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258" r:id="rId4"/>
    <p:sldId id="260" r:id="rId5"/>
    <p:sldId id="262" r:id="rId6"/>
    <p:sldId id="263" r:id="rId7"/>
    <p:sldId id="303" r:id="rId8"/>
    <p:sldId id="266" r:id="rId9"/>
    <p:sldId id="267" r:id="rId10"/>
    <p:sldId id="304" r:id="rId11"/>
    <p:sldId id="297" r:id="rId12"/>
    <p:sldId id="284" r:id="rId13"/>
    <p:sldId id="285" r:id="rId14"/>
    <p:sldId id="287" r:id="rId15"/>
    <p:sldId id="305" r:id="rId16"/>
    <p:sldId id="289" r:id="rId17"/>
    <p:sldId id="290" r:id="rId18"/>
    <p:sldId id="291" r:id="rId19"/>
  </p:sldIdLst>
  <p:sldSz cx="9902825" cy="6858000"/>
  <p:notesSz cx="6794500" cy="9906000"/>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sz="1200" kern="1200">
        <a:solidFill>
          <a:schemeClr val="tx1"/>
        </a:solidFill>
        <a:latin typeface="Arial" charset="0"/>
        <a:ea typeface="+mn-ea"/>
        <a:cs typeface="+mn-cs"/>
      </a:defRPr>
    </a:lvl1pPr>
    <a:lvl2pPr marL="457200" algn="l" rtl="0" fontAlgn="base">
      <a:spcBef>
        <a:spcPct val="0"/>
      </a:spcBef>
      <a:spcAft>
        <a:spcPct val="0"/>
      </a:spcAft>
      <a:defRPr sz="1200" kern="1200">
        <a:solidFill>
          <a:schemeClr val="tx1"/>
        </a:solidFill>
        <a:latin typeface="Arial" charset="0"/>
        <a:ea typeface="+mn-ea"/>
        <a:cs typeface="+mn-cs"/>
      </a:defRPr>
    </a:lvl2pPr>
    <a:lvl3pPr marL="914400" algn="l" rtl="0" fontAlgn="base">
      <a:spcBef>
        <a:spcPct val="0"/>
      </a:spcBef>
      <a:spcAft>
        <a:spcPct val="0"/>
      </a:spcAft>
      <a:defRPr sz="1200" kern="1200">
        <a:solidFill>
          <a:schemeClr val="tx1"/>
        </a:solidFill>
        <a:latin typeface="Arial" charset="0"/>
        <a:ea typeface="+mn-ea"/>
        <a:cs typeface="+mn-cs"/>
      </a:defRPr>
    </a:lvl3pPr>
    <a:lvl4pPr marL="1371600" algn="l" rtl="0" fontAlgn="base">
      <a:spcBef>
        <a:spcPct val="0"/>
      </a:spcBef>
      <a:spcAft>
        <a:spcPct val="0"/>
      </a:spcAft>
      <a:defRPr sz="1200" kern="1200">
        <a:solidFill>
          <a:schemeClr val="tx1"/>
        </a:solidFill>
        <a:latin typeface="Arial" charset="0"/>
        <a:ea typeface="+mn-ea"/>
        <a:cs typeface="+mn-cs"/>
      </a:defRPr>
    </a:lvl4pPr>
    <a:lvl5pPr marL="1828800" algn="l" rtl="0" fontAlgn="base">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129A"/>
    <a:srgbClr val="0434A0"/>
    <a:srgbClr val="013C7D"/>
    <a:srgbClr val="FF6600"/>
    <a:srgbClr val="4F79FF"/>
    <a:srgbClr val="0152AB"/>
    <a:srgbClr val="014EAB"/>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2" autoAdjust="0"/>
    <p:restoredTop sz="95878" autoAdjust="0"/>
  </p:normalViewPr>
  <p:slideViewPr>
    <p:cSldViewPr>
      <p:cViewPr varScale="1">
        <p:scale>
          <a:sx n="108" d="100"/>
          <a:sy n="108" d="100"/>
        </p:scale>
        <p:origin x="-816" y="-84"/>
      </p:cViewPr>
      <p:guideLst>
        <p:guide orient="horz" pos="2160"/>
        <p:guide pos="311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64"/>
    </p:cViewPr>
  </p:sorterViewPr>
  <p:notesViewPr>
    <p:cSldViewPr>
      <p:cViewPr varScale="1">
        <p:scale>
          <a:sx n="52" d="100"/>
          <a:sy n="52" d="100"/>
        </p:scale>
        <p:origin x="-2628" y="-108"/>
      </p:cViewPr>
      <p:guideLst>
        <p:guide orient="horz" pos="3119"/>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73DA14-9B47-A94B-A42B-1C6D3757707D}" type="doc">
      <dgm:prSet loTypeId="urn:microsoft.com/office/officeart/2005/8/layout/hList1" loCatId="list" qsTypeId="urn:microsoft.com/office/officeart/2005/8/quickstyle/simple4" qsCatId="simple" csTypeId="urn:microsoft.com/office/officeart/2005/8/colors/colorful1#1" csCatId="colorful" phldr="1"/>
      <dgm:spPr/>
      <dgm:t>
        <a:bodyPr/>
        <a:lstStyle/>
        <a:p>
          <a:endParaRPr lang="en-US"/>
        </a:p>
      </dgm:t>
    </dgm:pt>
    <dgm:pt modelId="{28EB5402-F7F1-3C4F-84B0-C2EEFC07F61D}">
      <dgm:prSet phldrT="[Text]" custT="1"/>
      <dgm:spPr/>
      <dgm:t>
        <a:bodyPr/>
        <a:lstStyle/>
        <a:p>
          <a:r>
            <a:rPr lang="en-US" sz="2800" b="1" dirty="0" smtClean="0">
              <a:latin typeface="Helvetica"/>
              <a:cs typeface="Helvetica"/>
            </a:rPr>
            <a:t>Cost-Based Pricing</a:t>
          </a:r>
          <a:endParaRPr lang="en-US" sz="2800" b="1" dirty="0">
            <a:latin typeface="Helvetica"/>
            <a:cs typeface="Helvetica"/>
          </a:endParaRPr>
        </a:p>
      </dgm:t>
    </dgm:pt>
    <dgm:pt modelId="{D2222E4A-037B-6549-9362-0EF7DCCE96BE}" type="parTrans" cxnId="{28DA8D02-A8C5-BC40-8E3C-43F6A0CA6620}">
      <dgm:prSet/>
      <dgm:spPr/>
      <dgm:t>
        <a:bodyPr/>
        <a:lstStyle/>
        <a:p>
          <a:endParaRPr lang="en-US"/>
        </a:p>
      </dgm:t>
    </dgm:pt>
    <dgm:pt modelId="{4C2859C6-F0DB-564A-BD6A-03BB6C4E503E}" type="sibTrans" cxnId="{28DA8D02-A8C5-BC40-8E3C-43F6A0CA6620}">
      <dgm:prSet/>
      <dgm:spPr/>
      <dgm:t>
        <a:bodyPr/>
        <a:lstStyle/>
        <a:p>
          <a:endParaRPr lang="en-US"/>
        </a:p>
      </dgm:t>
    </dgm:pt>
    <dgm:pt modelId="{E3A50942-E83B-AA47-90A6-4037535CC0D6}">
      <dgm:prSet phldrT="[Text]" custT="1"/>
      <dgm:spPr/>
      <dgm:t>
        <a:bodyPr/>
        <a:lstStyle/>
        <a:p>
          <a:pPr>
            <a:lnSpc>
              <a:spcPct val="100000"/>
            </a:lnSpc>
            <a:spcBef>
              <a:spcPts val="2400"/>
            </a:spcBef>
            <a:spcAft>
              <a:spcPts val="0"/>
            </a:spcAft>
          </a:pPr>
          <a:r>
            <a:rPr lang="en-US" sz="2000" dirty="0" smtClean="0">
              <a:latin typeface="Helvetica"/>
              <a:cs typeface="Helvetica"/>
            </a:rPr>
            <a:t>Set prices relative to financial costs</a:t>
          </a:r>
          <a:endParaRPr lang="en-US" sz="2000" dirty="0">
            <a:latin typeface="Helvetica"/>
            <a:cs typeface="Helvetica"/>
          </a:endParaRPr>
        </a:p>
      </dgm:t>
    </dgm:pt>
    <dgm:pt modelId="{90FEC11C-CBC1-124B-826E-5EC8E931C792}" type="parTrans" cxnId="{A54A5F71-86B6-D544-94A9-A600C7D702F3}">
      <dgm:prSet/>
      <dgm:spPr/>
      <dgm:t>
        <a:bodyPr/>
        <a:lstStyle/>
        <a:p>
          <a:endParaRPr lang="en-US"/>
        </a:p>
      </dgm:t>
    </dgm:pt>
    <dgm:pt modelId="{30404372-5B7D-444B-B191-0D7C174F4A10}" type="sibTrans" cxnId="{A54A5F71-86B6-D544-94A9-A600C7D702F3}">
      <dgm:prSet/>
      <dgm:spPr/>
      <dgm:t>
        <a:bodyPr/>
        <a:lstStyle/>
        <a:p>
          <a:endParaRPr lang="en-US"/>
        </a:p>
      </dgm:t>
    </dgm:pt>
    <dgm:pt modelId="{83D768ED-0909-FD49-B36B-59F5BB4D918B}">
      <dgm:prSet phldrT="[Text]" custT="1"/>
      <dgm:spPr/>
      <dgm:t>
        <a:bodyPr/>
        <a:lstStyle/>
        <a:p>
          <a:r>
            <a:rPr lang="en-US" sz="2800" b="1" dirty="0" smtClean="0">
              <a:latin typeface="Helvetica"/>
              <a:cs typeface="Helvetica"/>
            </a:rPr>
            <a:t>Value-Based Pricing</a:t>
          </a:r>
          <a:endParaRPr lang="en-US" sz="2800" b="1" dirty="0">
            <a:latin typeface="Helvetica"/>
            <a:cs typeface="Helvetica"/>
          </a:endParaRPr>
        </a:p>
      </dgm:t>
    </dgm:pt>
    <dgm:pt modelId="{04DC1F34-8D46-0D49-97C9-73137462A5FD}" type="parTrans" cxnId="{66118CA9-242C-6F45-A55B-0262C1CE7E70}">
      <dgm:prSet/>
      <dgm:spPr/>
      <dgm:t>
        <a:bodyPr/>
        <a:lstStyle/>
        <a:p>
          <a:endParaRPr lang="en-US"/>
        </a:p>
      </dgm:t>
    </dgm:pt>
    <dgm:pt modelId="{90F73590-0C72-514F-A346-976D7A30EB27}" type="sibTrans" cxnId="{66118CA9-242C-6F45-A55B-0262C1CE7E70}">
      <dgm:prSet/>
      <dgm:spPr/>
      <dgm:t>
        <a:bodyPr/>
        <a:lstStyle/>
        <a:p>
          <a:endParaRPr lang="en-US"/>
        </a:p>
      </dgm:t>
    </dgm:pt>
    <dgm:pt modelId="{3985C14F-07C0-3446-A820-E13D327ACB87}">
      <dgm:prSet phldrT="[Text]" custT="1"/>
      <dgm:spPr/>
      <dgm:t>
        <a:bodyPr/>
        <a:lstStyle/>
        <a:p>
          <a:pPr>
            <a:lnSpc>
              <a:spcPct val="100000"/>
            </a:lnSpc>
            <a:spcBef>
              <a:spcPts val="2400"/>
            </a:spcBef>
            <a:spcAft>
              <a:spcPts val="0"/>
            </a:spcAft>
          </a:pPr>
          <a:r>
            <a:rPr lang="en-US" sz="2000" dirty="0" smtClean="0">
              <a:latin typeface="Helvetica"/>
              <a:cs typeface="Helvetica"/>
            </a:rPr>
            <a:t>Relate price to value perceived by customer</a:t>
          </a:r>
          <a:endParaRPr lang="en-US" sz="2000" dirty="0">
            <a:latin typeface="Helvetica"/>
            <a:cs typeface="Helvetica"/>
          </a:endParaRPr>
        </a:p>
      </dgm:t>
    </dgm:pt>
    <dgm:pt modelId="{55C73DA4-194B-DB42-A0E9-15B7A7CB2274}" type="parTrans" cxnId="{66811795-12F2-384C-AD71-76D4A2F9A751}">
      <dgm:prSet/>
      <dgm:spPr/>
      <dgm:t>
        <a:bodyPr/>
        <a:lstStyle/>
        <a:p>
          <a:endParaRPr lang="en-US"/>
        </a:p>
      </dgm:t>
    </dgm:pt>
    <dgm:pt modelId="{A18E5D5D-F51F-9546-BA17-C4BA88E0D67E}" type="sibTrans" cxnId="{66811795-12F2-384C-AD71-76D4A2F9A751}">
      <dgm:prSet/>
      <dgm:spPr/>
      <dgm:t>
        <a:bodyPr/>
        <a:lstStyle/>
        <a:p>
          <a:endParaRPr lang="en-US"/>
        </a:p>
      </dgm:t>
    </dgm:pt>
    <dgm:pt modelId="{B764827F-8186-AD46-A289-421219274C05}">
      <dgm:prSet phldrT="[Text]" custT="1"/>
      <dgm:spPr/>
      <dgm:t>
        <a:bodyPr/>
        <a:lstStyle/>
        <a:p>
          <a:r>
            <a:rPr lang="en-US" sz="2800" b="1" dirty="0" smtClean="0">
              <a:latin typeface="Helvetica"/>
              <a:cs typeface="Helvetica"/>
            </a:rPr>
            <a:t>Competition-Based Pricing</a:t>
          </a:r>
          <a:endParaRPr lang="en-US" sz="2800" b="1" dirty="0">
            <a:latin typeface="Helvetica"/>
            <a:cs typeface="Helvetica"/>
          </a:endParaRPr>
        </a:p>
      </dgm:t>
    </dgm:pt>
    <dgm:pt modelId="{D5480C0F-425A-1E43-B34D-45E72DA86686}" type="parTrans" cxnId="{29684DB3-5061-064B-B6B2-01C5C9508CEC}">
      <dgm:prSet/>
      <dgm:spPr/>
      <dgm:t>
        <a:bodyPr/>
        <a:lstStyle/>
        <a:p>
          <a:endParaRPr lang="en-US"/>
        </a:p>
      </dgm:t>
    </dgm:pt>
    <dgm:pt modelId="{A3128A0E-CA8C-374A-9DD4-36232AC6867F}" type="sibTrans" cxnId="{29684DB3-5061-064B-B6B2-01C5C9508CEC}">
      <dgm:prSet/>
      <dgm:spPr/>
      <dgm:t>
        <a:bodyPr/>
        <a:lstStyle/>
        <a:p>
          <a:endParaRPr lang="en-US"/>
        </a:p>
      </dgm:t>
    </dgm:pt>
    <dgm:pt modelId="{32B683DB-8CAC-134B-A599-08140A5871E9}">
      <dgm:prSet phldrT="[Text]" custT="1"/>
      <dgm:spPr/>
      <dgm:t>
        <a:bodyPr/>
        <a:lstStyle/>
        <a:p>
          <a:pPr>
            <a:lnSpc>
              <a:spcPct val="100000"/>
            </a:lnSpc>
            <a:spcBef>
              <a:spcPts val="2400"/>
            </a:spcBef>
            <a:spcAft>
              <a:spcPts val="0"/>
            </a:spcAft>
          </a:pPr>
          <a:r>
            <a:rPr lang="en-US" sz="2000" dirty="0" smtClean="0">
              <a:latin typeface="Helvetica"/>
              <a:cs typeface="Helvetica"/>
            </a:rPr>
            <a:t>Monitor competitors’ pricing strategy </a:t>
          </a:r>
          <a:endParaRPr lang="en-US" sz="2000" dirty="0">
            <a:latin typeface="Helvetica"/>
            <a:cs typeface="Helvetica"/>
          </a:endParaRPr>
        </a:p>
      </dgm:t>
    </dgm:pt>
    <dgm:pt modelId="{F77BCFDF-6E1D-8644-95CB-D982E7436BD9}" type="parTrans" cxnId="{6B6D1172-281D-CB45-AE2F-046F82F7EA1F}">
      <dgm:prSet/>
      <dgm:spPr/>
      <dgm:t>
        <a:bodyPr/>
        <a:lstStyle/>
        <a:p>
          <a:endParaRPr lang="en-US"/>
        </a:p>
      </dgm:t>
    </dgm:pt>
    <dgm:pt modelId="{1C6C0414-9CD5-2F46-B396-B06E9C030AFE}" type="sibTrans" cxnId="{6B6D1172-281D-CB45-AE2F-046F82F7EA1F}">
      <dgm:prSet/>
      <dgm:spPr/>
      <dgm:t>
        <a:bodyPr/>
        <a:lstStyle/>
        <a:p>
          <a:endParaRPr lang="en-US"/>
        </a:p>
      </dgm:t>
    </dgm:pt>
    <dgm:pt modelId="{3665CA6E-BB90-754A-9D75-D825383ABEED}">
      <dgm:prSet custT="1"/>
      <dgm:spPr/>
      <dgm:t>
        <a:bodyPr/>
        <a:lstStyle/>
        <a:p>
          <a:pPr>
            <a:lnSpc>
              <a:spcPct val="100000"/>
            </a:lnSpc>
            <a:spcBef>
              <a:spcPts val="2400"/>
            </a:spcBef>
            <a:spcAft>
              <a:spcPts val="0"/>
            </a:spcAft>
          </a:pPr>
          <a:r>
            <a:rPr lang="en-US" sz="2000" dirty="0" smtClean="0">
              <a:latin typeface="Helvetica"/>
              <a:cs typeface="Helvetica"/>
            </a:rPr>
            <a:t>Pricing implications of cost analysis</a:t>
          </a:r>
        </a:p>
      </dgm:t>
    </dgm:pt>
    <dgm:pt modelId="{472D631A-D48A-EE49-97D1-91A3E63B9DE2}" type="parTrans" cxnId="{D1D695F6-E142-2B4B-A4AA-9347F3D4EFE7}">
      <dgm:prSet/>
      <dgm:spPr/>
      <dgm:t>
        <a:bodyPr/>
        <a:lstStyle/>
        <a:p>
          <a:endParaRPr lang="en-US"/>
        </a:p>
      </dgm:t>
    </dgm:pt>
    <dgm:pt modelId="{C263D7E6-D514-EE41-8226-8680ADEDB123}" type="sibTrans" cxnId="{D1D695F6-E142-2B4B-A4AA-9347F3D4EFE7}">
      <dgm:prSet/>
      <dgm:spPr/>
      <dgm:t>
        <a:bodyPr/>
        <a:lstStyle/>
        <a:p>
          <a:endParaRPr lang="en-US"/>
        </a:p>
      </dgm:t>
    </dgm:pt>
    <dgm:pt modelId="{1EB125B0-32E4-4A6A-8860-64D931A2B31E}">
      <dgm:prSet phldrT="[Text]" custT="1"/>
      <dgm:spPr/>
      <dgm:t>
        <a:bodyPr/>
        <a:lstStyle/>
        <a:p>
          <a:pPr>
            <a:lnSpc>
              <a:spcPct val="100000"/>
            </a:lnSpc>
            <a:spcBef>
              <a:spcPts val="2400"/>
            </a:spcBef>
            <a:spcAft>
              <a:spcPts val="0"/>
            </a:spcAft>
          </a:pPr>
          <a:r>
            <a:rPr lang="en-US" sz="2000" dirty="0" smtClean="0">
              <a:latin typeface="Helvetica"/>
              <a:cs typeface="Helvetica"/>
            </a:rPr>
            <a:t>Activity-Based Costing </a:t>
          </a:r>
          <a:endParaRPr lang="en-US" sz="2000" dirty="0">
            <a:latin typeface="Helvetica"/>
            <a:cs typeface="Helvetica"/>
          </a:endParaRPr>
        </a:p>
      </dgm:t>
    </dgm:pt>
    <dgm:pt modelId="{631A06EB-48E7-4F31-8C46-E3AD35DA0E44}" type="parTrans" cxnId="{AFA84D57-E4A1-45E5-92D7-B8A0383AB364}">
      <dgm:prSet/>
      <dgm:spPr/>
      <dgm:t>
        <a:bodyPr/>
        <a:lstStyle/>
        <a:p>
          <a:endParaRPr lang="en-GB"/>
        </a:p>
      </dgm:t>
    </dgm:pt>
    <dgm:pt modelId="{7C825695-EFA7-48D2-A133-A860EE3D5975}" type="sibTrans" cxnId="{AFA84D57-E4A1-45E5-92D7-B8A0383AB364}">
      <dgm:prSet/>
      <dgm:spPr/>
      <dgm:t>
        <a:bodyPr/>
        <a:lstStyle/>
        <a:p>
          <a:endParaRPr lang="en-GB"/>
        </a:p>
      </dgm:t>
    </dgm:pt>
    <dgm:pt modelId="{B5DC1CA1-8503-4771-B0CE-19F91A2ECCBE}">
      <dgm:prSet phldrT="[Text]" custT="1"/>
      <dgm:spPr/>
      <dgm:t>
        <a:bodyPr/>
        <a:lstStyle/>
        <a:p>
          <a:pPr>
            <a:lnSpc>
              <a:spcPct val="100000"/>
            </a:lnSpc>
            <a:spcBef>
              <a:spcPts val="2400"/>
            </a:spcBef>
            <a:spcAft>
              <a:spcPts val="0"/>
            </a:spcAft>
          </a:pPr>
          <a:endParaRPr lang="en-US" sz="2000" dirty="0">
            <a:latin typeface="Helvetica"/>
            <a:cs typeface="Helvetica"/>
          </a:endParaRPr>
        </a:p>
      </dgm:t>
    </dgm:pt>
    <dgm:pt modelId="{A6949CB4-46C1-4023-B96D-B5693C21D3BE}" type="parTrans" cxnId="{B967F1F1-7BF3-4AEE-9FE7-79600ED60FF1}">
      <dgm:prSet/>
      <dgm:spPr/>
      <dgm:t>
        <a:bodyPr/>
        <a:lstStyle/>
        <a:p>
          <a:endParaRPr lang="en-GB"/>
        </a:p>
      </dgm:t>
    </dgm:pt>
    <dgm:pt modelId="{EB5DC002-4128-432F-A9B3-CD0A57A33C80}" type="sibTrans" cxnId="{B967F1F1-7BF3-4AEE-9FE7-79600ED60FF1}">
      <dgm:prSet/>
      <dgm:spPr/>
      <dgm:t>
        <a:bodyPr/>
        <a:lstStyle/>
        <a:p>
          <a:endParaRPr lang="en-GB"/>
        </a:p>
      </dgm:t>
    </dgm:pt>
    <dgm:pt modelId="{9CA4F175-36A7-4DAA-A701-0E247C38553C}">
      <dgm:prSet phldrT="[Text]" custT="1"/>
      <dgm:spPr/>
      <dgm:t>
        <a:bodyPr/>
        <a:lstStyle/>
        <a:p>
          <a:pPr>
            <a:lnSpc>
              <a:spcPct val="100000"/>
            </a:lnSpc>
            <a:spcBef>
              <a:spcPts val="2400"/>
            </a:spcBef>
            <a:spcAft>
              <a:spcPts val="0"/>
            </a:spcAft>
          </a:pPr>
          <a:endParaRPr lang="en-US" sz="2000" dirty="0">
            <a:latin typeface="Helvetica"/>
            <a:cs typeface="Helvetica"/>
          </a:endParaRPr>
        </a:p>
      </dgm:t>
    </dgm:pt>
    <dgm:pt modelId="{94976D5E-D5D6-46DC-8855-169DA5B51002}" type="parTrans" cxnId="{676A39A6-69CF-4DC8-BC1F-91ECD8841E72}">
      <dgm:prSet/>
      <dgm:spPr/>
      <dgm:t>
        <a:bodyPr/>
        <a:lstStyle/>
        <a:p>
          <a:endParaRPr lang="en-GB"/>
        </a:p>
      </dgm:t>
    </dgm:pt>
    <dgm:pt modelId="{7A1A02E0-B297-4632-A003-AE266F845872}" type="sibTrans" cxnId="{676A39A6-69CF-4DC8-BC1F-91ECD8841E72}">
      <dgm:prSet/>
      <dgm:spPr/>
      <dgm:t>
        <a:bodyPr/>
        <a:lstStyle/>
        <a:p>
          <a:endParaRPr lang="en-GB"/>
        </a:p>
      </dgm:t>
    </dgm:pt>
    <dgm:pt modelId="{6964D4A1-2CE7-4236-898F-9168F77181D1}">
      <dgm:prSet phldrT="[Text]" custT="1"/>
      <dgm:spPr/>
      <dgm:t>
        <a:bodyPr/>
        <a:lstStyle/>
        <a:p>
          <a:pPr>
            <a:lnSpc>
              <a:spcPct val="100000"/>
            </a:lnSpc>
            <a:spcBef>
              <a:spcPts val="2400"/>
            </a:spcBef>
            <a:spcAft>
              <a:spcPts val="0"/>
            </a:spcAft>
          </a:pPr>
          <a:endParaRPr lang="en-US" sz="2000" dirty="0">
            <a:latin typeface="Helvetica"/>
            <a:cs typeface="Helvetica"/>
          </a:endParaRPr>
        </a:p>
      </dgm:t>
    </dgm:pt>
    <dgm:pt modelId="{0164756F-17B8-4FA5-BB7F-73852C2CBEB0}" type="parTrans" cxnId="{D35704E9-79D1-487E-99BA-48E32DCA0A31}">
      <dgm:prSet/>
      <dgm:spPr/>
      <dgm:t>
        <a:bodyPr/>
        <a:lstStyle/>
        <a:p>
          <a:endParaRPr lang="en-GB"/>
        </a:p>
      </dgm:t>
    </dgm:pt>
    <dgm:pt modelId="{290CF569-9124-4F7B-9278-DF2FBD914802}" type="sibTrans" cxnId="{D35704E9-79D1-487E-99BA-48E32DCA0A31}">
      <dgm:prSet/>
      <dgm:spPr/>
      <dgm:t>
        <a:bodyPr/>
        <a:lstStyle/>
        <a:p>
          <a:endParaRPr lang="en-GB"/>
        </a:p>
      </dgm:t>
    </dgm:pt>
    <dgm:pt modelId="{F30D51B5-60F7-4D98-AB71-0CEC5E4AD1DB}">
      <dgm:prSet phldrT="[Text]" custT="1"/>
      <dgm:spPr/>
      <dgm:t>
        <a:bodyPr/>
        <a:lstStyle/>
        <a:p>
          <a:pPr>
            <a:lnSpc>
              <a:spcPct val="100000"/>
            </a:lnSpc>
            <a:spcBef>
              <a:spcPts val="2400"/>
            </a:spcBef>
            <a:spcAft>
              <a:spcPts val="0"/>
            </a:spcAft>
          </a:pPr>
          <a:endParaRPr lang="en-US" sz="2000" dirty="0">
            <a:latin typeface="Helvetica"/>
            <a:cs typeface="Helvetica"/>
          </a:endParaRPr>
        </a:p>
      </dgm:t>
    </dgm:pt>
    <dgm:pt modelId="{41EB156B-A1A7-4E10-A6FA-91F159C56C46}" type="parTrans" cxnId="{D9023928-F421-4CE1-82AC-6879408BA0DF}">
      <dgm:prSet/>
      <dgm:spPr/>
      <dgm:t>
        <a:bodyPr/>
        <a:lstStyle/>
        <a:p>
          <a:endParaRPr lang="en-GB"/>
        </a:p>
      </dgm:t>
    </dgm:pt>
    <dgm:pt modelId="{38F0AC9C-ED64-4F01-B196-5B13BEC0273D}" type="sibTrans" cxnId="{D9023928-F421-4CE1-82AC-6879408BA0DF}">
      <dgm:prSet/>
      <dgm:spPr/>
      <dgm:t>
        <a:bodyPr/>
        <a:lstStyle/>
        <a:p>
          <a:endParaRPr lang="en-GB"/>
        </a:p>
      </dgm:t>
    </dgm:pt>
    <dgm:pt modelId="{BC910A20-CB9E-8A41-9B6D-44709885E421}">
      <dgm:prSet custT="1"/>
      <dgm:spPr/>
      <dgm:t>
        <a:bodyPr/>
        <a:lstStyle/>
        <a:p>
          <a:pPr>
            <a:lnSpc>
              <a:spcPct val="100000"/>
            </a:lnSpc>
            <a:spcBef>
              <a:spcPts val="2400"/>
            </a:spcBef>
            <a:spcAft>
              <a:spcPts val="0"/>
            </a:spcAft>
          </a:pPr>
          <a:r>
            <a:rPr lang="en-US" sz="2000" dirty="0" smtClean="0">
              <a:latin typeface="Helvetica"/>
              <a:cs typeface="Helvetica"/>
            </a:rPr>
            <a:t>Dependent on the price leader</a:t>
          </a:r>
          <a:endParaRPr lang="en-US" sz="2000" dirty="0">
            <a:latin typeface="Helvetica"/>
            <a:cs typeface="Helvetica"/>
          </a:endParaRPr>
        </a:p>
      </dgm:t>
    </dgm:pt>
    <dgm:pt modelId="{73377E3A-436A-8549-93DB-E4768D3E98E3}" type="sibTrans" cxnId="{5963F452-AB0F-5144-A1A8-8D8846FD48C5}">
      <dgm:prSet/>
      <dgm:spPr/>
      <dgm:t>
        <a:bodyPr/>
        <a:lstStyle/>
        <a:p>
          <a:endParaRPr lang="en-US"/>
        </a:p>
      </dgm:t>
    </dgm:pt>
    <dgm:pt modelId="{FDB5A7E7-44AC-FB40-A4C6-A3F7DD8C2584}" type="parTrans" cxnId="{5963F452-AB0F-5144-A1A8-8D8846FD48C5}">
      <dgm:prSet/>
      <dgm:spPr/>
      <dgm:t>
        <a:bodyPr/>
        <a:lstStyle/>
        <a:p>
          <a:endParaRPr lang="en-US"/>
        </a:p>
      </dgm:t>
    </dgm:pt>
    <dgm:pt modelId="{8D83919D-F057-4CF1-97DC-3DDA716909F0}">
      <dgm:prSet phldrT="[Text]" custT="1"/>
      <dgm:spPr/>
      <dgm:t>
        <a:bodyPr/>
        <a:lstStyle/>
        <a:p>
          <a:pPr>
            <a:lnSpc>
              <a:spcPct val="100000"/>
            </a:lnSpc>
            <a:spcBef>
              <a:spcPts val="2400"/>
            </a:spcBef>
            <a:spcAft>
              <a:spcPts val="0"/>
            </a:spcAft>
          </a:pPr>
          <a:endParaRPr lang="en-US" sz="2000" dirty="0">
            <a:latin typeface="Helvetica"/>
            <a:cs typeface="Helvetica"/>
          </a:endParaRPr>
        </a:p>
      </dgm:t>
    </dgm:pt>
    <dgm:pt modelId="{9F6A41DB-3123-495B-8FFD-3F9FA2F51E7A}" type="parTrans" cxnId="{F970DCC2-FD8A-4BA8-BC9B-4AF38338D894}">
      <dgm:prSet/>
      <dgm:spPr/>
      <dgm:t>
        <a:bodyPr/>
        <a:lstStyle/>
        <a:p>
          <a:endParaRPr lang="en-GB"/>
        </a:p>
      </dgm:t>
    </dgm:pt>
    <dgm:pt modelId="{B9F8EC11-EE64-4DDF-879F-C81ECEFDD701}" type="sibTrans" cxnId="{F970DCC2-FD8A-4BA8-BC9B-4AF38338D894}">
      <dgm:prSet/>
      <dgm:spPr/>
      <dgm:t>
        <a:bodyPr/>
        <a:lstStyle/>
        <a:p>
          <a:endParaRPr lang="en-GB"/>
        </a:p>
      </dgm:t>
    </dgm:pt>
    <dgm:pt modelId="{0A661AF0-F9F5-45B6-AA48-1071BE75F4BB}">
      <dgm:prSet phldrT="[Text]" custT="1"/>
      <dgm:spPr/>
      <dgm:t>
        <a:bodyPr/>
        <a:lstStyle/>
        <a:p>
          <a:pPr>
            <a:lnSpc>
              <a:spcPct val="100000"/>
            </a:lnSpc>
            <a:spcBef>
              <a:spcPts val="2400"/>
            </a:spcBef>
            <a:spcAft>
              <a:spcPts val="0"/>
            </a:spcAft>
          </a:pPr>
          <a:endParaRPr lang="en-US" sz="2000" dirty="0">
            <a:latin typeface="Helvetica"/>
            <a:cs typeface="Helvetica"/>
          </a:endParaRPr>
        </a:p>
      </dgm:t>
    </dgm:pt>
    <dgm:pt modelId="{129717EA-F9A6-4BDD-BA11-0619524A2384}" type="parTrans" cxnId="{4671751E-F235-4291-8F08-EB088A764682}">
      <dgm:prSet/>
      <dgm:spPr/>
      <dgm:t>
        <a:bodyPr/>
        <a:lstStyle/>
        <a:p>
          <a:endParaRPr lang="en-GB"/>
        </a:p>
      </dgm:t>
    </dgm:pt>
    <dgm:pt modelId="{BFC6339B-C7A0-44F9-B37E-F91F08B3B2C1}" type="sibTrans" cxnId="{4671751E-F235-4291-8F08-EB088A764682}">
      <dgm:prSet/>
      <dgm:spPr/>
      <dgm:t>
        <a:bodyPr/>
        <a:lstStyle/>
        <a:p>
          <a:endParaRPr lang="en-GB"/>
        </a:p>
      </dgm:t>
    </dgm:pt>
    <dgm:pt modelId="{AE4D9C9A-F384-E243-8AC0-8591E02490E8}" type="pres">
      <dgm:prSet presAssocID="{ED73DA14-9B47-A94B-A42B-1C6D3757707D}" presName="Name0" presStyleCnt="0">
        <dgm:presLayoutVars>
          <dgm:dir/>
          <dgm:animLvl val="lvl"/>
          <dgm:resizeHandles val="exact"/>
        </dgm:presLayoutVars>
      </dgm:prSet>
      <dgm:spPr/>
      <dgm:t>
        <a:bodyPr/>
        <a:lstStyle/>
        <a:p>
          <a:endParaRPr lang="en-GB"/>
        </a:p>
      </dgm:t>
    </dgm:pt>
    <dgm:pt modelId="{53A1F076-C084-9242-9C87-EF776B098B74}" type="pres">
      <dgm:prSet presAssocID="{28EB5402-F7F1-3C4F-84B0-C2EEFC07F61D}" presName="composite" presStyleCnt="0"/>
      <dgm:spPr/>
    </dgm:pt>
    <dgm:pt modelId="{45002E84-D01B-7D4B-9753-F287F31E7162}" type="pres">
      <dgm:prSet presAssocID="{28EB5402-F7F1-3C4F-84B0-C2EEFC07F61D}" presName="parTx" presStyleLbl="alignNode1" presStyleIdx="0" presStyleCnt="3">
        <dgm:presLayoutVars>
          <dgm:chMax val="0"/>
          <dgm:chPref val="0"/>
          <dgm:bulletEnabled val="1"/>
        </dgm:presLayoutVars>
      </dgm:prSet>
      <dgm:spPr/>
      <dgm:t>
        <a:bodyPr/>
        <a:lstStyle/>
        <a:p>
          <a:endParaRPr lang="en-US"/>
        </a:p>
      </dgm:t>
    </dgm:pt>
    <dgm:pt modelId="{4B0573F2-5276-2743-BAAD-AA8685642432}" type="pres">
      <dgm:prSet presAssocID="{28EB5402-F7F1-3C4F-84B0-C2EEFC07F61D}" presName="desTx" presStyleLbl="alignAccFollowNode1" presStyleIdx="0" presStyleCnt="3">
        <dgm:presLayoutVars>
          <dgm:bulletEnabled val="1"/>
        </dgm:presLayoutVars>
      </dgm:prSet>
      <dgm:spPr/>
      <dgm:t>
        <a:bodyPr/>
        <a:lstStyle/>
        <a:p>
          <a:endParaRPr lang="en-US"/>
        </a:p>
      </dgm:t>
    </dgm:pt>
    <dgm:pt modelId="{871A8613-4688-8141-92E7-94DC07D213DA}" type="pres">
      <dgm:prSet presAssocID="{4C2859C6-F0DB-564A-BD6A-03BB6C4E503E}" presName="space" presStyleCnt="0"/>
      <dgm:spPr/>
    </dgm:pt>
    <dgm:pt modelId="{75A1353E-BA4B-D948-9D08-18623ACC8521}" type="pres">
      <dgm:prSet presAssocID="{83D768ED-0909-FD49-B36B-59F5BB4D918B}" presName="composite" presStyleCnt="0"/>
      <dgm:spPr/>
    </dgm:pt>
    <dgm:pt modelId="{EF616391-90F3-304E-8A6B-E8D52C176FA3}" type="pres">
      <dgm:prSet presAssocID="{83D768ED-0909-FD49-B36B-59F5BB4D918B}" presName="parTx" presStyleLbl="alignNode1" presStyleIdx="1" presStyleCnt="3">
        <dgm:presLayoutVars>
          <dgm:chMax val="0"/>
          <dgm:chPref val="0"/>
          <dgm:bulletEnabled val="1"/>
        </dgm:presLayoutVars>
      </dgm:prSet>
      <dgm:spPr/>
      <dgm:t>
        <a:bodyPr/>
        <a:lstStyle/>
        <a:p>
          <a:endParaRPr lang="en-US"/>
        </a:p>
      </dgm:t>
    </dgm:pt>
    <dgm:pt modelId="{E2AA36E4-A649-1140-86C5-1D4031F93E1A}" type="pres">
      <dgm:prSet presAssocID="{83D768ED-0909-FD49-B36B-59F5BB4D918B}" presName="desTx" presStyleLbl="alignAccFollowNode1" presStyleIdx="1" presStyleCnt="3">
        <dgm:presLayoutVars>
          <dgm:bulletEnabled val="1"/>
        </dgm:presLayoutVars>
      </dgm:prSet>
      <dgm:spPr/>
      <dgm:t>
        <a:bodyPr/>
        <a:lstStyle/>
        <a:p>
          <a:endParaRPr lang="en-US"/>
        </a:p>
      </dgm:t>
    </dgm:pt>
    <dgm:pt modelId="{D3C703F2-1528-3C46-96AE-2BF8AD9F3B97}" type="pres">
      <dgm:prSet presAssocID="{90F73590-0C72-514F-A346-976D7A30EB27}" presName="space" presStyleCnt="0"/>
      <dgm:spPr/>
    </dgm:pt>
    <dgm:pt modelId="{5B8DC197-F2E0-3947-AED6-863C7FE5BDC8}" type="pres">
      <dgm:prSet presAssocID="{B764827F-8186-AD46-A289-421219274C05}" presName="composite" presStyleCnt="0"/>
      <dgm:spPr/>
    </dgm:pt>
    <dgm:pt modelId="{08B50148-D99A-B048-9FC1-C9056C01B6E6}" type="pres">
      <dgm:prSet presAssocID="{B764827F-8186-AD46-A289-421219274C05}" presName="parTx" presStyleLbl="alignNode1" presStyleIdx="2" presStyleCnt="3" custScaleX="107819">
        <dgm:presLayoutVars>
          <dgm:chMax val="0"/>
          <dgm:chPref val="0"/>
          <dgm:bulletEnabled val="1"/>
        </dgm:presLayoutVars>
      </dgm:prSet>
      <dgm:spPr/>
      <dgm:t>
        <a:bodyPr/>
        <a:lstStyle/>
        <a:p>
          <a:endParaRPr lang="en-US"/>
        </a:p>
      </dgm:t>
    </dgm:pt>
    <dgm:pt modelId="{4D54F96F-B644-2F45-A7C8-67EAA60E8D81}" type="pres">
      <dgm:prSet presAssocID="{B764827F-8186-AD46-A289-421219274C05}" presName="desTx" presStyleLbl="alignAccFollowNode1" presStyleIdx="2" presStyleCnt="3" custScaleX="106240">
        <dgm:presLayoutVars>
          <dgm:bulletEnabled val="1"/>
        </dgm:presLayoutVars>
      </dgm:prSet>
      <dgm:spPr/>
      <dgm:t>
        <a:bodyPr/>
        <a:lstStyle/>
        <a:p>
          <a:endParaRPr lang="en-US"/>
        </a:p>
      </dgm:t>
    </dgm:pt>
  </dgm:ptLst>
  <dgm:cxnLst>
    <dgm:cxn modelId="{27E43F56-C2D1-4C8D-8813-6CC6A099CCD5}" type="presOf" srcId="{B5DC1CA1-8503-4771-B0CE-19F91A2ECCBE}" destId="{4B0573F2-5276-2743-BAAD-AA8685642432}" srcOrd="0" destOrd="2" presId="urn:microsoft.com/office/officeart/2005/8/layout/hList1"/>
    <dgm:cxn modelId="{66118CA9-242C-6F45-A55B-0262C1CE7E70}" srcId="{ED73DA14-9B47-A94B-A42B-1C6D3757707D}" destId="{83D768ED-0909-FD49-B36B-59F5BB4D918B}" srcOrd="1" destOrd="0" parTransId="{04DC1F34-8D46-0D49-97C9-73137462A5FD}" sibTransId="{90F73590-0C72-514F-A346-976D7A30EB27}"/>
    <dgm:cxn modelId="{84E9D82A-9C24-2B42-8FD0-94FB17F60788}" type="presOf" srcId="{ED73DA14-9B47-A94B-A42B-1C6D3757707D}" destId="{AE4D9C9A-F384-E243-8AC0-8591E02490E8}" srcOrd="0" destOrd="0" presId="urn:microsoft.com/office/officeart/2005/8/layout/hList1"/>
    <dgm:cxn modelId="{F7FDF072-5EBF-454E-AA5B-8FF2FF12C789}" type="presOf" srcId="{32B683DB-8CAC-134B-A599-08140A5871E9}" destId="{4D54F96F-B644-2F45-A7C8-67EAA60E8D81}" srcOrd="0" destOrd="1" presId="urn:microsoft.com/office/officeart/2005/8/layout/hList1"/>
    <dgm:cxn modelId="{D35704E9-79D1-487E-99BA-48E32DCA0A31}" srcId="{28EB5402-F7F1-3C4F-84B0-C2EEFC07F61D}" destId="{6964D4A1-2CE7-4236-898F-9168F77181D1}" srcOrd="0" destOrd="0" parTransId="{0164756F-17B8-4FA5-BB7F-73852C2CBEB0}" sibTransId="{290CF569-9124-4F7B-9278-DF2FBD914802}"/>
    <dgm:cxn modelId="{66DDA863-C659-0C40-AB68-71D73DE08FC3}" type="presOf" srcId="{BC910A20-CB9E-8A41-9B6D-44709885E421}" destId="{4D54F96F-B644-2F45-A7C8-67EAA60E8D81}" srcOrd="0" destOrd="3" presId="urn:microsoft.com/office/officeart/2005/8/layout/hList1"/>
    <dgm:cxn modelId="{6B6D1172-281D-CB45-AE2F-046F82F7EA1F}" srcId="{B764827F-8186-AD46-A289-421219274C05}" destId="{32B683DB-8CAC-134B-A599-08140A5871E9}" srcOrd="1" destOrd="0" parTransId="{F77BCFDF-6E1D-8644-95CB-D982E7436BD9}" sibTransId="{1C6C0414-9CD5-2F46-B396-B06E9C030AFE}"/>
    <dgm:cxn modelId="{D9023928-F421-4CE1-82AC-6879408BA0DF}" srcId="{83D768ED-0909-FD49-B36B-59F5BB4D918B}" destId="{F30D51B5-60F7-4D98-AB71-0CEC5E4AD1DB}" srcOrd="0" destOrd="0" parTransId="{41EB156B-A1A7-4E10-A6FA-91F159C56C46}" sibTransId="{38F0AC9C-ED64-4F01-B196-5B13BEC0273D}"/>
    <dgm:cxn modelId="{5963F452-AB0F-5144-A1A8-8D8846FD48C5}" srcId="{B764827F-8186-AD46-A289-421219274C05}" destId="{BC910A20-CB9E-8A41-9B6D-44709885E421}" srcOrd="3" destOrd="0" parTransId="{FDB5A7E7-44AC-FB40-A4C6-A3F7DD8C2584}" sibTransId="{73377E3A-436A-8549-93DB-E4768D3E98E3}"/>
    <dgm:cxn modelId="{970F606B-42FC-D14C-BEB1-A20E8FD2454D}" type="presOf" srcId="{3665CA6E-BB90-754A-9D75-D825383ABEED}" destId="{4B0573F2-5276-2743-BAAD-AA8685642432}" srcOrd="0" destOrd="5" presId="urn:microsoft.com/office/officeart/2005/8/layout/hList1"/>
    <dgm:cxn modelId="{28DA8D02-A8C5-BC40-8E3C-43F6A0CA6620}" srcId="{ED73DA14-9B47-A94B-A42B-1C6D3757707D}" destId="{28EB5402-F7F1-3C4F-84B0-C2EEFC07F61D}" srcOrd="0" destOrd="0" parTransId="{D2222E4A-037B-6549-9362-0EF7DCCE96BE}" sibTransId="{4C2859C6-F0DB-564A-BD6A-03BB6C4E503E}"/>
    <dgm:cxn modelId="{F970DCC2-FD8A-4BA8-BC9B-4AF38338D894}" srcId="{B764827F-8186-AD46-A289-421219274C05}" destId="{8D83919D-F057-4CF1-97DC-3DDA716909F0}" srcOrd="2" destOrd="0" parTransId="{9F6A41DB-3123-495B-8FFD-3F9FA2F51E7A}" sibTransId="{B9F8EC11-EE64-4DDF-879F-C81ECEFDD701}"/>
    <dgm:cxn modelId="{A54A5F71-86B6-D544-94A9-A600C7D702F3}" srcId="{28EB5402-F7F1-3C4F-84B0-C2EEFC07F61D}" destId="{E3A50942-E83B-AA47-90A6-4037535CC0D6}" srcOrd="1" destOrd="0" parTransId="{90FEC11C-CBC1-124B-826E-5EC8E931C792}" sibTransId="{30404372-5B7D-444B-B191-0D7C174F4A10}"/>
    <dgm:cxn modelId="{66811795-12F2-384C-AD71-76D4A2F9A751}" srcId="{83D768ED-0909-FD49-B36B-59F5BB4D918B}" destId="{3985C14F-07C0-3446-A820-E13D327ACB87}" srcOrd="1" destOrd="0" parTransId="{55C73DA4-194B-DB42-A0E9-15B7A7CB2274}" sibTransId="{A18E5D5D-F51F-9546-BA17-C4BA88E0D67E}"/>
    <dgm:cxn modelId="{AFA84D57-E4A1-45E5-92D7-B8A0383AB364}" srcId="{28EB5402-F7F1-3C4F-84B0-C2EEFC07F61D}" destId="{1EB125B0-32E4-4A6A-8860-64D931A2B31E}" srcOrd="3" destOrd="0" parTransId="{631A06EB-48E7-4F31-8C46-E3AD35DA0E44}" sibTransId="{7C825695-EFA7-48D2-A133-A860EE3D5975}"/>
    <dgm:cxn modelId="{8AE430B6-685A-40B4-A32A-5E4304D87B9D}" type="presOf" srcId="{1EB125B0-32E4-4A6A-8860-64D931A2B31E}" destId="{4B0573F2-5276-2743-BAAD-AA8685642432}" srcOrd="0" destOrd="3" presId="urn:microsoft.com/office/officeart/2005/8/layout/hList1"/>
    <dgm:cxn modelId="{FBFD447B-2CFC-214F-80D6-B33D0CE7475F}" type="presOf" srcId="{B764827F-8186-AD46-A289-421219274C05}" destId="{08B50148-D99A-B048-9FC1-C9056C01B6E6}" srcOrd="0" destOrd="0" presId="urn:microsoft.com/office/officeart/2005/8/layout/hList1"/>
    <dgm:cxn modelId="{B967F1F1-7BF3-4AEE-9FE7-79600ED60FF1}" srcId="{28EB5402-F7F1-3C4F-84B0-C2EEFC07F61D}" destId="{B5DC1CA1-8503-4771-B0CE-19F91A2ECCBE}" srcOrd="2" destOrd="0" parTransId="{A6949CB4-46C1-4023-B96D-B5693C21D3BE}" sibTransId="{EB5DC002-4128-432F-A9B3-CD0A57A33C80}"/>
    <dgm:cxn modelId="{EC44507B-2745-1F45-AA26-30D5CAFE986C}" type="presOf" srcId="{28EB5402-F7F1-3C4F-84B0-C2EEFC07F61D}" destId="{45002E84-D01B-7D4B-9753-F287F31E7162}" srcOrd="0" destOrd="0" presId="urn:microsoft.com/office/officeart/2005/8/layout/hList1"/>
    <dgm:cxn modelId="{EA50EBC5-53A0-AA42-910D-713B3E83C90D}" type="presOf" srcId="{3985C14F-07C0-3446-A820-E13D327ACB87}" destId="{E2AA36E4-A649-1140-86C5-1D4031F93E1A}" srcOrd="0" destOrd="1" presId="urn:microsoft.com/office/officeart/2005/8/layout/hList1"/>
    <dgm:cxn modelId="{A3878AF8-9AE6-4A49-9C6A-CBFD118A9EE7}" type="presOf" srcId="{E3A50942-E83B-AA47-90A6-4037535CC0D6}" destId="{4B0573F2-5276-2743-BAAD-AA8685642432}" srcOrd="0" destOrd="1" presId="urn:microsoft.com/office/officeart/2005/8/layout/hList1"/>
    <dgm:cxn modelId="{29684DB3-5061-064B-B6B2-01C5C9508CEC}" srcId="{ED73DA14-9B47-A94B-A42B-1C6D3757707D}" destId="{B764827F-8186-AD46-A289-421219274C05}" srcOrd="2" destOrd="0" parTransId="{D5480C0F-425A-1E43-B34D-45E72DA86686}" sibTransId="{A3128A0E-CA8C-374A-9DD4-36232AC6867F}"/>
    <dgm:cxn modelId="{AFC18A73-1B19-4BFE-BE87-BB7F1E20D7C7}" type="presOf" srcId="{F30D51B5-60F7-4D98-AB71-0CEC5E4AD1DB}" destId="{E2AA36E4-A649-1140-86C5-1D4031F93E1A}" srcOrd="0" destOrd="0" presId="urn:microsoft.com/office/officeart/2005/8/layout/hList1"/>
    <dgm:cxn modelId="{F1188E25-D8F2-CD45-B88A-FDA3CED1DE1B}" type="presOf" srcId="{83D768ED-0909-FD49-B36B-59F5BB4D918B}" destId="{EF616391-90F3-304E-8A6B-E8D52C176FA3}" srcOrd="0" destOrd="0" presId="urn:microsoft.com/office/officeart/2005/8/layout/hList1"/>
    <dgm:cxn modelId="{51175B24-1C2D-4E6F-BA4F-56BF4014D96E}" type="presOf" srcId="{0A661AF0-F9F5-45B6-AA48-1071BE75F4BB}" destId="{4D54F96F-B644-2F45-A7C8-67EAA60E8D81}" srcOrd="0" destOrd="0" presId="urn:microsoft.com/office/officeart/2005/8/layout/hList1"/>
    <dgm:cxn modelId="{4671751E-F235-4291-8F08-EB088A764682}" srcId="{B764827F-8186-AD46-A289-421219274C05}" destId="{0A661AF0-F9F5-45B6-AA48-1071BE75F4BB}" srcOrd="0" destOrd="0" parTransId="{129717EA-F9A6-4BDD-BA11-0619524A2384}" sibTransId="{BFC6339B-C7A0-44F9-B37E-F91F08B3B2C1}"/>
    <dgm:cxn modelId="{3C29A099-0FFE-47D6-A66A-9F6422ADDABF}" type="presOf" srcId="{8D83919D-F057-4CF1-97DC-3DDA716909F0}" destId="{4D54F96F-B644-2F45-A7C8-67EAA60E8D81}" srcOrd="0" destOrd="2" presId="urn:microsoft.com/office/officeart/2005/8/layout/hList1"/>
    <dgm:cxn modelId="{4A262575-8D86-4AA6-B748-7C7BA1E3EF29}" type="presOf" srcId="{6964D4A1-2CE7-4236-898F-9168F77181D1}" destId="{4B0573F2-5276-2743-BAAD-AA8685642432}" srcOrd="0" destOrd="0" presId="urn:microsoft.com/office/officeart/2005/8/layout/hList1"/>
    <dgm:cxn modelId="{B944F8BE-DBD2-4C00-A45D-A0874A89CDCF}" type="presOf" srcId="{9CA4F175-36A7-4DAA-A701-0E247C38553C}" destId="{4B0573F2-5276-2743-BAAD-AA8685642432}" srcOrd="0" destOrd="4" presId="urn:microsoft.com/office/officeart/2005/8/layout/hList1"/>
    <dgm:cxn modelId="{D1D695F6-E142-2B4B-A4AA-9347F3D4EFE7}" srcId="{28EB5402-F7F1-3C4F-84B0-C2EEFC07F61D}" destId="{3665CA6E-BB90-754A-9D75-D825383ABEED}" srcOrd="5" destOrd="0" parTransId="{472D631A-D48A-EE49-97D1-91A3E63B9DE2}" sibTransId="{C263D7E6-D514-EE41-8226-8680ADEDB123}"/>
    <dgm:cxn modelId="{676A39A6-69CF-4DC8-BC1F-91ECD8841E72}" srcId="{28EB5402-F7F1-3C4F-84B0-C2EEFC07F61D}" destId="{9CA4F175-36A7-4DAA-A701-0E247C38553C}" srcOrd="4" destOrd="0" parTransId="{94976D5E-D5D6-46DC-8855-169DA5B51002}" sibTransId="{7A1A02E0-B297-4632-A003-AE266F845872}"/>
    <dgm:cxn modelId="{8975024A-3451-004A-AE32-043EA55D520B}" type="presParOf" srcId="{AE4D9C9A-F384-E243-8AC0-8591E02490E8}" destId="{53A1F076-C084-9242-9C87-EF776B098B74}" srcOrd="0" destOrd="0" presId="urn:microsoft.com/office/officeart/2005/8/layout/hList1"/>
    <dgm:cxn modelId="{33403CEF-86F4-1D43-B023-F0093B33DD0D}" type="presParOf" srcId="{53A1F076-C084-9242-9C87-EF776B098B74}" destId="{45002E84-D01B-7D4B-9753-F287F31E7162}" srcOrd="0" destOrd="0" presId="urn:microsoft.com/office/officeart/2005/8/layout/hList1"/>
    <dgm:cxn modelId="{6CCA1D87-510C-B645-9EB9-E899056DA93D}" type="presParOf" srcId="{53A1F076-C084-9242-9C87-EF776B098B74}" destId="{4B0573F2-5276-2743-BAAD-AA8685642432}" srcOrd="1" destOrd="0" presId="urn:microsoft.com/office/officeart/2005/8/layout/hList1"/>
    <dgm:cxn modelId="{B9954E90-06D0-F745-8CE3-1AB7F34FA05F}" type="presParOf" srcId="{AE4D9C9A-F384-E243-8AC0-8591E02490E8}" destId="{871A8613-4688-8141-92E7-94DC07D213DA}" srcOrd="1" destOrd="0" presId="urn:microsoft.com/office/officeart/2005/8/layout/hList1"/>
    <dgm:cxn modelId="{6C0F3255-7F39-B94E-A6BA-C19777560BCC}" type="presParOf" srcId="{AE4D9C9A-F384-E243-8AC0-8591E02490E8}" destId="{75A1353E-BA4B-D948-9D08-18623ACC8521}" srcOrd="2" destOrd="0" presId="urn:microsoft.com/office/officeart/2005/8/layout/hList1"/>
    <dgm:cxn modelId="{CC9222E5-C974-B541-BCFC-0E239A693B22}" type="presParOf" srcId="{75A1353E-BA4B-D948-9D08-18623ACC8521}" destId="{EF616391-90F3-304E-8A6B-E8D52C176FA3}" srcOrd="0" destOrd="0" presId="urn:microsoft.com/office/officeart/2005/8/layout/hList1"/>
    <dgm:cxn modelId="{A1950E0D-0534-4C47-991A-98070B86524A}" type="presParOf" srcId="{75A1353E-BA4B-D948-9D08-18623ACC8521}" destId="{E2AA36E4-A649-1140-86C5-1D4031F93E1A}" srcOrd="1" destOrd="0" presId="urn:microsoft.com/office/officeart/2005/8/layout/hList1"/>
    <dgm:cxn modelId="{410C6CD0-35A8-4044-A876-E183A46EED3C}" type="presParOf" srcId="{AE4D9C9A-F384-E243-8AC0-8591E02490E8}" destId="{D3C703F2-1528-3C46-96AE-2BF8AD9F3B97}" srcOrd="3" destOrd="0" presId="urn:microsoft.com/office/officeart/2005/8/layout/hList1"/>
    <dgm:cxn modelId="{AC8DA751-335F-F444-91D9-8C169C0AF669}" type="presParOf" srcId="{AE4D9C9A-F384-E243-8AC0-8591E02490E8}" destId="{5B8DC197-F2E0-3947-AED6-863C7FE5BDC8}" srcOrd="4" destOrd="0" presId="urn:microsoft.com/office/officeart/2005/8/layout/hList1"/>
    <dgm:cxn modelId="{46C24E14-02B8-F64C-BDA4-399DCF810B30}" type="presParOf" srcId="{5B8DC197-F2E0-3947-AED6-863C7FE5BDC8}" destId="{08B50148-D99A-B048-9FC1-C9056C01B6E6}" srcOrd="0" destOrd="0" presId="urn:microsoft.com/office/officeart/2005/8/layout/hList1"/>
    <dgm:cxn modelId="{05D9EE1A-29C8-5E4C-9E12-AA95AC437F2A}" type="presParOf" srcId="{5B8DC197-F2E0-3947-AED6-863C7FE5BDC8}" destId="{4D54F96F-B644-2F45-A7C8-67EAA60E8D81}"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936E8CA-396F-2D44-80AE-80331FAB0D6F}" type="doc">
      <dgm:prSet loTypeId="urn:microsoft.com/office/officeart/2005/8/layout/arrow4" loCatId="relationship" qsTypeId="urn:microsoft.com/office/officeart/2005/8/quickstyle/simple4" qsCatId="simple" csTypeId="urn:microsoft.com/office/officeart/2005/8/colors/colorful2" csCatId="colorful" phldr="1"/>
      <dgm:spPr/>
      <dgm:t>
        <a:bodyPr/>
        <a:lstStyle/>
        <a:p>
          <a:endParaRPr lang="en-US"/>
        </a:p>
      </dgm:t>
    </dgm:pt>
    <dgm:pt modelId="{775F4E39-658B-894D-A845-0E6C28ADDAD8}">
      <dgm:prSet phldrT="[Text]" custT="1"/>
      <dgm:spPr/>
      <dgm:t>
        <a:bodyPr/>
        <a:lstStyle/>
        <a:p>
          <a:endParaRPr lang="en-US" sz="2400" b="1" dirty="0">
            <a:solidFill>
              <a:srgbClr val="013C7D"/>
            </a:solidFill>
            <a:latin typeface="Helvetica"/>
            <a:cs typeface="Helvetica"/>
          </a:endParaRPr>
        </a:p>
      </dgm:t>
    </dgm:pt>
    <dgm:pt modelId="{01AF55EA-A340-E24F-AE85-6B9F2E4B325F}" type="parTrans" cxnId="{0260F1CD-FB8C-134F-AE75-D68626795E6C}">
      <dgm:prSet/>
      <dgm:spPr/>
      <dgm:t>
        <a:bodyPr/>
        <a:lstStyle/>
        <a:p>
          <a:endParaRPr lang="en-US"/>
        </a:p>
      </dgm:t>
    </dgm:pt>
    <dgm:pt modelId="{FC6142AC-2F36-8643-8ACD-11D427BDC95D}" type="sibTrans" cxnId="{0260F1CD-FB8C-134F-AE75-D68626795E6C}">
      <dgm:prSet/>
      <dgm:spPr/>
      <dgm:t>
        <a:bodyPr/>
        <a:lstStyle/>
        <a:p>
          <a:endParaRPr lang="en-US"/>
        </a:p>
      </dgm:t>
    </dgm:pt>
    <dgm:pt modelId="{9F249A49-AE38-EA4B-B1AE-55305BC1D1D3}">
      <dgm:prSet phldrT="[Text]" custT="1"/>
      <dgm:spPr/>
      <dgm:t>
        <a:bodyPr/>
        <a:lstStyle/>
        <a:p>
          <a:r>
            <a:rPr lang="en-US" sz="2400" b="1" dirty="0" smtClean="0">
              <a:solidFill>
                <a:srgbClr val="013C7D"/>
              </a:solidFill>
              <a:latin typeface="Helvetica"/>
              <a:cs typeface="Helvetica"/>
            </a:rPr>
            <a:t>Price competition increases due to:</a:t>
          </a:r>
          <a:endParaRPr lang="en-US" sz="2400" b="1" dirty="0">
            <a:solidFill>
              <a:srgbClr val="013C7D"/>
            </a:solidFill>
            <a:latin typeface="Helvetica"/>
            <a:cs typeface="Helvetica"/>
          </a:endParaRPr>
        </a:p>
      </dgm:t>
    </dgm:pt>
    <dgm:pt modelId="{31C6E245-FB6E-6546-AB73-1C338F948D7F}" type="parTrans" cxnId="{20A84589-509D-FE45-ABE7-140441F70AE7}">
      <dgm:prSet/>
      <dgm:spPr/>
      <dgm:t>
        <a:bodyPr/>
        <a:lstStyle/>
        <a:p>
          <a:endParaRPr lang="en-US"/>
        </a:p>
      </dgm:t>
    </dgm:pt>
    <dgm:pt modelId="{1EEE32CC-E811-7745-BBC2-6210FAB5040B}" type="sibTrans" cxnId="{20A84589-509D-FE45-ABE7-140441F70AE7}">
      <dgm:prSet/>
      <dgm:spPr/>
      <dgm:t>
        <a:bodyPr/>
        <a:lstStyle/>
        <a:p>
          <a:endParaRPr lang="en-US"/>
        </a:p>
      </dgm:t>
    </dgm:pt>
    <dgm:pt modelId="{505BD857-F010-8645-B529-47E25E65F9F8}">
      <dgm:prSet phldrT="[Text]" custT="1"/>
      <dgm:spPr/>
      <dgm:t>
        <a:bodyPr/>
        <a:lstStyle/>
        <a:p>
          <a:r>
            <a:rPr lang="en-US" sz="1800" b="1" dirty="0" smtClean="0">
              <a:solidFill>
                <a:srgbClr val="013C7D"/>
              </a:solidFill>
              <a:latin typeface="Helvetica"/>
              <a:cs typeface="Helvetica"/>
            </a:rPr>
            <a:t>Increasing competition</a:t>
          </a:r>
          <a:endParaRPr lang="en-US" sz="1800" b="1" dirty="0">
            <a:solidFill>
              <a:srgbClr val="013C7D"/>
            </a:solidFill>
            <a:latin typeface="Helvetica"/>
            <a:cs typeface="Helvetica"/>
          </a:endParaRPr>
        </a:p>
      </dgm:t>
    </dgm:pt>
    <dgm:pt modelId="{F43745B7-FBDF-C942-AE3F-B80302EE625D}" type="parTrans" cxnId="{032BA75C-1D8D-2248-9318-D13D76804DCF}">
      <dgm:prSet/>
      <dgm:spPr/>
      <dgm:t>
        <a:bodyPr/>
        <a:lstStyle/>
        <a:p>
          <a:endParaRPr lang="en-US"/>
        </a:p>
      </dgm:t>
    </dgm:pt>
    <dgm:pt modelId="{8CA39F67-9C43-0542-AFE3-60647C63981D}" type="sibTrans" cxnId="{032BA75C-1D8D-2248-9318-D13D76804DCF}">
      <dgm:prSet/>
      <dgm:spPr/>
      <dgm:t>
        <a:bodyPr/>
        <a:lstStyle/>
        <a:p>
          <a:endParaRPr lang="en-US"/>
        </a:p>
      </dgm:t>
    </dgm:pt>
    <dgm:pt modelId="{1DBA81DD-5F73-8A47-9C98-27C9CF80F933}">
      <dgm:prSet custT="1"/>
      <dgm:spPr/>
      <dgm:t>
        <a:bodyPr/>
        <a:lstStyle/>
        <a:p>
          <a:r>
            <a:rPr lang="en-US" sz="1800" b="1" smtClean="0">
              <a:solidFill>
                <a:srgbClr val="013C7D"/>
              </a:solidFill>
              <a:latin typeface="Helvetica"/>
              <a:cs typeface="Helvetica"/>
            </a:rPr>
            <a:t>Increase in substituting offers</a:t>
          </a:r>
          <a:endParaRPr lang="en-US" sz="1800" b="1" dirty="0" smtClean="0">
            <a:solidFill>
              <a:srgbClr val="013C7D"/>
            </a:solidFill>
            <a:latin typeface="Helvetica"/>
            <a:cs typeface="Helvetica"/>
          </a:endParaRPr>
        </a:p>
      </dgm:t>
    </dgm:pt>
    <dgm:pt modelId="{AC13B833-8610-344D-9106-65C3420AA1EB}" type="parTrans" cxnId="{E9EC0350-8684-6949-94D7-BC1563E12223}">
      <dgm:prSet/>
      <dgm:spPr/>
      <dgm:t>
        <a:bodyPr/>
        <a:lstStyle/>
        <a:p>
          <a:endParaRPr lang="en-US"/>
        </a:p>
      </dgm:t>
    </dgm:pt>
    <dgm:pt modelId="{0AFA20CE-0287-A645-912E-229A0C5D0EBC}" type="sibTrans" cxnId="{E9EC0350-8684-6949-94D7-BC1563E12223}">
      <dgm:prSet/>
      <dgm:spPr/>
      <dgm:t>
        <a:bodyPr/>
        <a:lstStyle/>
        <a:p>
          <a:endParaRPr lang="en-US"/>
        </a:p>
      </dgm:t>
    </dgm:pt>
    <dgm:pt modelId="{B23DA07C-CAC0-4448-B627-8FB2EF36D614}">
      <dgm:prSet custT="1"/>
      <dgm:spPr/>
      <dgm:t>
        <a:bodyPr/>
        <a:lstStyle/>
        <a:p>
          <a:r>
            <a:rPr lang="en-US" sz="1800" b="1" dirty="0" smtClean="0">
              <a:solidFill>
                <a:srgbClr val="013C7D"/>
              </a:solidFill>
              <a:latin typeface="Helvetica"/>
              <a:cs typeface="Helvetica"/>
            </a:rPr>
            <a:t>Wider distribution of competitor</a:t>
          </a:r>
        </a:p>
      </dgm:t>
    </dgm:pt>
    <dgm:pt modelId="{9544D1F4-FF55-EF4A-9CEA-EB4CE4624183}" type="parTrans" cxnId="{EB9E1E0D-8457-0E48-92B3-14D8FE3433D7}">
      <dgm:prSet/>
      <dgm:spPr/>
      <dgm:t>
        <a:bodyPr/>
        <a:lstStyle/>
        <a:p>
          <a:endParaRPr lang="en-US"/>
        </a:p>
      </dgm:t>
    </dgm:pt>
    <dgm:pt modelId="{AC4FFC5B-A056-8D4C-ACB1-17DD41BD5DF2}" type="sibTrans" cxnId="{EB9E1E0D-8457-0E48-92B3-14D8FE3433D7}">
      <dgm:prSet/>
      <dgm:spPr/>
      <dgm:t>
        <a:bodyPr/>
        <a:lstStyle/>
        <a:p>
          <a:endParaRPr lang="en-US"/>
        </a:p>
      </dgm:t>
    </dgm:pt>
    <dgm:pt modelId="{A4D7C77B-D3FB-E44C-ABA7-CC4D6F291C6B}" type="pres">
      <dgm:prSet presAssocID="{2936E8CA-396F-2D44-80AE-80331FAB0D6F}" presName="compositeShape" presStyleCnt="0">
        <dgm:presLayoutVars>
          <dgm:chMax val="2"/>
          <dgm:dir/>
          <dgm:resizeHandles val="exact"/>
        </dgm:presLayoutVars>
      </dgm:prSet>
      <dgm:spPr/>
      <dgm:t>
        <a:bodyPr/>
        <a:lstStyle/>
        <a:p>
          <a:endParaRPr lang="en-GB"/>
        </a:p>
      </dgm:t>
    </dgm:pt>
    <dgm:pt modelId="{AA6F59F4-C3D4-BA4E-B651-CE84B52894A7}" type="pres">
      <dgm:prSet presAssocID="{9F249A49-AE38-EA4B-B1AE-55305BC1D1D3}" presName="upArrow" presStyleLbl="node1" presStyleIdx="0" presStyleCnt="2" custScaleX="70841" custLinFactNeighborX="-4531"/>
      <dgm:spPr/>
    </dgm:pt>
    <dgm:pt modelId="{79C6EF79-AFAF-9A47-9B2A-04635B650DB5}" type="pres">
      <dgm:prSet presAssocID="{9F249A49-AE38-EA4B-B1AE-55305BC1D1D3}" presName="upArrowText" presStyleLbl="revTx" presStyleIdx="0" presStyleCnt="2" custScaleX="141002" custLinFactNeighborX="12678">
        <dgm:presLayoutVars>
          <dgm:chMax val="0"/>
          <dgm:bulletEnabled val="1"/>
        </dgm:presLayoutVars>
      </dgm:prSet>
      <dgm:spPr/>
      <dgm:t>
        <a:bodyPr/>
        <a:lstStyle/>
        <a:p>
          <a:endParaRPr lang="en-US"/>
        </a:p>
      </dgm:t>
    </dgm:pt>
    <dgm:pt modelId="{CBC611E6-09F7-F342-A611-CFB38C3D8B9E}" type="pres">
      <dgm:prSet presAssocID="{775F4E39-658B-894D-A845-0E6C28ADDAD8}" presName="downArrow" presStyleLbl="node1" presStyleIdx="1" presStyleCnt="2" custFlipVert="1" custFlipHor="0" custScaleX="8701" custScaleY="42139" custLinFactY="-5047" custLinFactNeighborX="-31703" custLinFactNeighborY="-100000"/>
      <dgm:spPr/>
    </dgm:pt>
    <dgm:pt modelId="{8924BB87-2682-3649-86E9-C2614C91752E}" type="pres">
      <dgm:prSet presAssocID="{775F4E39-658B-894D-A845-0E6C28ADDAD8}" presName="downArrowText" presStyleLbl="revTx" presStyleIdx="1" presStyleCnt="2" custScaleX="127275" custLinFactNeighborX="10366" custLinFactNeighborY="-2019">
        <dgm:presLayoutVars>
          <dgm:chMax val="0"/>
          <dgm:bulletEnabled val="1"/>
        </dgm:presLayoutVars>
      </dgm:prSet>
      <dgm:spPr/>
      <dgm:t>
        <a:bodyPr/>
        <a:lstStyle/>
        <a:p>
          <a:endParaRPr lang="en-US"/>
        </a:p>
      </dgm:t>
    </dgm:pt>
  </dgm:ptLst>
  <dgm:cxnLst>
    <dgm:cxn modelId="{4B355232-9583-1246-86D5-EB6F42F72B18}" type="presOf" srcId="{2936E8CA-396F-2D44-80AE-80331FAB0D6F}" destId="{A4D7C77B-D3FB-E44C-ABA7-CC4D6F291C6B}" srcOrd="0" destOrd="0" presId="urn:microsoft.com/office/officeart/2005/8/layout/arrow4"/>
    <dgm:cxn modelId="{6FF3036C-EA9E-3642-B647-72339A4D57B2}" type="presOf" srcId="{B23DA07C-CAC0-4448-B627-8FB2EF36D614}" destId="{79C6EF79-AFAF-9A47-9B2A-04635B650DB5}" srcOrd="0" destOrd="3" presId="urn:microsoft.com/office/officeart/2005/8/layout/arrow4"/>
    <dgm:cxn modelId="{C187365B-38C3-E14E-B638-1F8E04BAFABA}" type="presOf" srcId="{505BD857-F010-8645-B529-47E25E65F9F8}" destId="{79C6EF79-AFAF-9A47-9B2A-04635B650DB5}" srcOrd="0" destOrd="1" presId="urn:microsoft.com/office/officeart/2005/8/layout/arrow4"/>
    <dgm:cxn modelId="{3B7ED9BA-F9F8-954B-AAD3-193E6D8170EF}" type="presOf" srcId="{9F249A49-AE38-EA4B-B1AE-55305BC1D1D3}" destId="{79C6EF79-AFAF-9A47-9B2A-04635B650DB5}" srcOrd="0" destOrd="0" presId="urn:microsoft.com/office/officeart/2005/8/layout/arrow4"/>
    <dgm:cxn modelId="{E9EC0350-8684-6949-94D7-BC1563E12223}" srcId="{9F249A49-AE38-EA4B-B1AE-55305BC1D1D3}" destId="{1DBA81DD-5F73-8A47-9C98-27C9CF80F933}" srcOrd="1" destOrd="0" parTransId="{AC13B833-8610-344D-9106-65C3420AA1EB}" sibTransId="{0AFA20CE-0287-A645-912E-229A0C5D0EBC}"/>
    <dgm:cxn modelId="{AA41BF3C-CCE5-DF45-91D4-5443D41E9871}" type="presOf" srcId="{1DBA81DD-5F73-8A47-9C98-27C9CF80F933}" destId="{79C6EF79-AFAF-9A47-9B2A-04635B650DB5}" srcOrd="0" destOrd="2" presId="urn:microsoft.com/office/officeart/2005/8/layout/arrow4"/>
    <dgm:cxn modelId="{032BA75C-1D8D-2248-9318-D13D76804DCF}" srcId="{9F249A49-AE38-EA4B-B1AE-55305BC1D1D3}" destId="{505BD857-F010-8645-B529-47E25E65F9F8}" srcOrd="0" destOrd="0" parTransId="{F43745B7-FBDF-C942-AE3F-B80302EE625D}" sibTransId="{8CA39F67-9C43-0542-AFE3-60647C63981D}"/>
    <dgm:cxn modelId="{EB9E1E0D-8457-0E48-92B3-14D8FE3433D7}" srcId="{9F249A49-AE38-EA4B-B1AE-55305BC1D1D3}" destId="{B23DA07C-CAC0-4448-B627-8FB2EF36D614}" srcOrd="2" destOrd="0" parTransId="{9544D1F4-FF55-EF4A-9CEA-EB4CE4624183}" sibTransId="{AC4FFC5B-A056-8D4C-ACB1-17DD41BD5DF2}"/>
    <dgm:cxn modelId="{0260F1CD-FB8C-134F-AE75-D68626795E6C}" srcId="{2936E8CA-396F-2D44-80AE-80331FAB0D6F}" destId="{775F4E39-658B-894D-A845-0E6C28ADDAD8}" srcOrd="1" destOrd="0" parTransId="{01AF55EA-A340-E24F-AE85-6B9F2E4B325F}" sibTransId="{FC6142AC-2F36-8643-8ACD-11D427BDC95D}"/>
    <dgm:cxn modelId="{20A84589-509D-FE45-ABE7-140441F70AE7}" srcId="{2936E8CA-396F-2D44-80AE-80331FAB0D6F}" destId="{9F249A49-AE38-EA4B-B1AE-55305BC1D1D3}" srcOrd="0" destOrd="0" parTransId="{31C6E245-FB6E-6546-AB73-1C338F948D7F}" sibTransId="{1EEE32CC-E811-7745-BBC2-6210FAB5040B}"/>
    <dgm:cxn modelId="{F1ACEC1E-05C2-B149-9CE3-C903E5B4D153}" type="presOf" srcId="{775F4E39-658B-894D-A845-0E6C28ADDAD8}" destId="{8924BB87-2682-3649-86E9-C2614C91752E}" srcOrd="0" destOrd="0" presId="urn:microsoft.com/office/officeart/2005/8/layout/arrow4"/>
    <dgm:cxn modelId="{575CCD28-3C1E-404B-BFBB-002AADDF49E8}" type="presParOf" srcId="{A4D7C77B-D3FB-E44C-ABA7-CC4D6F291C6B}" destId="{AA6F59F4-C3D4-BA4E-B651-CE84B52894A7}" srcOrd="0" destOrd="0" presId="urn:microsoft.com/office/officeart/2005/8/layout/arrow4"/>
    <dgm:cxn modelId="{BE2D9EE4-6239-454A-8D9B-B44B4EC095F7}" type="presParOf" srcId="{A4D7C77B-D3FB-E44C-ABA7-CC4D6F291C6B}" destId="{79C6EF79-AFAF-9A47-9B2A-04635B650DB5}" srcOrd="1" destOrd="0" presId="urn:microsoft.com/office/officeart/2005/8/layout/arrow4"/>
    <dgm:cxn modelId="{E7DFFAA1-131A-F84D-A881-151790A42364}" type="presParOf" srcId="{A4D7C77B-D3FB-E44C-ABA7-CC4D6F291C6B}" destId="{CBC611E6-09F7-F342-A611-CFB38C3D8B9E}" srcOrd="2" destOrd="0" presId="urn:microsoft.com/office/officeart/2005/8/layout/arrow4"/>
    <dgm:cxn modelId="{A0606AFD-C966-1649-84DC-1B6D6B577871}" type="presParOf" srcId="{A4D7C77B-D3FB-E44C-ABA7-CC4D6F291C6B}" destId="{8924BB87-2682-3649-86E9-C2614C91752E}" srcOrd="3" destOrd="0" presId="urn:microsoft.com/office/officeart/2005/8/layout/arrow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8569226-9EC2-9445-97AD-1816146FF0BE}" type="doc">
      <dgm:prSet loTypeId="urn:microsoft.com/office/officeart/2005/8/layout/default#1" loCatId="list" qsTypeId="urn:microsoft.com/office/officeart/2005/8/quickstyle/simple1#2" qsCatId="simple" csTypeId="urn:microsoft.com/office/officeart/2005/8/colors/accent0_3" csCatId="mainScheme" phldr="1"/>
      <dgm:spPr/>
      <dgm:t>
        <a:bodyPr/>
        <a:lstStyle/>
        <a:p>
          <a:endParaRPr lang="en-US"/>
        </a:p>
      </dgm:t>
    </dgm:pt>
    <dgm:pt modelId="{53E69828-80BA-2F43-8C0C-2942AA2DAF3A}">
      <dgm:prSet phldrT="[Text]" custT="1"/>
      <dgm:spPr/>
      <dgm:t>
        <a:bodyPr/>
        <a:lstStyle/>
        <a:p>
          <a:r>
            <a:rPr lang="en-US" sz="2400" b="0" dirty="0" smtClean="0">
              <a:latin typeface="Helvetica"/>
              <a:cs typeface="Helvetica"/>
            </a:rPr>
            <a:t>1. How much to charge?</a:t>
          </a:r>
          <a:endParaRPr lang="en-US" sz="2400" b="0" dirty="0">
            <a:latin typeface="Helvetica"/>
            <a:cs typeface="Helvetica"/>
          </a:endParaRPr>
        </a:p>
      </dgm:t>
    </dgm:pt>
    <dgm:pt modelId="{46EF372A-9D7C-284D-A26A-50DED76B85AC}" type="parTrans" cxnId="{30260E2A-4962-E548-9DD9-3455D18FDE64}">
      <dgm:prSet/>
      <dgm:spPr/>
      <dgm:t>
        <a:bodyPr/>
        <a:lstStyle/>
        <a:p>
          <a:endParaRPr lang="en-US"/>
        </a:p>
      </dgm:t>
    </dgm:pt>
    <dgm:pt modelId="{DE0C75FB-AB59-354F-B0BD-088CBA71EC8F}" type="sibTrans" cxnId="{30260E2A-4962-E548-9DD9-3455D18FDE64}">
      <dgm:prSet/>
      <dgm:spPr/>
      <dgm:t>
        <a:bodyPr/>
        <a:lstStyle/>
        <a:p>
          <a:endParaRPr lang="en-US"/>
        </a:p>
      </dgm:t>
    </dgm:pt>
    <dgm:pt modelId="{97F8655E-03A6-6C4D-83CF-830D43558A62}">
      <dgm:prSet custT="1"/>
      <dgm:spPr/>
      <dgm:t>
        <a:bodyPr/>
        <a:lstStyle/>
        <a:p>
          <a:r>
            <a:rPr lang="en-US" sz="2400" b="0" dirty="0" smtClean="0">
              <a:latin typeface="Helvetica"/>
              <a:cs typeface="Helvetica"/>
            </a:rPr>
            <a:t>2. What basis for pricing?</a:t>
          </a:r>
        </a:p>
      </dgm:t>
    </dgm:pt>
    <dgm:pt modelId="{702C4C49-38E8-FA4D-9B60-2BC74771D9D1}" type="parTrans" cxnId="{4E2BA0DE-BF7D-1645-A38F-2120BCF7ACFF}">
      <dgm:prSet/>
      <dgm:spPr/>
      <dgm:t>
        <a:bodyPr/>
        <a:lstStyle/>
        <a:p>
          <a:endParaRPr lang="en-US"/>
        </a:p>
      </dgm:t>
    </dgm:pt>
    <dgm:pt modelId="{6380B018-CB42-324F-95FC-74DB97ED6821}" type="sibTrans" cxnId="{4E2BA0DE-BF7D-1645-A38F-2120BCF7ACFF}">
      <dgm:prSet/>
      <dgm:spPr/>
      <dgm:t>
        <a:bodyPr/>
        <a:lstStyle/>
        <a:p>
          <a:endParaRPr lang="en-US"/>
        </a:p>
      </dgm:t>
    </dgm:pt>
    <dgm:pt modelId="{FF1B6F3E-4035-F644-A683-AB3DB535B361}">
      <dgm:prSet custT="1"/>
      <dgm:spPr/>
      <dgm:t>
        <a:bodyPr/>
        <a:lstStyle/>
        <a:p>
          <a:r>
            <a:rPr lang="en-US" sz="2400" b="0" dirty="0" smtClean="0">
              <a:latin typeface="Helvetica"/>
              <a:cs typeface="Helvetica"/>
            </a:rPr>
            <a:t>3. Who should collect payment?</a:t>
          </a:r>
        </a:p>
      </dgm:t>
    </dgm:pt>
    <dgm:pt modelId="{C7BD31CC-521F-8246-9D39-D5FA401FB42E}" type="parTrans" cxnId="{FAB3703D-92AE-F041-A07E-3E9323F1EF77}">
      <dgm:prSet/>
      <dgm:spPr/>
      <dgm:t>
        <a:bodyPr/>
        <a:lstStyle/>
        <a:p>
          <a:endParaRPr lang="en-US"/>
        </a:p>
      </dgm:t>
    </dgm:pt>
    <dgm:pt modelId="{4E2B5A6B-6D1C-5346-A74B-BC3C2E669CE6}" type="sibTrans" cxnId="{FAB3703D-92AE-F041-A07E-3E9323F1EF77}">
      <dgm:prSet/>
      <dgm:spPr/>
      <dgm:t>
        <a:bodyPr/>
        <a:lstStyle/>
        <a:p>
          <a:endParaRPr lang="en-US"/>
        </a:p>
      </dgm:t>
    </dgm:pt>
    <dgm:pt modelId="{583A9100-50D5-F248-8876-EF6DB15E256D}">
      <dgm:prSet custT="1"/>
      <dgm:spPr/>
      <dgm:t>
        <a:bodyPr/>
        <a:lstStyle/>
        <a:p>
          <a:r>
            <a:rPr lang="en-US" sz="2400" b="0" dirty="0" smtClean="0">
              <a:latin typeface="Helvetica"/>
              <a:cs typeface="Helvetica"/>
            </a:rPr>
            <a:t>4. Where should payment be made?</a:t>
          </a:r>
        </a:p>
      </dgm:t>
    </dgm:pt>
    <dgm:pt modelId="{427338D0-3745-1B48-B48C-9B74B7198FE4}" type="parTrans" cxnId="{1E78DBD4-E447-654E-9BDF-E82125F4FF2F}">
      <dgm:prSet/>
      <dgm:spPr/>
      <dgm:t>
        <a:bodyPr/>
        <a:lstStyle/>
        <a:p>
          <a:endParaRPr lang="en-US"/>
        </a:p>
      </dgm:t>
    </dgm:pt>
    <dgm:pt modelId="{12286435-5046-224F-A890-34DF1C30ACC2}" type="sibTrans" cxnId="{1E78DBD4-E447-654E-9BDF-E82125F4FF2F}">
      <dgm:prSet/>
      <dgm:spPr/>
      <dgm:t>
        <a:bodyPr/>
        <a:lstStyle/>
        <a:p>
          <a:endParaRPr lang="en-US"/>
        </a:p>
      </dgm:t>
    </dgm:pt>
    <dgm:pt modelId="{E1DCF815-0667-1D44-B9F1-E02F11C657D7}">
      <dgm:prSet custT="1"/>
      <dgm:spPr/>
      <dgm:t>
        <a:bodyPr/>
        <a:lstStyle/>
        <a:p>
          <a:r>
            <a:rPr lang="en-US" sz="2400" b="0" dirty="0" smtClean="0">
              <a:latin typeface="Helvetica"/>
              <a:cs typeface="Helvetica"/>
            </a:rPr>
            <a:t>5. When should payment be made?</a:t>
          </a:r>
        </a:p>
      </dgm:t>
    </dgm:pt>
    <dgm:pt modelId="{AD410BA2-5454-7C48-9AB9-EEEDC94DC677}" type="parTrans" cxnId="{9ED78F2A-FCFF-C141-81C6-61E7E26FFBCC}">
      <dgm:prSet/>
      <dgm:spPr/>
      <dgm:t>
        <a:bodyPr/>
        <a:lstStyle/>
        <a:p>
          <a:endParaRPr lang="en-US"/>
        </a:p>
      </dgm:t>
    </dgm:pt>
    <dgm:pt modelId="{3258CAD1-F02D-A54C-B0DD-20EA2B8C5DF8}" type="sibTrans" cxnId="{9ED78F2A-FCFF-C141-81C6-61E7E26FFBCC}">
      <dgm:prSet/>
      <dgm:spPr/>
      <dgm:t>
        <a:bodyPr/>
        <a:lstStyle/>
        <a:p>
          <a:endParaRPr lang="en-US"/>
        </a:p>
      </dgm:t>
    </dgm:pt>
    <dgm:pt modelId="{DF82BB97-CC75-C441-A25B-D5D904426F7F}">
      <dgm:prSet custT="1"/>
      <dgm:spPr/>
      <dgm:t>
        <a:bodyPr/>
        <a:lstStyle/>
        <a:p>
          <a:r>
            <a:rPr lang="en-US" sz="2400" b="0" dirty="0" smtClean="0">
              <a:latin typeface="Helvetica"/>
              <a:cs typeface="Helvetica"/>
            </a:rPr>
            <a:t>6. How should payment be made?</a:t>
          </a:r>
        </a:p>
      </dgm:t>
    </dgm:pt>
    <dgm:pt modelId="{1F027457-1146-3D4E-81E2-2C659C9837C2}" type="parTrans" cxnId="{B26C465F-0E2A-AA41-9B6E-5070E97E9909}">
      <dgm:prSet/>
      <dgm:spPr/>
      <dgm:t>
        <a:bodyPr/>
        <a:lstStyle/>
        <a:p>
          <a:endParaRPr lang="en-US"/>
        </a:p>
      </dgm:t>
    </dgm:pt>
    <dgm:pt modelId="{373E71EE-B6EC-914E-872C-BB86AEBB914B}" type="sibTrans" cxnId="{B26C465F-0E2A-AA41-9B6E-5070E97E9909}">
      <dgm:prSet/>
      <dgm:spPr/>
      <dgm:t>
        <a:bodyPr/>
        <a:lstStyle/>
        <a:p>
          <a:endParaRPr lang="en-US"/>
        </a:p>
      </dgm:t>
    </dgm:pt>
    <dgm:pt modelId="{437FE753-9BB7-D047-A555-6AB2A2A6A622}">
      <dgm:prSet custT="1"/>
      <dgm:spPr/>
      <dgm:t>
        <a:bodyPr/>
        <a:lstStyle/>
        <a:p>
          <a:r>
            <a:rPr lang="en-US" sz="2400" b="0" dirty="0" smtClean="0">
              <a:latin typeface="Helvetica"/>
              <a:cs typeface="Helvetica"/>
            </a:rPr>
            <a:t>7. How to communicate prices</a:t>
          </a:r>
          <a:r>
            <a:rPr lang="en-US" sz="2400" b="0" dirty="0" smtClean="0"/>
            <a:t>?</a:t>
          </a:r>
          <a:endParaRPr lang="en-US" sz="2400" b="0" dirty="0"/>
        </a:p>
      </dgm:t>
    </dgm:pt>
    <dgm:pt modelId="{DE2FABFC-E684-914A-8421-9EA782F49D68}" type="parTrans" cxnId="{910432FC-4398-6A48-90E6-89598AC0F3B6}">
      <dgm:prSet/>
      <dgm:spPr/>
      <dgm:t>
        <a:bodyPr/>
        <a:lstStyle/>
        <a:p>
          <a:endParaRPr lang="en-US"/>
        </a:p>
      </dgm:t>
    </dgm:pt>
    <dgm:pt modelId="{EA4E2C42-FED7-7640-A890-C2BEA9F87716}" type="sibTrans" cxnId="{910432FC-4398-6A48-90E6-89598AC0F3B6}">
      <dgm:prSet/>
      <dgm:spPr/>
      <dgm:t>
        <a:bodyPr/>
        <a:lstStyle/>
        <a:p>
          <a:endParaRPr lang="en-US"/>
        </a:p>
      </dgm:t>
    </dgm:pt>
    <dgm:pt modelId="{895D0AE2-0256-6048-800B-1357E57C93D7}" type="pres">
      <dgm:prSet presAssocID="{C8569226-9EC2-9445-97AD-1816146FF0BE}" presName="diagram" presStyleCnt="0">
        <dgm:presLayoutVars>
          <dgm:dir/>
          <dgm:resizeHandles val="exact"/>
        </dgm:presLayoutVars>
      </dgm:prSet>
      <dgm:spPr/>
      <dgm:t>
        <a:bodyPr/>
        <a:lstStyle/>
        <a:p>
          <a:endParaRPr lang="en-GB"/>
        </a:p>
      </dgm:t>
    </dgm:pt>
    <dgm:pt modelId="{11130EBA-7D4A-D04E-91E9-79E5F42E3E37}" type="pres">
      <dgm:prSet presAssocID="{53E69828-80BA-2F43-8C0C-2942AA2DAF3A}" presName="node" presStyleLbl="node1" presStyleIdx="0" presStyleCnt="7">
        <dgm:presLayoutVars>
          <dgm:bulletEnabled val="1"/>
        </dgm:presLayoutVars>
      </dgm:prSet>
      <dgm:spPr/>
      <dgm:t>
        <a:bodyPr/>
        <a:lstStyle/>
        <a:p>
          <a:endParaRPr lang="en-US"/>
        </a:p>
      </dgm:t>
    </dgm:pt>
    <dgm:pt modelId="{BEE48CEC-B039-E246-B5C0-472E770A76C0}" type="pres">
      <dgm:prSet presAssocID="{DE0C75FB-AB59-354F-B0BD-088CBA71EC8F}" presName="sibTrans" presStyleCnt="0"/>
      <dgm:spPr/>
    </dgm:pt>
    <dgm:pt modelId="{D66F0FEE-4625-6E47-AC3E-FD53D0C322F6}" type="pres">
      <dgm:prSet presAssocID="{97F8655E-03A6-6C4D-83CF-830D43558A62}" presName="node" presStyleLbl="node1" presStyleIdx="1" presStyleCnt="7">
        <dgm:presLayoutVars>
          <dgm:bulletEnabled val="1"/>
        </dgm:presLayoutVars>
      </dgm:prSet>
      <dgm:spPr/>
      <dgm:t>
        <a:bodyPr/>
        <a:lstStyle/>
        <a:p>
          <a:endParaRPr lang="en-GB"/>
        </a:p>
      </dgm:t>
    </dgm:pt>
    <dgm:pt modelId="{B0C612A2-9092-AF45-BBAE-4D3C23168581}" type="pres">
      <dgm:prSet presAssocID="{6380B018-CB42-324F-95FC-74DB97ED6821}" presName="sibTrans" presStyleCnt="0"/>
      <dgm:spPr/>
    </dgm:pt>
    <dgm:pt modelId="{25FB16B4-3DAC-8949-B02D-7B8AE70EB90A}" type="pres">
      <dgm:prSet presAssocID="{FF1B6F3E-4035-F644-A683-AB3DB535B361}" presName="node" presStyleLbl="node1" presStyleIdx="2" presStyleCnt="7">
        <dgm:presLayoutVars>
          <dgm:bulletEnabled val="1"/>
        </dgm:presLayoutVars>
      </dgm:prSet>
      <dgm:spPr/>
      <dgm:t>
        <a:bodyPr/>
        <a:lstStyle/>
        <a:p>
          <a:endParaRPr lang="en-GB"/>
        </a:p>
      </dgm:t>
    </dgm:pt>
    <dgm:pt modelId="{FF5A95A5-763D-3E47-823A-ABE709ABE9FD}" type="pres">
      <dgm:prSet presAssocID="{4E2B5A6B-6D1C-5346-A74B-BC3C2E669CE6}" presName="sibTrans" presStyleCnt="0"/>
      <dgm:spPr/>
    </dgm:pt>
    <dgm:pt modelId="{9106919D-D98D-A54A-BD18-A636E7D3F4CE}" type="pres">
      <dgm:prSet presAssocID="{583A9100-50D5-F248-8876-EF6DB15E256D}" presName="node" presStyleLbl="node1" presStyleIdx="3" presStyleCnt="7">
        <dgm:presLayoutVars>
          <dgm:bulletEnabled val="1"/>
        </dgm:presLayoutVars>
      </dgm:prSet>
      <dgm:spPr/>
      <dgm:t>
        <a:bodyPr/>
        <a:lstStyle/>
        <a:p>
          <a:endParaRPr lang="en-GB"/>
        </a:p>
      </dgm:t>
    </dgm:pt>
    <dgm:pt modelId="{A2BC52E2-ED69-C64E-B01A-E12C283688C7}" type="pres">
      <dgm:prSet presAssocID="{12286435-5046-224F-A890-34DF1C30ACC2}" presName="sibTrans" presStyleCnt="0"/>
      <dgm:spPr/>
    </dgm:pt>
    <dgm:pt modelId="{572E6211-56A8-7C4F-B22D-B174F5C69586}" type="pres">
      <dgm:prSet presAssocID="{E1DCF815-0667-1D44-B9F1-E02F11C657D7}" presName="node" presStyleLbl="node1" presStyleIdx="4" presStyleCnt="7">
        <dgm:presLayoutVars>
          <dgm:bulletEnabled val="1"/>
        </dgm:presLayoutVars>
      </dgm:prSet>
      <dgm:spPr/>
      <dgm:t>
        <a:bodyPr/>
        <a:lstStyle/>
        <a:p>
          <a:endParaRPr lang="en-GB"/>
        </a:p>
      </dgm:t>
    </dgm:pt>
    <dgm:pt modelId="{7855435C-3201-4943-8B54-69EE3B747F38}" type="pres">
      <dgm:prSet presAssocID="{3258CAD1-F02D-A54C-B0DD-20EA2B8C5DF8}" presName="sibTrans" presStyleCnt="0"/>
      <dgm:spPr/>
    </dgm:pt>
    <dgm:pt modelId="{42043AC8-A9CE-154C-8C97-FC75057F71BE}" type="pres">
      <dgm:prSet presAssocID="{DF82BB97-CC75-C441-A25B-D5D904426F7F}" presName="node" presStyleLbl="node1" presStyleIdx="5" presStyleCnt="7">
        <dgm:presLayoutVars>
          <dgm:bulletEnabled val="1"/>
        </dgm:presLayoutVars>
      </dgm:prSet>
      <dgm:spPr/>
      <dgm:t>
        <a:bodyPr/>
        <a:lstStyle/>
        <a:p>
          <a:endParaRPr lang="en-GB"/>
        </a:p>
      </dgm:t>
    </dgm:pt>
    <dgm:pt modelId="{A01ADC79-5CD1-984E-BA3E-376385801DAF}" type="pres">
      <dgm:prSet presAssocID="{373E71EE-B6EC-914E-872C-BB86AEBB914B}" presName="sibTrans" presStyleCnt="0"/>
      <dgm:spPr/>
    </dgm:pt>
    <dgm:pt modelId="{BBC7BBC2-F407-6E42-A65A-2D13BB028981}" type="pres">
      <dgm:prSet presAssocID="{437FE753-9BB7-D047-A555-6AB2A2A6A622}" presName="node" presStyleLbl="node1" presStyleIdx="6" presStyleCnt="7">
        <dgm:presLayoutVars>
          <dgm:bulletEnabled val="1"/>
        </dgm:presLayoutVars>
      </dgm:prSet>
      <dgm:spPr/>
      <dgm:t>
        <a:bodyPr/>
        <a:lstStyle/>
        <a:p>
          <a:endParaRPr lang="en-GB"/>
        </a:p>
      </dgm:t>
    </dgm:pt>
  </dgm:ptLst>
  <dgm:cxnLst>
    <dgm:cxn modelId="{F0D75C58-3A2B-4646-B90F-BDB83052BD76}" type="presOf" srcId="{DF82BB97-CC75-C441-A25B-D5D904426F7F}" destId="{42043AC8-A9CE-154C-8C97-FC75057F71BE}" srcOrd="0" destOrd="0" presId="urn:microsoft.com/office/officeart/2005/8/layout/default#1"/>
    <dgm:cxn modelId="{6C80F9FF-FE3A-F04E-9E74-45E1188F645A}" type="presOf" srcId="{53E69828-80BA-2F43-8C0C-2942AA2DAF3A}" destId="{11130EBA-7D4A-D04E-91E9-79E5F42E3E37}" srcOrd="0" destOrd="0" presId="urn:microsoft.com/office/officeart/2005/8/layout/default#1"/>
    <dgm:cxn modelId="{5E041E74-996C-6740-97D2-85CD5E4AA844}" type="presOf" srcId="{E1DCF815-0667-1D44-B9F1-E02F11C657D7}" destId="{572E6211-56A8-7C4F-B22D-B174F5C69586}" srcOrd="0" destOrd="0" presId="urn:microsoft.com/office/officeart/2005/8/layout/default#1"/>
    <dgm:cxn modelId="{4E2BA0DE-BF7D-1645-A38F-2120BCF7ACFF}" srcId="{C8569226-9EC2-9445-97AD-1816146FF0BE}" destId="{97F8655E-03A6-6C4D-83CF-830D43558A62}" srcOrd="1" destOrd="0" parTransId="{702C4C49-38E8-FA4D-9B60-2BC74771D9D1}" sibTransId="{6380B018-CB42-324F-95FC-74DB97ED6821}"/>
    <dgm:cxn modelId="{1E78DBD4-E447-654E-9BDF-E82125F4FF2F}" srcId="{C8569226-9EC2-9445-97AD-1816146FF0BE}" destId="{583A9100-50D5-F248-8876-EF6DB15E256D}" srcOrd="3" destOrd="0" parTransId="{427338D0-3745-1B48-B48C-9B74B7198FE4}" sibTransId="{12286435-5046-224F-A890-34DF1C30ACC2}"/>
    <dgm:cxn modelId="{FAB3703D-92AE-F041-A07E-3E9323F1EF77}" srcId="{C8569226-9EC2-9445-97AD-1816146FF0BE}" destId="{FF1B6F3E-4035-F644-A683-AB3DB535B361}" srcOrd="2" destOrd="0" parTransId="{C7BD31CC-521F-8246-9D39-D5FA401FB42E}" sibTransId="{4E2B5A6B-6D1C-5346-A74B-BC3C2E669CE6}"/>
    <dgm:cxn modelId="{C7C7CB0F-33F3-A249-B1A5-DCFA60E7DEDA}" type="presOf" srcId="{437FE753-9BB7-D047-A555-6AB2A2A6A622}" destId="{BBC7BBC2-F407-6E42-A65A-2D13BB028981}" srcOrd="0" destOrd="0" presId="urn:microsoft.com/office/officeart/2005/8/layout/default#1"/>
    <dgm:cxn modelId="{7BDA9A07-4533-D94C-ABF6-DD86FE22442D}" type="presOf" srcId="{97F8655E-03A6-6C4D-83CF-830D43558A62}" destId="{D66F0FEE-4625-6E47-AC3E-FD53D0C322F6}" srcOrd="0" destOrd="0" presId="urn:microsoft.com/office/officeart/2005/8/layout/default#1"/>
    <dgm:cxn modelId="{324C4A32-396B-B542-83A1-D17EE6EBCB28}" type="presOf" srcId="{C8569226-9EC2-9445-97AD-1816146FF0BE}" destId="{895D0AE2-0256-6048-800B-1357E57C93D7}" srcOrd="0" destOrd="0" presId="urn:microsoft.com/office/officeart/2005/8/layout/default#1"/>
    <dgm:cxn modelId="{0DC7CD29-0387-3746-818B-517DEEEC1DB1}" type="presOf" srcId="{FF1B6F3E-4035-F644-A683-AB3DB535B361}" destId="{25FB16B4-3DAC-8949-B02D-7B8AE70EB90A}" srcOrd="0" destOrd="0" presId="urn:microsoft.com/office/officeart/2005/8/layout/default#1"/>
    <dgm:cxn modelId="{96597CDA-1E2C-A84A-A057-89AD3B90E816}" type="presOf" srcId="{583A9100-50D5-F248-8876-EF6DB15E256D}" destId="{9106919D-D98D-A54A-BD18-A636E7D3F4CE}" srcOrd="0" destOrd="0" presId="urn:microsoft.com/office/officeart/2005/8/layout/default#1"/>
    <dgm:cxn modelId="{B26C465F-0E2A-AA41-9B6E-5070E97E9909}" srcId="{C8569226-9EC2-9445-97AD-1816146FF0BE}" destId="{DF82BB97-CC75-C441-A25B-D5D904426F7F}" srcOrd="5" destOrd="0" parTransId="{1F027457-1146-3D4E-81E2-2C659C9837C2}" sibTransId="{373E71EE-B6EC-914E-872C-BB86AEBB914B}"/>
    <dgm:cxn modelId="{9ED78F2A-FCFF-C141-81C6-61E7E26FFBCC}" srcId="{C8569226-9EC2-9445-97AD-1816146FF0BE}" destId="{E1DCF815-0667-1D44-B9F1-E02F11C657D7}" srcOrd="4" destOrd="0" parTransId="{AD410BA2-5454-7C48-9AB9-EEEDC94DC677}" sibTransId="{3258CAD1-F02D-A54C-B0DD-20EA2B8C5DF8}"/>
    <dgm:cxn modelId="{30260E2A-4962-E548-9DD9-3455D18FDE64}" srcId="{C8569226-9EC2-9445-97AD-1816146FF0BE}" destId="{53E69828-80BA-2F43-8C0C-2942AA2DAF3A}" srcOrd="0" destOrd="0" parTransId="{46EF372A-9D7C-284D-A26A-50DED76B85AC}" sibTransId="{DE0C75FB-AB59-354F-B0BD-088CBA71EC8F}"/>
    <dgm:cxn modelId="{910432FC-4398-6A48-90E6-89598AC0F3B6}" srcId="{C8569226-9EC2-9445-97AD-1816146FF0BE}" destId="{437FE753-9BB7-D047-A555-6AB2A2A6A622}" srcOrd="6" destOrd="0" parTransId="{DE2FABFC-E684-914A-8421-9EA782F49D68}" sibTransId="{EA4E2C42-FED7-7640-A890-C2BEA9F87716}"/>
    <dgm:cxn modelId="{0809A1CD-326F-E545-8273-313D2420AAA9}" type="presParOf" srcId="{895D0AE2-0256-6048-800B-1357E57C93D7}" destId="{11130EBA-7D4A-D04E-91E9-79E5F42E3E37}" srcOrd="0" destOrd="0" presId="urn:microsoft.com/office/officeart/2005/8/layout/default#1"/>
    <dgm:cxn modelId="{6BE874C0-658A-2940-A640-F231A951DBEF}" type="presParOf" srcId="{895D0AE2-0256-6048-800B-1357E57C93D7}" destId="{BEE48CEC-B039-E246-B5C0-472E770A76C0}" srcOrd="1" destOrd="0" presId="urn:microsoft.com/office/officeart/2005/8/layout/default#1"/>
    <dgm:cxn modelId="{161C1AC9-5346-9A43-9947-CF9EE885723C}" type="presParOf" srcId="{895D0AE2-0256-6048-800B-1357E57C93D7}" destId="{D66F0FEE-4625-6E47-AC3E-FD53D0C322F6}" srcOrd="2" destOrd="0" presId="urn:microsoft.com/office/officeart/2005/8/layout/default#1"/>
    <dgm:cxn modelId="{30654268-B9DA-F541-ACE0-22B0380DED62}" type="presParOf" srcId="{895D0AE2-0256-6048-800B-1357E57C93D7}" destId="{B0C612A2-9092-AF45-BBAE-4D3C23168581}" srcOrd="3" destOrd="0" presId="urn:microsoft.com/office/officeart/2005/8/layout/default#1"/>
    <dgm:cxn modelId="{A6EC23A2-D35E-EA49-8DEA-E1DFD3A6FEEC}" type="presParOf" srcId="{895D0AE2-0256-6048-800B-1357E57C93D7}" destId="{25FB16B4-3DAC-8949-B02D-7B8AE70EB90A}" srcOrd="4" destOrd="0" presId="urn:microsoft.com/office/officeart/2005/8/layout/default#1"/>
    <dgm:cxn modelId="{C557D582-417C-394D-9D56-3274A9EF7C0E}" type="presParOf" srcId="{895D0AE2-0256-6048-800B-1357E57C93D7}" destId="{FF5A95A5-763D-3E47-823A-ABE709ABE9FD}" srcOrd="5" destOrd="0" presId="urn:microsoft.com/office/officeart/2005/8/layout/default#1"/>
    <dgm:cxn modelId="{69385435-0F00-7A45-968F-2042F9061670}" type="presParOf" srcId="{895D0AE2-0256-6048-800B-1357E57C93D7}" destId="{9106919D-D98D-A54A-BD18-A636E7D3F4CE}" srcOrd="6" destOrd="0" presId="urn:microsoft.com/office/officeart/2005/8/layout/default#1"/>
    <dgm:cxn modelId="{E0353055-14AF-AC45-88E9-B938C6C7A053}" type="presParOf" srcId="{895D0AE2-0256-6048-800B-1357E57C93D7}" destId="{A2BC52E2-ED69-C64E-B01A-E12C283688C7}" srcOrd="7" destOrd="0" presId="urn:microsoft.com/office/officeart/2005/8/layout/default#1"/>
    <dgm:cxn modelId="{C17310B2-655C-B947-B6D8-201327038584}" type="presParOf" srcId="{895D0AE2-0256-6048-800B-1357E57C93D7}" destId="{572E6211-56A8-7C4F-B22D-B174F5C69586}" srcOrd="8" destOrd="0" presId="urn:microsoft.com/office/officeart/2005/8/layout/default#1"/>
    <dgm:cxn modelId="{56259B20-69A2-994C-9EF7-C23FEEF31C30}" type="presParOf" srcId="{895D0AE2-0256-6048-800B-1357E57C93D7}" destId="{7855435C-3201-4943-8B54-69EE3B747F38}" srcOrd="9" destOrd="0" presId="urn:microsoft.com/office/officeart/2005/8/layout/default#1"/>
    <dgm:cxn modelId="{9E404C50-94A2-3B4E-8E18-E4EC0E76E201}" type="presParOf" srcId="{895D0AE2-0256-6048-800B-1357E57C93D7}" destId="{42043AC8-A9CE-154C-8C97-FC75057F71BE}" srcOrd="10" destOrd="0" presId="urn:microsoft.com/office/officeart/2005/8/layout/default#1"/>
    <dgm:cxn modelId="{7E587D8E-A367-5D4C-B2F6-DD5525B8B50F}" type="presParOf" srcId="{895D0AE2-0256-6048-800B-1357E57C93D7}" destId="{A01ADC79-5CD1-984E-BA3E-376385801DAF}" srcOrd="11" destOrd="0" presId="urn:microsoft.com/office/officeart/2005/8/layout/default#1"/>
    <dgm:cxn modelId="{1FE5A10C-B865-2649-AFA2-D4284CBC3545}" type="presParOf" srcId="{895D0AE2-0256-6048-800B-1357E57C93D7}" destId="{BBC7BBC2-F407-6E42-A65A-2D13BB028981}" srcOrd="12"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002E84-D01B-7D4B-9753-F287F31E7162}">
      <dsp:nvSpPr>
        <dsp:cNvPr id="0" name=""/>
        <dsp:cNvSpPr/>
      </dsp:nvSpPr>
      <dsp:spPr>
        <a:xfrm>
          <a:off x="6176" y="112966"/>
          <a:ext cx="2628453" cy="1051381"/>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en-US" sz="2800" b="1" kern="1200" dirty="0" smtClean="0">
              <a:latin typeface="Helvetica"/>
              <a:cs typeface="Helvetica"/>
            </a:rPr>
            <a:t>Cost-Based Pricing</a:t>
          </a:r>
          <a:endParaRPr lang="en-US" sz="2800" b="1" kern="1200" dirty="0">
            <a:latin typeface="Helvetica"/>
            <a:cs typeface="Helvetica"/>
          </a:endParaRPr>
        </a:p>
      </dsp:txBody>
      <dsp:txXfrm>
        <a:off x="6176" y="112966"/>
        <a:ext cx="2628453" cy="1051381"/>
      </dsp:txXfrm>
    </dsp:sp>
    <dsp:sp modelId="{4B0573F2-5276-2743-BAAD-AA8685642432}">
      <dsp:nvSpPr>
        <dsp:cNvPr id="0" name=""/>
        <dsp:cNvSpPr/>
      </dsp:nvSpPr>
      <dsp:spPr>
        <a:xfrm>
          <a:off x="6176" y="1164348"/>
          <a:ext cx="2628453" cy="3250080"/>
        </a:xfrm>
        <a:prstGeom prst="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100000"/>
            </a:lnSpc>
            <a:spcBef>
              <a:spcPct val="0"/>
            </a:spcBef>
            <a:spcAft>
              <a:spcPts val="0"/>
            </a:spcAft>
            <a:buChar char="••"/>
          </a:pPr>
          <a:endParaRPr lang="en-US" sz="2000" kern="1200" dirty="0">
            <a:latin typeface="Helvetica"/>
            <a:cs typeface="Helvetica"/>
          </a:endParaRPr>
        </a:p>
        <a:p>
          <a:pPr marL="228600" lvl="1" indent="-228600" algn="l" defTabSz="889000">
            <a:lnSpc>
              <a:spcPct val="100000"/>
            </a:lnSpc>
            <a:spcBef>
              <a:spcPct val="0"/>
            </a:spcBef>
            <a:spcAft>
              <a:spcPts val="0"/>
            </a:spcAft>
            <a:buChar char="••"/>
          </a:pPr>
          <a:r>
            <a:rPr lang="en-US" sz="2000" kern="1200" dirty="0" smtClean="0">
              <a:latin typeface="Helvetica"/>
              <a:cs typeface="Helvetica"/>
            </a:rPr>
            <a:t>Set prices relative to financial costs</a:t>
          </a:r>
          <a:endParaRPr lang="en-US" sz="2000" kern="1200" dirty="0">
            <a:latin typeface="Helvetica"/>
            <a:cs typeface="Helvetica"/>
          </a:endParaRPr>
        </a:p>
        <a:p>
          <a:pPr marL="228600" lvl="1" indent="-228600" algn="l" defTabSz="889000">
            <a:lnSpc>
              <a:spcPct val="100000"/>
            </a:lnSpc>
            <a:spcBef>
              <a:spcPct val="0"/>
            </a:spcBef>
            <a:spcAft>
              <a:spcPts val="0"/>
            </a:spcAft>
            <a:buChar char="••"/>
          </a:pPr>
          <a:endParaRPr lang="en-US" sz="2000" kern="1200" dirty="0">
            <a:latin typeface="Helvetica"/>
            <a:cs typeface="Helvetica"/>
          </a:endParaRPr>
        </a:p>
        <a:p>
          <a:pPr marL="228600" lvl="1" indent="-228600" algn="l" defTabSz="889000">
            <a:lnSpc>
              <a:spcPct val="100000"/>
            </a:lnSpc>
            <a:spcBef>
              <a:spcPct val="0"/>
            </a:spcBef>
            <a:spcAft>
              <a:spcPts val="0"/>
            </a:spcAft>
            <a:buChar char="••"/>
          </a:pPr>
          <a:r>
            <a:rPr lang="en-US" sz="2000" kern="1200" dirty="0" smtClean="0">
              <a:latin typeface="Helvetica"/>
              <a:cs typeface="Helvetica"/>
            </a:rPr>
            <a:t>Activity-Based Costing </a:t>
          </a:r>
          <a:endParaRPr lang="en-US" sz="2000" kern="1200" dirty="0">
            <a:latin typeface="Helvetica"/>
            <a:cs typeface="Helvetica"/>
          </a:endParaRPr>
        </a:p>
        <a:p>
          <a:pPr marL="228600" lvl="1" indent="-228600" algn="l" defTabSz="889000">
            <a:lnSpc>
              <a:spcPct val="100000"/>
            </a:lnSpc>
            <a:spcBef>
              <a:spcPct val="0"/>
            </a:spcBef>
            <a:spcAft>
              <a:spcPts val="0"/>
            </a:spcAft>
            <a:buChar char="••"/>
          </a:pPr>
          <a:endParaRPr lang="en-US" sz="2000" kern="1200" dirty="0">
            <a:latin typeface="Helvetica"/>
            <a:cs typeface="Helvetica"/>
          </a:endParaRPr>
        </a:p>
        <a:p>
          <a:pPr marL="228600" lvl="1" indent="-228600" algn="l" defTabSz="889000">
            <a:lnSpc>
              <a:spcPct val="100000"/>
            </a:lnSpc>
            <a:spcBef>
              <a:spcPct val="0"/>
            </a:spcBef>
            <a:spcAft>
              <a:spcPts val="0"/>
            </a:spcAft>
            <a:buChar char="••"/>
          </a:pPr>
          <a:r>
            <a:rPr lang="en-US" sz="2000" kern="1200" dirty="0" smtClean="0">
              <a:latin typeface="Helvetica"/>
              <a:cs typeface="Helvetica"/>
            </a:rPr>
            <a:t>Pricing implications of cost analysis</a:t>
          </a:r>
        </a:p>
      </dsp:txBody>
      <dsp:txXfrm>
        <a:off x="6176" y="1164348"/>
        <a:ext cx="2628453" cy="3250080"/>
      </dsp:txXfrm>
    </dsp:sp>
    <dsp:sp modelId="{EF616391-90F3-304E-8A6B-E8D52C176FA3}">
      <dsp:nvSpPr>
        <dsp:cNvPr id="0" name=""/>
        <dsp:cNvSpPr/>
      </dsp:nvSpPr>
      <dsp:spPr>
        <a:xfrm>
          <a:off x="3002613" y="112966"/>
          <a:ext cx="2628453" cy="1051381"/>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en-US" sz="2800" b="1" kern="1200" dirty="0" smtClean="0">
              <a:latin typeface="Helvetica"/>
              <a:cs typeface="Helvetica"/>
            </a:rPr>
            <a:t>Value-Based Pricing</a:t>
          </a:r>
          <a:endParaRPr lang="en-US" sz="2800" b="1" kern="1200" dirty="0">
            <a:latin typeface="Helvetica"/>
            <a:cs typeface="Helvetica"/>
          </a:endParaRPr>
        </a:p>
      </dsp:txBody>
      <dsp:txXfrm>
        <a:off x="3002613" y="112966"/>
        <a:ext cx="2628453" cy="1051381"/>
      </dsp:txXfrm>
    </dsp:sp>
    <dsp:sp modelId="{E2AA36E4-A649-1140-86C5-1D4031F93E1A}">
      <dsp:nvSpPr>
        <dsp:cNvPr id="0" name=""/>
        <dsp:cNvSpPr/>
      </dsp:nvSpPr>
      <dsp:spPr>
        <a:xfrm>
          <a:off x="3002613" y="1164348"/>
          <a:ext cx="2628453" cy="3250080"/>
        </a:xfrm>
        <a:prstGeom prst="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100000"/>
            </a:lnSpc>
            <a:spcBef>
              <a:spcPct val="0"/>
            </a:spcBef>
            <a:spcAft>
              <a:spcPts val="0"/>
            </a:spcAft>
            <a:buChar char="••"/>
          </a:pPr>
          <a:endParaRPr lang="en-US" sz="2000" kern="1200" dirty="0">
            <a:latin typeface="Helvetica"/>
            <a:cs typeface="Helvetica"/>
          </a:endParaRPr>
        </a:p>
        <a:p>
          <a:pPr marL="228600" lvl="1" indent="-228600" algn="l" defTabSz="889000">
            <a:lnSpc>
              <a:spcPct val="100000"/>
            </a:lnSpc>
            <a:spcBef>
              <a:spcPct val="0"/>
            </a:spcBef>
            <a:spcAft>
              <a:spcPts val="0"/>
            </a:spcAft>
            <a:buChar char="••"/>
          </a:pPr>
          <a:r>
            <a:rPr lang="en-US" sz="2000" kern="1200" dirty="0" smtClean="0">
              <a:latin typeface="Helvetica"/>
              <a:cs typeface="Helvetica"/>
            </a:rPr>
            <a:t>Relate price to value perceived by customer</a:t>
          </a:r>
          <a:endParaRPr lang="en-US" sz="2000" kern="1200" dirty="0">
            <a:latin typeface="Helvetica"/>
            <a:cs typeface="Helvetica"/>
          </a:endParaRPr>
        </a:p>
      </dsp:txBody>
      <dsp:txXfrm>
        <a:off x="3002613" y="1164348"/>
        <a:ext cx="2628453" cy="3250080"/>
      </dsp:txXfrm>
    </dsp:sp>
    <dsp:sp modelId="{08B50148-D99A-B048-9FC1-C9056C01B6E6}">
      <dsp:nvSpPr>
        <dsp:cNvPr id="0" name=""/>
        <dsp:cNvSpPr/>
      </dsp:nvSpPr>
      <dsp:spPr>
        <a:xfrm>
          <a:off x="5999050" y="112966"/>
          <a:ext cx="2833971" cy="1051381"/>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en-US" sz="2800" b="1" kern="1200" dirty="0" smtClean="0">
              <a:latin typeface="Helvetica"/>
              <a:cs typeface="Helvetica"/>
            </a:rPr>
            <a:t>Competition-Based Pricing</a:t>
          </a:r>
          <a:endParaRPr lang="en-US" sz="2800" b="1" kern="1200" dirty="0">
            <a:latin typeface="Helvetica"/>
            <a:cs typeface="Helvetica"/>
          </a:endParaRPr>
        </a:p>
      </dsp:txBody>
      <dsp:txXfrm>
        <a:off x="5999050" y="112966"/>
        <a:ext cx="2833971" cy="1051381"/>
      </dsp:txXfrm>
    </dsp:sp>
    <dsp:sp modelId="{4D54F96F-B644-2F45-A7C8-67EAA60E8D81}">
      <dsp:nvSpPr>
        <dsp:cNvPr id="0" name=""/>
        <dsp:cNvSpPr/>
      </dsp:nvSpPr>
      <dsp:spPr>
        <a:xfrm>
          <a:off x="6019801" y="1164348"/>
          <a:ext cx="2792468" cy="3250080"/>
        </a:xfrm>
        <a:prstGeom prst="rect">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100000"/>
            </a:lnSpc>
            <a:spcBef>
              <a:spcPct val="0"/>
            </a:spcBef>
            <a:spcAft>
              <a:spcPts val="0"/>
            </a:spcAft>
            <a:buChar char="••"/>
          </a:pPr>
          <a:endParaRPr lang="en-US" sz="2000" kern="1200" dirty="0">
            <a:latin typeface="Helvetica"/>
            <a:cs typeface="Helvetica"/>
          </a:endParaRPr>
        </a:p>
        <a:p>
          <a:pPr marL="228600" lvl="1" indent="-228600" algn="l" defTabSz="889000">
            <a:lnSpc>
              <a:spcPct val="100000"/>
            </a:lnSpc>
            <a:spcBef>
              <a:spcPct val="0"/>
            </a:spcBef>
            <a:spcAft>
              <a:spcPts val="0"/>
            </a:spcAft>
            <a:buChar char="••"/>
          </a:pPr>
          <a:r>
            <a:rPr lang="en-US" sz="2000" kern="1200" dirty="0" smtClean="0">
              <a:latin typeface="Helvetica"/>
              <a:cs typeface="Helvetica"/>
            </a:rPr>
            <a:t>Monitor competitors’ pricing strategy </a:t>
          </a:r>
          <a:endParaRPr lang="en-US" sz="2000" kern="1200" dirty="0">
            <a:latin typeface="Helvetica"/>
            <a:cs typeface="Helvetica"/>
          </a:endParaRPr>
        </a:p>
        <a:p>
          <a:pPr marL="228600" lvl="1" indent="-228600" algn="l" defTabSz="889000">
            <a:lnSpc>
              <a:spcPct val="100000"/>
            </a:lnSpc>
            <a:spcBef>
              <a:spcPct val="0"/>
            </a:spcBef>
            <a:spcAft>
              <a:spcPts val="0"/>
            </a:spcAft>
            <a:buChar char="••"/>
          </a:pPr>
          <a:endParaRPr lang="en-US" sz="2000" kern="1200" dirty="0">
            <a:latin typeface="Helvetica"/>
            <a:cs typeface="Helvetica"/>
          </a:endParaRPr>
        </a:p>
        <a:p>
          <a:pPr marL="228600" lvl="1" indent="-228600" algn="l" defTabSz="889000">
            <a:lnSpc>
              <a:spcPct val="100000"/>
            </a:lnSpc>
            <a:spcBef>
              <a:spcPct val="0"/>
            </a:spcBef>
            <a:spcAft>
              <a:spcPts val="0"/>
            </a:spcAft>
            <a:buChar char="••"/>
          </a:pPr>
          <a:r>
            <a:rPr lang="en-US" sz="2000" kern="1200" dirty="0" smtClean="0">
              <a:latin typeface="Helvetica"/>
              <a:cs typeface="Helvetica"/>
            </a:rPr>
            <a:t>Dependent on the price leader</a:t>
          </a:r>
          <a:endParaRPr lang="en-US" sz="2000" kern="1200" dirty="0">
            <a:latin typeface="Helvetica"/>
            <a:cs typeface="Helvetica"/>
          </a:endParaRPr>
        </a:p>
      </dsp:txBody>
      <dsp:txXfrm>
        <a:off x="6019801" y="1164348"/>
        <a:ext cx="2792468" cy="32500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6F59F4-C3D4-BA4E-B651-CE84B52894A7}">
      <dsp:nvSpPr>
        <dsp:cNvPr id="0" name=""/>
        <dsp:cNvSpPr/>
      </dsp:nvSpPr>
      <dsp:spPr>
        <a:xfrm>
          <a:off x="-124164" y="0"/>
          <a:ext cx="2137641" cy="2365248"/>
        </a:xfrm>
        <a:prstGeom prst="upArrow">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9C6EF79-AFAF-9A47-9B2A-04635B650DB5}">
      <dsp:nvSpPr>
        <dsp:cNvPr id="0" name=""/>
        <dsp:cNvSpPr/>
      </dsp:nvSpPr>
      <dsp:spPr>
        <a:xfrm>
          <a:off x="1923795" y="0"/>
          <a:ext cx="7220204" cy="2365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0" rIns="170688" bIns="170688" numCol="1" spcCol="1270" anchor="ctr" anchorCtr="0">
          <a:noAutofit/>
        </a:bodyPr>
        <a:lstStyle/>
        <a:p>
          <a:pPr lvl="0" algn="l" defTabSz="1066800">
            <a:lnSpc>
              <a:spcPct val="90000"/>
            </a:lnSpc>
            <a:spcBef>
              <a:spcPct val="0"/>
            </a:spcBef>
            <a:spcAft>
              <a:spcPct val="35000"/>
            </a:spcAft>
          </a:pPr>
          <a:r>
            <a:rPr lang="en-US" sz="2400" b="1" kern="1200" dirty="0" smtClean="0">
              <a:solidFill>
                <a:srgbClr val="013C7D"/>
              </a:solidFill>
              <a:latin typeface="Helvetica"/>
              <a:cs typeface="Helvetica"/>
            </a:rPr>
            <a:t>Price competition increases due to:</a:t>
          </a:r>
          <a:endParaRPr lang="en-US" sz="2400" b="1" kern="1200" dirty="0">
            <a:solidFill>
              <a:srgbClr val="013C7D"/>
            </a:solidFill>
            <a:latin typeface="Helvetica"/>
            <a:cs typeface="Helvetica"/>
          </a:endParaRPr>
        </a:p>
        <a:p>
          <a:pPr marL="171450" lvl="1" indent="-171450" algn="l" defTabSz="800100">
            <a:lnSpc>
              <a:spcPct val="90000"/>
            </a:lnSpc>
            <a:spcBef>
              <a:spcPct val="0"/>
            </a:spcBef>
            <a:spcAft>
              <a:spcPct val="15000"/>
            </a:spcAft>
            <a:buChar char="••"/>
          </a:pPr>
          <a:r>
            <a:rPr lang="en-US" sz="1800" b="1" kern="1200" dirty="0" smtClean="0">
              <a:solidFill>
                <a:srgbClr val="013C7D"/>
              </a:solidFill>
              <a:latin typeface="Helvetica"/>
              <a:cs typeface="Helvetica"/>
            </a:rPr>
            <a:t>Increasing competition</a:t>
          </a:r>
          <a:endParaRPr lang="en-US" sz="1800" b="1" kern="1200" dirty="0">
            <a:solidFill>
              <a:srgbClr val="013C7D"/>
            </a:solidFill>
            <a:latin typeface="Helvetica"/>
            <a:cs typeface="Helvetica"/>
          </a:endParaRPr>
        </a:p>
        <a:p>
          <a:pPr marL="171450" lvl="1" indent="-171450" algn="l" defTabSz="800100">
            <a:lnSpc>
              <a:spcPct val="90000"/>
            </a:lnSpc>
            <a:spcBef>
              <a:spcPct val="0"/>
            </a:spcBef>
            <a:spcAft>
              <a:spcPct val="15000"/>
            </a:spcAft>
            <a:buChar char="••"/>
          </a:pPr>
          <a:r>
            <a:rPr lang="en-US" sz="1800" b="1" kern="1200" smtClean="0">
              <a:solidFill>
                <a:srgbClr val="013C7D"/>
              </a:solidFill>
              <a:latin typeface="Helvetica"/>
              <a:cs typeface="Helvetica"/>
            </a:rPr>
            <a:t>Increase in substituting offers</a:t>
          </a:r>
          <a:endParaRPr lang="en-US" sz="1800" b="1" kern="1200" dirty="0" smtClean="0">
            <a:solidFill>
              <a:srgbClr val="013C7D"/>
            </a:solidFill>
            <a:latin typeface="Helvetica"/>
            <a:cs typeface="Helvetica"/>
          </a:endParaRPr>
        </a:p>
        <a:p>
          <a:pPr marL="171450" lvl="1" indent="-171450" algn="l" defTabSz="800100">
            <a:lnSpc>
              <a:spcPct val="90000"/>
            </a:lnSpc>
            <a:spcBef>
              <a:spcPct val="0"/>
            </a:spcBef>
            <a:spcAft>
              <a:spcPct val="15000"/>
            </a:spcAft>
            <a:buChar char="••"/>
          </a:pPr>
          <a:r>
            <a:rPr lang="en-US" sz="1800" b="1" kern="1200" dirty="0" smtClean="0">
              <a:solidFill>
                <a:srgbClr val="013C7D"/>
              </a:solidFill>
              <a:latin typeface="Helvetica"/>
              <a:cs typeface="Helvetica"/>
            </a:rPr>
            <a:t>Wider distribution of competitor</a:t>
          </a:r>
        </a:p>
      </dsp:txBody>
      <dsp:txXfrm>
        <a:off x="1923795" y="0"/>
        <a:ext cx="7220204" cy="2365248"/>
      </dsp:txXfrm>
    </dsp:sp>
    <dsp:sp modelId="{CBC611E6-09F7-F342-A611-CFB38C3D8B9E}">
      <dsp:nvSpPr>
        <dsp:cNvPr id="0" name=""/>
        <dsp:cNvSpPr/>
      </dsp:nvSpPr>
      <dsp:spPr>
        <a:xfrm flipV="1">
          <a:off x="761990" y="762008"/>
          <a:ext cx="262554" cy="996692"/>
        </a:xfrm>
        <a:prstGeom prst="downArrow">
          <a:avLst/>
        </a:prstGeom>
        <a:gradFill rotWithShape="0">
          <a:gsLst>
            <a:gs pos="0">
              <a:schemeClr val="accent2">
                <a:hueOff val="-17325818"/>
                <a:satOff val="15657"/>
                <a:lumOff val="1768"/>
                <a:alphaOff val="0"/>
                <a:shade val="51000"/>
                <a:satMod val="130000"/>
              </a:schemeClr>
            </a:gs>
            <a:gs pos="80000">
              <a:schemeClr val="accent2">
                <a:hueOff val="-17325818"/>
                <a:satOff val="15657"/>
                <a:lumOff val="1768"/>
                <a:alphaOff val="0"/>
                <a:shade val="93000"/>
                <a:satMod val="130000"/>
              </a:schemeClr>
            </a:gs>
            <a:gs pos="100000">
              <a:schemeClr val="accent2">
                <a:hueOff val="-17325818"/>
                <a:satOff val="15657"/>
                <a:lumOff val="176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924BB87-2682-3649-86E9-C2614C91752E}">
      <dsp:nvSpPr>
        <dsp:cNvPr id="0" name=""/>
        <dsp:cNvSpPr/>
      </dsp:nvSpPr>
      <dsp:spPr>
        <a:xfrm>
          <a:off x="2750870" y="2514598"/>
          <a:ext cx="6517294" cy="2365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0" rIns="170688" bIns="170688" numCol="1" spcCol="1270" anchor="ctr" anchorCtr="0">
          <a:noAutofit/>
        </a:bodyPr>
        <a:lstStyle/>
        <a:p>
          <a:pPr lvl="0" algn="l" defTabSz="1066800">
            <a:lnSpc>
              <a:spcPct val="90000"/>
            </a:lnSpc>
            <a:spcBef>
              <a:spcPct val="0"/>
            </a:spcBef>
            <a:spcAft>
              <a:spcPct val="35000"/>
            </a:spcAft>
          </a:pPr>
          <a:endParaRPr lang="en-US" sz="2400" b="1" kern="1200" dirty="0">
            <a:solidFill>
              <a:srgbClr val="013C7D"/>
            </a:solidFill>
            <a:latin typeface="Helvetica"/>
            <a:cs typeface="Helvetica"/>
          </a:endParaRPr>
        </a:p>
      </dsp:txBody>
      <dsp:txXfrm>
        <a:off x="2750870" y="2514598"/>
        <a:ext cx="6517294" cy="23652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130EBA-7D4A-D04E-91E9-79E5F42E3E37}">
      <dsp:nvSpPr>
        <dsp:cNvPr id="0" name=""/>
        <dsp:cNvSpPr/>
      </dsp:nvSpPr>
      <dsp:spPr>
        <a:xfrm>
          <a:off x="493395" y="3571"/>
          <a:ext cx="2358628" cy="1415176"/>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0" kern="1200" dirty="0" smtClean="0">
              <a:latin typeface="Helvetica"/>
              <a:cs typeface="Helvetica"/>
            </a:rPr>
            <a:t>1. How much to charge?</a:t>
          </a:r>
          <a:endParaRPr lang="en-US" sz="2400" b="0" kern="1200" dirty="0">
            <a:latin typeface="Helvetica"/>
            <a:cs typeface="Helvetica"/>
          </a:endParaRPr>
        </a:p>
      </dsp:txBody>
      <dsp:txXfrm>
        <a:off x="493395" y="3571"/>
        <a:ext cx="2358628" cy="1415176"/>
      </dsp:txXfrm>
    </dsp:sp>
    <dsp:sp modelId="{D66F0FEE-4625-6E47-AC3E-FD53D0C322F6}">
      <dsp:nvSpPr>
        <dsp:cNvPr id="0" name=""/>
        <dsp:cNvSpPr/>
      </dsp:nvSpPr>
      <dsp:spPr>
        <a:xfrm>
          <a:off x="3087885" y="3571"/>
          <a:ext cx="2358628" cy="1415176"/>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0" kern="1200" dirty="0" smtClean="0">
              <a:latin typeface="Helvetica"/>
              <a:cs typeface="Helvetica"/>
            </a:rPr>
            <a:t>2. What basis for pricing?</a:t>
          </a:r>
        </a:p>
      </dsp:txBody>
      <dsp:txXfrm>
        <a:off x="3087885" y="3571"/>
        <a:ext cx="2358628" cy="1415176"/>
      </dsp:txXfrm>
    </dsp:sp>
    <dsp:sp modelId="{25FB16B4-3DAC-8949-B02D-7B8AE70EB90A}">
      <dsp:nvSpPr>
        <dsp:cNvPr id="0" name=""/>
        <dsp:cNvSpPr/>
      </dsp:nvSpPr>
      <dsp:spPr>
        <a:xfrm>
          <a:off x="5682376" y="3571"/>
          <a:ext cx="2358628" cy="1415176"/>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0" kern="1200" dirty="0" smtClean="0">
              <a:latin typeface="Helvetica"/>
              <a:cs typeface="Helvetica"/>
            </a:rPr>
            <a:t>3. Who should collect payment?</a:t>
          </a:r>
        </a:p>
      </dsp:txBody>
      <dsp:txXfrm>
        <a:off x="5682376" y="3571"/>
        <a:ext cx="2358628" cy="1415176"/>
      </dsp:txXfrm>
    </dsp:sp>
    <dsp:sp modelId="{9106919D-D98D-A54A-BD18-A636E7D3F4CE}">
      <dsp:nvSpPr>
        <dsp:cNvPr id="0" name=""/>
        <dsp:cNvSpPr/>
      </dsp:nvSpPr>
      <dsp:spPr>
        <a:xfrm>
          <a:off x="493395" y="1654611"/>
          <a:ext cx="2358628" cy="1415176"/>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0" kern="1200" dirty="0" smtClean="0">
              <a:latin typeface="Helvetica"/>
              <a:cs typeface="Helvetica"/>
            </a:rPr>
            <a:t>4. Where should payment be made?</a:t>
          </a:r>
        </a:p>
      </dsp:txBody>
      <dsp:txXfrm>
        <a:off x="493395" y="1654611"/>
        <a:ext cx="2358628" cy="1415176"/>
      </dsp:txXfrm>
    </dsp:sp>
    <dsp:sp modelId="{572E6211-56A8-7C4F-B22D-B174F5C69586}">
      <dsp:nvSpPr>
        <dsp:cNvPr id="0" name=""/>
        <dsp:cNvSpPr/>
      </dsp:nvSpPr>
      <dsp:spPr>
        <a:xfrm>
          <a:off x="3087885" y="1654611"/>
          <a:ext cx="2358628" cy="1415176"/>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0" kern="1200" dirty="0" smtClean="0">
              <a:latin typeface="Helvetica"/>
              <a:cs typeface="Helvetica"/>
            </a:rPr>
            <a:t>5. When should payment be made?</a:t>
          </a:r>
        </a:p>
      </dsp:txBody>
      <dsp:txXfrm>
        <a:off x="3087885" y="1654611"/>
        <a:ext cx="2358628" cy="1415176"/>
      </dsp:txXfrm>
    </dsp:sp>
    <dsp:sp modelId="{42043AC8-A9CE-154C-8C97-FC75057F71BE}">
      <dsp:nvSpPr>
        <dsp:cNvPr id="0" name=""/>
        <dsp:cNvSpPr/>
      </dsp:nvSpPr>
      <dsp:spPr>
        <a:xfrm>
          <a:off x="5682376" y="1654611"/>
          <a:ext cx="2358628" cy="1415176"/>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0" kern="1200" dirty="0" smtClean="0">
              <a:latin typeface="Helvetica"/>
              <a:cs typeface="Helvetica"/>
            </a:rPr>
            <a:t>6. How should payment be made?</a:t>
          </a:r>
        </a:p>
      </dsp:txBody>
      <dsp:txXfrm>
        <a:off x="5682376" y="1654611"/>
        <a:ext cx="2358628" cy="1415176"/>
      </dsp:txXfrm>
    </dsp:sp>
    <dsp:sp modelId="{BBC7BBC2-F407-6E42-A65A-2D13BB028981}">
      <dsp:nvSpPr>
        <dsp:cNvPr id="0" name=""/>
        <dsp:cNvSpPr/>
      </dsp:nvSpPr>
      <dsp:spPr>
        <a:xfrm>
          <a:off x="3087885" y="3305651"/>
          <a:ext cx="2358628" cy="1415176"/>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0" kern="1200" dirty="0" smtClean="0">
              <a:latin typeface="Helvetica"/>
              <a:cs typeface="Helvetica"/>
            </a:rPr>
            <a:t>7. How to communicate prices</a:t>
          </a:r>
          <a:r>
            <a:rPr lang="en-US" sz="2400" b="0" kern="1200" dirty="0" smtClean="0"/>
            <a:t>?</a:t>
          </a:r>
          <a:endParaRPr lang="en-US" sz="2400" b="0" kern="1200" dirty="0"/>
        </a:p>
      </dsp:txBody>
      <dsp:txXfrm>
        <a:off x="3087885" y="3305651"/>
        <a:ext cx="2358628" cy="1415176"/>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1">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77808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Rot="1" noChangeAspect="1" noChangeArrowheads="1" noTextEdit="1"/>
          </p:cNvSpPr>
          <p:nvPr>
            <p:ph type="sldImg" idx="2"/>
          </p:nvPr>
        </p:nvSpPr>
        <p:spPr bwMode="auto">
          <a:xfrm>
            <a:off x="-1733550" y="2376488"/>
            <a:ext cx="7461250" cy="5167312"/>
          </a:xfrm>
          <a:prstGeom prst="rect">
            <a:avLst/>
          </a:prstGeom>
          <a:noFill/>
          <a:ln w="12700">
            <a:noFill/>
            <a:miter lim="800000"/>
            <a:headEnd/>
            <a:tailEnd/>
          </a:ln>
        </p:spPr>
      </p:sp>
    </p:spTree>
    <p:extLst>
      <p:ext uri="{BB962C8B-B14F-4D97-AF65-F5344CB8AC3E}">
        <p14:creationId xmlns:p14="http://schemas.microsoft.com/office/powerpoint/2010/main" val="1718091905"/>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p:cNvSpPr>
            <a:spLocks noGrp="1" noChangeArrowheads="1"/>
          </p:cNvSpPr>
          <p:nvPr>
            <p:ph type="sldNum" sz="quarter" idx="4294967295"/>
          </p:nvPr>
        </p:nvSpPr>
        <p:spPr bwMode="auto">
          <a:xfrm>
            <a:off x="3848100" y="9409113"/>
            <a:ext cx="2944813" cy="495300"/>
          </a:xfrm>
          <a:prstGeom prst="rect">
            <a:avLst/>
          </a:prstGeom>
          <a:noFill/>
          <a:ln>
            <a:miter lim="800000"/>
            <a:headEnd/>
            <a:tailEnd/>
          </a:ln>
        </p:spPr>
        <p:txBody>
          <a:bodyPr lIns="91303" tIns="45651" rIns="91303" bIns="45651"/>
          <a:lstStyle/>
          <a:p>
            <a:pPr algn="ctr" eaLnBrk="0" hangingPunct="0">
              <a:lnSpc>
                <a:spcPct val="140000"/>
              </a:lnSpc>
            </a:pPr>
            <a:fld id="{BB10E073-E74A-42B9-9C92-E0392BAFC85A}" type="slidenum">
              <a:rPr lang="en-US"/>
              <a:pPr algn="ctr" eaLnBrk="0" hangingPunct="0">
                <a:lnSpc>
                  <a:spcPct val="140000"/>
                </a:lnSpc>
              </a:pPr>
              <a:t>1</a:t>
            </a:fld>
            <a:endParaRPr lang="en-US"/>
          </a:p>
        </p:txBody>
      </p:sp>
      <p:sp>
        <p:nvSpPr>
          <p:cNvPr id="12290" name="Rectangle 2"/>
          <p:cNvSpPr>
            <a:spLocks noGrp="1" noRot="1" noChangeAspect="1" noChangeArrowheads="1" noTextEdit="1"/>
          </p:cNvSpPr>
          <p:nvPr>
            <p:ph type="sldImg"/>
          </p:nvPr>
        </p:nvSpPr>
        <p:spPr/>
      </p:sp>
      <p:sp>
        <p:nvSpPr>
          <p:cNvPr id="12291" name="Rectangle 3"/>
          <p:cNvSpPr>
            <a:spLocks noGrp="1" noChangeArrowheads="1"/>
          </p:cNvSpPr>
          <p:nvPr>
            <p:ph type="body" idx="1"/>
          </p:nvPr>
        </p:nvSpPr>
        <p:spPr bwMode="auto">
          <a:xfrm>
            <a:off x="903288" y="4706938"/>
            <a:ext cx="4987925" cy="4456112"/>
          </a:xfrm>
          <a:prstGeom prst="rect">
            <a:avLst/>
          </a:prstGeom>
          <a:noFill/>
          <a:ln>
            <a:miter lim="800000"/>
            <a:headEnd/>
            <a:tailEnd/>
          </a:ln>
        </p:spPr>
        <p:txBody>
          <a:bodyPr lIns="91303" tIns="45651" rIns="91303" bIns="45651"/>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4294967295"/>
          </p:nvPr>
        </p:nvSpPr>
        <p:spPr bwMode="auto">
          <a:xfrm>
            <a:off x="3848100" y="9409113"/>
            <a:ext cx="2944813" cy="495300"/>
          </a:xfrm>
          <a:prstGeom prst="rect">
            <a:avLst/>
          </a:prstGeom>
          <a:noFill/>
          <a:ln>
            <a:miter lim="800000"/>
            <a:headEnd/>
            <a:tailEnd/>
          </a:ln>
        </p:spPr>
        <p:txBody>
          <a:bodyPr lIns="91303" tIns="45651" rIns="91303" bIns="45651"/>
          <a:lstStyle/>
          <a:p>
            <a:pPr algn="ctr" eaLnBrk="0" hangingPunct="0">
              <a:lnSpc>
                <a:spcPct val="140000"/>
              </a:lnSpc>
            </a:pPr>
            <a:fld id="{22446808-F720-4469-B826-4EFC17DB8CE8}" type="slidenum">
              <a:rPr lang="en-US"/>
              <a:pPr algn="ctr" eaLnBrk="0" hangingPunct="0">
                <a:lnSpc>
                  <a:spcPct val="140000"/>
                </a:lnSpc>
              </a:pPr>
              <a:t>11</a:t>
            </a:fld>
            <a:endParaRPr lang="en-US"/>
          </a:p>
        </p:txBody>
      </p:sp>
      <p:sp>
        <p:nvSpPr>
          <p:cNvPr id="39938" name="Rectangle 2"/>
          <p:cNvSpPr>
            <a:spLocks noGrp="1" noRot="1" noChangeAspect="1" noChangeArrowheads="1" noTextEdit="1"/>
          </p:cNvSpPr>
          <p:nvPr>
            <p:ph type="sldImg"/>
          </p:nvPr>
        </p:nvSpPr>
        <p:spPr/>
      </p:sp>
      <p:sp>
        <p:nvSpPr>
          <p:cNvPr id="39939" name="Rectangle 3"/>
          <p:cNvSpPr>
            <a:spLocks noGrp="1" noChangeArrowheads="1"/>
          </p:cNvSpPr>
          <p:nvPr>
            <p:ph type="body" idx="1"/>
          </p:nvPr>
        </p:nvSpPr>
        <p:spPr bwMode="auto">
          <a:xfrm>
            <a:off x="679450" y="4705350"/>
            <a:ext cx="5435600" cy="4457700"/>
          </a:xfrm>
          <a:prstGeom prst="rect">
            <a:avLst/>
          </a:prstGeom>
          <a:noFill/>
          <a:ln>
            <a:miter lim="800000"/>
            <a:headEnd/>
            <a:tailEnd/>
          </a:ln>
        </p:spPr>
        <p:txBody>
          <a:bodyPr lIns="91303" tIns="45651" rIns="91303" bIns="45651"/>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4294967295"/>
          </p:nvPr>
        </p:nvSpPr>
        <p:spPr bwMode="auto">
          <a:xfrm>
            <a:off x="3848100" y="9409113"/>
            <a:ext cx="2944813" cy="495300"/>
          </a:xfrm>
          <a:prstGeom prst="rect">
            <a:avLst/>
          </a:prstGeom>
          <a:noFill/>
          <a:ln>
            <a:miter lim="800000"/>
            <a:headEnd/>
            <a:tailEnd/>
          </a:ln>
        </p:spPr>
        <p:txBody>
          <a:bodyPr lIns="91303" tIns="45651" rIns="91303" bIns="45651"/>
          <a:lstStyle/>
          <a:p>
            <a:pPr algn="ctr" eaLnBrk="0" hangingPunct="0">
              <a:lnSpc>
                <a:spcPct val="140000"/>
              </a:lnSpc>
            </a:pPr>
            <a:fld id="{A4B58579-9692-4F70-87D6-8C9C47DB9D11}" type="slidenum">
              <a:rPr lang="en-US"/>
              <a:pPr algn="ctr" eaLnBrk="0" hangingPunct="0">
                <a:lnSpc>
                  <a:spcPct val="140000"/>
                </a:lnSpc>
              </a:pPr>
              <a:t>12</a:t>
            </a:fld>
            <a:endParaRPr lang="en-US"/>
          </a:p>
        </p:txBody>
      </p:sp>
      <p:sp>
        <p:nvSpPr>
          <p:cNvPr id="59394" name="Rectangle 2"/>
          <p:cNvSpPr>
            <a:spLocks noGrp="1" noRot="1" noChangeAspect="1" noChangeArrowheads="1" noTextEdit="1"/>
          </p:cNvSpPr>
          <p:nvPr>
            <p:ph type="sldImg"/>
          </p:nvPr>
        </p:nvSpPr>
        <p:spPr/>
      </p:sp>
      <p:sp>
        <p:nvSpPr>
          <p:cNvPr id="59395" name="Rectangle 3"/>
          <p:cNvSpPr>
            <a:spLocks noGrp="1" noChangeArrowheads="1"/>
          </p:cNvSpPr>
          <p:nvPr>
            <p:ph type="body" idx="1"/>
          </p:nvPr>
        </p:nvSpPr>
        <p:spPr bwMode="auto">
          <a:xfrm>
            <a:off x="679450" y="4705350"/>
            <a:ext cx="5435600" cy="4457700"/>
          </a:xfrm>
          <a:prstGeom prst="rect">
            <a:avLst/>
          </a:prstGeom>
          <a:noFill/>
          <a:ln>
            <a:miter lim="800000"/>
            <a:headEnd/>
            <a:tailEnd/>
          </a:ln>
        </p:spPr>
        <p:txBody>
          <a:bodyPr lIns="91303" tIns="45651" rIns="91303" bIns="45651"/>
          <a:lstStyle/>
          <a:p>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4294967295"/>
          </p:nvPr>
        </p:nvSpPr>
        <p:spPr bwMode="auto">
          <a:xfrm>
            <a:off x="3848100" y="9409113"/>
            <a:ext cx="2944813" cy="495300"/>
          </a:xfrm>
          <a:prstGeom prst="rect">
            <a:avLst/>
          </a:prstGeom>
          <a:noFill/>
          <a:ln>
            <a:miter lim="800000"/>
            <a:headEnd/>
            <a:tailEnd/>
          </a:ln>
        </p:spPr>
        <p:txBody>
          <a:bodyPr lIns="91303" tIns="45651" rIns="91303" bIns="45651"/>
          <a:lstStyle/>
          <a:p>
            <a:pPr algn="ctr" eaLnBrk="0" hangingPunct="0">
              <a:lnSpc>
                <a:spcPct val="140000"/>
              </a:lnSpc>
            </a:pPr>
            <a:fld id="{47C3091D-74F9-4549-AD88-EC923F98A361}" type="slidenum">
              <a:rPr lang="en-US"/>
              <a:pPr algn="ctr" eaLnBrk="0" hangingPunct="0">
                <a:lnSpc>
                  <a:spcPct val="140000"/>
                </a:lnSpc>
              </a:pPr>
              <a:t>13</a:t>
            </a:fld>
            <a:endParaRPr lang="en-US"/>
          </a:p>
        </p:txBody>
      </p:sp>
      <p:sp>
        <p:nvSpPr>
          <p:cNvPr id="61442" name="Rectangle 2"/>
          <p:cNvSpPr>
            <a:spLocks noGrp="1" noRot="1" noChangeAspect="1" noChangeArrowheads="1" noTextEdit="1"/>
          </p:cNvSpPr>
          <p:nvPr>
            <p:ph type="sldImg"/>
          </p:nvPr>
        </p:nvSpPr>
        <p:spPr/>
      </p:sp>
      <p:sp>
        <p:nvSpPr>
          <p:cNvPr id="61443" name="Rectangle 3"/>
          <p:cNvSpPr>
            <a:spLocks noGrp="1" noChangeArrowheads="1"/>
          </p:cNvSpPr>
          <p:nvPr>
            <p:ph type="body" idx="1"/>
          </p:nvPr>
        </p:nvSpPr>
        <p:spPr bwMode="auto">
          <a:xfrm>
            <a:off x="679450" y="4705350"/>
            <a:ext cx="5435600" cy="4457700"/>
          </a:xfrm>
          <a:prstGeom prst="rect">
            <a:avLst/>
          </a:prstGeom>
          <a:noFill/>
          <a:ln>
            <a:miter lim="800000"/>
            <a:headEnd/>
            <a:tailEnd/>
          </a:ln>
        </p:spPr>
        <p:txBody>
          <a:bodyPr lIns="91303" tIns="45651" rIns="91303" bIns="45651"/>
          <a:lstStyle/>
          <a:p>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noChangeArrowheads="1"/>
          </p:cNvSpPr>
          <p:nvPr>
            <p:ph type="sldNum" sz="quarter" idx="4294967295"/>
          </p:nvPr>
        </p:nvSpPr>
        <p:spPr bwMode="auto">
          <a:xfrm>
            <a:off x="3848100" y="9409113"/>
            <a:ext cx="2944813" cy="495300"/>
          </a:xfrm>
          <a:prstGeom prst="rect">
            <a:avLst/>
          </a:prstGeom>
          <a:noFill/>
          <a:ln>
            <a:miter lim="800000"/>
            <a:headEnd/>
            <a:tailEnd/>
          </a:ln>
        </p:spPr>
        <p:txBody>
          <a:bodyPr lIns="91303" tIns="45651" rIns="91303" bIns="45651"/>
          <a:lstStyle/>
          <a:p>
            <a:pPr algn="ctr" eaLnBrk="0" hangingPunct="0">
              <a:lnSpc>
                <a:spcPct val="140000"/>
              </a:lnSpc>
            </a:pPr>
            <a:fld id="{2C3E0492-A434-44B4-8F23-A86F83764B78}" type="slidenum">
              <a:rPr lang="en-US"/>
              <a:pPr algn="ctr" eaLnBrk="0" hangingPunct="0">
                <a:lnSpc>
                  <a:spcPct val="140000"/>
                </a:lnSpc>
              </a:pPr>
              <a:t>14</a:t>
            </a:fld>
            <a:endParaRPr lang="en-US"/>
          </a:p>
        </p:txBody>
      </p:sp>
      <p:sp>
        <p:nvSpPr>
          <p:cNvPr id="65538" name="Rectangle 2"/>
          <p:cNvSpPr>
            <a:spLocks noGrp="1" noRot="1" noChangeAspect="1" noChangeArrowheads="1" noTextEdit="1"/>
          </p:cNvSpPr>
          <p:nvPr>
            <p:ph type="sldImg"/>
          </p:nvPr>
        </p:nvSpPr>
        <p:spPr/>
      </p:sp>
      <p:sp>
        <p:nvSpPr>
          <p:cNvPr id="65539" name="Rectangle 3"/>
          <p:cNvSpPr>
            <a:spLocks noGrp="1" noChangeArrowheads="1"/>
          </p:cNvSpPr>
          <p:nvPr>
            <p:ph type="body" idx="1"/>
          </p:nvPr>
        </p:nvSpPr>
        <p:spPr bwMode="auto">
          <a:xfrm>
            <a:off x="679450" y="4705350"/>
            <a:ext cx="5435600" cy="4457700"/>
          </a:xfrm>
          <a:prstGeom prst="rect">
            <a:avLst/>
          </a:prstGeom>
          <a:noFill/>
          <a:ln>
            <a:miter lim="800000"/>
            <a:headEnd/>
            <a:tailEnd/>
          </a:ln>
        </p:spPr>
        <p:txBody>
          <a:bodyPr lIns="91303" tIns="45651" rIns="91303" bIns="45651"/>
          <a:lstStyle/>
          <a:p>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4294967295"/>
          </p:nvPr>
        </p:nvSpPr>
        <p:spPr bwMode="auto">
          <a:xfrm>
            <a:off x="3848100" y="9409113"/>
            <a:ext cx="2944813" cy="495300"/>
          </a:xfrm>
          <a:prstGeom prst="rect">
            <a:avLst/>
          </a:prstGeom>
          <a:noFill/>
          <a:ln>
            <a:miter lim="800000"/>
            <a:headEnd/>
            <a:tailEnd/>
          </a:ln>
        </p:spPr>
        <p:txBody>
          <a:bodyPr lIns="91303" tIns="45651" rIns="91303" bIns="45651"/>
          <a:lstStyle/>
          <a:p>
            <a:pPr algn="ctr" eaLnBrk="0" hangingPunct="0">
              <a:lnSpc>
                <a:spcPct val="140000"/>
              </a:lnSpc>
            </a:pPr>
            <a:fld id="{9F2DEB1C-1F42-48B8-AB2E-073C380B518E}" type="slidenum">
              <a:rPr lang="en-US"/>
              <a:pPr algn="ctr" eaLnBrk="0" hangingPunct="0">
                <a:lnSpc>
                  <a:spcPct val="140000"/>
                </a:lnSpc>
              </a:pPr>
              <a:t>15</a:t>
            </a:fld>
            <a:endParaRPr lang="en-US"/>
          </a:p>
        </p:txBody>
      </p:sp>
      <p:sp>
        <p:nvSpPr>
          <p:cNvPr id="67586" name="Rectangle 2"/>
          <p:cNvSpPr>
            <a:spLocks noGrp="1" noRot="1" noChangeAspect="1" noChangeArrowheads="1" noTextEdit="1"/>
          </p:cNvSpPr>
          <p:nvPr>
            <p:ph type="sldImg"/>
          </p:nvPr>
        </p:nvSpPr>
        <p:spPr/>
      </p:sp>
      <p:sp>
        <p:nvSpPr>
          <p:cNvPr id="67587" name="Rectangle 3"/>
          <p:cNvSpPr>
            <a:spLocks noGrp="1" noChangeArrowheads="1"/>
          </p:cNvSpPr>
          <p:nvPr>
            <p:ph type="body" idx="1"/>
          </p:nvPr>
        </p:nvSpPr>
        <p:spPr bwMode="auto">
          <a:xfrm>
            <a:off x="679450" y="4705350"/>
            <a:ext cx="5435600" cy="4457700"/>
          </a:xfrm>
          <a:prstGeom prst="rect">
            <a:avLst/>
          </a:prstGeom>
          <a:noFill/>
          <a:ln>
            <a:miter lim="800000"/>
            <a:headEnd/>
            <a:tailEnd/>
          </a:ln>
        </p:spPr>
        <p:txBody>
          <a:bodyPr lIns="91303" tIns="45651" rIns="91303" bIns="45651"/>
          <a:lstStyle/>
          <a:p>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7"/>
          <p:cNvSpPr>
            <a:spLocks noGrp="1" noChangeArrowheads="1"/>
          </p:cNvSpPr>
          <p:nvPr>
            <p:ph type="sldNum" sz="quarter" idx="4294967295"/>
          </p:nvPr>
        </p:nvSpPr>
        <p:spPr bwMode="auto">
          <a:xfrm>
            <a:off x="3848100" y="9409113"/>
            <a:ext cx="2944813" cy="495300"/>
          </a:xfrm>
          <a:prstGeom prst="rect">
            <a:avLst/>
          </a:prstGeom>
          <a:noFill/>
          <a:ln>
            <a:miter lim="800000"/>
            <a:headEnd/>
            <a:tailEnd/>
          </a:ln>
        </p:spPr>
        <p:txBody>
          <a:bodyPr lIns="91303" tIns="45651" rIns="91303" bIns="45651"/>
          <a:lstStyle/>
          <a:p>
            <a:pPr algn="ctr" eaLnBrk="0" hangingPunct="0">
              <a:lnSpc>
                <a:spcPct val="140000"/>
              </a:lnSpc>
            </a:pPr>
            <a:fld id="{F36B46BB-8DE5-45FA-89DA-FD1E9DBFC4E2}" type="slidenum">
              <a:rPr lang="en-US"/>
              <a:pPr algn="ctr" eaLnBrk="0" hangingPunct="0">
                <a:lnSpc>
                  <a:spcPct val="140000"/>
                </a:lnSpc>
              </a:pPr>
              <a:t>16</a:t>
            </a:fld>
            <a:endParaRPr lang="en-US"/>
          </a:p>
        </p:txBody>
      </p:sp>
      <p:sp>
        <p:nvSpPr>
          <p:cNvPr id="69634" name="Rectangle 2"/>
          <p:cNvSpPr>
            <a:spLocks noGrp="1" noRot="1" noChangeAspect="1" noChangeArrowheads="1" noTextEdit="1"/>
          </p:cNvSpPr>
          <p:nvPr>
            <p:ph type="sldImg"/>
          </p:nvPr>
        </p:nvSpPr>
        <p:spPr/>
      </p:sp>
      <p:sp>
        <p:nvSpPr>
          <p:cNvPr id="69635" name="Rectangle 3"/>
          <p:cNvSpPr>
            <a:spLocks noGrp="1" noChangeArrowheads="1"/>
          </p:cNvSpPr>
          <p:nvPr>
            <p:ph type="body" idx="1"/>
          </p:nvPr>
        </p:nvSpPr>
        <p:spPr bwMode="auto">
          <a:xfrm>
            <a:off x="679450" y="4705350"/>
            <a:ext cx="5435600" cy="4457700"/>
          </a:xfrm>
          <a:prstGeom prst="rect">
            <a:avLst/>
          </a:prstGeom>
          <a:noFill/>
          <a:ln>
            <a:miter lim="800000"/>
            <a:headEnd/>
            <a:tailEnd/>
          </a:ln>
        </p:spPr>
        <p:txBody>
          <a:bodyPr lIns="91303" tIns="45651" rIns="91303" bIns="45651"/>
          <a:lstStyle/>
          <a:p>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7"/>
          <p:cNvSpPr>
            <a:spLocks noGrp="1" noChangeArrowheads="1"/>
          </p:cNvSpPr>
          <p:nvPr>
            <p:ph type="sldNum" sz="quarter" idx="4294967295"/>
          </p:nvPr>
        </p:nvSpPr>
        <p:spPr bwMode="auto">
          <a:xfrm>
            <a:off x="3848100" y="9409113"/>
            <a:ext cx="2944813" cy="495300"/>
          </a:xfrm>
          <a:prstGeom prst="rect">
            <a:avLst/>
          </a:prstGeom>
          <a:noFill/>
          <a:ln>
            <a:miter lim="800000"/>
            <a:headEnd/>
            <a:tailEnd/>
          </a:ln>
        </p:spPr>
        <p:txBody>
          <a:bodyPr lIns="91303" tIns="45651" rIns="91303" bIns="45651"/>
          <a:lstStyle/>
          <a:p>
            <a:pPr algn="ctr" eaLnBrk="0" hangingPunct="0">
              <a:lnSpc>
                <a:spcPct val="140000"/>
              </a:lnSpc>
            </a:pPr>
            <a:fld id="{96219CAD-3429-4F63-A0AA-95879C8389D3}" type="slidenum">
              <a:rPr lang="en-US"/>
              <a:pPr algn="ctr" eaLnBrk="0" hangingPunct="0">
                <a:lnSpc>
                  <a:spcPct val="140000"/>
                </a:lnSpc>
              </a:pPr>
              <a:t>17</a:t>
            </a:fld>
            <a:endParaRPr lang="en-US"/>
          </a:p>
        </p:txBody>
      </p:sp>
      <p:sp>
        <p:nvSpPr>
          <p:cNvPr id="71682" name="Rectangle 2"/>
          <p:cNvSpPr>
            <a:spLocks noGrp="1" noRot="1" noChangeAspect="1" noChangeArrowheads="1" noTextEdit="1"/>
          </p:cNvSpPr>
          <p:nvPr>
            <p:ph type="sldImg"/>
          </p:nvPr>
        </p:nvSpPr>
        <p:spPr/>
      </p:sp>
      <p:sp>
        <p:nvSpPr>
          <p:cNvPr id="71683" name="Rectangle 3"/>
          <p:cNvSpPr>
            <a:spLocks noGrp="1" noChangeArrowheads="1"/>
          </p:cNvSpPr>
          <p:nvPr>
            <p:ph type="body" idx="1"/>
          </p:nvPr>
        </p:nvSpPr>
        <p:spPr bwMode="auto">
          <a:xfrm>
            <a:off x="679450" y="4705350"/>
            <a:ext cx="5435600" cy="4457700"/>
          </a:xfrm>
          <a:prstGeom prst="rect">
            <a:avLst/>
          </a:prstGeom>
          <a:noFill/>
          <a:ln>
            <a:miter lim="800000"/>
            <a:headEnd/>
            <a:tailEnd/>
          </a:ln>
        </p:spPr>
        <p:txBody>
          <a:bodyPr lIns="91303" tIns="45651" rIns="91303" bIns="45651"/>
          <a:lstStyle/>
          <a:p>
            <a:endParaRPr lang="en-GB"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7"/>
          <p:cNvSpPr>
            <a:spLocks noGrp="1" noChangeArrowheads="1"/>
          </p:cNvSpPr>
          <p:nvPr>
            <p:ph type="sldNum" sz="quarter" idx="4294967295"/>
          </p:nvPr>
        </p:nvSpPr>
        <p:spPr bwMode="auto">
          <a:xfrm>
            <a:off x="3848100" y="9409113"/>
            <a:ext cx="2944813" cy="495300"/>
          </a:xfrm>
          <a:prstGeom prst="rect">
            <a:avLst/>
          </a:prstGeom>
          <a:noFill/>
          <a:ln>
            <a:miter lim="800000"/>
            <a:headEnd/>
            <a:tailEnd/>
          </a:ln>
        </p:spPr>
        <p:txBody>
          <a:bodyPr lIns="91303" tIns="45651" rIns="91303" bIns="45651"/>
          <a:lstStyle/>
          <a:p>
            <a:pPr algn="ctr" eaLnBrk="0" hangingPunct="0">
              <a:lnSpc>
                <a:spcPct val="140000"/>
              </a:lnSpc>
            </a:pPr>
            <a:fld id="{CC132ED3-AA0E-4C23-AA06-05D683472CCB}" type="slidenum">
              <a:rPr lang="en-US"/>
              <a:pPr algn="ctr" eaLnBrk="0" hangingPunct="0">
                <a:lnSpc>
                  <a:spcPct val="140000"/>
                </a:lnSpc>
              </a:pPr>
              <a:t>18</a:t>
            </a:fld>
            <a:endParaRPr lang="en-US"/>
          </a:p>
        </p:txBody>
      </p:sp>
      <p:sp>
        <p:nvSpPr>
          <p:cNvPr id="73730" name="Rectangle 2"/>
          <p:cNvSpPr>
            <a:spLocks noGrp="1" noRot="1" noChangeAspect="1" noChangeArrowheads="1" noTextEdit="1"/>
          </p:cNvSpPr>
          <p:nvPr>
            <p:ph type="sldImg"/>
          </p:nvPr>
        </p:nvSpPr>
        <p:spPr/>
      </p:sp>
      <p:sp>
        <p:nvSpPr>
          <p:cNvPr id="73731" name="Rectangle 3"/>
          <p:cNvSpPr>
            <a:spLocks noGrp="1" noChangeArrowheads="1"/>
          </p:cNvSpPr>
          <p:nvPr>
            <p:ph type="body" idx="1"/>
          </p:nvPr>
        </p:nvSpPr>
        <p:spPr bwMode="auto">
          <a:xfrm>
            <a:off x="679450" y="4705350"/>
            <a:ext cx="5435600" cy="4457700"/>
          </a:xfrm>
          <a:prstGeom prst="rect">
            <a:avLst/>
          </a:prstGeom>
          <a:noFill/>
          <a:ln>
            <a:miter lim="800000"/>
            <a:headEnd/>
            <a:tailEnd/>
          </a:ln>
        </p:spPr>
        <p:txBody>
          <a:bodyPr lIns="91303" tIns="45651" rIns="91303" bIns="45651"/>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7"/>
          <p:cNvSpPr>
            <a:spLocks noGrp="1" noChangeArrowheads="1"/>
          </p:cNvSpPr>
          <p:nvPr>
            <p:ph type="sldNum" sz="quarter" idx="4294967295"/>
          </p:nvPr>
        </p:nvSpPr>
        <p:spPr bwMode="auto">
          <a:xfrm>
            <a:off x="3848100" y="9409113"/>
            <a:ext cx="2944813" cy="495300"/>
          </a:xfrm>
          <a:prstGeom prst="rect">
            <a:avLst/>
          </a:prstGeom>
          <a:noFill/>
          <a:ln>
            <a:miter lim="800000"/>
            <a:headEnd/>
            <a:tailEnd/>
          </a:ln>
        </p:spPr>
        <p:txBody>
          <a:bodyPr lIns="91303" tIns="45651" rIns="91303" bIns="45651"/>
          <a:lstStyle/>
          <a:p>
            <a:pPr algn="ctr" eaLnBrk="0" hangingPunct="0">
              <a:lnSpc>
                <a:spcPct val="140000"/>
              </a:lnSpc>
            </a:pPr>
            <a:fld id="{E8FE6A55-04DF-4F61-BE76-C8537FC8E4F0}" type="slidenum">
              <a:rPr lang="en-US"/>
              <a:pPr algn="ctr" eaLnBrk="0" hangingPunct="0">
                <a:lnSpc>
                  <a:spcPct val="140000"/>
                </a:lnSpc>
              </a:pPr>
              <a:t>2</a:t>
            </a:fld>
            <a:endParaRPr lang="en-US"/>
          </a:p>
        </p:txBody>
      </p:sp>
      <p:sp>
        <p:nvSpPr>
          <p:cNvPr id="14338" name="Rectangle 2"/>
          <p:cNvSpPr>
            <a:spLocks noGrp="1" noRot="1" noChangeAspect="1" noChangeArrowheads="1" noTextEdit="1"/>
          </p:cNvSpPr>
          <p:nvPr>
            <p:ph type="sldImg"/>
          </p:nvPr>
        </p:nvSpPr>
        <p:spPr>
          <a:xfrm>
            <a:off x="717550" y="742950"/>
            <a:ext cx="5360988" cy="3714750"/>
          </a:xfrm>
        </p:spPr>
      </p:sp>
      <p:sp>
        <p:nvSpPr>
          <p:cNvPr id="14339" name="Rectangle 3"/>
          <p:cNvSpPr>
            <a:spLocks noGrp="1" noChangeArrowheads="1"/>
          </p:cNvSpPr>
          <p:nvPr>
            <p:ph type="body" idx="1"/>
          </p:nvPr>
        </p:nvSpPr>
        <p:spPr bwMode="auto">
          <a:xfrm>
            <a:off x="679450" y="4705350"/>
            <a:ext cx="5435600" cy="4457700"/>
          </a:xfrm>
          <a:prstGeom prst="rect">
            <a:avLst/>
          </a:prstGeom>
          <a:noFill/>
          <a:ln>
            <a:miter lim="800000"/>
            <a:headEnd/>
            <a:tailEnd/>
          </a:ln>
        </p:spPr>
        <p:txBody>
          <a:bodyPr lIns="91303" tIns="45651" rIns="91303" bIns="45651"/>
          <a:lstStyle/>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4294967295"/>
          </p:nvPr>
        </p:nvSpPr>
        <p:spPr bwMode="auto">
          <a:xfrm>
            <a:off x="3848100" y="9409113"/>
            <a:ext cx="2944813" cy="495300"/>
          </a:xfrm>
          <a:prstGeom prst="rect">
            <a:avLst/>
          </a:prstGeom>
          <a:noFill/>
          <a:ln>
            <a:miter lim="800000"/>
            <a:headEnd/>
            <a:tailEnd/>
          </a:ln>
        </p:spPr>
        <p:txBody>
          <a:bodyPr lIns="91303" tIns="45651" rIns="91303" bIns="45651"/>
          <a:lstStyle/>
          <a:p>
            <a:pPr algn="ctr" eaLnBrk="0" hangingPunct="0">
              <a:lnSpc>
                <a:spcPct val="140000"/>
              </a:lnSpc>
            </a:pPr>
            <a:fld id="{D308F638-48CF-46C4-9B84-1AF01CBA33A6}" type="slidenum">
              <a:rPr lang="en-US"/>
              <a:pPr algn="ctr" eaLnBrk="0" hangingPunct="0">
                <a:lnSpc>
                  <a:spcPct val="140000"/>
                </a:lnSpc>
              </a:pPr>
              <a:t>3</a:t>
            </a:fld>
            <a:endParaRPr lang="en-US"/>
          </a:p>
        </p:txBody>
      </p:sp>
      <p:sp>
        <p:nvSpPr>
          <p:cNvPr id="16386" name="Rectangle 2"/>
          <p:cNvSpPr>
            <a:spLocks noGrp="1" noRot="1" noChangeAspect="1" noChangeArrowheads="1" noTextEdit="1"/>
          </p:cNvSpPr>
          <p:nvPr>
            <p:ph type="sldImg"/>
          </p:nvPr>
        </p:nvSpPr>
        <p:spPr/>
      </p:sp>
      <p:sp>
        <p:nvSpPr>
          <p:cNvPr id="16387" name="Rectangle 3"/>
          <p:cNvSpPr>
            <a:spLocks noGrp="1" noChangeArrowheads="1"/>
          </p:cNvSpPr>
          <p:nvPr>
            <p:ph type="body" idx="1"/>
          </p:nvPr>
        </p:nvSpPr>
        <p:spPr bwMode="auto">
          <a:xfrm>
            <a:off x="679450" y="4705350"/>
            <a:ext cx="5435600" cy="4457700"/>
          </a:xfrm>
          <a:prstGeom prst="rect">
            <a:avLst/>
          </a:prstGeom>
          <a:noFill/>
          <a:ln>
            <a:miter lim="800000"/>
            <a:headEnd/>
            <a:tailEnd/>
          </a:ln>
        </p:spPr>
        <p:txBody>
          <a:bodyPr lIns="91303" tIns="45651" rIns="91303" bIns="45651"/>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4294967295"/>
          </p:nvPr>
        </p:nvSpPr>
        <p:spPr bwMode="auto">
          <a:xfrm>
            <a:off x="3848100" y="9409113"/>
            <a:ext cx="2944813" cy="495300"/>
          </a:xfrm>
          <a:prstGeom prst="rect">
            <a:avLst/>
          </a:prstGeom>
          <a:noFill/>
          <a:ln>
            <a:miter lim="800000"/>
            <a:headEnd/>
            <a:tailEnd/>
          </a:ln>
        </p:spPr>
        <p:txBody>
          <a:bodyPr lIns="91303" tIns="45651" rIns="91303" bIns="45651"/>
          <a:lstStyle/>
          <a:p>
            <a:pPr algn="ctr" eaLnBrk="0" hangingPunct="0">
              <a:lnSpc>
                <a:spcPct val="140000"/>
              </a:lnSpc>
            </a:pPr>
            <a:fld id="{1A37402B-4287-431C-A391-FA0A9BDBD62B}" type="slidenum">
              <a:rPr lang="en-US"/>
              <a:pPr algn="ctr" eaLnBrk="0" hangingPunct="0">
                <a:lnSpc>
                  <a:spcPct val="140000"/>
                </a:lnSpc>
              </a:pPr>
              <a:t>4</a:t>
            </a:fld>
            <a:endParaRPr lang="en-US"/>
          </a:p>
        </p:txBody>
      </p:sp>
      <p:sp>
        <p:nvSpPr>
          <p:cNvPr id="18434" name="Rectangle 2"/>
          <p:cNvSpPr>
            <a:spLocks noGrp="1" noRot="1" noChangeAspect="1" noChangeArrowheads="1" noTextEdit="1"/>
          </p:cNvSpPr>
          <p:nvPr>
            <p:ph type="sldImg"/>
          </p:nvPr>
        </p:nvSpPr>
        <p:spPr/>
      </p:sp>
      <p:sp>
        <p:nvSpPr>
          <p:cNvPr id="18435" name="Rectangle 3"/>
          <p:cNvSpPr>
            <a:spLocks noGrp="1" noChangeArrowheads="1"/>
          </p:cNvSpPr>
          <p:nvPr>
            <p:ph type="body" idx="1"/>
          </p:nvPr>
        </p:nvSpPr>
        <p:spPr bwMode="auto">
          <a:xfrm>
            <a:off x="679450" y="4705350"/>
            <a:ext cx="5435600" cy="4457700"/>
          </a:xfrm>
          <a:prstGeom prst="rect">
            <a:avLst/>
          </a:prstGeom>
          <a:noFill/>
          <a:ln>
            <a:miter lim="800000"/>
            <a:headEnd/>
            <a:tailEnd/>
          </a:ln>
        </p:spPr>
        <p:txBody>
          <a:bodyPr lIns="91303" tIns="45651" rIns="91303" bIns="45651"/>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4294967295"/>
          </p:nvPr>
        </p:nvSpPr>
        <p:spPr bwMode="auto">
          <a:xfrm>
            <a:off x="3848100" y="9409113"/>
            <a:ext cx="2944813" cy="495300"/>
          </a:xfrm>
          <a:prstGeom prst="rect">
            <a:avLst/>
          </a:prstGeom>
          <a:noFill/>
          <a:ln>
            <a:miter lim="800000"/>
            <a:headEnd/>
            <a:tailEnd/>
          </a:ln>
        </p:spPr>
        <p:txBody>
          <a:bodyPr lIns="91303" tIns="45651" rIns="91303" bIns="45651"/>
          <a:lstStyle/>
          <a:p>
            <a:pPr algn="ctr" eaLnBrk="0" hangingPunct="0">
              <a:lnSpc>
                <a:spcPct val="140000"/>
              </a:lnSpc>
            </a:pPr>
            <a:fld id="{2C5AC03E-64CD-496C-A5C5-EE84997CAB86}" type="slidenum">
              <a:rPr lang="en-US"/>
              <a:pPr algn="ctr" eaLnBrk="0" hangingPunct="0">
                <a:lnSpc>
                  <a:spcPct val="140000"/>
                </a:lnSpc>
              </a:pPr>
              <a:t>5</a:t>
            </a:fld>
            <a:endParaRPr lang="en-US"/>
          </a:p>
        </p:txBody>
      </p:sp>
      <p:sp>
        <p:nvSpPr>
          <p:cNvPr id="22530" name="Rectangle 2"/>
          <p:cNvSpPr>
            <a:spLocks noGrp="1" noRot="1" noChangeAspect="1" noChangeArrowheads="1" noTextEdit="1"/>
          </p:cNvSpPr>
          <p:nvPr>
            <p:ph type="sldImg"/>
          </p:nvPr>
        </p:nvSpPr>
        <p:spPr/>
      </p:sp>
      <p:sp>
        <p:nvSpPr>
          <p:cNvPr id="22531" name="Rectangle 3"/>
          <p:cNvSpPr>
            <a:spLocks noGrp="1" noChangeArrowheads="1"/>
          </p:cNvSpPr>
          <p:nvPr>
            <p:ph type="body" idx="1"/>
          </p:nvPr>
        </p:nvSpPr>
        <p:spPr bwMode="auto">
          <a:xfrm>
            <a:off x="679450" y="4705350"/>
            <a:ext cx="5435600" cy="4457700"/>
          </a:xfrm>
          <a:prstGeom prst="rect">
            <a:avLst/>
          </a:prstGeom>
          <a:noFill/>
          <a:ln>
            <a:miter lim="800000"/>
            <a:headEnd/>
            <a:tailEnd/>
          </a:ln>
        </p:spPr>
        <p:txBody>
          <a:bodyPr lIns="91303" tIns="45651" rIns="91303" bIns="45651"/>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4294967295"/>
          </p:nvPr>
        </p:nvSpPr>
        <p:spPr bwMode="auto">
          <a:xfrm>
            <a:off x="3848100" y="9409113"/>
            <a:ext cx="2944813" cy="495300"/>
          </a:xfrm>
          <a:prstGeom prst="rect">
            <a:avLst/>
          </a:prstGeom>
          <a:noFill/>
          <a:ln>
            <a:miter lim="800000"/>
            <a:headEnd/>
            <a:tailEnd/>
          </a:ln>
        </p:spPr>
        <p:txBody>
          <a:bodyPr lIns="91303" tIns="45651" rIns="91303" bIns="45651"/>
          <a:lstStyle/>
          <a:p>
            <a:pPr algn="ctr" eaLnBrk="0" hangingPunct="0">
              <a:lnSpc>
                <a:spcPct val="140000"/>
              </a:lnSpc>
            </a:pPr>
            <a:fld id="{7DD03847-2198-4DD4-979A-C238E92340E9}" type="slidenum">
              <a:rPr lang="en-US"/>
              <a:pPr algn="ctr" eaLnBrk="0" hangingPunct="0">
                <a:lnSpc>
                  <a:spcPct val="140000"/>
                </a:lnSpc>
              </a:pPr>
              <a:t>6</a:t>
            </a:fld>
            <a:endParaRPr lang="en-US"/>
          </a:p>
        </p:txBody>
      </p:sp>
      <p:sp>
        <p:nvSpPr>
          <p:cNvPr id="24578" name="Rectangle 2"/>
          <p:cNvSpPr>
            <a:spLocks noGrp="1" noRot="1" noChangeAspect="1" noChangeArrowheads="1" noTextEdit="1"/>
          </p:cNvSpPr>
          <p:nvPr>
            <p:ph type="sldImg"/>
          </p:nvPr>
        </p:nvSpPr>
        <p:spPr/>
      </p:sp>
      <p:sp>
        <p:nvSpPr>
          <p:cNvPr id="24579" name="Rectangle 3"/>
          <p:cNvSpPr>
            <a:spLocks noGrp="1" noChangeArrowheads="1"/>
          </p:cNvSpPr>
          <p:nvPr>
            <p:ph type="body" idx="1"/>
          </p:nvPr>
        </p:nvSpPr>
        <p:spPr bwMode="auto">
          <a:xfrm>
            <a:off x="679450" y="4705350"/>
            <a:ext cx="5435600" cy="4457700"/>
          </a:xfrm>
          <a:prstGeom prst="rect">
            <a:avLst/>
          </a:prstGeom>
          <a:noFill/>
          <a:ln>
            <a:miter lim="800000"/>
            <a:headEnd/>
            <a:tailEnd/>
          </a:ln>
        </p:spPr>
        <p:txBody>
          <a:bodyPr lIns="91303" tIns="45651" rIns="91303" bIns="45651"/>
          <a:lstStyle/>
          <a:p>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4294967295"/>
          </p:nvPr>
        </p:nvSpPr>
        <p:spPr bwMode="auto">
          <a:xfrm>
            <a:off x="3848100" y="9409113"/>
            <a:ext cx="2944813" cy="495300"/>
          </a:xfrm>
          <a:prstGeom prst="rect">
            <a:avLst/>
          </a:prstGeom>
          <a:noFill/>
          <a:ln>
            <a:miter lim="800000"/>
            <a:headEnd/>
            <a:tailEnd/>
          </a:ln>
        </p:spPr>
        <p:txBody>
          <a:bodyPr lIns="91303" tIns="45651" rIns="91303" bIns="45651"/>
          <a:lstStyle/>
          <a:p>
            <a:pPr algn="ctr" eaLnBrk="0" hangingPunct="0">
              <a:lnSpc>
                <a:spcPct val="140000"/>
              </a:lnSpc>
            </a:pPr>
            <a:fld id="{13EF970B-5586-494E-93BA-32011480755A}" type="slidenum">
              <a:rPr lang="en-US"/>
              <a:pPr algn="ctr" eaLnBrk="0" hangingPunct="0">
                <a:lnSpc>
                  <a:spcPct val="140000"/>
                </a:lnSpc>
              </a:pPr>
              <a:t>7</a:t>
            </a:fld>
            <a:endParaRPr lang="en-US"/>
          </a:p>
        </p:txBody>
      </p:sp>
      <p:sp>
        <p:nvSpPr>
          <p:cNvPr id="28674" name="Rectangle 2"/>
          <p:cNvSpPr>
            <a:spLocks noGrp="1" noRot="1" noChangeAspect="1" noChangeArrowheads="1" noTextEdit="1"/>
          </p:cNvSpPr>
          <p:nvPr>
            <p:ph type="sldImg"/>
          </p:nvPr>
        </p:nvSpPr>
        <p:spPr/>
      </p:sp>
      <p:sp>
        <p:nvSpPr>
          <p:cNvPr id="28675" name="Rectangle 3"/>
          <p:cNvSpPr>
            <a:spLocks noGrp="1" noChangeArrowheads="1"/>
          </p:cNvSpPr>
          <p:nvPr>
            <p:ph type="body" idx="1"/>
          </p:nvPr>
        </p:nvSpPr>
        <p:spPr bwMode="auto">
          <a:xfrm>
            <a:off x="679450" y="4705350"/>
            <a:ext cx="5435600" cy="4457700"/>
          </a:xfrm>
          <a:prstGeom prst="rect">
            <a:avLst/>
          </a:prstGeom>
          <a:noFill/>
          <a:ln>
            <a:miter lim="800000"/>
            <a:headEnd/>
            <a:tailEnd/>
          </a:ln>
        </p:spPr>
        <p:txBody>
          <a:bodyPr lIns="91303" tIns="45651" rIns="91303" bIns="45651"/>
          <a:lstStyle/>
          <a:p>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4294967295"/>
          </p:nvPr>
        </p:nvSpPr>
        <p:spPr bwMode="auto">
          <a:xfrm>
            <a:off x="3848100" y="9409113"/>
            <a:ext cx="2944813" cy="495300"/>
          </a:xfrm>
          <a:prstGeom prst="rect">
            <a:avLst/>
          </a:prstGeom>
          <a:noFill/>
          <a:ln>
            <a:miter lim="800000"/>
            <a:headEnd/>
            <a:tailEnd/>
          </a:ln>
        </p:spPr>
        <p:txBody>
          <a:bodyPr lIns="91303" tIns="45651" rIns="91303" bIns="45651"/>
          <a:lstStyle/>
          <a:p>
            <a:pPr algn="ctr" eaLnBrk="0" hangingPunct="0">
              <a:lnSpc>
                <a:spcPct val="140000"/>
              </a:lnSpc>
            </a:pPr>
            <a:fld id="{77469CB7-ECE4-4682-BF79-8D54D6E25376}" type="slidenum">
              <a:rPr lang="en-US"/>
              <a:pPr algn="ctr" eaLnBrk="0" hangingPunct="0">
                <a:lnSpc>
                  <a:spcPct val="140000"/>
                </a:lnSpc>
              </a:pPr>
              <a:t>8</a:t>
            </a:fld>
            <a:endParaRPr lang="en-US"/>
          </a:p>
        </p:txBody>
      </p:sp>
      <p:sp>
        <p:nvSpPr>
          <p:cNvPr id="30722" name="Rectangle 2"/>
          <p:cNvSpPr>
            <a:spLocks noGrp="1" noRot="1" noChangeAspect="1" noChangeArrowheads="1" noTextEdit="1"/>
          </p:cNvSpPr>
          <p:nvPr>
            <p:ph type="sldImg"/>
          </p:nvPr>
        </p:nvSpPr>
        <p:spPr/>
      </p:sp>
      <p:sp>
        <p:nvSpPr>
          <p:cNvPr id="30723" name="Rectangle 3"/>
          <p:cNvSpPr>
            <a:spLocks noGrp="1" noChangeArrowheads="1"/>
          </p:cNvSpPr>
          <p:nvPr>
            <p:ph type="body" idx="1"/>
          </p:nvPr>
        </p:nvSpPr>
        <p:spPr bwMode="auto">
          <a:xfrm>
            <a:off x="679450" y="4705350"/>
            <a:ext cx="5435600" cy="4457700"/>
          </a:xfrm>
          <a:prstGeom prst="rect">
            <a:avLst/>
          </a:prstGeom>
          <a:noFill/>
          <a:ln>
            <a:miter lim="800000"/>
            <a:headEnd/>
            <a:tailEnd/>
          </a:ln>
        </p:spPr>
        <p:txBody>
          <a:bodyPr lIns="91303" tIns="45651" rIns="91303" bIns="45651"/>
          <a:lstStyle/>
          <a:p>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4294967295"/>
          </p:nvPr>
        </p:nvSpPr>
        <p:spPr bwMode="auto">
          <a:xfrm>
            <a:off x="3848100" y="9409113"/>
            <a:ext cx="2944813" cy="495300"/>
          </a:xfrm>
          <a:prstGeom prst="rect">
            <a:avLst/>
          </a:prstGeom>
          <a:noFill/>
          <a:ln>
            <a:miter lim="800000"/>
            <a:headEnd/>
            <a:tailEnd/>
          </a:ln>
        </p:spPr>
        <p:txBody>
          <a:bodyPr lIns="91303" tIns="45651" rIns="91303" bIns="45651"/>
          <a:lstStyle/>
          <a:p>
            <a:pPr algn="ctr" eaLnBrk="0" hangingPunct="0">
              <a:lnSpc>
                <a:spcPct val="140000"/>
              </a:lnSpc>
            </a:pPr>
            <a:fld id="{24790F3B-CE58-44C6-82C9-364E32A021EA}" type="slidenum">
              <a:rPr lang="en-US"/>
              <a:pPr algn="ctr" eaLnBrk="0" hangingPunct="0">
                <a:lnSpc>
                  <a:spcPct val="140000"/>
                </a:lnSpc>
              </a:pPr>
              <a:t>9</a:t>
            </a:fld>
            <a:endParaRPr lang="en-US"/>
          </a:p>
        </p:txBody>
      </p:sp>
      <p:sp>
        <p:nvSpPr>
          <p:cNvPr id="32770" name="Rectangle 2"/>
          <p:cNvSpPr>
            <a:spLocks noGrp="1" noRot="1" noChangeAspect="1" noChangeArrowheads="1" noTextEdit="1"/>
          </p:cNvSpPr>
          <p:nvPr>
            <p:ph type="sldImg"/>
          </p:nvPr>
        </p:nvSpPr>
        <p:spPr/>
      </p:sp>
      <p:sp>
        <p:nvSpPr>
          <p:cNvPr id="32771" name="Rectangle 3"/>
          <p:cNvSpPr>
            <a:spLocks noGrp="1" noChangeArrowheads="1"/>
          </p:cNvSpPr>
          <p:nvPr>
            <p:ph type="body" idx="1"/>
          </p:nvPr>
        </p:nvSpPr>
        <p:spPr bwMode="auto">
          <a:xfrm>
            <a:off x="679450" y="4705350"/>
            <a:ext cx="5435600" cy="4457700"/>
          </a:xfrm>
          <a:prstGeom prst="rect">
            <a:avLst/>
          </a:prstGeom>
          <a:noFill/>
          <a:ln>
            <a:miter lim="800000"/>
            <a:headEnd/>
            <a:tailEnd/>
          </a:ln>
        </p:spPr>
        <p:txBody>
          <a:bodyPr lIns="91303" tIns="45651" rIns="91303" bIns="45651"/>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3" name="Rectangle 22"/>
          <p:cNvSpPr/>
          <p:nvPr userDrawn="1"/>
        </p:nvSpPr>
        <p:spPr bwMode="auto">
          <a:xfrm>
            <a:off x="0" y="0"/>
            <a:ext cx="9902825" cy="1295400"/>
          </a:xfrm>
          <a:prstGeom prst="rect">
            <a:avLst/>
          </a:prstGeom>
          <a:solidFill>
            <a:srgbClr val="000066"/>
          </a:solidFill>
          <a:ln w="12700" cap="flat" cmpd="sng" algn="ctr">
            <a:noFill/>
            <a:prstDash val="solid"/>
            <a:round/>
            <a:headEnd type="none" w="med" len="med"/>
            <a:tailEnd type="none" w="med" len="med"/>
          </a:ln>
          <a:effectLst/>
        </p:spPr>
        <p:txBody>
          <a:bodyPr/>
          <a:lstStyle/>
          <a:p>
            <a:pPr algn="ctr" eaLnBrk="0" hangingPunct="0">
              <a:lnSpc>
                <a:spcPct val="140000"/>
              </a:lnSpc>
              <a:defRPr/>
            </a:pPr>
            <a:endParaRPr lang="en-SG"/>
          </a:p>
        </p:txBody>
      </p:sp>
      <p:sp>
        <p:nvSpPr>
          <p:cNvPr id="4" name="Rectangle 3"/>
          <p:cNvSpPr>
            <a:spLocks noChangeArrowheads="1"/>
          </p:cNvSpPr>
          <p:nvPr userDrawn="1"/>
        </p:nvSpPr>
        <p:spPr bwMode="auto">
          <a:xfrm>
            <a:off x="0" y="0"/>
            <a:ext cx="7616825" cy="1295400"/>
          </a:xfrm>
          <a:prstGeom prst="rect">
            <a:avLst/>
          </a:prstGeom>
          <a:gradFill rotWithShape="1">
            <a:gsLst>
              <a:gs pos="0">
                <a:srgbClr val="0152AB">
                  <a:alpha val="90000"/>
                </a:srgbClr>
              </a:gs>
              <a:gs pos="100000">
                <a:schemeClr val="bg1">
                  <a:alpha val="0"/>
                </a:schemeClr>
              </a:gs>
            </a:gsLst>
            <a:lin ang="0" scaled="1"/>
          </a:gradFill>
          <a:ln w="12700">
            <a:noFill/>
            <a:miter lim="800000"/>
            <a:headEnd/>
            <a:tailEnd/>
          </a:ln>
          <a:effectLst/>
        </p:spPr>
        <p:txBody>
          <a:bodyPr wrap="none" lIns="90488" tIns="44450" rIns="90488" bIns="44450" anchor="ctr"/>
          <a:lstStyle/>
          <a:p>
            <a:pPr algn="ctr" eaLnBrk="0" hangingPunct="0">
              <a:lnSpc>
                <a:spcPct val="140000"/>
              </a:lnSpc>
              <a:defRPr/>
            </a:pPr>
            <a:endParaRPr lang="en-SG"/>
          </a:p>
        </p:txBody>
      </p:sp>
      <p:sp>
        <p:nvSpPr>
          <p:cNvPr id="5" name="Rectangle 24"/>
          <p:cNvSpPr/>
          <p:nvPr userDrawn="1"/>
        </p:nvSpPr>
        <p:spPr bwMode="auto">
          <a:xfrm>
            <a:off x="-1588" y="6629400"/>
            <a:ext cx="9904413" cy="228600"/>
          </a:xfrm>
          <a:prstGeom prst="rect">
            <a:avLst/>
          </a:prstGeom>
          <a:solidFill>
            <a:srgbClr val="000066"/>
          </a:solidFill>
          <a:ln w="12700" cap="flat" cmpd="sng" algn="ctr">
            <a:noFill/>
            <a:prstDash val="solid"/>
            <a:round/>
            <a:headEnd type="none" w="med" len="med"/>
            <a:tailEnd type="none" w="med" len="med"/>
          </a:ln>
          <a:effectLst/>
        </p:spPr>
        <p:txBody>
          <a:bodyPr/>
          <a:lstStyle/>
          <a:p>
            <a:pPr algn="ctr" eaLnBrk="0" hangingPunct="0">
              <a:lnSpc>
                <a:spcPct val="140000"/>
              </a:lnSpc>
              <a:defRPr/>
            </a:pPr>
            <a:endParaRPr lang="en-SG"/>
          </a:p>
        </p:txBody>
      </p:sp>
      <p:sp>
        <p:nvSpPr>
          <p:cNvPr id="6" name="Rectangle 3"/>
          <p:cNvSpPr>
            <a:spLocks noChangeArrowheads="1"/>
          </p:cNvSpPr>
          <p:nvPr userDrawn="1"/>
        </p:nvSpPr>
        <p:spPr bwMode="auto">
          <a:xfrm>
            <a:off x="-1588" y="6629400"/>
            <a:ext cx="7616826" cy="228600"/>
          </a:xfrm>
          <a:prstGeom prst="rect">
            <a:avLst/>
          </a:prstGeom>
          <a:gradFill rotWithShape="1">
            <a:gsLst>
              <a:gs pos="0">
                <a:srgbClr val="0152AB">
                  <a:alpha val="69000"/>
                </a:srgbClr>
              </a:gs>
              <a:gs pos="100000">
                <a:schemeClr val="bg1">
                  <a:alpha val="0"/>
                </a:schemeClr>
              </a:gs>
            </a:gsLst>
            <a:lin ang="0" scaled="1"/>
          </a:gradFill>
          <a:ln w="12700">
            <a:noFill/>
            <a:miter lim="800000"/>
            <a:headEnd/>
            <a:tailEnd/>
          </a:ln>
          <a:effectLst/>
        </p:spPr>
        <p:txBody>
          <a:bodyPr wrap="none" lIns="90488" tIns="44450" rIns="90488" bIns="44450" anchor="ctr"/>
          <a:lstStyle/>
          <a:p>
            <a:pPr algn="ctr" eaLnBrk="0" hangingPunct="0">
              <a:lnSpc>
                <a:spcPct val="140000"/>
              </a:lnSpc>
              <a:defRPr/>
            </a:pPr>
            <a:endParaRPr lang="en-SG"/>
          </a:p>
        </p:txBody>
      </p:sp>
      <p:sp>
        <p:nvSpPr>
          <p:cNvPr id="7" name="Rectangle 57"/>
          <p:cNvSpPr>
            <a:spLocks noChangeArrowheads="1"/>
          </p:cNvSpPr>
          <p:nvPr userDrawn="1"/>
        </p:nvSpPr>
        <p:spPr bwMode="auto">
          <a:xfrm>
            <a:off x="0" y="6629400"/>
            <a:ext cx="9902825" cy="228600"/>
          </a:xfrm>
          <a:prstGeom prst="rect">
            <a:avLst/>
          </a:prstGeom>
          <a:noFill/>
          <a:ln w="9525" algn="ctr">
            <a:noFill/>
            <a:miter lim="800000"/>
            <a:headEnd/>
            <a:tailEnd/>
          </a:ln>
        </p:spPr>
        <p:txBody>
          <a:bodyPr wrap="none" anchor="ctr"/>
          <a:lstStyle/>
          <a:p>
            <a:pPr algn="ctr">
              <a:spcBef>
                <a:spcPct val="20000"/>
              </a:spcBef>
              <a:buClr>
                <a:schemeClr val="folHlink"/>
              </a:buClr>
              <a:buFont typeface="Wingdings" pitchFamily="2" charset="2"/>
              <a:buNone/>
              <a:defRPr/>
            </a:pPr>
            <a:endParaRPr lang="en-US" sz="1800" dirty="0">
              <a:solidFill>
                <a:srgbClr val="CC0000"/>
              </a:solidFill>
              <a:cs typeface="Arial" charset="0"/>
            </a:endParaRPr>
          </a:p>
        </p:txBody>
      </p:sp>
      <p:sp>
        <p:nvSpPr>
          <p:cNvPr id="8" name="Rectangle 63"/>
          <p:cNvSpPr>
            <a:spLocks noChangeArrowheads="1"/>
          </p:cNvSpPr>
          <p:nvPr userDrawn="1"/>
        </p:nvSpPr>
        <p:spPr bwMode="auto">
          <a:xfrm>
            <a:off x="0" y="6629400"/>
            <a:ext cx="2360613" cy="254000"/>
          </a:xfrm>
          <a:prstGeom prst="rect">
            <a:avLst/>
          </a:prstGeom>
          <a:noFill/>
          <a:ln w="9525">
            <a:noFill/>
            <a:miter lim="800000"/>
            <a:headEnd/>
            <a:tailEnd/>
          </a:ln>
          <a:effectLst/>
        </p:spPr>
        <p:txBody>
          <a:bodyPr/>
          <a:lstStyle/>
          <a:p>
            <a:pPr>
              <a:defRPr/>
            </a:pPr>
            <a:r>
              <a:rPr lang="en-GB" sz="1000" dirty="0">
                <a:solidFill>
                  <a:srgbClr val="FFC000"/>
                </a:solidFill>
                <a:cs typeface="Arial" charset="0"/>
              </a:rPr>
              <a:t>Slide © 2010 by Lovelock &amp; Wirtz</a:t>
            </a:r>
            <a:endParaRPr lang="en-US" sz="1000" dirty="0">
              <a:solidFill>
                <a:srgbClr val="FFC000"/>
              </a:solidFill>
              <a:cs typeface="Arial" charset="0"/>
            </a:endParaRPr>
          </a:p>
        </p:txBody>
      </p:sp>
      <p:sp>
        <p:nvSpPr>
          <p:cNvPr id="9" name="Rectangle 64"/>
          <p:cNvSpPr>
            <a:spLocks noChangeArrowheads="1"/>
          </p:cNvSpPr>
          <p:nvPr userDrawn="1"/>
        </p:nvSpPr>
        <p:spPr bwMode="auto">
          <a:xfrm>
            <a:off x="3884613" y="6629400"/>
            <a:ext cx="2438400" cy="228600"/>
          </a:xfrm>
          <a:prstGeom prst="rect">
            <a:avLst/>
          </a:prstGeom>
          <a:noFill/>
          <a:ln w="9525">
            <a:noFill/>
            <a:miter lim="800000"/>
            <a:headEnd/>
            <a:tailEnd/>
          </a:ln>
          <a:effectLst/>
        </p:spPr>
        <p:txBody>
          <a:bodyPr/>
          <a:lstStyle/>
          <a:p>
            <a:pPr algn="ctr" eaLnBrk="0" hangingPunct="0">
              <a:lnSpc>
                <a:spcPct val="90000"/>
              </a:lnSpc>
              <a:spcBef>
                <a:spcPct val="50000"/>
              </a:spcBef>
              <a:defRPr/>
            </a:pPr>
            <a:r>
              <a:rPr lang="en-GB" sz="1000" dirty="0">
                <a:solidFill>
                  <a:srgbClr val="FFC000"/>
                </a:solidFill>
                <a:cs typeface="Arial" charset="0"/>
              </a:rPr>
              <a:t>Services Marketing 7/e</a:t>
            </a:r>
          </a:p>
          <a:p>
            <a:pPr algn="r" eaLnBrk="0" hangingPunct="0">
              <a:lnSpc>
                <a:spcPct val="90000"/>
              </a:lnSpc>
              <a:spcBef>
                <a:spcPct val="50000"/>
              </a:spcBef>
              <a:defRPr/>
            </a:pPr>
            <a:endParaRPr lang="en-US" sz="1000" dirty="0">
              <a:solidFill>
                <a:srgbClr val="F2A304"/>
              </a:solidFill>
              <a:cs typeface="Arial" charset="0"/>
            </a:endParaRPr>
          </a:p>
        </p:txBody>
      </p:sp>
      <p:sp>
        <p:nvSpPr>
          <p:cNvPr id="10" name="Rectangle 65"/>
          <p:cNvSpPr>
            <a:spLocks noChangeArrowheads="1"/>
          </p:cNvSpPr>
          <p:nvPr userDrawn="1"/>
        </p:nvSpPr>
        <p:spPr bwMode="auto">
          <a:xfrm>
            <a:off x="8304213" y="6642100"/>
            <a:ext cx="1600200" cy="228600"/>
          </a:xfrm>
          <a:prstGeom prst="rect">
            <a:avLst/>
          </a:prstGeom>
          <a:noFill/>
          <a:ln w="9525">
            <a:noFill/>
            <a:miter lim="800000"/>
            <a:headEnd/>
            <a:tailEnd/>
          </a:ln>
          <a:effectLst/>
        </p:spPr>
        <p:txBody>
          <a:bodyPr/>
          <a:lstStyle/>
          <a:p>
            <a:pPr algn="r" eaLnBrk="0" hangingPunct="0">
              <a:lnSpc>
                <a:spcPct val="90000"/>
              </a:lnSpc>
              <a:spcBef>
                <a:spcPct val="50000"/>
              </a:spcBef>
              <a:defRPr/>
            </a:pPr>
            <a:r>
              <a:rPr lang="en-GB" sz="1000" dirty="0">
                <a:solidFill>
                  <a:srgbClr val="FFC000"/>
                </a:solidFill>
                <a:cs typeface="Arial" charset="0"/>
              </a:rPr>
              <a:t>Chapter 1 – Page </a:t>
            </a:r>
            <a:fld id="{C4BF3284-261A-4DBB-91F3-DD4830992019}" type="slidenum">
              <a:rPr lang="en-GB" sz="1000" dirty="0">
                <a:solidFill>
                  <a:srgbClr val="FFC000"/>
                </a:solidFill>
                <a:cs typeface="Arial" charset="0"/>
              </a:rPr>
              <a:pPr algn="r" eaLnBrk="0" hangingPunct="0">
                <a:lnSpc>
                  <a:spcPct val="90000"/>
                </a:lnSpc>
                <a:spcBef>
                  <a:spcPct val="50000"/>
                </a:spcBef>
                <a:defRPr/>
              </a:pPr>
              <a:t>‹#›</a:t>
            </a:fld>
            <a:endParaRPr lang="en-GB" sz="1000" dirty="0">
              <a:solidFill>
                <a:srgbClr val="FFC000"/>
              </a:solidFill>
              <a:cs typeface="Arial" charset="0"/>
            </a:endParaRPr>
          </a:p>
          <a:p>
            <a:pPr algn="r" eaLnBrk="0" hangingPunct="0">
              <a:lnSpc>
                <a:spcPct val="90000"/>
              </a:lnSpc>
              <a:spcBef>
                <a:spcPct val="50000"/>
              </a:spcBef>
              <a:defRPr/>
            </a:pPr>
            <a:endParaRPr lang="en-US" sz="1000" dirty="0">
              <a:cs typeface="Arial" charset="0"/>
            </a:endParaRPr>
          </a:p>
        </p:txBody>
      </p:sp>
      <p:sp>
        <p:nvSpPr>
          <p:cNvPr id="28" name="Text Placeholder 27"/>
          <p:cNvSpPr>
            <a:spLocks noGrp="1"/>
          </p:cNvSpPr>
          <p:nvPr>
            <p:ph type="body" sz="quarter" idx="10"/>
          </p:nvPr>
        </p:nvSpPr>
        <p:spPr>
          <a:xfrm>
            <a:off x="379413" y="2209800"/>
            <a:ext cx="6477000" cy="2133600"/>
          </a:xfrm>
        </p:spPr>
        <p:txBody>
          <a:bodyPr/>
          <a:lstStyle>
            <a:lvl1pPr marL="0" indent="0" algn="ctr">
              <a:buNone/>
              <a:defRPr sz="2800">
                <a:solidFill>
                  <a:srgbClr val="013C7D"/>
                </a:solidFill>
                <a:latin typeface="Helvetica" pitchFamily="34" charset="0"/>
                <a:cs typeface="Helvetica" pitchFamily="34" charset="0"/>
              </a:defRPr>
            </a:lvl1pPr>
            <a:lvl2pPr>
              <a:buNone/>
              <a:defRPr/>
            </a:lvl2pPr>
            <a:lvl3pPr>
              <a:buNone/>
              <a:defRPr/>
            </a:lvl3pPr>
            <a:lvl4pPr>
              <a:buNone/>
              <a:defRPr/>
            </a:lvl4pPr>
            <a:lvl5pPr>
              <a:buNone/>
              <a:defRPr/>
            </a:lvl5pPr>
          </a:lstStyle>
          <a:p>
            <a:pPr lvl="0"/>
            <a:r>
              <a:rPr lang="en-US" dirty="0" smtClean="0"/>
              <a:t>Click to edit Master text styles</a:t>
            </a:r>
          </a:p>
        </p:txBody>
      </p:sp>
    </p:spTree>
  </p:cSld>
  <p:clrMapOvr>
    <a:masterClrMapping/>
  </p:clrMapOvr>
  <p:transition spd="med">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3"/>
          <p:cNvSpPr txBox="1">
            <a:spLocks noChangeArrowheads="1"/>
          </p:cNvSpPr>
          <p:nvPr userDrawn="1"/>
        </p:nvSpPr>
        <p:spPr bwMode="auto">
          <a:xfrm>
            <a:off x="268288" y="1600200"/>
            <a:ext cx="9407525" cy="4800600"/>
          </a:xfrm>
          <a:prstGeom prst="rect">
            <a:avLst/>
          </a:prstGeom>
          <a:noFill/>
          <a:ln w="12700">
            <a:noFill/>
            <a:miter lim="800000"/>
            <a:headEnd/>
            <a:tailEnd/>
          </a:ln>
        </p:spPr>
        <p:txBody>
          <a:bodyPr lIns="86163" tIns="42325" rIns="86163" bIns="42325"/>
          <a:lstStyle/>
          <a:p>
            <a:pPr marL="457200" indent="-457200" defTabSz="869950" eaLnBrk="0" hangingPunct="0">
              <a:spcBef>
                <a:spcPct val="80000"/>
              </a:spcBef>
              <a:buClr>
                <a:srgbClr val="FF6600"/>
              </a:buClr>
              <a:buFont typeface="Webdings" pitchFamily="18" charset="2"/>
              <a:buChar char="="/>
              <a:tabLst>
                <a:tab pos="1582738" algn="l"/>
              </a:tabLst>
              <a:defRPr/>
            </a:pPr>
            <a:endParaRPr lang="en-US" sz="2400" kern="0" dirty="0">
              <a:cs typeface="Arial" charset="0"/>
            </a:endParaRPr>
          </a:p>
        </p:txBody>
      </p:sp>
      <p:sp>
        <p:nvSpPr>
          <p:cNvPr id="4" name="Rectangle 2"/>
          <p:cNvSpPr>
            <a:spLocks noGrp="1" noChangeArrowheads="1"/>
          </p:cNvSpPr>
          <p:nvPr>
            <p:ph type="title"/>
          </p:nvPr>
        </p:nvSpPr>
        <p:spPr>
          <a:xfrm>
            <a:off x="227013" y="228600"/>
            <a:ext cx="6400799" cy="838200"/>
          </a:xfrm>
          <a:noFill/>
          <a:ln w="9525">
            <a:noFill/>
            <a:miter lim="800000"/>
            <a:headEnd/>
            <a:tailEnd/>
          </a:ln>
        </p:spPr>
        <p:txBody>
          <a:bodyPr/>
          <a:lstStyle>
            <a:lvl1pPr>
              <a:defRPr kumimoji="0" lang="en-US" sz="2800" b="1" i="0" u="none" strike="noStrike" kern="0" cap="none" spc="0" normalizeH="0" baseline="0" noProof="0" dirty="0" smtClean="0">
                <a:ln>
                  <a:noFill/>
                </a:ln>
                <a:solidFill>
                  <a:schemeClr val="bg1"/>
                </a:solidFill>
                <a:effectLst/>
                <a:uLnTx/>
                <a:uFillTx/>
                <a:latin typeface="Helvetica" pitchFamily="34" charset="0"/>
                <a:ea typeface="+mj-ea"/>
                <a:cs typeface="Helvetica" pitchFamily="34" charset="0"/>
              </a:defRPr>
            </a:lvl1pPr>
          </a:lstStyle>
          <a:p>
            <a:pPr lvl="0"/>
            <a:endParaRPr lang="en-US" dirty="0" smtClean="0"/>
          </a:p>
        </p:txBody>
      </p:sp>
      <p:sp>
        <p:nvSpPr>
          <p:cNvPr id="11" name="Text Placeholder 10"/>
          <p:cNvSpPr>
            <a:spLocks noGrp="1"/>
          </p:cNvSpPr>
          <p:nvPr>
            <p:ph type="body" sz="quarter" idx="10"/>
          </p:nvPr>
        </p:nvSpPr>
        <p:spPr>
          <a:xfrm>
            <a:off x="303213" y="1600200"/>
            <a:ext cx="9372600" cy="4800600"/>
          </a:xfrm>
        </p:spPr>
        <p:txBody>
          <a:bodyPr/>
          <a:lstStyle>
            <a:lvl1pPr>
              <a:lnSpc>
                <a:spcPct val="100000"/>
              </a:lnSpc>
              <a:spcBef>
                <a:spcPts val="3000"/>
              </a:spcBef>
              <a:buClr>
                <a:srgbClr val="FF6600"/>
              </a:buClr>
              <a:defRPr lang="en-US" sz="2400" b="1" dirty="0" smtClean="0">
                <a:solidFill>
                  <a:srgbClr val="013C7D"/>
                </a:solidFill>
                <a:latin typeface="Helvetica" pitchFamily="34" charset="0"/>
                <a:ea typeface="+mn-ea"/>
                <a:cs typeface="Helvetica" pitchFamily="34" charset="0"/>
              </a:defRPr>
            </a:lvl1pPr>
            <a:lvl2pPr>
              <a:lnSpc>
                <a:spcPct val="100000"/>
              </a:lnSpc>
              <a:spcBef>
                <a:spcPts val="1200"/>
              </a:spcBef>
              <a:buClrTx/>
              <a:defRPr lang="en-US" sz="2000" b="1" dirty="0" smtClean="0">
                <a:solidFill>
                  <a:srgbClr val="013C7D"/>
                </a:solidFill>
                <a:latin typeface="Helvetica" pitchFamily="34" charset="0"/>
                <a:cs typeface="Helvetica" pitchFamily="34" charset="0"/>
              </a:defRPr>
            </a:lvl2pPr>
            <a:lvl3pPr>
              <a:lnSpc>
                <a:spcPct val="100000"/>
              </a:lnSpc>
              <a:spcBef>
                <a:spcPts val="0"/>
              </a:spcBef>
              <a:buClrTx/>
              <a:defRPr lang="en-US" sz="1800" b="1" i="1" dirty="0" smtClean="0">
                <a:solidFill>
                  <a:srgbClr val="013C7D"/>
                </a:solidFill>
                <a:latin typeface="Helvetica" pitchFamily="34" charset="0"/>
                <a:cs typeface="Helvetica" pitchFamily="34" charset="0"/>
              </a:defRPr>
            </a:lvl3pPr>
            <a:lvl4pPr>
              <a:buClrTx/>
              <a:defRPr>
                <a:solidFill>
                  <a:srgbClr val="013C7D"/>
                </a:solidFill>
                <a:latin typeface="Helvetica" pitchFamily="34" charset="0"/>
                <a:cs typeface="Helvetica" pitchFamily="34" charset="0"/>
              </a:defRPr>
            </a:lvl4pPr>
            <a:lvl5pPr>
              <a:buClrTx/>
              <a:defRPr>
                <a:solidFill>
                  <a:srgbClr val="013C7D"/>
                </a:solidFill>
                <a:latin typeface="Helvetica" pitchFamily="34" charset="0"/>
                <a:cs typeface="Helvetica" pitchFamily="34" charset="0"/>
              </a:defRPr>
            </a:lvl5pPr>
          </a:lstStyle>
          <a:p>
            <a:pPr lvl="0"/>
            <a:r>
              <a:rPr lang="en-US" dirty="0" smtClean="0"/>
              <a:t>Click to edit Master text styles</a:t>
            </a:r>
          </a:p>
          <a:p>
            <a:pPr lvl="1"/>
            <a:r>
              <a:rPr lang="en-US" dirty="0" smtClean="0"/>
              <a:t>Second level</a:t>
            </a:r>
          </a:p>
          <a:p>
            <a:pPr lvl="2"/>
            <a:r>
              <a:rPr lang="en-US" dirty="0" smtClean="0"/>
              <a:t>Third level</a:t>
            </a:r>
            <a:endParaRPr lang="en-SG" dirty="0"/>
          </a:p>
        </p:txBody>
      </p:sp>
    </p:spTree>
  </p:cSld>
  <p:clrMapOvr>
    <a:masterClrMapping/>
  </p:clrMapOvr>
  <p:transition spd="med">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7012" y="228600"/>
            <a:ext cx="6400800" cy="838200"/>
          </a:xfrm>
          <a:noFill/>
          <a:ln w="9525">
            <a:noFill/>
            <a:miter lim="800000"/>
            <a:headEnd/>
            <a:tailEnd/>
          </a:ln>
        </p:spPr>
        <p:txBody>
          <a:bodyPr/>
          <a:lstStyle>
            <a:lvl1pPr>
              <a:defRPr kumimoji="0" lang="en-US" sz="2800" b="1" i="0" u="none" strike="noStrike" kern="0" cap="none" spc="0" normalizeH="0" baseline="0" noProof="0" dirty="0">
                <a:ln>
                  <a:noFill/>
                </a:ln>
                <a:solidFill>
                  <a:schemeClr val="bg1"/>
                </a:solidFill>
                <a:effectLst/>
                <a:uLnTx/>
                <a:uFillTx/>
                <a:latin typeface="Helvetica" pitchFamily="34" charset="0"/>
                <a:ea typeface="+mj-ea"/>
                <a:cs typeface="Helvetica" pitchFamily="34" charset="0"/>
              </a:defRPr>
            </a:lvl1pPr>
          </a:lstStyle>
          <a:p>
            <a:pPr lvl="0"/>
            <a:r>
              <a:rPr lang="en-US" dirty="0" smtClean="0"/>
              <a:t>Click to edit Master title style</a:t>
            </a:r>
            <a:endParaRPr lang="en-US" dirty="0"/>
          </a:p>
        </p:txBody>
      </p:sp>
      <p:sp>
        <p:nvSpPr>
          <p:cNvPr id="3" name="Content Placeholder 2"/>
          <p:cNvSpPr>
            <a:spLocks noGrp="1"/>
          </p:cNvSpPr>
          <p:nvPr>
            <p:ph sz="half" idx="1"/>
          </p:nvPr>
        </p:nvSpPr>
        <p:spPr>
          <a:xfrm>
            <a:off x="531812" y="1447800"/>
            <a:ext cx="4152900" cy="4953000"/>
          </a:xfrm>
        </p:spPr>
        <p:txBody>
          <a:bodyPr/>
          <a:lstStyle>
            <a:lvl1pPr>
              <a:buClr>
                <a:srgbClr val="FF6600"/>
              </a:buClr>
              <a:defRPr lang="en-US" sz="2400" b="1" dirty="0" smtClean="0">
                <a:solidFill>
                  <a:srgbClr val="013C7D"/>
                </a:solidFill>
                <a:latin typeface="Helvetica" pitchFamily="34" charset="0"/>
                <a:ea typeface="+mn-ea"/>
                <a:cs typeface="Helvetica" pitchFamily="34" charset="0"/>
              </a:defRPr>
            </a:lvl1pPr>
            <a:lvl2pPr>
              <a:buClrTx/>
              <a:defRPr lang="en-US" sz="2000" b="1" dirty="0" smtClean="0">
                <a:solidFill>
                  <a:srgbClr val="013C7D"/>
                </a:solidFill>
                <a:latin typeface="Helvetica" pitchFamily="34" charset="0"/>
                <a:cs typeface="Helvetica" pitchFamily="34" charset="0"/>
              </a:defRPr>
            </a:lvl2pPr>
            <a:lvl3pPr>
              <a:buClrTx/>
              <a:defRPr lang="en-US" sz="1800" b="1" i="1" dirty="0" smtClean="0">
                <a:solidFill>
                  <a:srgbClr val="013C7D"/>
                </a:solidFill>
                <a:latin typeface="Helvetica" pitchFamily="34" charset="0"/>
                <a:cs typeface="Helvetica" pitchFamily="34" charset="0"/>
              </a:defRPr>
            </a:lvl3pPr>
            <a:lvl4pPr>
              <a:buClrTx/>
              <a:defRPr sz="1800">
                <a:latin typeface="Helvetica" pitchFamily="34" charset="0"/>
                <a:cs typeface="Helvetica" pitchFamily="34" charset="0"/>
              </a:defRPr>
            </a:lvl4pPr>
            <a:lvl5pPr>
              <a:buClrTx/>
              <a:defRPr sz="1800">
                <a:latin typeface="Helvetica" pitchFamily="34" charset="0"/>
                <a:cs typeface="Helvetica"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Content Placeholder 3"/>
          <p:cNvSpPr>
            <a:spLocks noGrp="1"/>
          </p:cNvSpPr>
          <p:nvPr>
            <p:ph sz="half" idx="2"/>
          </p:nvPr>
        </p:nvSpPr>
        <p:spPr>
          <a:xfrm>
            <a:off x="4837112" y="1447800"/>
            <a:ext cx="4152900" cy="4953000"/>
          </a:xfrm>
        </p:spPr>
        <p:txBody>
          <a:bodyPr/>
          <a:lstStyle>
            <a:lvl1pPr marL="457200" indent="-457200" algn="l" defTabSz="869950" rtl="0" eaLnBrk="0" fontAlgn="base" hangingPunct="0">
              <a:spcBef>
                <a:spcPct val="80000"/>
              </a:spcBef>
              <a:spcAft>
                <a:spcPct val="0"/>
              </a:spcAft>
              <a:buClr>
                <a:srgbClr val="FF6600"/>
              </a:buClr>
              <a:buFont typeface="Webdings" pitchFamily="18" charset="2"/>
              <a:buChar char="="/>
              <a:tabLst>
                <a:tab pos="1582738" algn="l"/>
              </a:tabLst>
              <a:defRPr lang="en-US" sz="2400" b="1" dirty="0" smtClean="0">
                <a:solidFill>
                  <a:srgbClr val="013C7D"/>
                </a:solidFill>
                <a:latin typeface="Helvetica" pitchFamily="34" charset="0"/>
                <a:ea typeface="+mn-ea"/>
                <a:cs typeface="Helvetica" pitchFamily="34" charset="0"/>
              </a:defRPr>
            </a:lvl1pPr>
            <a:lvl2pPr marL="1084263" indent="-512763" algn="l" defTabSz="869950" rtl="0" eaLnBrk="0" fontAlgn="base" hangingPunct="0">
              <a:spcBef>
                <a:spcPts val="1200"/>
              </a:spcBef>
              <a:spcAft>
                <a:spcPct val="0"/>
              </a:spcAft>
              <a:buClrTx/>
              <a:buSzPct val="100000"/>
              <a:buFont typeface="Wingdings" pitchFamily="2" charset="2"/>
              <a:buChar char="è"/>
              <a:tabLst>
                <a:tab pos="1582738" algn="l"/>
              </a:tabLst>
              <a:defRPr lang="en-US" sz="2000" b="1" dirty="0" smtClean="0">
                <a:solidFill>
                  <a:srgbClr val="013C7D"/>
                </a:solidFill>
                <a:latin typeface="Helvetica" pitchFamily="34" charset="0"/>
                <a:cs typeface="Helvetica" pitchFamily="34" charset="0"/>
              </a:defRPr>
            </a:lvl2pPr>
            <a:lvl3pPr>
              <a:defRPr lang="en-US" sz="1800" b="1" i="1" dirty="0" smtClean="0">
                <a:solidFill>
                  <a:srgbClr val="013C7D"/>
                </a:solidFill>
                <a:latin typeface="Helvetica" pitchFamily="34" charset="0"/>
                <a:cs typeface="Helvetica" pitchFamily="34" charset="0"/>
              </a:defRPr>
            </a:lvl3pPr>
            <a:lvl4pPr>
              <a:defRPr sz="1800">
                <a:latin typeface="Helvetica" pitchFamily="34" charset="0"/>
                <a:cs typeface="Helvetica" pitchFamily="34" charset="0"/>
              </a:defRPr>
            </a:lvl4pPr>
            <a:lvl5pPr>
              <a:defRPr sz="1800">
                <a:latin typeface="Helvetica" pitchFamily="34" charset="0"/>
                <a:cs typeface="Helvetica"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0"/>
            <a:endParaRPr lang="en-US" dirty="0"/>
          </a:p>
        </p:txBody>
      </p:sp>
    </p:spTree>
  </p:cSld>
  <p:clrMapOvr>
    <a:masterClrMapping/>
  </p:clrMapOvr>
  <p:transition spd="med">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95300" y="1535113"/>
            <a:ext cx="4375150" cy="639762"/>
          </a:xfrm>
        </p:spPr>
        <p:txBody>
          <a:bodyPr anchor="b"/>
          <a:lstStyle>
            <a:lvl1pPr marL="0" indent="0">
              <a:buNone/>
              <a:defRPr lang="en-US" sz="2400" b="1" dirty="0" smtClean="0">
                <a:solidFill>
                  <a:srgbClr val="013C7D"/>
                </a:solidFill>
                <a:latin typeface="Helvetica" pitchFamily="34" charset="0"/>
                <a:ea typeface="+mn-ea"/>
                <a:cs typeface="Helvetic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95300" y="2174875"/>
            <a:ext cx="4375150" cy="3951288"/>
          </a:xfrm>
        </p:spPr>
        <p:txBody>
          <a:bodyPr/>
          <a:lstStyle>
            <a:lvl1pPr>
              <a:buClr>
                <a:srgbClr val="FF6600"/>
              </a:buClr>
              <a:defRPr lang="en-US" sz="2400" b="1" dirty="0" smtClean="0">
                <a:solidFill>
                  <a:srgbClr val="013C7D"/>
                </a:solidFill>
                <a:latin typeface="Helvetica" pitchFamily="34" charset="0"/>
                <a:ea typeface="+mn-ea"/>
                <a:cs typeface="Helvetica" pitchFamily="34" charset="0"/>
              </a:defRPr>
            </a:lvl1pPr>
            <a:lvl2pPr>
              <a:defRPr lang="en-US" sz="2000" b="1" dirty="0" smtClean="0">
                <a:solidFill>
                  <a:srgbClr val="013C7D"/>
                </a:solidFill>
                <a:latin typeface="Helvetica" pitchFamily="34" charset="0"/>
                <a:cs typeface="Helvetica" pitchFamily="34" charset="0"/>
              </a:defRPr>
            </a:lvl2pPr>
            <a:lvl3pPr>
              <a:defRPr lang="en-US" sz="1800" b="1" i="1" dirty="0" smtClean="0">
                <a:solidFill>
                  <a:srgbClr val="013C7D"/>
                </a:solidFill>
                <a:latin typeface="Helvetica" pitchFamily="34" charset="0"/>
                <a:cs typeface="Helvetica" pitchFamily="34" charset="0"/>
              </a:defRPr>
            </a:lvl3pPr>
            <a:lvl4pPr>
              <a:defRPr sz="1600">
                <a:latin typeface="Helvetica" pitchFamily="34" charset="0"/>
                <a:cs typeface="Helvetica" pitchFamily="34" charset="0"/>
              </a:defRPr>
            </a:lvl4pPr>
            <a:lvl5pPr>
              <a:buNone/>
              <a:defRPr sz="1600">
                <a:latin typeface="Helvetica" pitchFamily="34" charset="0"/>
                <a:cs typeface="Helvetica"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Text Placeholder 4"/>
          <p:cNvSpPr>
            <a:spLocks noGrp="1"/>
          </p:cNvSpPr>
          <p:nvPr>
            <p:ph type="body" sz="quarter" idx="3"/>
          </p:nvPr>
        </p:nvSpPr>
        <p:spPr>
          <a:xfrm>
            <a:off x="5030788" y="1535113"/>
            <a:ext cx="4376737" cy="639762"/>
          </a:xfrm>
        </p:spPr>
        <p:txBody>
          <a:bodyPr anchor="b"/>
          <a:lstStyle>
            <a:lvl1pPr marL="0" indent="0">
              <a:buNone/>
              <a:defRPr lang="en-US" sz="2400" b="1" dirty="0" smtClean="0">
                <a:solidFill>
                  <a:srgbClr val="013C7D"/>
                </a:solidFill>
                <a:latin typeface="Helvetica" pitchFamily="34" charset="0"/>
                <a:ea typeface="+mn-ea"/>
                <a:cs typeface="Helvetic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5030788" y="2174875"/>
            <a:ext cx="4376737" cy="3951288"/>
          </a:xfrm>
        </p:spPr>
        <p:txBody>
          <a:bodyPr/>
          <a:lstStyle>
            <a:lvl1pPr>
              <a:buClr>
                <a:srgbClr val="FF6600"/>
              </a:buClr>
              <a:defRPr lang="en-US" sz="2400" b="1" dirty="0" smtClean="0">
                <a:solidFill>
                  <a:srgbClr val="013C7D"/>
                </a:solidFill>
                <a:latin typeface="Helvetica" pitchFamily="34" charset="0"/>
                <a:ea typeface="+mn-ea"/>
                <a:cs typeface="Helvetica" pitchFamily="34" charset="0"/>
              </a:defRPr>
            </a:lvl1pPr>
            <a:lvl2pPr>
              <a:defRPr lang="en-US" sz="2000" b="1" dirty="0" smtClean="0">
                <a:solidFill>
                  <a:srgbClr val="013C7D"/>
                </a:solidFill>
                <a:latin typeface="Helvetica" pitchFamily="34" charset="0"/>
                <a:cs typeface="Helvetica" pitchFamily="34" charset="0"/>
              </a:defRPr>
            </a:lvl2pPr>
            <a:lvl3pPr>
              <a:buFont typeface="Wingdings" pitchFamily="2" charset="2"/>
              <a:buChar char="v"/>
              <a:defRPr sz="1800">
                <a:solidFill>
                  <a:srgbClr val="013C7D"/>
                </a:solidFill>
                <a:latin typeface="Helvetica" pitchFamily="34" charset="0"/>
                <a:cs typeface="Helvetica" pitchFamily="34" charset="0"/>
              </a:defRPr>
            </a:lvl3pPr>
            <a:lvl4pPr>
              <a:buNone/>
              <a:defRPr sz="1600">
                <a:latin typeface="Helvetica" pitchFamily="34" charset="0"/>
                <a:cs typeface="Helvetica" pitchFamily="34" charset="0"/>
              </a:defRPr>
            </a:lvl4pPr>
            <a:lvl5pPr>
              <a:defRPr sz="1600">
                <a:latin typeface="Helvetica" pitchFamily="34" charset="0"/>
                <a:cs typeface="Helvetica"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7" name="Rectangle 2"/>
          <p:cNvSpPr>
            <a:spLocks noGrp="1" noChangeArrowheads="1"/>
          </p:cNvSpPr>
          <p:nvPr>
            <p:ph type="title"/>
          </p:nvPr>
        </p:nvSpPr>
        <p:spPr>
          <a:xfrm>
            <a:off x="227013" y="228600"/>
            <a:ext cx="6400799" cy="838200"/>
          </a:xfrm>
          <a:noFill/>
          <a:ln w="9525">
            <a:noFill/>
            <a:miter lim="800000"/>
            <a:headEnd/>
            <a:tailEnd/>
          </a:ln>
        </p:spPr>
        <p:txBody>
          <a:bodyPr/>
          <a:lstStyle>
            <a:lvl1pPr>
              <a:defRPr kumimoji="0" lang="en-US" sz="2800" b="1" i="0" u="none" strike="noStrike" kern="0" cap="none" spc="0" normalizeH="0" baseline="0" noProof="0" dirty="0" smtClean="0">
                <a:ln>
                  <a:noFill/>
                </a:ln>
                <a:solidFill>
                  <a:schemeClr val="bg1"/>
                </a:solidFill>
                <a:effectLst/>
                <a:uLnTx/>
                <a:uFillTx/>
                <a:latin typeface="Helvetica" pitchFamily="34" charset="0"/>
                <a:ea typeface="+mj-ea"/>
                <a:cs typeface="Helvetica" pitchFamily="34" charset="0"/>
              </a:defRPr>
            </a:lvl1pPr>
          </a:lstStyle>
          <a:p>
            <a:pPr lvl="0"/>
            <a:endParaRPr lang="en-US" dirty="0" smtClean="0"/>
          </a:p>
        </p:txBody>
      </p:sp>
    </p:spTree>
  </p:cSld>
  <p:clrMapOvr>
    <a:masterClrMapping/>
  </p:clrMapOvr>
  <p:transition spd="med">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227013" y="228600"/>
            <a:ext cx="6400799" cy="838200"/>
          </a:xfrm>
          <a:noFill/>
          <a:ln w="9525">
            <a:noFill/>
            <a:miter lim="800000"/>
            <a:headEnd/>
            <a:tailEnd/>
          </a:ln>
        </p:spPr>
        <p:txBody>
          <a:bodyPr/>
          <a:lstStyle>
            <a:lvl1pPr>
              <a:defRPr kumimoji="0" lang="en-US" sz="2800" b="1" i="0" u="none" strike="noStrike" kern="0" cap="none" spc="0" normalizeH="0" baseline="0" noProof="0" dirty="0" smtClean="0">
                <a:ln>
                  <a:noFill/>
                </a:ln>
                <a:solidFill>
                  <a:schemeClr val="bg1"/>
                </a:solidFill>
                <a:effectLst/>
                <a:uLnTx/>
                <a:uFillTx/>
                <a:latin typeface="Helvetica" pitchFamily="34" charset="0"/>
                <a:ea typeface="+mj-ea"/>
                <a:cs typeface="Helvetica" pitchFamily="34" charset="0"/>
              </a:defRPr>
            </a:lvl1pPr>
          </a:lstStyle>
          <a:p>
            <a:pPr lvl="0"/>
            <a:endParaRPr lang="en-US" dirty="0" smtClean="0"/>
          </a:p>
        </p:txBody>
      </p:sp>
    </p:spTree>
  </p:cSld>
  <p:clrMapOvr>
    <a:masterClrMapping/>
  </p:clrMapOvr>
  <p:transition spd="med">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47570" y="25400"/>
            <a:ext cx="8169831" cy="1206500"/>
          </a:xfrm>
        </p:spPr>
        <p:txBody>
          <a:bodyPr/>
          <a:lstStyle/>
          <a:p>
            <a:r>
              <a:rPr lang="en-US" smtClean="0"/>
              <a:t>Click to edit Master title style</a:t>
            </a:r>
            <a:endParaRPr lang="en-SG"/>
          </a:p>
        </p:txBody>
      </p:sp>
      <p:sp>
        <p:nvSpPr>
          <p:cNvPr id="3" name="Text Placeholder 2"/>
          <p:cNvSpPr>
            <a:spLocks noGrp="1"/>
          </p:cNvSpPr>
          <p:nvPr>
            <p:ph type="body" sz="half" idx="1"/>
          </p:nvPr>
        </p:nvSpPr>
        <p:spPr>
          <a:xfrm>
            <a:off x="247571" y="1371600"/>
            <a:ext cx="4621318"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5033936" y="1371600"/>
            <a:ext cx="4621318"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Tree>
  </p:cSld>
  <p:clrMapOvr>
    <a:masterClrMapping/>
  </p:clrMapOvr>
  <p:transition spd="med">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712" y="2130426"/>
            <a:ext cx="8417401" cy="1470025"/>
          </a:xfrm>
        </p:spPr>
        <p:txBody>
          <a:bodyPr/>
          <a:lstStyle/>
          <a:p>
            <a:r>
              <a:rPr lang="en-US" smtClean="0"/>
              <a:t>Click to edit Master title style</a:t>
            </a:r>
            <a:endParaRPr lang="en-SG"/>
          </a:p>
        </p:txBody>
      </p:sp>
      <p:sp>
        <p:nvSpPr>
          <p:cNvPr id="3" name="Subtitle 2"/>
          <p:cNvSpPr>
            <a:spLocks noGrp="1"/>
          </p:cNvSpPr>
          <p:nvPr>
            <p:ph type="subTitle" idx="1"/>
          </p:nvPr>
        </p:nvSpPr>
        <p:spPr>
          <a:xfrm>
            <a:off x="1485424" y="3886200"/>
            <a:ext cx="6931978"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SG"/>
          </a:p>
        </p:txBody>
      </p:sp>
    </p:spTree>
  </p:cSld>
  <p:clrMapOvr>
    <a:masterClrMapping/>
  </p:clrMapOvr>
  <p:transition spd="med">
    <p:zoom/>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2" name="Rectangle 41"/>
          <p:cNvSpPr/>
          <p:nvPr userDrawn="1"/>
        </p:nvSpPr>
        <p:spPr bwMode="auto">
          <a:xfrm>
            <a:off x="-1588" y="6629400"/>
            <a:ext cx="9904413" cy="228600"/>
          </a:xfrm>
          <a:prstGeom prst="rect">
            <a:avLst/>
          </a:prstGeom>
          <a:solidFill>
            <a:srgbClr val="000066"/>
          </a:solidFill>
          <a:ln w="12700" cap="flat" cmpd="sng" algn="ctr">
            <a:noFill/>
            <a:prstDash val="solid"/>
            <a:round/>
            <a:headEnd type="none" w="med" len="med"/>
            <a:tailEnd type="none" w="med" len="med"/>
          </a:ln>
          <a:effectLst/>
        </p:spPr>
        <p:txBody>
          <a:bodyPr/>
          <a:lstStyle/>
          <a:p>
            <a:pPr algn="ctr" eaLnBrk="0" hangingPunct="0">
              <a:lnSpc>
                <a:spcPct val="140000"/>
              </a:lnSpc>
              <a:defRPr/>
            </a:pPr>
            <a:endParaRPr lang="en-SG"/>
          </a:p>
        </p:txBody>
      </p:sp>
      <p:sp>
        <p:nvSpPr>
          <p:cNvPr id="43" name="Rectangle 3"/>
          <p:cNvSpPr>
            <a:spLocks noChangeArrowheads="1"/>
          </p:cNvSpPr>
          <p:nvPr userDrawn="1"/>
        </p:nvSpPr>
        <p:spPr bwMode="auto">
          <a:xfrm>
            <a:off x="-1588" y="6629400"/>
            <a:ext cx="7616826" cy="228600"/>
          </a:xfrm>
          <a:prstGeom prst="rect">
            <a:avLst/>
          </a:prstGeom>
          <a:gradFill rotWithShape="1">
            <a:gsLst>
              <a:gs pos="0">
                <a:srgbClr val="0152AB">
                  <a:alpha val="69000"/>
                </a:srgbClr>
              </a:gs>
              <a:gs pos="100000">
                <a:schemeClr val="bg1">
                  <a:alpha val="0"/>
                </a:schemeClr>
              </a:gs>
            </a:gsLst>
            <a:lin ang="0" scaled="1"/>
          </a:gradFill>
          <a:ln w="12700">
            <a:noFill/>
            <a:miter lim="800000"/>
            <a:headEnd/>
            <a:tailEnd/>
          </a:ln>
          <a:effectLst/>
        </p:spPr>
        <p:txBody>
          <a:bodyPr wrap="none" lIns="90488" tIns="44450" rIns="90488" bIns="44450" anchor="ctr"/>
          <a:lstStyle/>
          <a:p>
            <a:pPr algn="ctr" eaLnBrk="0" hangingPunct="0">
              <a:lnSpc>
                <a:spcPct val="140000"/>
              </a:lnSpc>
              <a:defRPr/>
            </a:pPr>
            <a:endParaRPr lang="en-SG"/>
          </a:p>
        </p:txBody>
      </p:sp>
      <p:sp>
        <p:nvSpPr>
          <p:cNvPr id="40" name="Rectangle 39"/>
          <p:cNvSpPr/>
          <p:nvPr userDrawn="1"/>
        </p:nvSpPr>
        <p:spPr bwMode="auto">
          <a:xfrm>
            <a:off x="0" y="0"/>
            <a:ext cx="9904413" cy="1295400"/>
          </a:xfrm>
          <a:prstGeom prst="rect">
            <a:avLst/>
          </a:prstGeom>
          <a:solidFill>
            <a:srgbClr val="000066"/>
          </a:solidFill>
          <a:ln w="12700" cap="flat" cmpd="sng" algn="ctr">
            <a:noFill/>
            <a:prstDash val="solid"/>
            <a:round/>
            <a:headEnd type="none" w="med" len="med"/>
            <a:tailEnd type="none" w="med" len="med"/>
          </a:ln>
          <a:effectLst/>
        </p:spPr>
        <p:txBody>
          <a:bodyPr/>
          <a:lstStyle/>
          <a:p>
            <a:pPr algn="ctr" eaLnBrk="0" hangingPunct="0">
              <a:lnSpc>
                <a:spcPct val="140000"/>
              </a:lnSpc>
              <a:defRPr/>
            </a:pPr>
            <a:endParaRPr lang="en-SG"/>
          </a:p>
        </p:txBody>
      </p:sp>
      <p:sp>
        <p:nvSpPr>
          <p:cNvPr id="41" name="Rectangle 3"/>
          <p:cNvSpPr>
            <a:spLocks noChangeArrowheads="1"/>
          </p:cNvSpPr>
          <p:nvPr userDrawn="1"/>
        </p:nvSpPr>
        <p:spPr bwMode="auto">
          <a:xfrm>
            <a:off x="0" y="0"/>
            <a:ext cx="7616825" cy="1295400"/>
          </a:xfrm>
          <a:prstGeom prst="rect">
            <a:avLst/>
          </a:prstGeom>
          <a:gradFill rotWithShape="1">
            <a:gsLst>
              <a:gs pos="0">
                <a:srgbClr val="0152AB">
                  <a:alpha val="80000"/>
                </a:srgbClr>
              </a:gs>
              <a:gs pos="100000">
                <a:schemeClr val="bg1">
                  <a:alpha val="0"/>
                </a:schemeClr>
              </a:gs>
            </a:gsLst>
            <a:lin ang="0" scaled="1"/>
          </a:gradFill>
          <a:ln w="12700">
            <a:noFill/>
            <a:miter lim="800000"/>
            <a:headEnd/>
            <a:tailEnd/>
          </a:ln>
          <a:effectLst/>
        </p:spPr>
        <p:txBody>
          <a:bodyPr wrap="none" lIns="90488" tIns="44450" rIns="90488" bIns="44450" anchor="ctr"/>
          <a:lstStyle/>
          <a:p>
            <a:pPr algn="ctr" eaLnBrk="0" hangingPunct="0">
              <a:lnSpc>
                <a:spcPct val="140000"/>
              </a:lnSpc>
              <a:defRPr/>
            </a:pPr>
            <a:endParaRPr lang="en-SG"/>
          </a:p>
        </p:txBody>
      </p:sp>
      <p:sp>
        <p:nvSpPr>
          <p:cNvPr id="1031" name="Rectangle 7"/>
          <p:cNvSpPr>
            <a:spLocks noChangeArrowheads="1"/>
          </p:cNvSpPr>
          <p:nvPr/>
        </p:nvSpPr>
        <p:spPr bwMode="auto">
          <a:xfrm>
            <a:off x="760413" y="582613"/>
            <a:ext cx="5924550" cy="271462"/>
          </a:xfrm>
          <a:prstGeom prst="rect">
            <a:avLst/>
          </a:prstGeom>
          <a:noFill/>
          <a:ln w="12700">
            <a:noFill/>
            <a:miter lim="800000"/>
            <a:headEnd/>
            <a:tailEnd/>
          </a:ln>
          <a:effectLst/>
        </p:spPr>
        <p:txBody>
          <a:bodyPr wrap="none" anchor="ctr"/>
          <a:lstStyle/>
          <a:p>
            <a:pPr algn="ctr" eaLnBrk="0" hangingPunct="0">
              <a:lnSpc>
                <a:spcPct val="140000"/>
              </a:lnSpc>
              <a:defRPr/>
            </a:pPr>
            <a:endParaRPr lang="en-US"/>
          </a:p>
        </p:txBody>
      </p:sp>
      <p:sp>
        <p:nvSpPr>
          <p:cNvPr id="2" name="Rectangle 33"/>
          <p:cNvSpPr>
            <a:spLocks noGrp="1" noChangeArrowheads="1"/>
          </p:cNvSpPr>
          <p:nvPr>
            <p:ph type="body" idx="1"/>
          </p:nvPr>
        </p:nvSpPr>
        <p:spPr bwMode="auto">
          <a:xfrm>
            <a:off x="379413" y="1828800"/>
            <a:ext cx="8458200" cy="4648200"/>
          </a:xfrm>
          <a:prstGeom prst="rect">
            <a:avLst/>
          </a:prstGeom>
          <a:noFill/>
          <a:ln w="12700">
            <a:noFill/>
            <a:miter lim="800000"/>
            <a:headEnd/>
            <a:tailEnd/>
          </a:ln>
        </p:spPr>
        <p:txBody>
          <a:bodyPr vert="horz" wrap="square" lIns="86163" tIns="42325" rIns="86163" bIns="42325" numCol="1" anchor="t" anchorCtr="0" compatLnSpc="1">
            <a:prstTxWarp prst="textNoShape">
              <a:avLst/>
            </a:prstTxWarp>
          </a:bodyPr>
          <a:lstStyle/>
          <a:p>
            <a:pPr lvl="0"/>
            <a:r>
              <a:rPr lang="en-US" smtClean="0"/>
              <a:t>Body Text</a:t>
            </a:r>
          </a:p>
          <a:p>
            <a:pPr lvl="1"/>
            <a:r>
              <a:rPr lang="en-US" smtClean="0"/>
              <a:t>Second Level</a:t>
            </a:r>
          </a:p>
          <a:p>
            <a:pPr lvl="2"/>
            <a:r>
              <a:rPr lang="en-US" smtClean="0"/>
              <a:t>- Third Level</a:t>
            </a:r>
          </a:p>
        </p:txBody>
      </p:sp>
      <p:sp>
        <p:nvSpPr>
          <p:cNvPr id="1032" name="Rectangle 67"/>
          <p:cNvSpPr>
            <a:spLocks noGrp="1" noChangeArrowheads="1"/>
          </p:cNvSpPr>
          <p:nvPr>
            <p:ph type="title"/>
          </p:nvPr>
        </p:nvSpPr>
        <p:spPr bwMode="auto">
          <a:xfrm>
            <a:off x="228600" y="228600"/>
            <a:ext cx="6399213"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5" name="Rectangle 57"/>
          <p:cNvSpPr>
            <a:spLocks noChangeArrowheads="1"/>
          </p:cNvSpPr>
          <p:nvPr userDrawn="1"/>
        </p:nvSpPr>
        <p:spPr bwMode="auto">
          <a:xfrm>
            <a:off x="0" y="6629400"/>
            <a:ext cx="9902825" cy="228600"/>
          </a:xfrm>
          <a:prstGeom prst="rect">
            <a:avLst/>
          </a:prstGeom>
          <a:noFill/>
          <a:ln w="9525" algn="ctr">
            <a:noFill/>
            <a:miter lim="800000"/>
            <a:headEnd/>
            <a:tailEnd/>
          </a:ln>
        </p:spPr>
        <p:txBody>
          <a:bodyPr wrap="none" anchor="ctr"/>
          <a:lstStyle/>
          <a:p>
            <a:pPr algn="ctr">
              <a:spcBef>
                <a:spcPct val="20000"/>
              </a:spcBef>
              <a:buClr>
                <a:schemeClr val="folHlink"/>
              </a:buClr>
              <a:buFont typeface="Wingdings" pitchFamily="2" charset="2"/>
              <a:buNone/>
              <a:defRPr/>
            </a:pPr>
            <a:endParaRPr lang="en-US" sz="1800" dirty="0">
              <a:solidFill>
                <a:srgbClr val="CC0000"/>
              </a:solidFill>
              <a:cs typeface="Arial" charset="0"/>
            </a:endParaRPr>
          </a:p>
        </p:txBody>
      </p:sp>
      <p:sp>
        <p:nvSpPr>
          <p:cNvPr id="36" name="Rectangle 63"/>
          <p:cNvSpPr>
            <a:spLocks noChangeArrowheads="1"/>
          </p:cNvSpPr>
          <p:nvPr userDrawn="1"/>
        </p:nvSpPr>
        <p:spPr bwMode="auto">
          <a:xfrm>
            <a:off x="0" y="6629400"/>
            <a:ext cx="2360613" cy="254000"/>
          </a:xfrm>
          <a:prstGeom prst="rect">
            <a:avLst/>
          </a:prstGeom>
          <a:noFill/>
          <a:ln w="9525">
            <a:noFill/>
            <a:miter lim="800000"/>
            <a:headEnd/>
            <a:tailEnd/>
          </a:ln>
          <a:effectLst/>
        </p:spPr>
        <p:txBody>
          <a:bodyPr/>
          <a:lstStyle/>
          <a:p>
            <a:pPr>
              <a:defRPr/>
            </a:pPr>
            <a:r>
              <a:rPr lang="en-GB" sz="1000" dirty="0">
                <a:solidFill>
                  <a:srgbClr val="FFC000"/>
                </a:solidFill>
                <a:cs typeface="Arial" charset="0"/>
              </a:rPr>
              <a:t>Slide © 2010 by Lovelock &amp; Wirtz</a:t>
            </a:r>
            <a:endParaRPr lang="en-US" sz="1000" dirty="0">
              <a:solidFill>
                <a:srgbClr val="FFC000"/>
              </a:solidFill>
              <a:cs typeface="Arial" charset="0"/>
            </a:endParaRPr>
          </a:p>
        </p:txBody>
      </p:sp>
      <p:sp>
        <p:nvSpPr>
          <p:cNvPr id="37" name="Rectangle 64"/>
          <p:cNvSpPr>
            <a:spLocks noChangeArrowheads="1"/>
          </p:cNvSpPr>
          <p:nvPr userDrawn="1"/>
        </p:nvSpPr>
        <p:spPr bwMode="auto">
          <a:xfrm>
            <a:off x="3884613" y="6629400"/>
            <a:ext cx="2438400" cy="228600"/>
          </a:xfrm>
          <a:prstGeom prst="rect">
            <a:avLst/>
          </a:prstGeom>
          <a:noFill/>
          <a:ln w="9525">
            <a:noFill/>
            <a:miter lim="800000"/>
            <a:headEnd/>
            <a:tailEnd/>
          </a:ln>
          <a:effectLst/>
        </p:spPr>
        <p:txBody>
          <a:bodyPr/>
          <a:lstStyle/>
          <a:p>
            <a:pPr algn="ctr" eaLnBrk="0" hangingPunct="0">
              <a:lnSpc>
                <a:spcPct val="90000"/>
              </a:lnSpc>
              <a:spcBef>
                <a:spcPct val="50000"/>
              </a:spcBef>
              <a:defRPr/>
            </a:pPr>
            <a:r>
              <a:rPr lang="en-GB" sz="1000" dirty="0">
                <a:solidFill>
                  <a:srgbClr val="FFC000"/>
                </a:solidFill>
                <a:cs typeface="Arial" charset="0"/>
              </a:rPr>
              <a:t>Services Marketing 7/e</a:t>
            </a:r>
          </a:p>
          <a:p>
            <a:pPr algn="r" eaLnBrk="0" hangingPunct="0">
              <a:lnSpc>
                <a:spcPct val="90000"/>
              </a:lnSpc>
              <a:spcBef>
                <a:spcPct val="50000"/>
              </a:spcBef>
              <a:defRPr/>
            </a:pPr>
            <a:endParaRPr lang="en-US" sz="1000" dirty="0">
              <a:solidFill>
                <a:srgbClr val="F2A304"/>
              </a:solidFill>
              <a:cs typeface="Arial" charset="0"/>
            </a:endParaRPr>
          </a:p>
        </p:txBody>
      </p:sp>
      <p:sp>
        <p:nvSpPr>
          <p:cNvPr id="38" name="Rectangle 65"/>
          <p:cNvSpPr>
            <a:spLocks noChangeArrowheads="1"/>
          </p:cNvSpPr>
          <p:nvPr userDrawn="1"/>
        </p:nvSpPr>
        <p:spPr bwMode="auto">
          <a:xfrm>
            <a:off x="8304213" y="6642100"/>
            <a:ext cx="1600200" cy="228600"/>
          </a:xfrm>
          <a:prstGeom prst="rect">
            <a:avLst/>
          </a:prstGeom>
          <a:noFill/>
          <a:ln w="9525">
            <a:noFill/>
            <a:miter lim="800000"/>
            <a:headEnd/>
            <a:tailEnd/>
          </a:ln>
          <a:effectLst/>
        </p:spPr>
        <p:txBody>
          <a:bodyPr/>
          <a:lstStyle/>
          <a:p>
            <a:pPr algn="r" eaLnBrk="0" hangingPunct="0">
              <a:lnSpc>
                <a:spcPct val="90000"/>
              </a:lnSpc>
              <a:spcBef>
                <a:spcPct val="50000"/>
              </a:spcBef>
              <a:defRPr/>
            </a:pPr>
            <a:r>
              <a:rPr lang="en-GB" sz="1000" dirty="0">
                <a:solidFill>
                  <a:srgbClr val="FFC000"/>
                </a:solidFill>
                <a:cs typeface="Arial" charset="0"/>
              </a:rPr>
              <a:t>Chapter 6– Page </a:t>
            </a:r>
            <a:fld id="{2CE1F193-17FC-4B20-9FF4-44E074F57A28}" type="slidenum">
              <a:rPr lang="en-GB" sz="1000" dirty="0">
                <a:solidFill>
                  <a:srgbClr val="FFC000"/>
                </a:solidFill>
                <a:cs typeface="Arial" charset="0"/>
              </a:rPr>
              <a:pPr algn="r" eaLnBrk="0" hangingPunct="0">
                <a:lnSpc>
                  <a:spcPct val="90000"/>
                </a:lnSpc>
                <a:spcBef>
                  <a:spcPct val="50000"/>
                </a:spcBef>
                <a:defRPr/>
              </a:pPr>
              <a:t>‹#›</a:t>
            </a:fld>
            <a:endParaRPr lang="en-GB" sz="1000" dirty="0">
              <a:solidFill>
                <a:srgbClr val="FFC000"/>
              </a:solidFill>
              <a:cs typeface="Arial" charset="0"/>
            </a:endParaRPr>
          </a:p>
          <a:p>
            <a:pPr algn="r" eaLnBrk="0" hangingPunct="0">
              <a:lnSpc>
                <a:spcPct val="90000"/>
              </a:lnSpc>
              <a:spcBef>
                <a:spcPct val="50000"/>
              </a:spcBef>
              <a:defRPr/>
            </a:pPr>
            <a:endParaRPr lang="en-US" sz="1000" dirty="0">
              <a:cs typeface="Arial" charset="0"/>
            </a:endParaRPr>
          </a:p>
        </p:txBody>
      </p:sp>
      <p:sp>
        <p:nvSpPr>
          <p:cNvPr id="25" name="Rectangle 3"/>
          <p:cNvSpPr>
            <a:spLocks noChangeArrowheads="1"/>
          </p:cNvSpPr>
          <p:nvPr userDrawn="1"/>
        </p:nvSpPr>
        <p:spPr bwMode="auto">
          <a:xfrm>
            <a:off x="0" y="0"/>
            <a:ext cx="7616825" cy="1295400"/>
          </a:xfrm>
          <a:prstGeom prst="rect">
            <a:avLst/>
          </a:prstGeom>
          <a:noFill/>
          <a:ln w="9525">
            <a:noFill/>
            <a:miter lim="800000"/>
            <a:headEnd/>
            <a:tailEnd/>
          </a:ln>
        </p:spPr>
        <p:txBody>
          <a:bodyPr anchor="ctr"/>
          <a:lstStyle/>
          <a:p>
            <a:pPr defTabSz="895350" eaLnBrk="0" hangingPunct="0">
              <a:defRPr/>
            </a:pPr>
            <a:endParaRPr lang="en-SG" sz="2400" b="1" kern="0">
              <a:solidFill>
                <a:schemeClr val="bg1"/>
              </a:solidFill>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5" r:id="rId3"/>
    <p:sldLayoutId id="2147483654" r:id="rId4"/>
    <p:sldLayoutId id="2147483653" r:id="rId5"/>
    <p:sldLayoutId id="2147483652" r:id="rId6"/>
    <p:sldLayoutId id="2147483651" r:id="rId7"/>
  </p:sldLayoutIdLst>
  <p:transition spd="med">
    <p:zoom/>
  </p:transition>
  <p:timing>
    <p:tnLst>
      <p:par>
        <p:cTn id="1" dur="indefinite" restart="never" nodeType="tmRoot"/>
      </p:par>
    </p:tnLst>
  </p:timing>
  <p:txStyles>
    <p:titleStyle>
      <a:lvl1pPr algn="l" defTabSz="895350" rtl="0" eaLnBrk="0" fontAlgn="base" hangingPunct="0">
        <a:spcBef>
          <a:spcPct val="0"/>
        </a:spcBef>
        <a:spcAft>
          <a:spcPct val="0"/>
        </a:spcAft>
        <a:defRPr sz="2800" b="1">
          <a:solidFill>
            <a:schemeClr val="bg1"/>
          </a:solidFill>
          <a:latin typeface="Helvetica" pitchFamily="34" charset="0"/>
          <a:ea typeface="Helvetica"/>
          <a:cs typeface="Helvetica" pitchFamily="34" charset="0"/>
        </a:defRPr>
      </a:lvl1pPr>
      <a:lvl2pPr algn="l" defTabSz="895350" rtl="0" eaLnBrk="0" fontAlgn="base" hangingPunct="0">
        <a:spcBef>
          <a:spcPct val="0"/>
        </a:spcBef>
        <a:spcAft>
          <a:spcPct val="0"/>
        </a:spcAft>
        <a:defRPr sz="2800" b="1">
          <a:solidFill>
            <a:schemeClr val="bg1"/>
          </a:solidFill>
          <a:latin typeface="Helvetica"/>
          <a:ea typeface="Helvetica"/>
          <a:cs typeface="Helvetica"/>
        </a:defRPr>
      </a:lvl2pPr>
      <a:lvl3pPr algn="l" defTabSz="895350" rtl="0" eaLnBrk="0" fontAlgn="base" hangingPunct="0">
        <a:spcBef>
          <a:spcPct val="0"/>
        </a:spcBef>
        <a:spcAft>
          <a:spcPct val="0"/>
        </a:spcAft>
        <a:defRPr sz="2800" b="1">
          <a:solidFill>
            <a:schemeClr val="bg1"/>
          </a:solidFill>
          <a:latin typeface="Helvetica"/>
          <a:ea typeface="Helvetica"/>
          <a:cs typeface="Helvetica"/>
        </a:defRPr>
      </a:lvl3pPr>
      <a:lvl4pPr algn="l" defTabSz="895350" rtl="0" eaLnBrk="0" fontAlgn="base" hangingPunct="0">
        <a:spcBef>
          <a:spcPct val="0"/>
        </a:spcBef>
        <a:spcAft>
          <a:spcPct val="0"/>
        </a:spcAft>
        <a:defRPr sz="2800" b="1">
          <a:solidFill>
            <a:schemeClr val="bg1"/>
          </a:solidFill>
          <a:latin typeface="Helvetica"/>
          <a:ea typeface="Helvetica"/>
          <a:cs typeface="Helvetica"/>
        </a:defRPr>
      </a:lvl4pPr>
      <a:lvl5pPr algn="l" defTabSz="895350" rtl="0" eaLnBrk="0" fontAlgn="base" hangingPunct="0">
        <a:spcBef>
          <a:spcPct val="0"/>
        </a:spcBef>
        <a:spcAft>
          <a:spcPct val="0"/>
        </a:spcAft>
        <a:defRPr sz="2800" b="1">
          <a:solidFill>
            <a:schemeClr val="bg1"/>
          </a:solidFill>
          <a:latin typeface="Helvetica"/>
          <a:ea typeface="Helvetica"/>
          <a:cs typeface="Helvetica"/>
        </a:defRPr>
      </a:lvl5pPr>
      <a:lvl6pPr marL="457200" algn="l" defTabSz="895350" rtl="0" eaLnBrk="0" fontAlgn="base" hangingPunct="0">
        <a:spcBef>
          <a:spcPct val="0"/>
        </a:spcBef>
        <a:spcAft>
          <a:spcPct val="0"/>
        </a:spcAft>
        <a:defRPr sz="2400" b="1">
          <a:solidFill>
            <a:schemeClr val="bg1"/>
          </a:solidFill>
          <a:latin typeface="Verdana" pitchFamily="34" charset="0"/>
        </a:defRPr>
      </a:lvl6pPr>
      <a:lvl7pPr marL="914400" algn="l" defTabSz="895350" rtl="0" eaLnBrk="0" fontAlgn="base" hangingPunct="0">
        <a:spcBef>
          <a:spcPct val="0"/>
        </a:spcBef>
        <a:spcAft>
          <a:spcPct val="0"/>
        </a:spcAft>
        <a:defRPr sz="2400" b="1">
          <a:solidFill>
            <a:schemeClr val="bg1"/>
          </a:solidFill>
          <a:latin typeface="Verdana" pitchFamily="34" charset="0"/>
        </a:defRPr>
      </a:lvl7pPr>
      <a:lvl8pPr marL="1371600" algn="l" defTabSz="895350" rtl="0" eaLnBrk="0" fontAlgn="base" hangingPunct="0">
        <a:spcBef>
          <a:spcPct val="0"/>
        </a:spcBef>
        <a:spcAft>
          <a:spcPct val="0"/>
        </a:spcAft>
        <a:defRPr sz="2400" b="1">
          <a:solidFill>
            <a:schemeClr val="bg1"/>
          </a:solidFill>
          <a:latin typeface="Verdana" pitchFamily="34" charset="0"/>
        </a:defRPr>
      </a:lvl8pPr>
      <a:lvl9pPr marL="1828800" algn="l" defTabSz="895350" rtl="0" eaLnBrk="0" fontAlgn="base" hangingPunct="0">
        <a:spcBef>
          <a:spcPct val="0"/>
        </a:spcBef>
        <a:spcAft>
          <a:spcPct val="0"/>
        </a:spcAft>
        <a:defRPr sz="2400" b="1">
          <a:solidFill>
            <a:schemeClr val="bg1"/>
          </a:solidFill>
          <a:latin typeface="Verdana" pitchFamily="34" charset="0"/>
        </a:defRPr>
      </a:lvl9pPr>
    </p:titleStyle>
    <p:bodyStyle>
      <a:lvl1pPr marL="457200" indent="-457200" algn="l" defTabSz="869950" rtl="0" eaLnBrk="0" fontAlgn="base" hangingPunct="0">
        <a:spcBef>
          <a:spcPct val="80000"/>
        </a:spcBef>
        <a:spcAft>
          <a:spcPct val="0"/>
        </a:spcAft>
        <a:buClr>
          <a:srgbClr val="FF6600"/>
        </a:buClr>
        <a:buFont typeface="Webdings" pitchFamily="18" charset="2"/>
        <a:buChar char="="/>
        <a:tabLst>
          <a:tab pos="1582738" algn="l"/>
        </a:tabLst>
        <a:defRPr sz="2400" b="1">
          <a:solidFill>
            <a:srgbClr val="013C7D"/>
          </a:solidFill>
          <a:latin typeface="Helvetica" pitchFamily="34" charset="0"/>
          <a:ea typeface="Helvetica"/>
          <a:cs typeface="Helvetica" pitchFamily="34" charset="0"/>
        </a:defRPr>
      </a:lvl1pPr>
      <a:lvl2pPr marL="1084263" indent="-512763" algn="l" defTabSz="869950" rtl="0" eaLnBrk="0" fontAlgn="base" hangingPunct="0">
        <a:spcBef>
          <a:spcPts val="1200"/>
        </a:spcBef>
        <a:spcAft>
          <a:spcPct val="0"/>
        </a:spcAft>
        <a:buSzPct val="100000"/>
        <a:buFont typeface="Wingdings" pitchFamily="2" charset="2"/>
        <a:buChar char="è"/>
        <a:tabLst>
          <a:tab pos="1582738" algn="l"/>
        </a:tabLst>
        <a:defRPr sz="2000" b="1">
          <a:solidFill>
            <a:srgbClr val="013C7D"/>
          </a:solidFill>
          <a:latin typeface="Helvetica" pitchFamily="34" charset="0"/>
          <a:ea typeface="Helvetica"/>
          <a:cs typeface="Helvetica" pitchFamily="34" charset="0"/>
        </a:defRPr>
      </a:lvl2pPr>
      <a:lvl3pPr marL="1214438" indent="392113" algn="l" defTabSz="869950" rtl="0" eaLnBrk="0" fontAlgn="base" hangingPunct="0">
        <a:spcBef>
          <a:spcPts val="1200"/>
        </a:spcBef>
        <a:spcAft>
          <a:spcPct val="0"/>
        </a:spcAft>
        <a:buSzPct val="100000"/>
        <a:buFont typeface="Univers Extended"/>
        <a:tabLst>
          <a:tab pos="1582738" algn="l"/>
        </a:tabLst>
        <a:defRPr b="1" i="1">
          <a:solidFill>
            <a:srgbClr val="013C7D"/>
          </a:solidFill>
          <a:latin typeface="Helvetica" pitchFamily="34" charset="0"/>
          <a:ea typeface="Helvetica"/>
          <a:cs typeface="Helvetica" pitchFamily="34" charset="0"/>
        </a:defRPr>
      </a:lvl3pPr>
      <a:lvl4pPr marL="2147888" indent="-427038" algn="l" defTabSz="869950" rtl="0" eaLnBrk="0" fontAlgn="base" hangingPunct="0">
        <a:spcBef>
          <a:spcPct val="0"/>
        </a:spcBef>
        <a:spcAft>
          <a:spcPct val="0"/>
        </a:spcAft>
        <a:buClr>
          <a:srgbClr val="FF9900"/>
        </a:buClr>
        <a:buSzPct val="100000"/>
        <a:buFont typeface="Wingdings" pitchFamily="2" charset="2"/>
        <a:buChar char="–"/>
        <a:tabLst>
          <a:tab pos="1582738" algn="l"/>
        </a:tabLst>
        <a:defRPr sz="2000" b="1">
          <a:solidFill>
            <a:schemeClr val="tx1"/>
          </a:solidFill>
          <a:latin typeface="+mn-lt"/>
          <a:ea typeface="Helvetica"/>
          <a:cs typeface="Helvetica"/>
        </a:defRPr>
      </a:lvl4pPr>
      <a:lvl5pPr marL="5162550" indent="-163513" algn="l" defTabSz="869950" rtl="0" eaLnBrk="0" fontAlgn="base" hangingPunct="0">
        <a:spcBef>
          <a:spcPct val="20000"/>
        </a:spcBef>
        <a:spcAft>
          <a:spcPct val="0"/>
        </a:spcAft>
        <a:buChar char="»"/>
        <a:tabLst>
          <a:tab pos="1582738" algn="l"/>
        </a:tabLst>
        <a:defRPr sz="1900">
          <a:solidFill>
            <a:schemeClr val="tx1"/>
          </a:solidFill>
          <a:latin typeface="Times New Roman" pitchFamily="18" charset="0"/>
          <a:ea typeface="Helvetica"/>
          <a:cs typeface="Helvetica"/>
        </a:defRPr>
      </a:lvl5pPr>
      <a:lvl6pPr marL="5619750" indent="-163513" algn="l" defTabSz="869950" rtl="0" eaLnBrk="0" fontAlgn="base" hangingPunct="0">
        <a:spcBef>
          <a:spcPct val="20000"/>
        </a:spcBef>
        <a:spcAft>
          <a:spcPct val="0"/>
        </a:spcAft>
        <a:buChar char="»"/>
        <a:tabLst>
          <a:tab pos="1582738" algn="l"/>
        </a:tabLst>
        <a:defRPr sz="1900">
          <a:solidFill>
            <a:schemeClr val="tx1"/>
          </a:solidFill>
          <a:latin typeface="Times New Roman" pitchFamily="18" charset="0"/>
        </a:defRPr>
      </a:lvl6pPr>
      <a:lvl7pPr marL="6076950" indent="-163513" algn="l" defTabSz="869950" rtl="0" eaLnBrk="0" fontAlgn="base" hangingPunct="0">
        <a:spcBef>
          <a:spcPct val="20000"/>
        </a:spcBef>
        <a:spcAft>
          <a:spcPct val="0"/>
        </a:spcAft>
        <a:buChar char="»"/>
        <a:tabLst>
          <a:tab pos="1582738" algn="l"/>
        </a:tabLst>
        <a:defRPr sz="1900">
          <a:solidFill>
            <a:schemeClr val="tx1"/>
          </a:solidFill>
          <a:latin typeface="Times New Roman" pitchFamily="18" charset="0"/>
        </a:defRPr>
      </a:lvl7pPr>
      <a:lvl8pPr marL="6534150" indent="-163513" algn="l" defTabSz="869950" rtl="0" eaLnBrk="0" fontAlgn="base" hangingPunct="0">
        <a:spcBef>
          <a:spcPct val="20000"/>
        </a:spcBef>
        <a:spcAft>
          <a:spcPct val="0"/>
        </a:spcAft>
        <a:buChar char="»"/>
        <a:tabLst>
          <a:tab pos="1582738" algn="l"/>
        </a:tabLst>
        <a:defRPr sz="1900">
          <a:solidFill>
            <a:schemeClr val="tx1"/>
          </a:solidFill>
          <a:latin typeface="Times New Roman" pitchFamily="18" charset="0"/>
        </a:defRPr>
      </a:lvl8pPr>
      <a:lvl9pPr marL="6991350" indent="-163513" algn="l" defTabSz="869950" rtl="0" eaLnBrk="0" fontAlgn="base" hangingPunct="0">
        <a:spcBef>
          <a:spcPct val="20000"/>
        </a:spcBef>
        <a:spcAft>
          <a:spcPct val="0"/>
        </a:spcAft>
        <a:buChar char="»"/>
        <a:tabLst>
          <a:tab pos="1582738" algn="l"/>
        </a:tabLst>
        <a:defRPr sz="19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8" Type="http://schemas.openxmlformats.org/officeDocument/2006/relationships/hyperlink" Target="http://www.businessdictionary.com/definition/cost.html" TargetMode="External"/><Relationship Id="rId3" Type="http://schemas.openxmlformats.org/officeDocument/2006/relationships/hyperlink" Target="http://www.businessdictionary.com/definition/pricing-strategy.html" TargetMode="External"/><Relationship Id="rId7" Type="http://schemas.openxmlformats.org/officeDocument/2006/relationships/hyperlink" Target="http://www.businessdictionary.com/definition/profit.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www.businessdictionary.com/definition/income.html" TargetMode="External"/><Relationship Id="rId5" Type="http://schemas.openxmlformats.org/officeDocument/2006/relationships/hyperlink" Target="http://www.businessdictionary.com/definition/total-cost.html" TargetMode="External"/><Relationship Id="rId10" Type="http://schemas.openxmlformats.org/officeDocument/2006/relationships/hyperlink" Target="http://www.businessdictionary.com/definition/selling-price.html" TargetMode="External"/><Relationship Id="rId4" Type="http://schemas.openxmlformats.org/officeDocument/2006/relationships/hyperlink" Target="http://www.businessdictionary.com/definition/sum.html" TargetMode="External"/><Relationship Id="rId9" Type="http://schemas.openxmlformats.org/officeDocument/2006/relationships/hyperlink" Target="http://www.businessdictionary.com/definition/product.html"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5" name="Picture 2"/>
          <p:cNvPicPr>
            <a:picLocks noChangeAspect="1" noChangeArrowheads="1"/>
          </p:cNvPicPr>
          <p:nvPr/>
        </p:nvPicPr>
        <p:blipFill>
          <a:blip r:embed="rId3"/>
          <a:srcRect/>
          <a:stretch>
            <a:fillRect/>
          </a:stretch>
        </p:blipFill>
        <p:spPr bwMode="auto">
          <a:xfrm>
            <a:off x="4037013" y="1752600"/>
            <a:ext cx="5476875" cy="4495800"/>
          </a:xfrm>
          <a:prstGeom prst="rect">
            <a:avLst/>
          </a:prstGeom>
          <a:noFill/>
          <a:ln w="9525">
            <a:noFill/>
            <a:miter lim="800000"/>
            <a:headEnd/>
            <a:tailEnd/>
          </a:ln>
        </p:spPr>
      </p:pic>
      <p:sp>
        <p:nvSpPr>
          <p:cNvPr id="640013" name="Rectangle 13"/>
          <p:cNvSpPr>
            <a:spLocks noChangeArrowheads="1"/>
          </p:cNvSpPr>
          <p:nvPr/>
        </p:nvSpPr>
        <p:spPr bwMode="auto">
          <a:xfrm>
            <a:off x="3886200" y="1752600"/>
            <a:ext cx="4951413" cy="4572000"/>
          </a:xfrm>
          <a:prstGeom prst="rect">
            <a:avLst/>
          </a:prstGeom>
          <a:gradFill rotWithShape="1">
            <a:gsLst>
              <a:gs pos="0">
                <a:schemeClr val="bg1">
                  <a:gamma/>
                  <a:tint val="0"/>
                  <a:invGamma/>
                </a:schemeClr>
              </a:gs>
              <a:gs pos="100000">
                <a:schemeClr val="bg1">
                  <a:alpha val="0"/>
                </a:schemeClr>
              </a:gs>
            </a:gsLst>
            <a:lin ang="0" scaled="1"/>
          </a:gradFill>
          <a:ln w="12700">
            <a:noFill/>
            <a:miter lim="800000"/>
            <a:headEnd/>
            <a:tailEnd/>
          </a:ln>
          <a:effectLst/>
        </p:spPr>
        <p:txBody>
          <a:bodyPr wrap="none" lIns="90488" tIns="44450" rIns="90488" bIns="44450" anchor="ctr"/>
          <a:lstStyle/>
          <a:p>
            <a:pPr algn="ctr" defTabSz="869950" eaLnBrk="0" hangingPunct="0">
              <a:lnSpc>
                <a:spcPct val="140000"/>
              </a:lnSpc>
              <a:defRPr/>
            </a:pPr>
            <a:endParaRPr lang="en-US"/>
          </a:p>
        </p:txBody>
      </p:sp>
      <p:sp>
        <p:nvSpPr>
          <p:cNvPr id="11267" name="Text Box 8"/>
          <p:cNvSpPr txBox="1">
            <a:spLocks noChangeArrowheads="1"/>
          </p:cNvSpPr>
          <p:nvPr/>
        </p:nvSpPr>
        <p:spPr bwMode="auto">
          <a:xfrm>
            <a:off x="412750" y="2057400"/>
            <a:ext cx="6672263" cy="1862138"/>
          </a:xfrm>
          <a:prstGeom prst="rect">
            <a:avLst/>
          </a:prstGeom>
          <a:noFill/>
          <a:ln w="12700">
            <a:noFill/>
            <a:miter lim="800000"/>
            <a:headEnd/>
            <a:tailEnd/>
          </a:ln>
        </p:spPr>
        <p:txBody>
          <a:bodyPr lIns="90488" tIns="44450" rIns="90488" bIns="44450">
            <a:spAutoFit/>
          </a:bodyPr>
          <a:lstStyle/>
          <a:p>
            <a:pPr eaLnBrk="0" hangingPunct="0">
              <a:lnSpc>
                <a:spcPct val="80000"/>
              </a:lnSpc>
            </a:pPr>
            <a:r>
              <a:rPr lang="en-US" sz="3600" b="1">
                <a:solidFill>
                  <a:srgbClr val="013C7D"/>
                </a:solidFill>
                <a:latin typeface="Helvetica"/>
                <a:ea typeface="Helvetica"/>
                <a:cs typeface="Helvetica"/>
              </a:rPr>
              <a:t>Chapter 6:</a:t>
            </a:r>
          </a:p>
          <a:p>
            <a:pPr eaLnBrk="0" hangingPunct="0">
              <a:lnSpc>
                <a:spcPct val="80000"/>
              </a:lnSpc>
            </a:pPr>
            <a:r>
              <a:rPr lang="en-US" sz="3600" b="1">
                <a:solidFill>
                  <a:srgbClr val="013C7D"/>
                </a:solidFill>
                <a:latin typeface="Helvetica"/>
                <a:ea typeface="Helvetica"/>
                <a:cs typeface="Helvetica"/>
              </a:rPr>
              <a:t>Setting </a:t>
            </a:r>
            <a:r>
              <a:rPr lang="en-US" sz="3600" b="1">
                <a:solidFill>
                  <a:srgbClr val="FF6600"/>
                </a:solidFill>
                <a:latin typeface="Helvetica"/>
                <a:ea typeface="Helvetica"/>
                <a:cs typeface="Helvetica"/>
              </a:rPr>
              <a:t>Prices</a:t>
            </a:r>
            <a:r>
              <a:rPr lang="en-US" sz="3600" b="1">
                <a:solidFill>
                  <a:srgbClr val="013C7D"/>
                </a:solidFill>
                <a:latin typeface="Helvetica"/>
                <a:ea typeface="Helvetica"/>
                <a:cs typeface="Helvetica"/>
              </a:rPr>
              <a:t> and </a:t>
            </a:r>
          </a:p>
          <a:p>
            <a:pPr eaLnBrk="0" hangingPunct="0">
              <a:lnSpc>
                <a:spcPct val="80000"/>
              </a:lnSpc>
            </a:pPr>
            <a:r>
              <a:rPr lang="en-US" sz="3600" b="1">
                <a:solidFill>
                  <a:srgbClr val="013C7D"/>
                </a:solidFill>
                <a:latin typeface="Helvetica"/>
                <a:ea typeface="Helvetica"/>
                <a:cs typeface="Helvetica"/>
              </a:rPr>
              <a:t>    Implementing </a:t>
            </a:r>
          </a:p>
          <a:p>
            <a:pPr eaLnBrk="0" hangingPunct="0">
              <a:lnSpc>
                <a:spcPct val="80000"/>
              </a:lnSpc>
            </a:pPr>
            <a:r>
              <a:rPr lang="en-US" sz="3600" b="1">
                <a:solidFill>
                  <a:srgbClr val="FF6600"/>
                </a:solidFill>
                <a:latin typeface="Helvetica"/>
                <a:ea typeface="Helvetica"/>
                <a:cs typeface="Helvetica"/>
              </a:rPr>
              <a:t>Revenue Management</a:t>
            </a:r>
          </a:p>
        </p:txBody>
      </p:sp>
      <p:grpSp>
        <p:nvGrpSpPr>
          <p:cNvPr id="11268" name="Group 4"/>
          <p:cNvGrpSpPr>
            <a:grpSpLocks/>
          </p:cNvGrpSpPr>
          <p:nvPr/>
        </p:nvGrpSpPr>
        <p:grpSpPr bwMode="auto">
          <a:xfrm>
            <a:off x="455613" y="4495800"/>
            <a:ext cx="1905000" cy="1778000"/>
            <a:chOff x="455613" y="4495800"/>
            <a:chExt cx="1905000" cy="1778000"/>
          </a:xfrm>
        </p:grpSpPr>
        <p:pic>
          <p:nvPicPr>
            <p:cNvPr id="11269" name="Picture 2"/>
            <p:cNvPicPr>
              <a:picLocks noChangeAspect="1" noChangeArrowheads="1"/>
            </p:cNvPicPr>
            <p:nvPr/>
          </p:nvPicPr>
          <p:blipFill>
            <a:blip r:embed="rId4"/>
            <a:srcRect/>
            <a:stretch>
              <a:fillRect/>
            </a:stretch>
          </p:blipFill>
          <p:spPr bwMode="auto">
            <a:xfrm>
              <a:off x="455613" y="4495800"/>
              <a:ext cx="914400" cy="817563"/>
            </a:xfrm>
            <a:prstGeom prst="rect">
              <a:avLst/>
            </a:prstGeom>
            <a:noFill/>
            <a:ln w="12700" algn="ctr">
              <a:noFill/>
              <a:miter lim="800000"/>
              <a:headEnd/>
              <a:tailEnd/>
            </a:ln>
          </p:spPr>
        </p:pic>
        <p:pic>
          <p:nvPicPr>
            <p:cNvPr id="11270" name="Picture 4"/>
            <p:cNvPicPr>
              <a:picLocks noChangeAspect="1" noChangeArrowheads="1"/>
            </p:cNvPicPr>
            <p:nvPr/>
          </p:nvPicPr>
          <p:blipFill>
            <a:blip r:embed="rId5"/>
            <a:srcRect/>
            <a:stretch>
              <a:fillRect/>
            </a:stretch>
          </p:blipFill>
          <p:spPr bwMode="auto">
            <a:xfrm>
              <a:off x="455613" y="5410200"/>
              <a:ext cx="914400" cy="842963"/>
            </a:xfrm>
            <a:prstGeom prst="rect">
              <a:avLst/>
            </a:prstGeom>
            <a:noFill/>
            <a:ln w="12700" algn="ctr">
              <a:noFill/>
              <a:miter lim="800000"/>
              <a:headEnd/>
              <a:tailEnd/>
            </a:ln>
          </p:spPr>
        </p:pic>
        <p:pic>
          <p:nvPicPr>
            <p:cNvPr id="11271" name="Picture 5"/>
            <p:cNvPicPr>
              <a:picLocks noChangeAspect="1" noChangeArrowheads="1"/>
            </p:cNvPicPr>
            <p:nvPr/>
          </p:nvPicPr>
          <p:blipFill>
            <a:blip r:embed="rId6"/>
            <a:srcRect/>
            <a:stretch>
              <a:fillRect/>
            </a:stretch>
          </p:blipFill>
          <p:spPr bwMode="auto">
            <a:xfrm>
              <a:off x="1446213" y="5410200"/>
              <a:ext cx="914400" cy="863600"/>
            </a:xfrm>
            <a:prstGeom prst="rect">
              <a:avLst/>
            </a:prstGeom>
            <a:noFill/>
            <a:ln w="12700" algn="ctr">
              <a:noFill/>
              <a:miter lim="800000"/>
              <a:headEnd/>
              <a:tailEnd/>
            </a:ln>
          </p:spPr>
        </p:pic>
      </p:grpSp>
      <p:sp>
        <p:nvSpPr>
          <p:cNvPr id="11273" name="Rectangle 67"/>
          <p:cNvSpPr>
            <a:spLocks noChangeArrowheads="1"/>
          </p:cNvSpPr>
          <p:nvPr/>
        </p:nvSpPr>
        <p:spPr bwMode="auto">
          <a:xfrm>
            <a:off x="228600" y="228600"/>
            <a:ext cx="6627813" cy="838200"/>
          </a:xfrm>
          <a:prstGeom prst="rect">
            <a:avLst/>
          </a:prstGeom>
          <a:noFill/>
          <a:ln w="9525">
            <a:noFill/>
            <a:miter lim="800000"/>
            <a:headEnd/>
            <a:tailEnd/>
          </a:ln>
        </p:spPr>
        <p:txBody>
          <a:bodyPr anchor="ctr"/>
          <a:lstStyle/>
          <a:p>
            <a:pPr defTabSz="895350" eaLnBrk="0" hangingPunct="0"/>
            <a:r>
              <a:rPr lang="en-US" sz="2800" b="1">
                <a:solidFill>
                  <a:schemeClr val="bg1"/>
                </a:solidFill>
                <a:latin typeface="Helvetica"/>
                <a:ea typeface="Helvetica"/>
                <a:cs typeface="Helvetica"/>
              </a:rPr>
              <a:t>Services Marketing 7e, Global Edition</a:t>
            </a:r>
          </a:p>
        </p:txBody>
      </p:sp>
    </p:spTree>
  </p:cSld>
  <p:clrMapOvr>
    <a:masterClrMapping/>
  </p:clrMapOvr>
  <p:transition spd="med">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a:xfrm>
            <a:off x="227013" y="228600"/>
            <a:ext cx="6400800" cy="838200"/>
          </a:xfrm>
        </p:spPr>
        <p:txBody>
          <a:bodyPr/>
          <a:lstStyle/>
          <a:p>
            <a:r>
              <a:rPr>
                <a:latin typeface="Helvetica"/>
                <a:ea typeface="Helvetica"/>
                <a:cs typeface="Helvetica"/>
              </a:rPr>
              <a:t>Competition-Based Pricing</a:t>
            </a:r>
            <a:endParaRPr lang="en-SG">
              <a:latin typeface="Helvetica"/>
              <a:ea typeface="Helvetica"/>
              <a:cs typeface="Helvetica"/>
            </a:endParaRPr>
          </a:p>
        </p:txBody>
      </p:sp>
      <p:graphicFrame>
        <p:nvGraphicFramePr>
          <p:cNvPr id="5" name="Diagram 4"/>
          <p:cNvGraphicFramePr/>
          <p:nvPr>
            <p:extLst>
              <p:ext uri="{D42A27DB-BD31-4B8C-83A1-F6EECF244321}">
                <p14:modId xmlns:p14="http://schemas.microsoft.com/office/powerpoint/2010/main" val="1855043044"/>
              </p:ext>
            </p:extLst>
          </p:nvPr>
        </p:nvGraphicFramePr>
        <p:xfrm>
          <a:off x="531812" y="1600200"/>
          <a:ext cx="9144000" cy="49276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a:xfrm>
            <a:off x="247650" y="25400"/>
            <a:ext cx="6107113" cy="1206500"/>
          </a:xfrm>
        </p:spPr>
        <p:txBody>
          <a:bodyPr/>
          <a:lstStyle/>
          <a:p>
            <a:r>
              <a:rPr>
                <a:latin typeface="Helvetica"/>
                <a:ea typeface="Helvetica"/>
                <a:cs typeface="Helvetica"/>
              </a:rPr>
              <a:t>Competitive-Based Pricing</a:t>
            </a:r>
            <a:endParaRPr sz="2000" b="0">
              <a:latin typeface="Helvetica"/>
              <a:ea typeface="Helvetica"/>
              <a:cs typeface="Helvetica"/>
            </a:endParaRPr>
          </a:p>
        </p:txBody>
      </p:sp>
      <p:pic>
        <p:nvPicPr>
          <p:cNvPr id="38914" name="Picture 16" descr="PPT8E"/>
          <p:cNvPicPr>
            <a:picLocks noChangeAspect="1" noChangeArrowheads="1"/>
          </p:cNvPicPr>
          <p:nvPr/>
        </p:nvPicPr>
        <p:blipFill>
          <a:blip r:embed="rId3"/>
          <a:srcRect/>
          <a:stretch>
            <a:fillRect/>
          </a:stretch>
        </p:blipFill>
        <p:spPr bwMode="auto">
          <a:xfrm>
            <a:off x="304800" y="1676400"/>
            <a:ext cx="9371013" cy="4454525"/>
          </a:xfrm>
          <a:prstGeom prst="rect">
            <a:avLst/>
          </a:prstGeom>
          <a:noFill/>
          <a:ln w="12700">
            <a:noFill/>
            <a:miter lim="800000"/>
            <a:headEnd/>
            <a:tailEnd/>
          </a:ln>
        </p:spPr>
      </p:pic>
    </p:spTree>
  </p:cSld>
  <p:clrMapOvr>
    <a:masterClrMapping/>
  </p:clrMapOvr>
  <p:transition spd="med">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715963" y="2514600"/>
            <a:ext cx="8416925" cy="1984375"/>
          </a:xfrm>
          <a:prstGeom prst="rect">
            <a:avLst/>
          </a:prstGeom>
          <a:ln>
            <a:noFill/>
            <a:headEnd/>
            <a:tailEnd/>
          </a:ln>
        </p:spPr>
        <p:style>
          <a:lnRef idx="2">
            <a:schemeClr val="accent2"/>
          </a:lnRef>
          <a:fillRef idx="1">
            <a:schemeClr val="lt1"/>
          </a:fillRef>
          <a:effectRef idx="0">
            <a:schemeClr val="accent2"/>
          </a:effectRef>
          <a:fontRef idx="minor">
            <a:schemeClr val="dk1"/>
          </a:fontRef>
        </p:style>
        <p:txBody>
          <a:bodyPr lIns="92075" tIns="46038" rIns="92075" bIns="46038" anchor="ctr"/>
          <a:lstStyle/>
          <a:p>
            <a:pPr algn="ctr" eaLnBrk="0" hangingPunct="0">
              <a:lnSpc>
                <a:spcPct val="110000"/>
              </a:lnSpc>
              <a:defRPr/>
            </a:pPr>
            <a:r>
              <a:rPr lang="en-US" sz="4400" b="1" dirty="0">
                <a:solidFill>
                  <a:srgbClr val="013C7D"/>
                </a:solidFill>
                <a:latin typeface="Helvetica" pitchFamily="34" charset="0"/>
                <a:cs typeface="Helvetica" pitchFamily="34" charset="0"/>
              </a:rPr>
              <a:t>Ethical Concerns in Service Pricing</a:t>
            </a:r>
          </a:p>
        </p:txBody>
      </p:sp>
    </p:spTree>
  </p:cSld>
  <p:clrMapOvr>
    <a:masterClrMapping/>
  </p:clrMapOvr>
  <p:transition spd="med">
    <p:pull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a:xfrm>
            <a:off x="227013" y="228600"/>
            <a:ext cx="6400800" cy="838200"/>
          </a:xfrm>
        </p:spPr>
        <p:txBody>
          <a:bodyPr/>
          <a:lstStyle/>
          <a:p>
            <a:r>
              <a:rPr dirty="0">
                <a:latin typeface="Helvetica"/>
                <a:ea typeface="Helvetica"/>
                <a:cs typeface="Helvetica"/>
              </a:rPr>
              <a:t>Ethical Concerns in Pricing</a:t>
            </a:r>
          </a:p>
        </p:txBody>
      </p:sp>
      <p:sp>
        <p:nvSpPr>
          <p:cNvPr id="60418" name="Rectangle 4"/>
          <p:cNvSpPr>
            <a:spLocks noGrp="1" noChangeArrowheads="1"/>
          </p:cNvSpPr>
          <p:nvPr>
            <p:ph type="body" sz="quarter" idx="10"/>
          </p:nvPr>
        </p:nvSpPr>
        <p:spPr/>
        <p:txBody>
          <a:bodyPr/>
          <a:lstStyle/>
          <a:p>
            <a:r>
              <a:rPr dirty="0">
                <a:latin typeface="Helvetica"/>
                <a:ea typeface="Helvetica"/>
                <a:cs typeface="Helvetica"/>
              </a:rPr>
              <a:t>Many services have complex pricing schedules</a:t>
            </a:r>
          </a:p>
          <a:p>
            <a:pPr lvl="1"/>
            <a:r>
              <a:rPr dirty="0">
                <a:latin typeface="Helvetica"/>
                <a:cs typeface="Helvetica"/>
              </a:rPr>
              <a:t>hard to understand </a:t>
            </a:r>
          </a:p>
          <a:p>
            <a:pPr lvl="1"/>
            <a:r>
              <a:rPr dirty="0">
                <a:latin typeface="Helvetica"/>
                <a:cs typeface="Helvetica"/>
              </a:rPr>
              <a:t>difficult to calculate full costs in advance of service</a:t>
            </a:r>
          </a:p>
          <a:p>
            <a:r>
              <a:rPr dirty="0">
                <a:latin typeface="Helvetica"/>
                <a:ea typeface="Helvetica"/>
                <a:cs typeface="Helvetica"/>
              </a:rPr>
              <a:t>Unfairness and misrepresentation in price promotions</a:t>
            </a:r>
          </a:p>
          <a:p>
            <a:pPr lvl="1"/>
            <a:r>
              <a:rPr dirty="0">
                <a:latin typeface="Helvetica"/>
                <a:cs typeface="Helvetica"/>
              </a:rPr>
              <a:t>misleading advertising</a:t>
            </a:r>
          </a:p>
          <a:p>
            <a:pPr lvl="1"/>
            <a:r>
              <a:rPr dirty="0">
                <a:latin typeface="Helvetica"/>
                <a:cs typeface="Helvetica"/>
              </a:rPr>
              <a:t>hidden charges</a:t>
            </a:r>
          </a:p>
          <a:p>
            <a:r>
              <a:rPr dirty="0">
                <a:latin typeface="Helvetica"/>
                <a:ea typeface="Helvetica"/>
                <a:cs typeface="Helvetica"/>
              </a:rPr>
              <a:t>Too many rules and regulations</a:t>
            </a:r>
          </a:p>
          <a:p>
            <a:pPr lvl="1"/>
            <a:r>
              <a:rPr dirty="0">
                <a:latin typeface="Helvetica"/>
                <a:cs typeface="Helvetica"/>
              </a:rPr>
              <a:t>customers feel </a:t>
            </a:r>
            <a:r>
              <a:rPr dirty="0" smtClean="0">
                <a:latin typeface="Helvetica"/>
                <a:cs typeface="Helvetica"/>
              </a:rPr>
              <a:t>constrained (uncomfortable), exploited(broken)</a:t>
            </a:r>
            <a:endParaRPr dirty="0">
              <a:latin typeface="Helvetica"/>
              <a:cs typeface="Helvetica"/>
            </a:endParaRPr>
          </a:p>
          <a:p>
            <a:pPr lvl="1"/>
            <a:r>
              <a:rPr dirty="0">
                <a:latin typeface="Helvetica"/>
                <a:cs typeface="Helvetica"/>
              </a:rPr>
              <a:t>customers unfairly penalized </a:t>
            </a:r>
            <a:r>
              <a:rPr dirty="0" smtClean="0">
                <a:latin typeface="Helvetica"/>
                <a:cs typeface="Helvetica"/>
              </a:rPr>
              <a:t>(punished) when </a:t>
            </a:r>
            <a:r>
              <a:rPr dirty="0">
                <a:latin typeface="Helvetica"/>
                <a:cs typeface="Helvetica"/>
              </a:rPr>
              <a:t>plans change</a:t>
            </a:r>
          </a:p>
        </p:txBody>
      </p:sp>
    </p:spTree>
  </p:cSld>
  <p:clrMapOvr>
    <a:masterClrMapping/>
  </p:clrMapOvr>
  <p:transition spd="med">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715963" y="2514600"/>
            <a:ext cx="8416925" cy="1984375"/>
          </a:xfrm>
          <a:prstGeom prst="rect">
            <a:avLst/>
          </a:prstGeom>
          <a:ln>
            <a:noFill/>
            <a:headEnd/>
            <a:tailEnd/>
          </a:ln>
        </p:spPr>
        <p:style>
          <a:lnRef idx="2">
            <a:schemeClr val="accent2"/>
          </a:lnRef>
          <a:fillRef idx="1">
            <a:schemeClr val="lt1"/>
          </a:fillRef>
          <a:effectRef idx="0">
            <a:schemeClr val="accent2"/>
          </a:effectRef>
          <a:fontRef idx="minor">
            <a:schemeClr val="dk1"/>
          </a:fontRef>
        </p:style>
        <p:txBody>
          <a:bodyPr lIns="92075" tIns="46038" rIns="92075" bIns="46038" anchor="ctr"/>
          <a:lstStyle/>
          <a:p>
            <a:pPr algn="ctr" eaLnBrk="0" hangingPunct="0">
              <a:lnSpc>
                <a:spcPct val="110000"/>
              </a:lnSpc>
              <a:defRPr/>
            </a:pPr>
            <a:r>
              <a:rPr lang="en-US" sz="4400" b="1" dirty="0">
                <a:solidFill>
                  <a:srgbClr val="013C7D"/>
                </a:solidFill>
                <a:latin typeface="Helvetica" pitchFamily="34" charset="0"/>
                <a:cs typeface="Helvetica" pitchFamily="34" charset="0"/>
              </a:rPr>
              <a:t>Putting Service </a:t>
            </a:r>
          </a:p>
          <a:p>
            <a:pPr algn="ctr" eaLnBrk="0" hangingPunct="0">
              <a:lnSpc>
                <a:spcPct val="110000"/>
              </a:lnSpc>
              <a:defRPr/>
            </a:pPr>
            <a:r>
              <a:rPr lang="en-US" sz="4400" b="1" dirty="0">
                <a:solidFill>
                  <a:srgbClr val="013C7D"/>
                </a:solidFill>
                <a:latin typeface="Helvetica" pitchFamily="34" charset="0"/>
                <a:cs typeface="Helvetica" pitchFamily="34" charset="0"/>
              </a:rPr>
              <a:t>Pricing into Practice</a:t>
            </a:r>
          </a:p>
        </p:txBody>
      </p:sp>
    </p:spTree>
  </p:cSld>
  <p:clrMapOvr>
    <a:masterClrMapping/>
  </p:clrMapOvr>
  <p:transition spd="med">
    <p:pull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ChangeArrowheads="1"/>
          </p:cNvSpPr>
          <p:nvPr>
            <p:ph type="title"/>
          </p:nvPr>
        </p:nvSpPr>
        <p:spPr>
          <a:xfrm>
            <a:off x="227013" y="228600"/>
            <a:ext cx="6400800" cy="838200"/>
          </a:xfrm>
        </p:spPr>
        <p:txBody>
          <a:bodyPr/>
          <a:lstStyle/>
          <a:p>
            <a:r>
              <a:rPr>
                <a:latin typeface="Helvetica"/>
                <a:ea typeface="Helvetica"/>
                <a:cs typeface="Helvetica"/>
              </a:rPr>
              <a:t>Pricing Issues: </a:t>
            </a:r>
            <a:br>
              <a:rPr>
                <a:latin typeface="Helvetica"/>
                <a:ea typeface="Helvetica"/>
                <a:cs typeface="Helvetica"/>
              </a:rPr>
            </a:br>
            <a:r>
              <a:rPr>
                <a:latin typeface="Helvetica"/>
                <a:ea typeface="Helvetica"/>
                <a:cs typeface="Helvetica"/>
              </a:rPr>
              <a:t>Putting Strategy into Practice</a:t>
            </a:r>
          </a:p>
        </p:txBody>
      </p:sp>
      <p:graphicFrame>
        <p:nvGraphicFramePr>
          <p:cNvPr id="5" name="Diagram 4"/>
          <p:cNvGraphicFramePr/>
          <p:nvPr/>
        </p:nvGraphicFramePr>
        <p:xfrm>
          <a:off x="608012" y="1600200"/>
          <a:ext cx="85344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ChangeArrowheads="1"/>
          </p:cNvSpPr>
          <p:nvPr>
            <p:ph type="title"/>
          </p:nvPr>
        </p:nvSpPr>
        <p:spPr>
          <a:xfrm>
            <a:off x="227013" y="228600"/>
            <a:ext cx="6400800" cy="838200"/>
          </a:xfrm>
        </p:spPr>
        <p:txBody>
          <a:bodyPr/>
          <a:lstStyle/>
          <a:p>
            <a:r>
              <a:rPr>
                <a:latin typeface="Helvetica"/>
                <a:ea typeface="Helvetica"/>
                <a:cs typeface="Helvetica"/>
              </a:rPr>
              <a:t>Putting Service Pricing into Practice </a:t>
            </a:r>
          </a:p>
        </p:txBody>
      </p:sp>
      <p:sp>
        <p:nvSpPr>
          <p:cNvPr id="68610" name="Rectangle 3"/>
          <p:cNvSpPr>
            <a:spLocks noGrp="1" noChangeArrowheads="1"/>
          </p:cNvSpPr>
          <p:nvPr>
            <p:ph type="body" sz="quarter" idx="10"/>
          </p:nvPr>
        </p:nvSpPr>
        <p:spPr/>
        <p:txBody>
          <a:bodyPr/>
          <a:lstStyle/>
          <a:p>
            <a:pPr>
              <a:spcBef>
                <a:spcPts val="1200"/>
              </a:spcBef>
            </a:pPr>
            <a:r>
              <a:rPr dirty="0">
                <a:latin typeface="Helvetica"/>
                <a:ea typeface="Helvetica"/>
                <a:cs typeface="Helvetica"/>
              </a:rPr>
              <a:t>How much to charge?</a:t>
            </a:r>
          </a:p>
          <a:p>
            <a:pPr lvl="1"/>
            <a:r>
              <a:rPr dirty="0" smtClean="0">
                <a:latin typeface="Helvetica"/>
                <a:cs typeface="Helvetica"/>
              </a:rPr>
              <a:t>A </a:t>
            </a:r>
            <a:r>
              <a:rPr dirty="0">
                <a:latin typeface="Helvetica"/>
                <a:cs typeface="Helvetica"/>
              </a:rPr>
              <a:t>specific figure must be set for the price</a:t>
            </a:r>
          </a:p>
          <a:p>
            <a:pPr lvl="1"/>
            <a:r>
              <a:rPr dirty="0">
                <a:latin typeface="Helvetica"/>
                <a:cs typeface="Helvetica"/>
              </a:rPr>
              <a:t>Need to consider the </a:t>
            </a:r>
            <a:r>
              <a:rPr dirty="0" smtClean="0">
                <a:latin typeface="Helvetica"/>
                <a:cs typeface="Helvetica"/>
              </a:rPr>
              <a:t>pros</a:t>
            </a:r>
            <a:r>
              <a:rPr lang="ar-SA" dirty="0" smtClean="0">
                <a:latin typeface="Helvetica"/>
                <a:cs typeface="Helvetica"/>
              </a:rPr>
              <a:t> </a:t>
            </a:r>
            <a:r>
              <a:rPr lang="en-US" dirty="0" smtClean="0">
                <a:latin typeface="Helvetica"/>
                <a:cs typeface="Helvetica"/>
              </a:rPr>
              <a:t>(favor)</a:t>
            </a:r>
            <a:r>
              <a:rPr dirty="0" smtClean="0">
                <a:latin typeface="Helvetica"/>
                <a:cs typeface="Helvetica"/>
              </a:rPr>
              <a:t> </a:t>
            </a:r>
            <a:r>
              <a:rPr dirty="0">
                <a:latin typeface="Helvetica"/>
                <a:cs typeface="Helvetica"/>
              </a:rPr>
              <a:t>and </a:t>
            </a:r>
            <a:r>
              <a:rPr dirty="0" smtClean="0">
                <a:latin typeface="Helvetica"/>
                <a:cs typeface="Helvetica"/>
              </a:rPr>
              <a:t>cons</a:t>
            </a:r>
            <a:r>
              <a:rPr lang="ar-SA" dirty="0" smtClean="0">
                <a:latin typeface="Helvetica"/>
                <a:cs typeface="Helvetica"/>
              </a:rPr>
              <a:t> </a:t>
            </a:r>
            <a:r>
              <a:rPr lang="en-US" dirty="0" smtClean="0">
                <a:latin typeface="Helvetica"/>
                <a:cs typeface="Helvetica"/>
              </a:rPr>
              <a:t>(against)</a:t>
            </a:r>
            <a:r>
              <a:rPr dirty="0" smtClean="0">
                <a:latin typeface="Helvetica"/>
                <a:cs typeface="Helvetica"/>
              </a:rPr>
              <a:t>, </a:t>
            </a:r>
            <a:r>
              <a:rPr dirty="0">
                <a:latin typeface="Helvetica"/>
                <a:cs typeface="Helvetica"/>
              </a:rPr>
              <a:t>and ethical issues</a:t>
            </a:r>
          </a:p>
          <a:p>
            <a:pPr>
              <a:spcBef>
                <a:spcPts val="2400"/>
              </a:spcBef>
            </a:pPr>
            <a:r>
              <a:rPr dirty="0">
                <a:latin typeface="Helvetica"/>
                <a:ea typeface="Helvetica"/>
                <a:cs typeface="Helvetica"/>
              </a:rPr>
              <a:t>What basis for pricing?</a:t>
            </a:r>
          </a:p>
          <a:p>
            <a:pPr lvl="1"/>
            <a:r>
              <a:rPr dirty="0">
                <a:latin typeface="Helvetica"/>
                <a:cs typeface="Helvetica"/>
              </a:rPr>
              <a:t>Completing a task</a:t>
            </a:r>
          </a:p>
          <a:p>
            <a:pPr lvl="1"/>
            <a:r>
              <a:rPr dirty="0">
                <a:latin typeface="Helvetica"/>
                <a:cs typeface="Helvetica"/>
              </a:rPr>
              <a:t>Admission to a service performance</a:t>
            </a:r>
          </a:p>
          <a:p>
            <a:pPr lvl="1"/>
            <a:r>
              <a:rPr dirty="0">
                <a:latin typeface="Helvetica"/>
                <a:cs typeface="Helvetica"/>
              </a:rPr>
              <a:t>Time based</a:t>
            </a:r>
          </a:p>
          <a:p>
            <a:pPr lvl="1"/>
            <a:r>
              <a:rPr dirty="0">
                <a:latin typeface="Helvetica"/>
                <a:cs typeface="Helvetica"/>
              </a:rPr>
              <a:t>Monetary value of service delivered (e.g., commission)</a:t>
            </a:r>
          </a:p>
          <a:p>
            <a:pPr lvl="1"/>
            <a:r>
              <a:rPr dirty="0">
                <a:latin typeface="Helvetica"/>
                <a:cs typeface="Helvetica"/>
              </a:rPr>
              <a:t>Consumption of physical resources(e.g., food and beverages)</a:t>
            </a:r>
          </a:p>
          <a:p>
            <a:endParaRPr dirty="0">
              <a:latin typeface="Helvetica"/>
              <a:ea typeface="Helvetica"/>
              <a:cs typeface="Helvetica"/>
            </a:endParaRPr>
          </a:p>
        </p:txBody>
      </p:sp>
      <p:grpSp>
        <p:nvGrpSpPr>
          <p:cNvPr id="68611" name="Group 4"/>
          <p:cNvGrpSpPr>
            <a:grpSpLocks/>
          </p:cNvGrpSpPr>
          <p:nvPr/>
        </p:nvGrpSpPr>
        <p:grpSpPr bwMode="auto">
          <a:xfrm>
            <a:off x="8151813" y="1781175"/>
            <a:ext cx="1476375" cy="885825"/>
            <a:chOff x="0" y="98425"/>
            <a:chExt cx="1476375" cy="885825"/>
          </a:xfrm>
        </p:grpSpPr>
        <p:sp>
          <p:nvSpPr>
            <p:cNvPr id="6" name="Rectangle 5"/>
            <p:cNvSpPr/>
            <p:nvPr/>
          </p:nvSpPr>
          <p:spPr>
            <a:xfrm>
              <a:off x="0" y="98425"/>
              <a:ext cx="1476375" cy="885825"/>
            </a:xfrm>
            <a:prstGeom prst="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7" name="Rectangle 6"/>
            <p:cNvSpPr/>
            <p:nvPr/>
          </p:nvSpPr>
          <p:spPr>
            <a:xfrm>
              <a:off x="0" y="98425"/>
              <a:ext cx="1476375" cy="885825"/>
            </a:xfrm>
            <a:prstGeom prst="rect">
              <a:avLst/>
            </a:prstGeom>
          </p:spPr>
          <p:style>
            <a:lnRef idx="0">
              <a:scrgbClr r="0" g="0" b="0"/>
            </a:lnRef>
            <a:fillRef idx="0">
              <a:scrgbClr r="0" g="0" b="0"/>
            </a:fillRef>
            <a:effectRef idx="0">
              <a:scrgbClr r="0" g="0" b="0"/>
            </a:effectRef>
            <a:fontRef idx="minor">
              <a:schemeClr val="lt1"/>
            </a:fontRef>
          </p:style>
          <p:txBody>
            <a:bodyPr lIns="60960" tIns="60960" rIns="60960" bIns="60960" spcCol="1270" anchor="ctr"/>
            <a:lstStyle/>
            <a:p>
              <a:pPr algn="ctr" defTabSz="711200" eaLnBrk="0" hangingPunct="0">
                <a:lnSpc>
                  <a:spcPct val="90000"/>
                </a:lnSpc>
                <a:spcAft>
                  <a:spcPct val="35000"/>
                </a:spcAft>
                <a:defRPr/>
              </a:pPr>
              <a:r>
                <a:rPr lang="en-US" sz="1600" dirty="0">
                  <a:latin typeface="Helvetica"/>
                  <a:cs typeface="Helvetica"/>
                </a:rPr>
                <a:t>1. How much to charge?</a:t>
              </a:r>
            </a:p>
          </p:txBody>
        </p:sp>
      </p:grpSp>
      <p:grpSp>
        <p:nvGrpSpPr>
          <p:cNvPr id="68612" name="Group 8"/>
          <p:cNvGrpSpPr>
            <a:grpSpLocks/>
          </p:cNvGrpSpPr>
          <p:nvPr/>
        </p:nvGrpSpPr>
        <p:grpSpPr bwMode="auto">
          <a:xfrm>
            <a:off x="8151813" y="3686175"/>
            <a:ext cx="1476375" cy="885825"/>
            <a:chOff x="1624012" y="98425"/>
            <a:chExt cx="1476375" cy="885825"/>
          </a:xfrm>
        </p:grpSpPr>
        <p:sp>
          <p:nvSpPr>
            <p:cNvPr id="10" name="Rectangle 9"/>
            <p:cNvSpPr/>
            <p:nvPr/>
          </p:nvSpPr>
          <p:spPr>
            <a:xfrm>
              <a:off x="1624012" y="98425"/>
              <a:ext cx="1476375" cy="885825"/>
            </a:xfrm>
            <a:prstGeom prst="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11" name="Rectangle 10"/>
            <p:cNvSpPr/>
            <p:nvPr/>
          </p:nvSpPr>
          <p:spPr>
            <a:xfrm>
              <a:off x="1624012" y="98425"/>
              <a:ext cx="1476375" cy="885825"/>
            </a:xfrm>
            <a:prstGeom prst="rect">
              <a:avLst/>
            </a:prstGeom>
          </p:spPr>
          <p:style>
            <a:lnRef idx="0">
              <a:scrgbClr r="0" g="0" b="0"/>
            </a:lnRef>
            <a:fillRef idx="0">
              <a:scrgbClr r="0" g="0" b="0"/>
            </a:fillRef>
            <a:effectRef idx="0">
              <a:scrgbClr r="0" g="0" b="0"/>
            </a:effectRef>
            <a:fontRef idx="minor">
              <a:schemeClr val="lt1"/>
            </a:fontRef>
          </p:style>
          <p:txBody>
            <a:bodyPr lIns="60960" tIns="60960" rIns="60960" bIns="60960" spcCol="1270" anchor="ctr"/>
            <a:lstStyle/>
            <a:p>
              <a:pPr algn="ctr" defTabSz="711200" eaLnBrk="0" hangingPunct="0">
                <a:lnSpc>
                  <a:spcPct val="90000"/>
                </a:lnSpc>
                <a:spcAft>
                  <a:spcPct val="35000"/>
                </a:spcAft>
                <a:defRPr/>
              </a:pPr>
              <a:r>
                <a:rPr lang="en-US" sz="1600" dirty="0">
                  <a:latin typeface="Helvetica"/>
                  <a:cs typeface="Helvetica"/>
                </a:rPr>
                <a:t>2. What basis for pricing?</a:t>
              </a:r>
            </a:p>
          </p:txBody>
        </p:sp>
      </p:grpSp>
    </p:spTree>
  </p:cSld>
  <p:clrMapOvr>
    <a:masterClrMapping/>
  </p:clrMapOvr>
  <p:transition spd="med">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ChangeArrowheads="1"/>
          </p:cNvSpPr>
          <p:nvPr>
            <p:ph type="title"/>
          </p:nvPr>
        </p:nvSpPr>
        <p:spPr>
          <a:xfrm>
            <a:off x="227013" y="228600"/>
            <a:ext cx="6400800" cy="838200"/>
          </a:xfrm>
        </p:spPr>
        <p:txBody>
          <a:bodyPr/>
          <a:lstStyle/>
          <a:p>
            <a:r>
              <a:rPr>
                <a:latin typeface="Helvetica"/>
                <a:ea typeface="Helvetica"/>
                <a:cs typeface="Helvetica"/>
              </a:rPr>
              <a:t>Putting Service Pricing into Practice </a:t>
            </a:r>
          </a:p>
        </p:txBody>
      </p:sp>
      <p:sp>
        <p:nvSpPr>
          <p:cNvPr id="70658" name="Rectangle 3"/>
          <p:cNvSpPr>
            <a:spLocks noGrp="1" noChangeArrowheads="1"/>
          </p:cNvSpPr>
          <p:nvPr>
            <p:ph type="body" sz="quarter" idx="10"/>
          </p:nvPr>
        </p:nvSpPr>
        <p:spPr/>
        <p:txBody>
          <a:bodyPr/>
          <a:lstStyle/>
          <a:p>
            <a:r>
              <a:rPr dirty="0">
                <a:latin typeface="Helvetica"/>
                <a:ea typeface="Helvetica"/>
                <a:cs typeface="Helvetica"/>
              </a:rPr>
              <a:t>Who should collect payment?</a:t>
            </a:r>
          </a:p>
          <a:p>
            <a:pPr lvl="1"/>
            <a:r>
              <a:rPr dirty="0">
                <a:latin typeface="Helvetica"/>
                <a:cs typeface="Helvetica"/>
              </a:rPr>
              <a:t>Service provider or specialist intermediaries </a:t>
            </a:r>
          </a:p>
          <a:p>
            <a:pPr lvl="1"/>
            <a:r>
              <a:rPr dirty="0">
                <a:latin typeface="Helvetica"/>
                <a:cs typeface="Helvetica"/>
              </a:rPr>
              <a:t>Direct or non-direct channels</a:t>
            </a:r>
          </a:p>
          <a:p>
            <a:r>
              <a:rPr dirty="0">
                <a:latin typeface="Helvetica"/>
                <a:ea typeface="Helvetica"/>
                <a:cs typeface="Helvetica"/>
              </a:rPr>
              <a:t>Where should payment be made?</a:t>
            </a:r>
          </a:p>
          <a:p>
            <a:pPr lvl="1"/>
            <a:r>
              <a:rPr dirty="0">
                <a:latin typeface="Helvetica"/>
                <a:cs typeface="Helvetica"/>
              </a:rPr>
              <a:t>Conveniently located intermediaries</a:t>
            </a:r>
          </a:p>
          <a:p>
            <a:pPr lvl="1"/>
            <a:r>
              <a:rPr dirty="0">
                <a:latin typeface="Helvetica"/>
                <a:cs typeface="Helvetica"/>
              </a:rPr>
              <a:t>Mail/bank transfer</a:t>
            </a:r>
          </a:p>
          <a:p>
            <a:r>
              <a:rPr dirty="0">
                <a:latin typeface="Helvetica"/>
                <a:ea typeface="Helvetica"/>
                <a:cs typeface="Helvetica"/>
              </a:rPr>
              <a:t>When should payment be made?</a:t>
            </a:r>
          </a:p>
          <a:p>
            <a:pPr lvl="1"/>
            <a:r>
              <a:rPr dirty="0">
                <a:latin typeface="Helvetica"/>
                <a:cs typeface="Helvetica"/>
              </a:rPr>
              <a:t>In advance</a:t>
            </a:r>
          </a:p>
          <a:p>
            <a:pPr lvl="1"/>
            <a:r>
              <a:rPr dirty="0">
                <a:latin typeface="Helvetica"/>
                <a:cs typeface="Helvetica"/>
              </a:rPr>
              <a:t>Once service delivery has been completed</a:t>
            </a:r>
          </a:p>
        </p:txBody>
      </p:sp>
      <p:grpSp>
        <p:nvGrpSpPr>
          <p:cNvPr id="70659" name="Group 3"/>
          <p:cNvGrpSpPr>
            <a:grpSpLocks/>
          </p:cNvGrpSpPr>
          <p:nvPr/>
        </p:nvGrpSpPr>
        <p:grpSpPr bwMode="auto">
          <a:xfrm>
            <a:off x="7847013" y="1905000"/>
            <a:ext cx="1628775" cy="885825"/>
            <a:chOff x="3248024" y="98425"/>
            <a:chExt cx="1476375" cy="885825"/>
          </a:xfrm>
        </p:grpSpPr>
        <p:sp>
          <p:nvSpPr>
            <p:cNvPr id="5" name="Rectangle 4"/>
            <p:cNvSpPr/>
            <p:nvPr/>
          </p:nvSpPr>
          <p:spPr>
            <a:xfrm>
              <a:off x="3248024" y="98425"/>
              <a:ext cx="1476375" cy="885825"/>
            </a:xfrm>
            <a:prstGeom prst="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6" name="Rectangle 5"/>
            <p:cNvSpPr/>
            <p:nvPr/>
          </p:nvSpPr>
          <p:spPr>
            <a:xfrm>
              <a:off x="3248024" y="98425"/>
              <a:ext cx="1476375" cy="885825"/>
            </a:xfrm>
            <a:prstGeom prst="rect">
              <a:avLst/>
            </a:prstGeom>
          </p:spPr>
          <p:style>
            <a:lnRef idx="0">
              <a:scrgbClr r="0" g="0" b="0"/>
            </a:lnRef>
            <a:fillRef idx="0">
              <a:scrgbClr r="0" g="0" b="0"/>
            </a:fillRef>
            <a:effectRef idx="0">
              <a:scrgbClr r="0" g="0" b="0"/>
            </a:effectRef>
            <a:fontRef idx="minor">
              <a:schemeClr val="lt1"/>
            </a:fontRef>
          </p:style>
          <p:txBody>
            <a:bodyPr lIns="60960" tIns="60960" rIns="60960" bIns="60960" spcCol="1270" anchor="ctr"/>
            <a:lstStyle/>
            <a:p>
              <a:pPr algn="ctr" defTabSz="711200" eaLnBrk="0" hangingPunct="0">
                <a:lnSpc>
                  <a:spcPct val="90000"/>
                </a:lnSpc>
                <a:spcAft>
                  <a:spcPct val="35000"/>
                </a:spcAft>
                <a:defRPr/>
              </a:pPr>
              <a:r>
                <a:rPr lang="en-US" sz="1600" dirty="0">
                  <a:latin typeface="Helvetica"/>
                  <a:cs typeface="Helvetica"/>
                </a:rPr>
                <a:t>3. Who should collect payment?</a:t>
              </a:r>
            </a:p>
          </p:txBody>
        </p:sp>
      </p:grpSp>
      <p:grpSp>
        <p:nvGrpSpPr>
          <p:cNvPr id="70660" name="Group 13"/>
          <p:cNvGrpSpPr>
            <a:grpSpLocks/>
          </p:cNvGrpSpPr>
          <p:nvPr/>
        </p:nvGrpSpPr>
        <p:grpSpPr bwMode="auto">
          <a:xfrm>
            <a:off x="7847013" y="3581400"/>
            <a:ext cx="1628775" cy="885825"/>
            <a:chOff x="5942012" y="3505200"/>
            <a:chExt cx="1476375" cy="885825"/>
          </a:xfrm>
        </p:grpSpPr>
        <p:sp>
          <p:nvSpPr>
            <p:cNvPr id="11" name="Rectangle 10"/>
            <p:cNvSpPr/>
            <p:nvPr/>
          </p:nvSpPr>
          <p:spPr>
            <a:xfrm>
              <a:off x="5942012" y="3505200"/>
              <a:ext cx="1476375" cy="885825"/>
            </a:xfrm>
            <a:prstGeom prst="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12" name="Rectangle 11"/>
            <p:cNvSpPr/>
            <p:nvPr/>
          </p:nvSpPr>
          <p:spPr>
            <a:xfrm>
              <a:off x="5942012" y="3505200"/>
              <a:ext cx="1476375" cy="885825"/>
            </a:xfrm>
            <a:prstGeom prst="rect">
              <a:avLst/>
            </a:prstGeom>
          </p:spPr>
          <p:style>
            <a:lnRef idx="0">
              <a:scrgbClr r="0" g="0" b="0"/>
            </a:lnRef>
            <a:fillRef idx="0">
              <a:scrgbClr r="0" g="0" b="0"/>
            </a:fillRef>
            <a:effectRef idx="0">
              <a:scrgbClr r="0" g="0" b="0"/>
            </a:effectRef>
            <a:fontRef idx="minor">
              <a:schemeClr val="lt1"/>
            </a:fontRef>
          </p:style>
          <p:txBody>
            <a:bodyPr lIns="60960" tIns="60960" rIns="60960" bIns="60960" spcCol="1270" anchor="ctr"/>
            <a:lstStyle/>
            <a:p>
              <a:pPr algn="ctr" defTabSz="711200" eaLnBrk="0" hangingPunct="0">
                <a:lnSpc>
                  <a:spcPct val="90000"/>
                </a:lnSpc>
                <a:spcAft>
                  <a:spcPct val="35000"/>
                </a:spcAft>
                <a:defRPr/>
              </a:pPr>
              <a:r>
                <a:rPr lang="en-US" sz="1600" dirty="0">
                  <a:latin typeface="Helvetica"/>
                  <a:cs typeface="Helvetica"/>
                </a:rPr>
                <a:t>4. Where should payment be made?</a:t>
              </a:r>
            </a:p>
          </p:txBody>
        </p:sp>
      </p:grpSp>
      <p:grpSp>
        <p:nvGrpSpPr>
          <p:cNvPr id="70661" name="Group 12"/>
          <p:cNvGrpSpPr>
            <a:grpSpLocks/>
          </p:cNvGrpSpPr>
          <p:nvPr/>
        </p:nvGrpSpPr>
        <p:grpSpPr bwMode="auto">
          <a:xfrm>
            <a:off x="7847013" y="5257800"/>
            <a:ext cx="1628775" cy="885825"/>
            <a:chOff x="7566024" y="3505200"/>
            <a:chExt cx="1476375" cy="885825"/>
          </a:xfrm>
        </p:grpSpPr>
        <p:sp>
          <p:nvSpPr>
            <p:cNvPr id="9" name="Rectangle 8"/>
            <p:cNvSpPr/>
            <p:nvPr/>
          </p:nvSpPr>
          <p:spPr>
            <a:xfrm>
              <a:off x="7566024" y="3505200"/>
              <a:ext cx="1476375" cy="885825"/>
            </a:xfrm>
            <a:prstGeom prst="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10" name="Rectangle 9"/>
            <p:cNvSpPr/>
            <p:nvPr/>
          </p:nvSpPr>
          <p:spPr>
            <a:xfrm>
              <a:off x="7566024" y="3505200"/>
              <a:ext cx="1476375" cy="885825"/>
            </a:xfrm>
            <a:prstGeom prst="rect">
              <a:avLst/>
            </a:prstGeom>
          </p:spPr>
          <p:style>
            <a:lnRef idx="0">
              <a:scrgbClr r="0" g="0" b="0"/>
            </a:lnRef>
            <a:fillRef idx="0">
              <a:scrgbClr r="0" g="0" b="0"/>
            </a:fillRef>
            <a:effectRef idx="0">
              <a:scrgbClr r="0" g="0" b="0"/>
            </a:effectRef>
            <a:fontRef idx="minor">
              <a:schemeClr val="lt1"/>
            </a:fontRef>
          </p:style>
          <p:txBody>
            <a:bodyPr lIns="60960" tIns="60960" rIns="60960" bIns="60960" spcCol="1270" anchor="ctr"/>
            <a:lstStyle/>
            <a:p>
              <a:pPr algn="ctr" defTabSz="711200" eaLnBrk="0" hangingPunct="0">
                <a:lnSpc>
                  <a:spcPct val="90000"/>
                </a:lnSpc>
                <a:spcAft>
                  <a:spcPct val="35000"/>
                </a:spcAft>
                <a:defRPr/>
              </a:pPr>
              <a:r>
                <a:rPr lang="en-US" sz="1600" dirty="0">
                  <a:latin typeface="Helvetica"/>
                  <a:cs typeface="Helvetica"/>
                </a:rPr>
                <a:t>5. When should payment be made?</a:t>
              </a:r>
            </a:p>
          </p:txBody>
        </p:sp>
      </p:grpSp>
    </p:spTree>
  </p:cSld>
  <p:clrMapOvr>
    <a:masterClrMapping/>
  </p:clrMapOvr>
  <p:transition spd="med">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3"/>
          <p:cNvSpPr>
            <a:spLocks noGrp="1" noChangeArrowheads="1"/>
          </p:cNvSpPr>
          <p:nvPr>
            <p:ph type="body" idx="10"/>
          </p:nvPr>
        </p:nvSpPr>
        <p:spPr/>
        <p:txBody>
          <a:bodyPr/>
          <a:lstStyle/>
          <a:p>
            <a:r>
              <a:rPr>
                <a:latin typeface="Helvetica"/>
                <a:ea typeface="Helvetica"/>
                <a:cs typeface="Helvetica"/>
              </a:rPr>
              <a:t>How should payment be made?</a:t>
            </a:r>
          </a:p>
          <a:p>
            <a:pPr lvl="1"/>
            <a:r>
              <a:rPr>
                <a:latin typeface="Helvetica"/>
                <a:cs typeface="Helvetica"/>
              </a:rPr>
              <a:t>Cash </a:t>
            </a:r>
          </a:p>
          <a:p>
            <a:pPr lvl="1"/>
            <a:r>
              <a:rPr>
                <a:latin typeface="Helvetica"/>
                <a:cs typeface="Helvetica"/>
              </a:rPr>
              <a:t>Token</a:t>
            </a:r>
          </a:p>
          <a:p>
            <a:pPr lvl="1"/>
            <a:r>
              <a:rPr>
                <a:latin typeface="Helvetica"/>
                <a:cs typeface="Helvetica"/>
              </a:rPr>
              <a:t>Stored value card</a:t>
            </a:r>
          </a:p>
          <a:p>
            <a:pPr lvl="1"/>
            <a:r>
              <a:rPr>
                <a:latin typeface="Helvetica"/>
                <a:cs typeface="Helvetica"/>
              </a:rPr>
              <a:t>Electronic fund transfer</a:t>
            </a:r>
          </a:p>
          <a:p>
            <a:pPr lvl="1"/>
            <a:r>
              <a:rPr>
                <a:latin typeface="Helvetica"/>
                <a:cs typeface="Helvetica"/>
              </a:rPr>
              <a:t>Charge Card (Debit/Credit)</a:t>
            </a:r>
          </a:p>
          <a:p>
            <a:pPr lvl="1"/>
            <a:r>
              <a:rPr>
                <a:latin typeface="Helvetica"/>
                <a:cs typeface="Helvetica"/>
              </a:rPr>
              <a:t>Vouchers</a:t>
            </a:r>
          </a:p>
          <a:p>
            <a:r>
              <a:rPr>
                <a:latin typeface="Helvetica"/>
                <a:ea typeface="Helvetica"/>
                <a:cs typeface="Helvetica"/>
              </a:rPr>
              <a:t>How to communicate prices?</a:t>
            </a:r>
          </a:p>
          <a:p>
            <a:pPr lvl="1"/>
            <a:r>
              <a:rPr>
                <a:latin typeface="Helvetica"/>
                <a:cs typeface="Helvetica"/>
              </a:rPr>
              <a:t>Relate the price to that of competing products</a:t>
            </a:r>
          </a:p>
          <a:p>
            <a:pPr lvl="1"/>
            <a:r>
              <a:rPr>
                <a:latin typeface="Helvetica"/>
                <a:cs typeface="Helvetica"/>
              </a:rPr>
              <a:t>Ensure price is accurate and intelligible</a:t>
            </a:r>
          </a:p>
          <a:p>
            <a:pPr lvl="1"/>
            <a:endParaRPr>
              <a:latin typeface="Helvetica"/>
              <a:cs typeface="Helvetica"/>
            </a:endParaRPr>
          </a:p>
        </p:txBody>
      </p:sp>
      <p:grpSp>
        <p:nvGrpSpPr>
          <p:cNvPr id="72706" name="Group 3"/>
          <p:cNvGrpSpPr>
            <a:grpSpLocks/>
          </p:cNvGrpSpPr>
          <p:nvPr/>
        </p:nvGrpSpPr>
        <p:grpSpPr bwMode="auto">
          <a:xfrm>
            <a:off x="7923213" y="1905000"/>
            <a:ext cx="1476375" cy="885825"/>
            <a:chOff x="3248024" y="1131888"/>
            <a:chExt cx="1476375" cy="885825"/>
          </a:xfrm>
        </p:grpSpPr>
        <p:sp>
          <p:nvSpPr>
            <p:cNvPr id="5" name="Rectangle 4"/>
            <p:cNvSpPr/>
            <p:nvPr/>
          </p:nvSpPr>
          <p:spPr>
            <a:xfrm>
              <a:off x="3248024" y="1131888"/>
              <a:ext cx="1476375" cy="885825"/>
            </a:xfrm>
            <a:prstGeom prst="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6" name="Rectangle 5"/>
            <p:cNvSpPr/>
            <p:nvPr/>
          </p:nvSpPr>
          <p:spPr>
            <a:xfrm>
              <a:off x="3248024" y="1131888"/>
              <a:ext cx="1476375" cy="885825"/>
            </a:xfrm>
            <a:prstGeom prst="rect">
              <a:avLst/>
            </a:prstGeom>
          </p:spPr>
          <p:style>
            <a:lnRef idx="0">
              <a:scrgbClr r="0" g="0" b="0"/>
            </a:lnRef>
            <a:fillRef idx="0">
              <a:scrgbClr r="0" g="0" b="0"/>
            </a:fillRef>
            <a:effectRef idx="0">
              <a:scrgbClr r="0" g="0" b="0"/>
            </a:effectRef>
            <a:fontRef idx="minor">
              <a:schemeClr val="lt1"/>
            </a:fontRef>
          </p:style>
          <p:txBody>
            <a:bodyPr lIns="60960" tIns="60960" rIns="60960" bIns="60960" spcCol="1270" anchor="ctr"/>
            <a:lstStyle/>
            <a:p>
              <a:pPr algn="ctr" defTabSz="711200" eaLnBrk="0" hangingPunct="0">
                <a:lnSpc>
                  <a:spcPct val="90000"/>
                </a:lnSpc>
                <a:spcAft>
                  <a:spcPct val="35000"/>
                </a:spcAft>
                <a:defRPr/>
              </a:pPr>
              <a:r>
                <a:rPr lang="en-US" sz="1600" dirty="0">
                  <a:latin typeface="Helvetica"/>
                  <a:cs typeface="Helvetica"/>
                </a:rPr>
                <a:t>6. How should payment be made?</a:t>
              </a:r>
            </a:p>
          </p:txBody>
        </p:sp>
      </p:grpSp>
      <p:grpSp>
        <p:nvGrpSpPr>
          <p:cNvPr id="72707" name="Group 6"/>
          <p:cNvGrpSpPr>
            <a:grpSpLocks/>
          </p:cNvGrpSpPr>
          <p:nvPr/>
        </p:nvGrpSpPr>
        <p:grpSpPr bwMode="auto">
          <a:xfrm>
            <a:off x="7923213" y="5257800"/>
            <a:ext cx="1476375" cy="885825"/>
            <a:chOff x="1624012" y="2165350"/>
            <a:chExt cx="1476375" cy="885825"/>
          </a:xfrm>
        </p:grpSpPr>
        <p:sp>
          <p:nvSpPr>
            <p:cNvPr id="8" name="Rectangle 7"/>
            <p:cNvSpPr/>
            <p:nvPr/>
          </p:nvSpPr>
          <p:spPr>
            <a:xfrm>
              <a:off x="1624012" y="2165350"/>
              <a:ext cx="1476375" cy="885825"/>
            </a:xfrm>
            <a:prstGeom prst="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9" name="Rectangle 8"/>
            <p:cNvSpPr/>
            <p:nvPr/>
          </p:nvSpPr>
          <p:spPr>
            <a:xfrm>
              <a:off x="1624012" y="2165350"/>
              <a:ext cx="1476375" cy="885825"/>
            </a:xfrm>
            <a:prstGeom prst="rect">
              <a:avLst/>
            </a:prstGeom>
          </p:spPr>
          <p:style>
            <a:lnRef idx="0">
              <a:scrgbClr r="0" g="0" b="0"/>
            </a:lnRef>
            <a:fillRef idx="0">
              <a:scrgbClr r="0" g="0" b="0"/>
            </a:fillRef>
            <a:effectRef idx="0">
              <a:scrgbClr r="0" g="0" b="0"/>
            </a:effectRef>
            <a:fontRef idx="minor">
              <a:schemeClr val="lt1"/>
            </a:fontRef>
          </p:style>
          <p:txBody>
            <a:bodyPr lIns="60960" tIns="60960" rIns="60960" bIns="60960" spcCol="1270" anchor="ctr"/>
            <a:lstStyle/>
            <a:p>
              <a:pPr algn="ctr" defTabSz="711200" eaLnBrk="0" hangingPunct="0">
                <a:lnSpc>
                  <a:spcPct val="90000"/>
                </a:lnSpc>
                <a:spcAft>
                  <a:spcPct val="35000"/>
                </a:spcAft>
                <a:defRPr/>
              </a:pPr>
              <a:r>
                <a:rPr lang="en-US" sz="1600" dirty="0">
                  <a:latin typeface="Helvetica"/>
                  <a:cs typeface="Helvetica"/>
                </a:rPr>
                <a:t>7. How to communicate prices</a:t>
              </a:r>
              <a:r>
                <a:rPr lang="en-US" sz="1600" dirty="0"/>
                <a:t>?</a:t>
              </a:r>
            </a:p>
          </p:txBody>
        </p:sp>
      </p:grpSp>
      <p:sp>
        <p:nvSpPr>
          <p:cNvPr id="72708" name="Rectangle 2"/>
          <p:cNvSpPr>
            <a:spLocks noGrp="1" noChangeArrowheads="1"/>
          </p:cNvSpPr>
          <p:nvPr>
            <p:ph type="title"/>
          </p:nvPr>
        </p:nvSpPr>
        <p:spPr>
          <a:xfrm>
            <a:off x="227013" y="228600"/>
            <a:ext cx="6400800" cy="838200"/>
          </a:xfrm>
        </p:spPr>
        <p:txBody>
          <a:bodyPr/>
          <a:lstStyle/>
          <a:p>
            <a:r>
              <a:rPr>
                <a:latin typeface="Helvetica"/>
                <a:ea typeface="Helvetica"/>
                <a:cs typeface="Helvetica"/>
              </a:rPr>
              <a:t>Putting Service Pricing into Practice </a:t>
            </a:r>
          </a:p>
        </p:txBody>
      </p:sp>
    </p:spTree>
  </p:cSld>
  <p:clrMapOvr>
    <a:masterClrMapping/>
  </p:clrMapOvr>
  <p:transition spd="med">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p:nvPr>
        </p:nvSpPr>
        <p:spPr>
          <a:xfrm>
            <a:off x="227013" y="228600"/>
            <a:ext cx="6400800" cy="838200"/>
          </a:xfrm>
        </p:spPr>
        <p:txBody>
          <a:bodyPr/>
          <a:lstStyle/>
          <a:p>
            <a:r>
              <a:rPr>
                <a:latin typeface="Helvetica"/>
                <a:ea typeface="Helvetica"/>
                <a:cs typeface="Helvetica"/>
              </a:rPr>
              <a:t>Overview Of Chapter 6</a:t>
            </a:r>
          </a:p>
        </p:txBody>
      </p:sp>
      <p:sp>
        <p:nvSpPr>
          <p:cNvPr id="13314" name="Rectangle 3"/>
          <p:cNvSpPr>
            <a:spLocks noGrp="1" noChangeArrowheads="1"/>
          </p:cNvSpPr>
          <p:nvPr>
            <p:ph type="body" sz="quarter" idx="10"/>
          </p:nvPr>
        </p:nvSpPr>
        <p:spPr/>
        <p:txBody>
          <a:bodyPr/>
          <a:lstStyle/>
          <a:p>
            <a:r>
              <a:rPr>
                <a:latin typeface="Helvetica"/>
                <a:ea typeface="Helvetica"/>
                <a:cs typeface="Helvetica"/>
              </a:rPr>
              <a:t>Effective Pricing is Central to Financial Success</a:t>
            </a:r>
          </a:p>
          <a:p>
            <a:r>
              <a:rPr>
                <a:latin typeface="Helvetica"/>
                <a:ea typeface="Helvetica"/>
                <a:cs typeface="Helvetica"/>
              </a:rPr>
              <a:t>Pricing Strategy as Represented by the Pricing Tripod</a:t>
            </a:r>
          </a:p>
          <a:p>
            <a:r>
              <a:rPr>
                <a:latin typeface="Helvetica"/>
                <a:ea typeface="Helvetica"/>
                <a:cs typeface="Helvetica"/>
              </a:rPr>
              <a:t>Revenue Management: What it is and How it Works</a:t>
            </a:r>
          </a:p>
          <a:p>
            <a:r>
              <a:rPr>
                <a:latin typeface="Helvetica"/>
                <a:ea typeface="Helvetica"/>
                <a:cs typeface="Helvetica"/>
              </a:rPr>
              <a:t>Ethical Concerns in Service Pricing</a:t>
            </a:r>
          </a:p>
          <a:p>
            <a:r>
              <a:rPr>
                <a:latin typeface="Helvetica"/>
                <a:ea typeface="Helvetica"/>
                <a:cs typeface="Helvetica"/>
              </a:rPr>
              <a:t>Putting Service Pricing into Practice</a:t>
            </a:r>
          </a:p>
          <a:p>
            <a:endParaRPr>
              <a:latin typeface="Helvetica"/>
              <a:ea typeface="Helvetica"/>
              <a:cs typeface="Helvetica"/>
            </a:endParaRPr>
          </a:p>
        </p:txBody>
      </p:sp>
    </p:spTree>
  </p:cSld>
  <p:clrMapOvr>
    <a:masterClrMapping/>
  </p:clrMapOvr>
  <p:transition spd="med">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715963" y="2514600"/>
            <a:ext cx="8416925" cy="1984375"/>
          </a:xfrm>
          <a:prstGeom prst="rect">
            <a:avLst/>
          </a:prstGeom>
          <a:ln>
            <a:noFill/>
            <a:headEnd/>
            <a:tailEnd/>
          </a:ln>
        </p:spPr>
        <p:style>
          <a:lnRef idx="2">
            <a:schemeClr val="accent2"/>
          </a:lnRef>
          <a:fillRef idx="1">
            <a:schemeClr val="lt1"/>
          </a:fillRef>
          <a:effectRef idx="0">
            <a:schemeClr val="accent2"/>
          </a:effectRef>
          <a:fontRef idx="minor">
            <a:schemeClr val="dk1"/>
          </a:fontRef>
        </p:style>
        <p:txBody>
          <a:bodyPr lIns="92075" tIns="46038" rIns="92075" bIns="46038" anchor="ctr"/>
          <a:lstStyle/>
          <a:p>
            <a:pPr algn="ctr" eaLnBrk="0" hangingPunct="0">
              <a:lnSpc>
                <a:spcPct val="110000"/>
              </a:lnSpc>
              <a:defRPr/>
            </a:pPr>
            <a:r>
              <a:rPr lang="en-US" sz="4400" b="1" dirty="0">
                <a:solidFill>
                  <a:srgbClr val="013C7D"/>
                </a:solidFill>
                <a:latin typeface="Helvetica" pitchFamily="34" charset="0"/>
                <a:cs typeface="Helvetica" pitchFamily="34" charset="0"/>
              </a:rPr>
              <a:t>Effective Pricing is</a:t>
            </a:r>
          </a:p>
          <a:p>
            <a:pPr algn="ctr" eaLnBrk="0" hangingPunct="0">
              <a:lnSpc>
                <a:spcPct val="110000"/>
              </a:lnSpc>
              <a:defRPr/>
            </a:pPr>
            <a:r>
              <a:rPr lang="en-US" sz="4400" b="1" dirty="0">
                <a:solidFill>
                  <a:srgbClr val="013C7D"/>
                </a:solidFill>
                <a:latin typeface="Helvetica" pitchFamily="34" charset="0"/>
                <a:cs typeface="Helvetica" pitchFamily="34" charset="0"/>
              </a:rPr>
              <a:t>Central to Financial Success</a:t>
            </a:r>
          </a:p>
        </p:txBody>
      </p:sp>
    </p:spTree>
  </p:cSld>
  <p:clrMapOvr>
    <a:masterClrMapping/>
  </p:clrMapOvr>
  <p:transition spd="med">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227013" y="228600"/>
            <a:ext cx="6400800" cy="838200"/>
          </a:xfrm>
        </p:spPr>
        <p:txBody>
          <a:bodyPr/>
          <a:lstStyle/>
          <a:p>
            <a:r>
              <a:rPr>
                <a:latin typeface="Helvetica"/>
                <a:ea typeface="Helvetica"/>
                <a:cs typeface="Helvetica"/>
              </a:rPr>
              <a:t>What Makes Service Pricing Strategy Different and Difficult?</a:t>
            </a:r>
          </a:p>
        </p:txBody>
      </p:sp>
      <p:sp>
        <p:nvSpPr>
          <p:cNvPr id="17410" name="Rectangle 4"/>
          <p:cNvSpPr>
            <a:spLocks noGrp="1" noChangeArrowheads="1"/>
          </p:cNvSpPr>
          <p:nvPr>
            <p:ph type="body" idx="10"/>
          </p:nvPr>
        </p:nvSpPr>
        <p:spPr/>
        <p:txBody>
          <a:bodyPr/>
          <a:lstStyle/>
          <a:p>
            <a:r>
              <a:rPr>
                <a:latin typeface="Helvetica"/>
                <a:ea typeface="Helvetica"/>
                <a:cs typeface="Helvetica"/>
              </a:rPr>
              <a:t>Harder to calculate financial costs of creating a service process or performance than a manufactured good</a:t>
            </a:r>
          </a:p>
          <a:p>
            <a:r>
              <a:rPr>
                <a:latin typeface="Helvetica"/>
                <a:ea typeface="Helvetica"/>
                <a:cs typeface="Helvetica"/>
              </a:rPr>
              <a:t>Variability of inputs and outputs: </a:t>
            </a:r>
          </a:p>
          <a:p>
            <a:pPr lvl="1"/>
            <a:r>
              <a:rPr>
                <a:latin typeface="Helvetica"/>
                <a:cs typeface="Helvetica"/>
              </a:rPr>
              <a:t>How can firms define a “unit of service” and establish basis for pricing?</a:t>
            </a:r>
          </a:p>
          <a:p>
            <a:r>
              <a:rPr>
                <a:latin typeface="Helvetica"/>
                <a:ea typeface="Helvetica"/>
                <a:cs typeface="Helvetica"/>
              </a:rPr>
              <a:t>Importance of time factor – same service may have more value to customers when delivered faster</a:t>
            </a:r>
          </a:p>
          <a:p>
            <a:r>
              <a:rPr>
                <a:latin typeface="Helvetica"/>
                <a:ea typeface="Helvetica"/>
                <a:cs typeface="Helvetica"/>
              </a:rPr>
              <a:t>Customers find service pricing difficult to understand, risky, and sometimes even unethical</a:t>
            </a:r>
          </a:p>
          <a:p>
            <a:endParaRPr>
              <a:latin typeface="Helvetica"/>
              <a:ea typeface="Helvetica"/>
              <a:cs typeface="Helvetica"/>
            </a:endParaRPr>
          </a:p>
        </p:txBody>
      </p:sp>
    </p:spTree>
  </p:cSld>
  <p:clrMapOvr>
    <a:masterClrMapping/>
  </p:clrMapOvr>
  <p:transition spd="med">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715963" y="2514600"/>
            <a:ext cx="8416925" cy="1984375"/>
          </a:xfrm>
          <a:prstGeom prst="rect">
            <a:avLst/>
          </a:prstGeom>
          <a:ln>
            <a:noFill/>
            <a:headEnd/>
            <a:tailEnd/>
          </a:ln>
        </p:spPr>
        <p:style>
          <a:lnRef idx="2">
            <a:schemeClr val="accent2"/>
          </a:lnRef>
          <a:fillRef idx="1">
            <a:schemeClr val="lt1"/>
          </a:fillRef>
          <a:effectRef idx="0">
            <a:schemeClr val="accent2"/>
          </a:effectRef>
          <a:fontRef idx="minor">
            <a:schemeClr val="dk1"/>
          </a:fontRef>
        </p:style>
        <p:txBody>
          <a:bodyPr lIns="92075" tIns="46038" rIns="92075" bIns="46038" anchor="ctr"/>
          <a:lstStyle/>
          <a:p>
            <a:pPr algn="ctr" eaLnBrk="0" hangingPunct="0">
              <a:lnSpc>
                <a:spcPct val="110000"/>
              </a:lnSpc>
              <a:defRPr/>
            </a:pPr>
            <a:r>
              <a:rPr lang="en-US" sz="4400" b="1" dirty="0">
                <a:solidFill>
                  <a:srgbClr val="013C7D"/>
                </a:solidFill>
                <a:latin typeface="Helvetica" pitchFamily="34" charset="0"/>
                <a:cs typeface="Helvetica" pitchFamily="34" charset="0"/>
              </a:rPr>
              <a:t>Pricing Strategy </a:t>
            </a:r>
          </a:p>
          <a:p>
            <a:pPr algn="ctr" eaLnBrk="0" hangingPunct="0">
              <a:lnSpc>
                <a:spcPct val="110000"/>
              </a:lnSpc>
              <a:defRPr/>
            </a:pPr>
            <a:r>
              <a:rPr lang="en-US" sz="4400" b="1" dirty="0">
                <a:solidFill>
                  <a:srgbClr val="013C7D"/>
                </a:solidFill>
                <a:latin typeface="Helvetica" pitchFamily="34" charset="0"/>
                <a:cs typeface="Helvetica" pitchFamily="34" charset="0"/>
              </a:rPr>
              <a:t>As Represented by the Pricing Tripod</a:t>
            </a:r>
          </a:p>
        </p:txBody>
      </p:sp>
    </p:spTree>
  </p:cSld>
  <p:clrMapOvr>
    <a:masterClrMapping/>
  </p:clrMapOvr>
  <p:transition spd="med">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227013" y="228600"/>
            <a:ext cx="6400800" cy="838200"/>
          </a:xfrm>
        </p:spPr>
        <p:txBody>
          <a:bodyPr/>
          <a:lstStyle/>
          <a:p>
            <a:pPr>
              <a:lnSpc>
                <a:spcPct val="105000"/>
              </a:lnSpc>
            </a:pPr>
            <a:r>
              <a:rPr>
                <a:latin typeface="Helvetica"/>
                <a:ea typeface="Helvetica"/>
                <a:cs typeface="Helvetica"/>
              </a:rPr>
              <a:t>The Pricing Tripod </a:t>
            </a:r>
            <a:endParaRPr sz="2000" b="0">
              <a:latin typeface="Helvetica"/>
              <a:ea typeface="Helvetica"/>
              <a:cs typeface="Helvetica"/>
            </a:endParaRPr>
          </a:p>
        </p:txBody>
      </p:sp>
      <p:grpSp>
        <p:nvGrpSpPr>
          <p:cNvPr id="23554" name="Group 24"/>
          <p:cNvGrpSpPr>
            <a:grpSpLocks/>
          </p:cNvGrpSpPr>
          <p:nvPr/>
        </p:nvGrpSpPr>
        <p:grpSpPr bwMode="auto">
          <a:xfrm>
            <a:off x="1827213" y="1447800"/>
            <a:ext cx="6324600" cy="5030788"/>
            <a:chOff x="1055" y="816"/>
            <a:chExt cx="3984" cy="3169"/>
          </a:xfrm>
        </p:grpSpPr>
        <p:pic>
          <p:nvPicPr>
            <p:cNvPr id="23555" name="Picture 22" descr="PPT8A"/>
            <p:cNvPicPr>
              <a:picLocks noChangeAspect="1" noChangeArrowheads="1"/>
            </p:cNvPicPr>
            <p:nvPr/>
          </p:nvPicPr>
          <p:blipFill>
            <a:blip r:embed="rId3"/>
            <a:srcRect/>
            <a:stretch>
              <a:fillRect/>
            </a:stretch>
          </p:blipFill>
          <p:spPr bwMode="auto">
            <a:xfrm>
              <a:off x="1055" y="816"/>
              <a:ext cx="3888" cy="3169"/>
            </a:xfrm>
            <a:prstGeom prst="rect">
              <a:avLst/>
            </a:prstGeom>
            <a:noFill/>
            <a:ln w="12700">
              <a:noFill/>
              <a:miter lim="800000"/>
              <a:headEnd/>
              <a:tailEnd/>
            </a:ln>
          </p:spPr>
        </p:pic>
        <p:sp>
          <p:nvSpPr>
            <p:cNvPr id="23556" name="Rectangle 23"/>
            <p:cNvSpPr>
              <a:spLocks noChangeArrowheads="1"/>
            </p:cNvSpPr>
            <p:nvPr/>
          </p:nvSpPr>
          <p:spPr bwMode="auto">
            <a:xfrm>
              <a:off x="4367" y="2784"/>
              <a:ext cx="672" cy="432"/>
            </a:xfrm>
            <a:prstGeom prst="rect">
              <a:avLst/>
            </a:prstGeom>
            <a:solidFill>
              <a:schemeClr val="bg1"/>
            </a:solidFill>
            <a:ln w="12700">
              <a:noFill/>
              <a:miter lim="800000"/>
              <a:headEnd/>
              <a:tailEnd/>
            </a:ln>
          </p:spPr>
          <p:txBody>
            <a:bodyPr wrap="none" anchor="ctr"/>
            <a:lstStyle/>
            <a:p>
              <a:pPr algn="ctr" eaLnBrk="0" hangingPunct="0">
                <a:lnSpc>
                  <a:spcPct val="140000"/>
                </a:lnSpc>
              </a:pPr>
              <a:endParaRPr lang="en-GB"/>
            </a:p>
          </p:txBody>
        </p:sp>
      </p:grpSp>
    </p:spTree>
  </p:cSld>
  <p:clrMapOvr>
    <a:masterClrMapping/>
  </p:clrMapOvr>
  <p:transition spd="med">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227013" y="228600"/>
            <a:ext cx="6400800" cy="838200"/>
          </a:xfrm>
        </p:spPr>
        <p:txBody>
          <a:bodyPr/>
          <a:lstStyle/>
          <a:p>
            <a:r>
              <a:rPr>
                <a:latin typeface="Helvetica"/>
                <a:ea typeface="Helvetica"/>
                <a:cs typeface="Helvetica"/>
              </a:rPr>
              <a:t>Three Main Approaches to Pricing</a:t>
            </a:r>
          </a:p>
        </p:txBody>
      </p:sp>
      <p:graphicFrame>
        <p:nvGraphicFramePr>
          <p:cNvPr id="6" name="Diagram 5"/>
          <p:cNvGraphicFramePr/>
          <p:nvPr/>
        </p:nvGraphicFramePr>
        <p:xfrm>
          <a:off x="531813" y="1600200"/>
          <a:ext cx="8839199" cy="45273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227013" y="228600"/>
            <a:ext cx="6400800" cy="838200"/>
          </a:xfrm>
        </p:spPr>
        <p:txBody>
          <a:bodyPr/>
          <a:lstStyle/>
          <a:p>
            <a:r>
              <a:rPr dirty="0">
                <a:latin typeface="Helvetica"/>
                <a:ea typeface="Helvetica"/>
                <a:cs typeface="Helvetica"/>
              </a:rPr>
              <a:t>Cost-Based </a:t>
            </a:r>
            <a:r>
              <a:rPr dirty="0" smtClean="0">
                <a:latin typeface="Helvetica"/>
                <a:ea typeface="Helvetica"/>
                <a:cs typeface="Helvetica"/>
              </a:rPr>
              <a:t>Pricing</a:t>
            </a:r>
            <a:endParaRPr dirty="0">
              <a:latin typeface="Helvetica"/>
              <a:ea typeface="Helvetica"/>
              <a:cs typeface="Helvetica"/>
            </a:endParaRPr>
          </a:p>
        </p:txBody>
      </p:sp>
      <p:sp>
        <p:nvSpPr>
          <p:cNvPr id="29698" name="Rectangle 3"/>
          <p:cNvSpPr>
            <a:spLocks noGrp="1" noChangeArrowheads="1"/>
          </p:cNvSpPr>
          <p:nvPr>
            <p:ph type="body" sz="quarter" idx="10"/>
          </p:nvPr>
        </p:nvSpPr>
        <p:spPr/>
        <p:txBody>
          <a:bodyPr/>
          <a:lstStyle/>
          <a:p>
            <a:pPr>
              <a:buNone/>
            </a:pPr>
            <a:r>
              <a:rPr lang="en-US" dirty="0" smtClean="0"/>
              <a:t>Definition</a:t>
            </a:r>
            <a:r>
              <a:rPr lang="en-US" b="0" dirty="0" smtClean="0"/>
              <a:t>: </a:t>
            </a:r>
            <a:r>
              <a:rPr lang="en-US" b="0" dirty="0"/>
              <a:t>A </a:t>
            </a:r>
            <a:r>
              <a:rPr lang="en-US" b="0" dirty="0">
                <a:solidFill>
                  <a:schemeClr val="accent6">
                    <a:lumMod val="50000"/>
                  </a:schemeClr>
                </a:solidFill>
                <a:hlinkClick r:id="rId3"/>
              </a:rPr>
              <a:t>pricing method</a:t>
            </a:r>
            <a:r>
              <a:rPr lang="en-US" b="0" dirty="0"/>
              <a:t> in which a fixed </a:t>
            </a:r>
            <a:r>
              <a:rPr lang="en-US" b="0" dirty="0">
                <a:hlinkClick r:id="rId4"/>
              </a:rPr>
              <a:t>sum</a:t>
            </a:r>
            <a:r>
              <a:rPr lang="en-US" b="0" dirty="0"/>
              <a:t> or a percentage of the </a:t>
            </a:r>
            <a:r>
              <a:rPr lang="en-US" b="0" dirty="0">
                <a:hlinkClick r:id="rId5"/>
              </a:rPr>
              <a:t>total cost</a:t>
            </a:r>
            <a:r>
              <a:rPr lang="en-US" b="0" dirty="0"/>
              <a:t> is added (as </a:t>
            </a:r>
            <a:r>
              <a:rPr lang="en-US" b="0" dirty="0">
                <a:hlinkClick r:id="rId6"/>
              </a:rPr>
              <a:t>income</a:t>
            </a:r>
            <a:r>
              <a:rPr lang="en-US" b="0" dirty="0"/>
              <a:t> or </a:t>
            </a:r>
            <a:r>
              <a:rPr lang="en-US" b="0" dirty="0">
                <a:hlinkClick r:id="rId7"/>
              </a:rPr>
              <a:t>profit</a:t>
            </a:r>
            <a:r>
              <a:rPr lang="en-US" b="0" dirty="0"/>
              <a:t>) to the </a:t>
            </a:r>
            <a:r>
              <a:rPr lang="en-US" b="0" dirty="0">
                <a:hlinkClick r:id="rId8"/>
              </a:rPr>
              <a:t>cost</a:t>
            </a:r>
            <a:r>
              <a:rPr lang="en-US" b="0" dirty="0"/>
              <a:t> of the </a:t>
            </a:r>
            <a:r>
              <a:rPr lang="en-US" b="0" dirty="0">
                <a:hlinkClick r:id="rId9"/>
              </a:rPr>
              <a:t>product</a:t>
            </a:r>
            <a:r>
              <a:rPr lang="en-US" b="0" dirty="0"/>
              <a:t> to arrive at its </a:t>
            </a:r>
            <a:r>
              <a:rPr lang="en-US" b="0" dirty="0">
                <a:hlinkClick r:id="rId10"/>
              </a:rPr>
              <a:t>selling price</a:t>
            </a:r>
            <a:r>
              <a:rPr lang="en-US" b="0" dirty="0"/>
              <a:t>.</a:t>
            </a:r>
            <a:br>
              <a:rPr lang="en-US" b="0" dirty="0"/>
            </a:br>
            <a:r>
              <a:rPr lang="en-US" b="0" dirty="0"/>
              <a:t/>
            </a:r>
            <a:br>
              <a:rPr lang="en-US" b="0" dirty="0"/>
            </a:br>
            <a:r>
              <a:rPr dirty="0" smtClean="0">
                <a:latin typeface="Helvetica"/>
                <a:ea typeface="Helvetica"/>
                <a:cs typeface="Helvetica"/>
              </a:rPr>
              <a:t>BUT</a:t>
            </a:r>
            <a:r>
              <a:rPr dirty="0">
                <a:latin typeface="Helvetica"/>
                <a:ea typeface="Helvetica"/>
                <a:cs typeface="Helvetica"/>
              </a:rPr>
              <a:t>, customers care about value to themselves, not what service production costs the firm</a:t>
            </a:r>
          </a:p>
          <a:p>
            <a:pPr lvl="1">
              <a:lnSpc>
                <a:spcPct val="105000"/>
              </a:lnSpc>
              <a:spcBef>
                <a:spcPct val="30000"/>
              </a:spcBef>
              <a:spcAft>
                <a:spcPct val="30000"/>
              </a:spcAft>
            </a:pPr>
            <a:endParaRPr dirty="0">
              <a:solidFill>
                <a:srgbClr val="2E18B4"/>
              </a:solidFill>
              <a:latin typeface="Helvetica"/>
              <a:cs typeface="Helvetica"/>
            </a:endParaRPr>
          </a:p>
        </p:txBody>
      </p:sp>
    </p:spTree>
  </p:cSld>
  <p:clrMapOvr>
    <a:masterClrMapping/>
  </p:clrMapOvr>
  <p:transition spd="med">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227013" y="228600"/>
            <a:ext cx="6400800" cy="838200"/>
          </a:xfrm>
        </p:spPr>
        <p:txBody>
          <a:bodyPr/>
          <a:lstStyle/>
          <a:p>
            <a:r>
              <a:rPr dirty="0">
                <a:latin typeface="Helvetica"/>
                <a:ea typeface="Helvetica"/>
                <a:cs typeface="Helvetica"/>
              </a:rPr>
              <a:t>Value-Based Pricing: </a:t>
            </a:r>
            <a:br>
              <a:rPr dirty="0">
                <a:latin typeface="Helvetica"/>
                <a:ea typeface="Helvetica"/>
                <a:cs typeface="Helvetica"/>
              </a:rPr>
            </a:br>
            <a:endParaRPr dirty="0">
              <a:latin typeface="Helvetica"/>
              <a:ea typeface="Helvetica"/>
              <a:cs typeface="Helvetica"/>
            </a:endParaRPr>
          </a:p>
        </p:txBody>
      </p:sp>
      <p:sp>
        <p:nvSpPr>
          <p:cNvPr id="31746" name="Rectangle 3"/>
          <p:cNvSpPr>
            <a:spLocks noGrp="1" noChangeArrowheads="1"/>
          </p:cNvSpPr>
          <p:nvPr>
            <p:ph type="body" sz="quarter" idx="10"/>
          </p:nvPr>
        </p:nvSpPr>
        <p:spPr/>
        <p:txBody>
          <a:bodyPr/>
          <a:lstStyle/>
          <a:p>
            <a:pPr marL="0" indent="0">
              <a:buNone/>
            </a:pPr>
            <a:r>
              <a:rPr lang="en-US" sz="2000" b="0" dirty="0"/>
              <a:t>The setting of a product or service's price, based on the benefits it provides to consumers. By contrast, cost-plus pricing is based on the amount of money it takes to produce the product. Companies that offer unique or highly valuable features or services are better positioned to take advantage of value-based pricing, than companies whose products are services are relatively </a:t>
            </a:r>
            <a:r>
              <a:rPr lang="en-US" sz="2000" b="0" dirty="0" smtClean="0"/>
              <a:t>indistinguishable </a:t>
            </a:r>
            <a:r>
              <a:rPr lang="en-US" sz="2000" b="0" dirty="0"/>
              <a:t>from those of their competitors</a:t>
            </a:r>
            <a:r>
              <a:rPr lang="en-US" sz="2000" b="0" dirty="0" smtClean="0"/>
              <a:t>.</a:t>
            </a:r>
          </a:p>
          <a:p>
            <a:pPr marL="0" indent="0">
              <a:buNone/>
            </a:pPr>
            <a:r>
              <a:rPr lang="en-US" dirty="0" smtClean="0">
                <a:latin typeface="Helvetica"/>
                <a:ea typeface="Helvetica"/>
                <a:cs typeface="Helvetica"/>
              </a:rPr>
              <a:t>Example</a:t>
            </a:r>
            <a:r>
              <a:rPr lang="en-US" b="0" dirty="0" smtClean="0">
                <a:latin typeface="Helvetica"/>
                <a:ea typeface="Helvetica"/>
                <a:cs typeface="Helvetica"/>
              </a:rPr>
              <a:t>: </a:t>
            </a:r>
            <a:r>
              <a:rPr lang="en-US" b="0" dirty="0"/>
              <a:t>A company that sells basic, white, 100% cotton athletic socks would probably use cost-plus pricing, because its product does not have any special features. However, a company that sold sweat-wicking, extra-padded athletic socks could use value-based pricing and sell its socks at a higher price, because it provides something unique and valuable to athletic consumers.</a:t>
            </a:r>
            <a:r>
              <a:rPr lang="en-US" dirty="0"/>
              <a:t/>
            </a:r>
            <a:br>
              <a:rPr lang="en-US" dirty="0"/>
            </a:br>
            <a:r>
              <a:rPr lang="en-US" b="0" dirty="0" smtClean="0">
                <a:latin typeface="Helvetica"/>
                <a:ea typeface="Helvetica"/>
                <a:cs typeface="Helvetica"/>
              </a:rPr>
              <a:t> </a:t>
            </a:r>
            <a:endParaRPr dirty="0">
              <a:latin typeface="Helvetica"/>
              <a:ea typeface="Helvetica"/>
              <a:cs typeface="Helvetica"/>
            </a:endParaRPr>
          </a:p>
          <a:p>
            <a:endParaRPr dirty="0">
              <a:latin typeface="Helvetica"/>
              <a:ea typeface="Helvetica"/>
              <a:cs typeface="Helvetica"/>
            </a:endParaRPr>
          </a:p>
        </p:txBody>
      </p:sp>
    </p:spTree>
  </p:cSld>
  <p:clrMapOvr>
    <a:masterClrMapping/>
  </p:clrMapOvr>
  <p:transition spd="med">
    <p:zoom/>
  </p:transition>
  <p:timing>
    <p:tnLst>
      <p:par>
        <p:cTn id="1" dur="indefinite" restart="never" nodeType="tmRoot"/>
      </p:par>
    </p:tnLst>
  </p:timing>
</p:sld>
</file>

<file path=ppt/theme/theme1.xml><?xml version="1.0" encoding="utf-8"?>
<a:theme xmlns:a="http://schemas.openxmlformats.org/drawingml/2006/main" name="default">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default.ppt">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4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4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defRPr>
        </a:defPPr>
      </a:lstStyle>
    </a:lnDef>
  </a:objectDefaults>
  <a:extraClrSchemeLst>
    <a:extraClrScheme>
      <a:clrScheme name="default.pp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pp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pp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pp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pp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pp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pp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c:\msoffice\powerpnt\default.ppt</Template>
  <TotalTime>1472222432</TotalTime>
  <Pages>94</Pages>
  <Words>703</Words>
  <Application>Microsoft Office PowerPoint</Application>
  <PresentationFormat>Custom</PresentationFormat>
  <Paragraphs>119</Paragraphs>
  <Slides>18</Slides>
  <Notes>17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vt:lpstr>
      <vt:lpstr>PowerPoint Presentation</vt:lpstr>
      <vt:lpstr>Overview Of Chapter 6</vt:lpstr>
      <vt:lpstr>PowerPoint Presentation</vt:lpstr>
      <vt:lpstr>What Makes Service Pricing Strategy Different and Difficult?</vt:lpstr>
      <vt:lpstr>PowerPoint Presentation</vt:lpstr>
      <vt:lpstr>The Pricing Tripod </vt:lpstr>
      <vt:lpstr>Three Main Approaches to Pricing</vt:lpstr>
      <vt:lpstr>Cost-Based Pricing</vt:lpstr>
      <vt:lpstr>Value-Based Pricing:  </vt:lpstr>
      <vt:lpstr>Competition-Based Pricing</vt:lpstr>
      <vt:lpstr>Competitive-Based Pricing</vt:lpstr>
      <vt:lpstr>PowerPoint Presentation</vt:lpstr>
      <vt:lpstr>Ethical Concerns in Pricing</vt:lpstr>
      <vt:lpstr>PowerPoint Presentation</vt:lpstr>
      <vt:lpstr>Pricing Issues:  Putting Strategy into Practice</vt:lpstr>
      <vt:lpstr>Putting Service Pricing into Practice </vt:lpstr>
      <vt:lpstr>Putting Service Pricing into Practice </vt:lpstr>
      <vt:lpstr>Putting Service Pricing into Practice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VALR</dc:creator>
  <cp:lastModifiedBy>user</cp:lastModifiedBy>
  <cp:revision>732</cp:revision>
  <cp:lastPrinted>2002-07-07T10:21:06Z</cp:lastPrinted>
  <dcterms:created xsi:type="dcterms:W3CDTF">2010-03-15T17:46:14Z</dcterms:created>
  <dcterms:modified xsi:type="dcterms:W3CDTF">2014-10-29T11:55:01Z</dcterms:modified>
</cp:coreProperties>
</file>