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2" r:id="rId6"/>
    <p:sldId id="260" r:id="rId7"/>
    <p:sldId id="261" r:id="rId8"/>
    <p:sldId id="264" r:id="rId9"/>
    <p:sldId id="266" r:id="rId10"/>
    <p:sldId id="265" r:id="rId11"/>
    <p:sldId id="267" r:id="rId12"/>
    <p:sldId id="268" r:id="rId13"/>
    <p:sldId id="269" r:id="rId14"/>
    <p:sldId id="272" r:id="rId15"/>
    <p:sldId id="270"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114"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6CA6F-FFE9-4729-BA1D-3BBA42894BD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81CEA1AB-B047-440F-8A12-35E3EC1B7CD2}">
      <dgm:prSet phldrT="[Text]" custT="1"/>
      <dgm:spPr/>
      <dgm:t>
        <a:bodyPr/>
        <a:lstStyle/>
        <a:p>
          <a:pPr rtl="1"/>
          <a:r>
            <a:rPr lang="ar-SA" sz="4000" b="1" dirty="0" smtClean="0"/>
            <a:t>تصنيف البحوث بحسب وظائفها</a:t>
          </a:r>
          <a:endParaRPr lang="ar-SA" sz="4000" b="1" dirty="0"/>
        </a:p>
      </dgm:t>
    </dgm:pt>
    <dgm:pt modelId="{5AF0ED88-6A73-45D9-9D80-29A78981813F}" type="parTrans" cxnId="{EB520F3D-E599-4012-B285-0724A442A7FD}">
      <dgm:prSet/>
      <dgm:spPr/>
      <dgm:t>
        <a:bodyPr/>
        <a:lstStyle/>
        <a:p>
          <a:pPr rtl="1"/>
          <a:endParaRPr lang="ar-SA"/>
        </a:p>
      </dgm:t>
    </dgm:pt>
    <dgm:pt modelId="{FBC8347D-22B6-4528-8C63-74099B8BD0F9}" type="sibTrans" cxnId="{EB520F3D-E599-4012-B285-0724A442A7FD}">
      <dgm:prSet/>
      <dgm:spPr/>
      <dgm:t>
        <a:bodyPr/>
        <a:lstStyle/>
        <a:p>
          <a:pPr rtl="1"/>
          <a:endParaRPr lang="ar-SA"/>
        </a:p>
      </dgm:t>
    </dgm:pt>
    <dgm:pt modelId="{27B3C0BD-7C48-4095-BB77-0DCA4F649118}">
      <dgm:prSet phldrT="[Text]" custT="1"/>
      <dgm:spPr/>
      <dgm:t>
        <a:bodyPr/>
        <a:lstStyle/>
        <a:p>
          <a:pPr rtl="1"/>
          <a:r>
            <a:rPr lang="ar-SA" sz="3200" b="1" dirty="0" smtClean="0"/>
            <a:t>البحث التطبيقي</a:t>
          </a:r>
          <a:endParaRPr lang="ar-SA" sz="3200" b="1" dirty="0"/>
        </a:p>
      </dgm:t>
    </dgm:pt>
    <dgm:pt modelId="{52AFD6ED-8B4E-4A75-A72F-CD754EF96DF6}" type="parTrans" cxnId="{D36C3678-925A-49E8-A03A-DD1C0CBC66FF}">
      <dgm:prSet/>
      <dgm:spPr/>
      <dgm:t>
        <a:bodyPr/>
        <a:lstStyle/>
        <a:p>
          <a:pPr rtl="1"/>
          <a:endParaRPr lang="ar-SA"/>
        </a:p>
      </dgm:t>
    </dgm:pt>
    <dgm:pt modelId="{A19FE4D5-AE1E-4DAD-ACD9-20040EA89D34}" type="sibTrans" cxnId="{D36C3678-925A-49E8-A03A-DD1C0CBC66FF}">
      <dgm:prSet/>
      <dgm:spPr/>
      <dgm:t>
        <a:bodyPr/>
        <a:lstStyle/>
        <a:p>
          <a:pPr rtl="1"/>
          <a:endParaRPr lang="ar-SA"/>
        </a:p>
      </dgm:t>
    </dgm:pt>
    <dgm:pt modelId="{87FF1629-4209-4949-8FD7-05239CA24ECC}">
      <dgm:prSet phldrT="[Text]"/>
      <dgm:spPr/>
      <dgm:t>
        <a:bodyPr/>
        <a:lstStyle/>
        <a:p>
          <a:pPr rtl="1"/>
          <a:r>
            <a:rPr lang="ar-SA" dirty="0" smtClean="0"/>
            <a:t>- يطبق المعرفة في حل المشكلات.</a:t>
          </a:r>
        </a:p>
        <a:p>
          <a:pPr rtl="1"/>
          <a:r>
            <a:rPr lang="ar-SA" dirty="0" smtClean="0"/>
            <a:t>-الهدف تحين الواقع العملي.</a:t>
          </a:r>
        </a:p>
        <a:p>
          <a:pPr rtl="1"/>
          <a:r>
            <a:rPr lang="ar-SA" dirty="0" smtClean="0"/>
            <a:t>ينفذ في مواقف حقيقية</a:t>
          </a:r>
        </a:p>
        <a:p>
          <a:pPr rtl="1"/>
          <a:r>
            <a:rPr lang="ar-SA" dirty="0" smtClean="0"/>
            <a:t> </a:t>
          </a:r>
          <a:endParaRPr lang="ar-SA" dirty="0"/>
        </a:p>
      </dgm:t>
    </dgm:pt>
    <dgm:pt modelId="{2720DD62-D4DC-4817-ADDC-5FDC43C6C86B}" type="parTrans" cxnId="{BD2D574E-94CB-4DE8-AF77-74A9D08CD517}">
      <dgm:prSet/>
      <dgm:spPr/>
      <dgm:t>
        <a:bodyPr/>
        <a:lstStyle/>
        <a:p>
          <a:pPr rtl="1"/>
          <a:endParaRPr lang="ar-SA"/>
        </a:p>
      </dgm:t>
    </dgm:pt>
    <dgm:pt modelId="{BF95AA27-292E-4CE8-BD7E-AD3C45A2AC62}" type="sibTrans" cxnId="{BD2D574E-94CB-4DE8-AF77-74A9D08CD517}">
      <dgm:prSet/>
      <dgm:spPr/>
      <dgm:t>
        <a:bodyPr/>
        <a:lstStyle/>
        <a:p>
          <a:pPr rtl="1"/>
          <a:endParaRPr lang="ar-SA"/>
        </a:p>
      </dgm:t>
    </dgm:pt>
    <dgm:pt modelId="{55CD8EAA-A59B-4CC0-9A93-8FF300302861}">
      <dgm:prSet phldrT="[Text]" custT="1"/>
      <dgm:spPr/>
      <dgm:t>
        <a:bodyPr/>
        <a:lstStyle/>
        <a:p>
          <a:pPr rtl="1"/>
          <a:r>
            <a:rPr lang="ar-SA" sz="3200" b="1" dirty="0" smtClean="0"/>
            <a:t>البحث الأساسي</a:t>
          </a:r>
          <a:endParaRPr lang="ar-SA" sz="3200" b="1" dirty="0"/>
        </a:p>
      </dgm:t>
    </dgm:pt>
    <dgm:pt modelId="{439D0AFB-C62A-429D-A2F4-F23BA96ADE6E}" type="parTrans" cxnId="{09467298-8AED-43D7-BE9C-BF04AAA77FAB}">
      <dgm:prSet/>
      <dgm:spPr/>
      <dgm:t>
        <a:bodyPr/>
        <a:lstStyle/>
        <a:p>
          <a:pPr rtl="1"/>
          <a:endParaRPr lang="ar-SA"/>
        </a:p>
      </dgm:t>
    </dgm:pt>
    <dgm:pt modelId="{EA15E87D-A241-4A2F-85CB-E6395BA96855}" type="sibTrans" cxnId="{09467298-8AED-43D7-BE9C-BF04AAA77FAB}">
      <dgm:prSet/>
      <dgm:spPr/>
      <dgm:t>
        <a:bodyPr/>
        <a:lstStyle/>
        <a:p>
          <a:pPr rtl="1"/>
          <a:endParaRPr lang="ar-SA"/>
        </a:p>
      </dgm:t>
    </dgm:pt>
    <dgm:pt modelId="{61B3C32B-C610-4208-8469-3BAC2D37671D}">
      <dgm:prSet phldrT="[Text]"/>
      <dgm:spPr/>
      <dgm:t>
        <a:bodyPr/>
        <a:lstStyle/>
        <a:p>
          <a:pPr rtl="1"/>
          <a:r>
            <a:rPr lang="ar-SA" dirty="0" smtClean="0"/>
            <a:t>-لإختبار نظرية أو مبدأ</a:t>
          </a:r>
        </a:p>
        <a:p>
          <a:pPr rtl="1"/>
          <a:r>
            <a:rPr lang="ar-SA" dirty="0" smtClean="0"/>
            <a:t>- الهدف الإضافة للمعرفة العلمية</a:t>
          </a:r>
        </a:p>
        <a:p>
          <a:pPr rtl="1"/>
          <a:r>
            <a:rPr lang="ar-SA" dirty="0" smtClean="0"/>
            <a:t>- يجرى في المختبرات والمواقف المضبوطة</a:t>
          </a:r>
          <a:endParaRPr lang="ar-SA" dirty="0"/>
        </a:p>
      </dgm:t>
    </dgm:pt>
    <dgm:pt modelId="{D367F535-E293-46CE-AA91-87DBD4E6E797}" type="parTrans" cxnId="{881F2C9C-38C5-4673-AD07-4F6D6AD51B2D}">
      <dgm:prSet/>
      <dgm:spPr/>
      <dgm:t>
        <a:bodyPr/>
        <a:lstStyle/>
        <a:p>
          <a:pPr rtl="1"/>
          <a:endParaRPr lang="ar-SA"/>
        </a:p>
      </dgm:t>
    </dgm:pt>
    <dgm:pt modelId="{A6A47A4D-E518-4C75-B5CD-E88C798FBF13}" type="sibTrans" cxnId="{881F2C9C-38C5-4673-AD07-4F6D6AD51B2D}">
      <dgm:prSet/>
      <dgm:spPr/>
      <dgm:t>
        <a:bodyPr/>
        <a:lstStyle/>
        <a:p>
          <a:pPr rtl="1"/>
          <a:endParaRPr lang="ar-SA"/>
        </a:p>
      </dgm:t>
    </dgm:pt>
    <dgm:pt modelId="{D508BFC0-F1A5-40B8-B501-DF8146920187}">
      <dgm:prSet custT="1"/>
      <dgm:spPr/>
      <dgm:t>
        <a:bodyPr/>
        <a:lstStyle/>
        <a:p>
          <a:pPr rtl="1"/>
          <a:r>
            <a:rPr lang="ar-SA" sz="3200" b="1" dirty="0" smtClean="0"/>
            <a:t>البحث التقويمي</a:t>
          </a:r>
          <a:endParaRPr lang="ar-SA" sz="3200" b="1" dirty="0"/>
        </a:p>
      </dgm:t>
    </dgm:pt>
    <dgm:pt modelId="{6AED4B7F-41D3-45E9-B217-7F2D993EA8CE}" type="parTrans" cxnId="{38DBC633-8636-48B1-9A89-E55E96CC8480}">
      <dgm:prSet/>
      <dgm:spPr/>
      <dgm:t>
        <a:bodyPr/>
        <a:lstStyle/>
        <a:p>
          <a:pPr rtl="1"/>
          <a:endParaRPr lang="ar-SA"/>
        </a:p>
      </dgm:t>
    </dgm:pt>
    <dgm:pt modelId="{156673AC-A3BF-4BC4-97BA-5DF67E325A40}" type="sibTrans" cxnId="{38DBC633-8636-48B1-9A89-E55E96CC8480}">
      <dgm:prSet/>
      <dgm:spPr/>
      <dgm:t>
        <a:bodyPr/>
        <a:lstStyle/>
        <a:p>
          <a:pPr rtl="1"/>
          <a:endParaRPr lang="ar-SA"/>
        </a:p>
      </dgm:t>
    </dgm:pt>
    <dgm:pt modelId="{092B745B-5772-4524-881D-3E372BB87A26}">
      <dgm:prSet/>
      <dgm:spPr/>
      <dgm:t>
        <a:bodyPr/>
        <a:lstStyle/>
        <a:p>
          <a:pPr rtl="1"/>
          <a:r>
            <a:rPr lang="ar-SA" dirty="0" smtClean="0"/>
            <a:t>- يركز على تقدير أهمية وقيمة ممارسة معينة في واقع ما</a:t>
          </a:r>
        </a:p>
        <a:p>
          <a:pPr rtl="1"/>
          <a:r>
            <a:rPr lang="ar-SA" dirty="0" smtClean="0"/>
            <a:t>- الهدف تحديد مدى تحقيق الممارسة لأهدافها.</a:t>
          </a:r>
        </a:p>
        <a:p>
          <a:pPr rtl="1"/>
          <a:endParaRPr lang="ar-SA" dirty="0"/>
        </a:p>
      </dgm:t>
    </dgm:pt>
    <dgm:pt modelId="{24E0402A-F9B4-4DA9-B5BC-A44EDAD79C33}" type="parTrans" cxnId="{FA4E70DE-7AFA-44EB-8120-AE3482976EC8}">
      <dgm:prSet/>
      <dgm:spPr/>
    </dgm:pt>
    <dgm:pt modelId="{6A0C68ED-F70B-41C2-8B1A-0656269C401E}" type="sibTrans" cxnId="{FA4E70DE-7AFA-44EB-8120-AE3482976EC8}">
      <dgm:prSet/>
      <dgm:spPr/>
    </dgm:pt>
    <dgm:pt modelId="{85B471FD-4FBC-4710-9B1C-187EB2FF1DE2}" type="pres">
      <dgm:prSet presAssocID="{A946CA6F-FFE9-4729-BA1D-3BBA42894BD2}" presName="hierChild1" presStyleCnt="0">
        <dgm:presLayoutVars>
          <dgm:chPref val="1"/>
          <dgm:dir/>
          <dgm:animOne val="branch"/>
          <dgm:animLvl val="lvl"/>
          <dgm:resizeHandles/>
        </dgm:presLayoutVars>
      </dgm:prSet>
      <dgm:spPr/>
      <dgm:t>
        <a:bodyPr/>
        <a:lstStyle/>
        <a:p>
          <a:pPr rtl="1"/>
          <a:endParaRPr lang="ar-SA"/>
        </a:p>
      </dgm:t>
    </dgm:pt>
    <dgm:pt modelId="{59213D4F-4527-43D8-BDD1-DB02D00F260E}" type="pres">
      <dgm:prSet presAssocID="{81CEA1AB-B047-440F-8A12-35E3EC1B7CD2}" presName="hierRoot1" presStyleCnt="0"/>
      <dgm:spPr/>
    </dgm:pt>
    <dgm:pt modelId="{02813712-E9AC-4505-9D9F-C9C4B831DADF}" type="pres">
      <dgm:prSet presAssocID="{81CEA1AB-B047-440F-8A12-35E3EC1B7CD2}" presName="composite" presStyleCnt="0"/>
      <dgm:spPr/>
    </dgm:pt>
    <dgm:pt modelId="{36617017-6235-4287-8AF5-FABE5270ADCA}" type="pres">
      <dgm:prSet presAssocID="{81CEA1AB-B047-440F-8A12-35E3EC1B7CD2}" presName="background" presStyleLbl="node0" presStyleIdx="0" presStyleCnt="1"/>
      <dgm:spPr/>
    </dgm:pt>
    <dgm:pt modelId="{3675AD1D-5982-4496-B157-9AB51BEF66C6}" type="pres">
      <dgm:prSet presAssocID="{81CEA1AB-B047-440F-8A12-35E3EC1B7CD2}" presName="text" presStyleLbl="fgAcc0" presStyleIdx="0" presStyleCnt="1" custScaleX="330443">
        <dgm:presLayoutVars>
          <dgm:chPref val="3"/>
        </dgm:presLayoutVars>
      </dgm:prSet>
      <dgm:spPr/>
      <dgm:t>
        <a:bodyPr/>
        <a:lstStyle/>
        <a:p>
          <a:pPr rtl="1"/>
          <a:endParaRPr lang="ar-SA"/>
        </a:p>
      </dgm:t>
    </dgm:pt>
    <dgm:pt modelId="{A87C26FF-81F9-4458-B59E-257C067D915A}" type="pres">
      <dgm:prSet presAssocID="{81CEA1AB-B047-440F-8A12-35E3EC1B7CD2}" presName="hierChild2" presStyleCnt="0"/>
      <dgm:spPr/>
    </dgm:pt>
    <dgm:pt modelId="{E6ABD0E3-28E6-45C8-ACD1-B040F647673B}" type="pres">
      <dgm:prSet presAssocID="{6AED4B7F-41D3-45E9-B217-7F2D993EA8CE}" presName="Name10" presStyleLbl="parChTrans1D2" presStyleIdx="0" presStyleCnt="3"/>
      <dgm:spPr/>
      <dgm:t>
        <a:bodyPr/>
        <a:lstStyle/>
        <a:p>
          <a:pPr rtl="1"/>
          <a:endParaRPr lang="ar-SA"/>
        </a:p>
      </dgm:t>
    </dgm:pt>
    <dgm:pt modelId="{AEDA1238-FA38-44DE-A997-1B9C147D6FC5}" type="pres">
      <dgm:prSet presAssocID="{D508BFC0-F1A5-40B8-B501-DF8146920187}" presName="hierRoot2" presStyleCnt="0"/>
      <dgm:spPr/>
    </dgm:pt>
    <dgm:pt modelId="{C15D1AAF-9C2E-479A-8BEF-9277AFDB6EC0}" type="pres">
      <dgm:prSet presAssocID="{D508BFC0-F1A5-40B8-B501-DF8146920187}" presName="composite2" presStyleCnt="0"/>
      <dgm:spPr/>
    </dgm:pt>
    <dgm:pt modelId="{91EC3BBD-C0B8-4779-A24A-C9ADD17545FE}" type="pres">
      <dgm:prSet presAssocID="{D508BFC0-F1A5-40B8-B501-DF8146920187}" presName="background2" presStyleLbl="node2" presStyleIdx="0" presStyleCnt="3"/>
      <dgm:spPr/>
    </dgm:pt>
    <dgm:pt modelId="{9177CC31-BA61-4EE2-8472-7190ECEA1777}" type="pres">
      <dgm:prSet presAssocID="{D508BFC0-F1A5-40B8-B501-DF8146920187}" presName="text2" presStyleLbl="fgAcc2" presStyleIdx="0" presStyleCnt="3">
        <dgm:presLayoutVars>
          <dgm:chPref val="3"/>
        </dgm:presLayoutVars>
      </dgm:prSet>
      <dgm:spPr/>
      <dgm:t>
        <a:bodyPr/>
        <a:lstStyle/>
        <a:p>
          <a:pPr rtl="1"/>
          <a:endParaRPr lang="ar-SA"/>
        </a:p>
      </dgm:t>
    </dgm:pt>
    <dgm:pt modelId="{77921B20-0A7D-4F7F-8E88-F447EAB3F762}" type="pres">
      <dgm:prSet presAssocID="{D508BFC0-F1A5-40B8-B501-DF8146920187}" presName="hierChild3" presStyleCnt="0"/>
      <dgm:spPr/>
    </dgm:pt>
    <dgm:pt modelId="{7B4C1D43-46D4-40E4-924F-CA37A91622E0}" type="pres">
      <dgm:prSet presAssocID="{24E0402A-F9B4-4DA9-B5BC-A44EDAD79C33}" presName="Name17" presStyleLbl="parChTrans1D3" presStyleIdx="0" presStyleCnt="3"/>
      <dgm:spPr/>
    </dgm:pt>
    <dgm:pt modelId="{53D74E74-124B-4333-8ED1-0544C8526C3A}" type="pres">
      <dgm:prSet presAssocID="{092B745B-5772-4524-881D-3E372BB87A26}" presName="hierRoot3" presStyleCnt="0"/>
      <dgm:spPr/>
    </dgm:pt>
    <dgm:pt modelId="{2CB1430F-526B-48DF-B6EE-628B3AD1CC13}" type="pres">
      <dgm:prSet presAssocID="{092B745B-5772-4524-881D-3E372BB87A26}" presName="composite3" presStyleCnt="0"/>
      <dgm:spPr/>
    </dgm:pt>
    <dgm:pt modelId="{0708BCCF-01C0-407C-80F4-043EFDCC967D}" type="pres">
      <dgm:prSet presAssocID="{092B745B-5772-4524-881D-3E372BB87A26}" presName="background3" presStyleLbl="node3" presStyleIdx="0" presStyleCnt="3"/>
      <dgm:spPr/>
    </dgm:pt>
    <dgm:pt modelId="{08145C75-0B1D-4994-84E7-4ECF003A92AC}" type="pres">
      <dgm:prSet presAssocID="{092B745B-5772-4524-881D-3E372BB87A26}" presName="text3" presStyleLbl="fgAcc3" presStyleIdx="0" presStyleCnt="3">
        <dgm:presLayoutVars>
          <dgm:chPref val="3"/>
        </dgm:presLayoutVars>
      </dgm:prSet>
      <dgm:spPr/>
      <dgm:t>
        <a:bodyPr/>
        <a:lstStyle/>
        <a:p>
          <a:pPr rtl="1"/>
          <a:endParaRPr lang="ar-SA"/>
        </a:p>
      </dgm:t>
    </dgm:pt>
    <dgm:pt modelId="{D0FD9C3C-E24C-4063-B036-99B6B617B604}" type="pres">
      <dgm:prSet presAssocID="{092B745B-5772-4524-881D-3E372BB87A26}" presName="hierChild4" presStyleCnt="0"/>
      <dgm:spPr/>
    </dgm:pt>
    <dgm:pt modelId="{B1239752-DF7F-4C60-A263-86F60DB87DB2}" type="pres">
      <dgm:prSet presAssocID="{52AFD6ED-8B4E-4A75-A72F-CD754EF96DF6}" presName="Name10" presStyleLbl="parChTrans1D2" presStyleIdx="1" presStyleCnt="3"/>
      <dgm:spPr/>
      <dgm:t>
        <a:bodyPr/>
        <a:lstStyle/>
        <a:p>
          <a:pPr rtl="1"/>
          <a:endParaRPr lang="ar-SA"/>
        </a:p>
      </dgm:t>
    </dgm:pt>
    <dgm:pt modelId="{46A8EC08-B36A-4B98-83F4-B2EBE579DF24}" type="pres">
      <dgm:prSet presAssocID="{27B3C0BD-7C48-4095-BB77-0DCA4F649118}" presName="hierRoot2" presStyleCnt="0"/>
      <dgm:spPr/>
    </dgm:pt>
    <dgm:pt modelId="{C9112857-3DBC-4C24-BF2B-A87AD64EAF49}" type="pres">
      <dgm:prSet presAssocID="{27B3C0BD-7C48-4095-BB77-0DCA4F649118}" presName="composite2" presStyleCnt="0"/>
      <dgm:spPr/>
    </dgm:pt>
    <dgm:pt modelId="{E08AD2A0-4921-4486-8DF5-E77A73A2259A}" type="pres">
      <dgm:prSet presAssocID="{27B3C0BD-7C48-4095-BB77-0DCA4F649118}" presName="background2" presStyleLbl="node2" presStyleIdx="1" presStyleCnt="3"/>
      <dgm:spPr/>
    </dgm:pt>
    <dgm:pt modelId="{617365B8-6EDC-4505-B1B7-6BF9A29AEAB7}" type="pres">
      <dgm:prSet presAssocID="{27B3C0BD-7C48-4095-BB77-0DCA4F649118}" presName="text2" presStyleLbl="fgAcc2" presStyleIdx="1" presStyleCnt="3">
        <dgm:presLayoutVars>
          <dgm:chPref val="3"/>
        </dgm:presLayoutVars>
      </dgm:prSet>
      <dgm:spPr/>
      <dgm:t>
        <a:bodyPr/>
        <a:lstStyle/>
        <a:p>
          <a:pPr rtl="1"/>
          <a:endParaRPr lang="ar-SA"/>
        </a:p>
      </dgm:t>
    </dgm:pt>
    <dgm:pt modelId="{DEBBC4FC-C380-4735-8DA4-C906D7D1E39C}" type="pres">
      <dgm:prSet presAssocID="{27B3C0BD-7C48-4095-BB77-0DCA4F649118}" presName="hierChild3" presStyleCnt="0"/>
      <dgm:spPr/>
    </dgm:pt>
    <dgm:pt modelId="{955DB633-1779-4535-8273-ABBA71DCFA35}" type="pres">
      <dgm:prSet presAssocID="{2720DD62-D4DC-4817-ADDC-5FDC43C6C86B}" presName="Name17" presStyleLbl="parChTrans1D3" presStyleIdx="1" presStyleCnt="3"/>
      <dgm:spPr/>
      <dgm:t>
        <a:bodyPr/>
        <a:lstStyle/>
        <a:p>
          <a:pPr rtl="1"/>
          <a:endParaRPr lang="ar-SA"/>
        </a:p>
      </dgm:t>
    </dgm:pt>
    <dgm:pt modelId="{A7FD6037-FC5D-45D7-9DDF-F7D0A2BE6654}" type="pres">
      <dgm:prSet presAssocID="{87FF1629-4209-4949-8FD7-05239CA24ECC}" presName="hierRoot3" presStyleCnt="0"/>
      <dgm:spPr/>
    </dgm:pt>
    <dgm:pt modelId="{5875013A-2822-4A95-ADBD-32C43C31F919}" type="pres">
      <dgm:prSet presAssocID="{87FF1629-4209-4949-8FD7-05239CA24ECC}" presName="composite3" presStyleCnt="0"/>
      <dgm:spPr/>
    </dgm:pt>
    <dgm:pt modelId="{B795EB2D-0FF8-4611-9558-C7730BBE533E}" type="pres">
      <dgm:prSet presAssocID="{87FF1629-4209-4949-8FD7-05239CA24ECC}" presName="background3" presStyleLbl="node3" presStyleIdx="1" presStyleCnt="3"/>
      <dgm:spPr/>
    </dgm:pt>
    <dgm:pt modelId="{4C1829F9-E21C-46E2-96ED-185ACAC21045}" type="pres">
      <dgm:prSet presAssocID="{87FF1629-4209-4949-8FD7-05239CA24ECC}" presName="text3" presStyleLbl="fgAcc3" presStyleIdx="1" presStyleCnt="3">
        <dgm:presLayoutVars>
          <dgm:chPref val="3"/>
        </dgm:presLayoutVars>
      </dgm:prSet>
      <dgm:spPr/>
      <dgm:t>
        <a:bodyPr/>
        <a:lstStyle/>
        <a:p>
          <a:pPr rtl="1"/>
          <a:endParaRPr lang="ar-SA"/>
        </a:p>
      </dgm:t>
    </dgm:pt>
    <dgm:pt modelId="{C497748E-417E-412B-A5E2-831BD832D4FC}" type="pres">
      <dgm:prSet presAssocID="{87FF1629-4209-4949-8FD7-05239CA24ECC}" presName="hierChild4" presStyleCnt="0"/>
      <dgm:spPr/>
    </dgm:pt>
    <dgm:pt modelId="{97CB59C7-9403-4842-8ED7-3259863803A8}" type="pres">
      <dgm:prSet presAssocID="{439D0AFB-C62A-429D-A2F4-F23BA96ADE6E}" presName="Name10" presStyleLbl="parChTrans1D2" presStyleIdx="2" presStyleCnt="3"/>
      <dgm:spPr/>
      <dgm:t>
        <a:bodyPr/>
        <a:lstStyle/>
        <a:p>
          <a:pPr rtl="1"/>
          <a:endParaRPr lang="ar-SA"/>
        </a:p>
      </dgm:t>
    </dgm:pt>
    <dgm:pt modelId="{00B011CE-9707-44F8-926E-5100BD06CF0C}" type="pres">
      <dgm:prSet presAssocID="{55CD8EAA-A59B-4CC0-9A93-8FF300302861}" presName="hierRoot2" presStyleCnt="0"/>
      <dgm:spPr/>
    </dgm:pt>
    <dgm:pt modelId="{653BEA1D-1989-4945-A751-75BF92B889C3}" type="pres">
      <dgm:prSet presAssocID="{55CD8EAA-A59B-4CC0-9A93-8FF300302861}" presName="composite2" presStyleCnt="0"/>
      <dgm:spPr/>
    </dgm:pt>
    <dgm:pt modelId="{47930752-6FBB-4802-AF57-01B23D92D773}" type="pres">
      <dgm:prSet presAssocID="{55CD8EAA-A59B-4CC0-9A93-8FF300302861}" presName="background2" presStyleLbl="node2" presStyleIdx="2" presStyleCnt="3"/>
      <dgm:spPr/>
    </dgm:pt>
    <dgm:pt modelId="{9D4751F9-4A3F-4C3E-80AD-DFDDBC2F7F64}" type="pres">
      <dgm:prSet presAssocID="{55CD8EAA-A59B-4CC0-9A93-8FF300302861}" presName="text2" presStyleLbl="fgAcc2" presStyleIdx="2" presStyleCnt="3">
        <dgm:presLayoutVars>
          <dgm:chPref val="3"/>
        </dgm:presLayoutVars>
      </dgm:prSet>
      <dgm:spPr/>
      <dgm:t>
        <a:bodyPr/>
        <a:lstStyle/>
        <a:p>
          <a:pPr rtl="1"/>
          <a:endParaRPr lang="ar-SA"/>
        </a:p>
      </dgm:t>
    </dgm:pt>
    <dgm:pt modelId="{3C0F537D-ABB5-41AB-8DF2-0667B05E1A89}" type="pres">
      <dgm:prSet presAssocID="{55CD8EAA-A59B-4CC0-9A93-8FF300302861}" presName="hierChild3" presStyleCnt="0"/>
      <dgm:spPr/>
    </dgm:pt>
    <dgm:pt modelId="{9391865A-3AF2-45DE-8927-5D362D32EA23}" type="pres">
      <dgm:prSet presAssocID="{D367F535-E293-46CE-AA91-87DBD4E6E797}" presName="Name17" presStyleLbl="parChTrans1D3" presStyleIdx="2" presStyleCnt="3"/>
      <dgm:spPr/>
      <dgm:t>
        <a:bodyPr/>
        <a:lstStyle/>
        <a:p>
          <a:pPr rtl="1"/>
          <a:endParaRPr lang="ar-SA"/>
        </a:p>
      </dgm:t>
    </dgm:pt>
    <dgm:pt modelId="{9262A14E-8849-48F3-92D3-D72BEEFFDDCE}" type="pres">
      <dgm:prSet presAssocID="{61B3C32B-C610-4208-8469-3BAC2D37671D}" presName="hierRoot3" presStyleCnt="0"/>
      <dgm:spPr/>
    </dgm:pt>
    <dgm:pt modelId="{EE49AA20-13B0-465F-BB3E-45E76778EC73}" type="pres">
      <dgm:prSet presAssocID="{61B3C32B-C610-4208-8469-3BAC2D37671D}" presName="composite3" presStyleCnt="0"/>
      <dgm:spPr/>
    </dgm:pt>
    <dgm:pt modelId="{EF9E89BC-A34D-4F39-ACD5-BCC8BFA29125}" type="pres">
      <dgm:prSet presAssocID="{61B3C32B-C610-4208-8469-3BAC2D37671D}" presName="background3" presStyleLbl="node3" presStyleIdx="2" presStyleCnt="3"/>
      <dgm:spPr/>
    </dgm:pt>
    <dgm:pt modelId="{C14B7FAD-F450-4F79-B536-8D87DA1AE3EF}" type="pres">
      <dgm:prSet presAssocID="{61B3C32B-C610-4208-8469-3BAC2D37671D}" presName="text3" presStyleLbl="fgAcc3" presStyleIdx="2" presStyleCnt="3">
        <dgm:presLayoutVars>
          <dgm:chPref val="3"/>
        </dgm:presLayoutVars>
      </dgm:prSet>
      <dgm:spPr/>
      <dgm:t>
        <a:bodyPr/>
        <a:lstStyle/>
        <a:p>
          <a:pPr rtl="1"/>
          <a:endParaRPr lang="ar-SA"/>
        </a:p>
      </dgm:t>
    </dgm:pt>
    <dgm:pt modelId="{C86E4162-B25C-47A3-82DC-4B4F65CA72B2}" type="pres">
      <dgm:prSet presAssocID="{61B3C32B-C610-4208-8469-3BAC2D37671D}" presName="hierChild4" presStyleCnt="0"/>
      <dgm:spPr/>
    </dgm:pt>
  </dgm:ptLst>
  <dgm:cxnLst>
    <dgm:cxn modelId="{BCB94F5A-31CB-4882-B2B4-8255A231BBBC}" type="presOf" srcId="{A946CA6F-FFE9-4729-BA1D-3BBA42894BD2}" destId="{85B471FD-4FBC-4710-9B1C-187EB2FF1DE2}" srcOrd="0" destOrd="0" presId="urn:microsoft.com/office/officeart/2005/8/layout/hierarchy1"/>
    <dgm:cxn modelId="{A58184B7-1185-4ABD-922D-8857336BA209}" type="presOf" srcId="{2720DD62-D4DC-4817-ADDC-5FDC43C6C86B}" destId="{955DB633-1779-4535-8273-ABBA71DCFA35}" srcOrd="0" destOrd="0" presId="urn:microsoft.com/office/officeart/2005/8/layout/hierarchy1"/>
    <dgm:cxn modelId="{838F2D05-461B-46E7-8B07-BB1E6006F95B}" type="presOf" srcId="{6AED4B7F-41D3-45E9-B217-7F2D993EA8CE}" destId="{E6ABD0E3-28E6-45C8-ACD1-B040F647673B}" srcOrd="0" destOrd="0" presId="urn:microsoft.com/office/officeart/2005/8/layout/hierarchy1"/>
    <dgm:cxn modelId="{AD2C9363-C96C-4E8F-8026-74E8598E976E}" type="presOf" srcId="{87FF1629-4209-4949-8FD7-05239CA24ECC}" destId="{4C1829F9-E21C-46E2-96ED-185ACAC21045}" srcOrd="0" destOrd="0" presId="urn:microsoft.com/office/officeart/2005/8/layout/hierarchy1"/>
    <dgm:cxn modelId="{FE200BDC-070E-49CA-8E3C-FD7D4B154246}" type="presOf" srcId="{81CEA1AB-B047-440F-8A12-35E3EC1B7CD2}" destId="{3675AD1D-5982-4496-B157-9AB51BEF66C6}" srcOrd="0" destOrd="0" presId="urn:microsoft.com/office/officeart/2005/8/layout/hierarchy1"/>
    <dgm:cxn modelId="{BD2D574E-94CB-4DE8-AF77-74A9D08CD517}" srcId="{27B3C0BD-7C48-4095-BB77-0DCA4F649118}" destId="{87FF1629-4209-4949-8FD7-05239CA24ECC}" srcOrd="0" destOrd="0" parTransId="{2720DD62-D4DC-4817-ADDC-5FDC43C6C86B}" sibTransId="{BF95AA27-292E-4CE8-BD7E-AD3C45A2AC62}"/>
    <dgm:cxn modelId="{BFBB2E6D-2E54-444C-AC02-2BE0FDDB93DA}" type="presOf" srcId="{24E0402A-F9B4-4DA9-B5BC-A44EDAD79C33}" destId="{7B4C1D43-46D4-40E4-924F-CA37A91622E0}" srcOrd="0" destOrd="0" presId="urn:microsoft.com/office/officeart/2005/8/layout/hierarchy1"/>
    <dgm:cxn modelId="{53777CC9-5DBF-4C99-906B-D271F096C3EB}" type="presOf" srcId="{52AFD6ED-8B4E-4A75-A72F-CD754EF96DF6}" destId="{B1239752-DF7F-4C60-A263-86F60DB87DB2}" srcOrd="0" destOrd="0" presId="urn:microsoft.com/office/officeart/2005/8/layout/hierarchy1"/>
    <dgm:cxn modelId="{135FE9E0-0C1C-4696-B3A8-266FA09A60EC}" type="presOf" srcId="{D508BFC0-F1A5-40B8-B501-DF8146920187}" destId="{9177CC31-BA61-4EE2-8472-7190ECEA1777}" srcOrd="0" destOrd="0" presId="urn:microsoft.com/office/officeart/2005/8/layout/hierarchy1"/>
    <dgm:cxn modelId="{D36C3678-925A-49E8-A03A-DD1C0CBC66FF}" srcId="{81CEA1AB-B047-440F-8A12-35E3EC1B7CD2}" destId="{27B3C0BD-7C48-4095-BB77-0DCA4F649118}" srcOrd="1" destOrd="0" parTransId="{52AFD6ED-8B4E-4A75-A72F-CD754EF96DF6}" sibTransId="{A19FE4D5-AE1E-4DAD-ACD9-20040EA89D34}"/>
    <dgm:cxn modelId="{9DA0B0EB-CE80-438E-9150-28B6AFF75CD1}" type="presOf" srcId="{55CD8EAA-A59B-4CC0-9A93-8FF300302861}" destId="{9D4751F9-4A3F-4C3E-80AD-DFDDBC2F7F64}" srcOrd="0" destOrd="0" presId="urn:microsoft.com/office/officeart/2005/8/layout/hierarchy1"/>
    <dgm:cxn modelId="{38DBC633-8636-48B1-9A89-E55E96CC8480}" srcId="{81CEA1AB-B047-440F-8A12-35E3EC1B7CD2}" destId="{D508BFC0-F1A5-40B8-B501-DF8146920187}" srcOrd="0" destOrd="0" parTransId="{6AED4B7F-41D3-45E9-B217-7F2D993EA8CE}" sibTransId="{156673AC-A3BF-4BC4-97BA-5DF67E325A40}"/>
    <dgm:cxn modelId="{881F2C9C-38C5-4673-AD07-4F6D6AD51B2D}" srcId="{55CD8EAA-A59B-4CC0-9A93-8FF300302861}" destId="{61B3C32B-C610-4208-8469-3BAC2D37671D}" srcOrd="0" destOrd="0" parTransId="{D367F535-E293-46CE-AA91-87DBD4E6E797}" sibTransId="{A6A47A4D-E518-4C75-B5CD-E88C798FBF13}"/>
    <dgm:cxn modelId="{FA4E70DE-7AFA-44EB-8120-AE3482976EC8}" srcId="{D508BFC0-F1A5-40B8-B501-DF8146920187}" destId="{092B745B-5772-4524-881D-3E372BB87A26}" srcOrd="0" destOrd="0" parTransId="{24E0402A-F9B4-4DA9-B5BC-A44EDAD79C33}" sibTransId="{6A0C68ED-F70B-41C2-8B1A-0656269C401E}"/>
    <dgm:cxn modelId="{3B0E0263-EF33-40D1-8D34-2D0698629688}" type="presOf" srcId="{439D0AFB-C62A-429D-A2F4-F23BA96ADE6E}" destId="{97CB59C7-9403-4842-8ED7-3259863803A8}" srcOrd="0" destOrd="0" presId="urn:microsoft.com/office/officeart/2005/8/layout/hierarchy1"/>
    <dgm:cxn modelId="{8AD3A477-ACE5-4017-8F5C-BF205E25F964}" type="presOf" srcId="{61B3C32B-C610-4208-8469-3BAC2D37671D}" destId="{C14B7FAD-F450-4F79-B536-8D87DA1AE3EF}" srcOrd="0" destOrd="0" presId="urn:microsoft.com/office/officeart/2005/8/layout/hierarchy1"/>
    <dgm:cxn modelId="{4357960F-0155-46B2-86F5-45376FD86582}" type="presOf" srcId="{D367F535-E293-46CE-AA91-87DBD4E6E797}" destId="{9391865A-3AF2-45DE-8927-5D362D32EA23}" srcOrd="0" destOrd="0" presId="urn:microsoft.com/office/officeart/2005/8/layout/hierarchy1"/>
    <dgm:cxn modelId="{E3EDD04A-A4C3-4F6C-AD53-326596A07EB2}" type="presOf" srcId="{27B3C0BD-7C48-4095-BB77-0DCA4F649118}" destId="{617365B8-6EDC-4505-B1B7-6BF9A29AEAB7}" srcOrd="0" destOrd="0" presId="urn:microsoft.com/office/officeart/2005/8/layout/hierarchy1"/>
    <dgm:cxn modelId="{4E6C4805-1E3A-47F5-BC35-A0FBCB8C3BB7}" type="presOf" srcId="{092B745B-5772-4524-881D-3E372BB87A26}" destId="{08145C75-0B1D-4994-84E7-4ECF003A92AC}" srcOrd="0" destOrd="0" presId="urn:microsoft.com/office/officeart/2005/8/layout/hierarchy1"/>
    <dgm:cxn modelId="{09467298-8AED-43D7-BE9C-BF04AAA77FAB}" srcId="{81CEA1AB-B047-440F-8A12-35E3EC1B7CD2}" destId="{55CD8EAA-A59B-4CC0-9A93-8FF300302861}" srcOrd="2" destOrd="0" parTransId="{439D0AFB-C62A-429D-A2F4-F23BA96ADE6E}" sibTransId="{EA15E87D-A241-4A2F-85CB-E6395BA96855}"/>
    <dgm:cxn modelId="{EB520F3D-E599-4012-B285-0724A442A7FD}" srcId="{A946CA6F-FFE9-4729-BA1D-3BBA42894BD2}" destId="{81CEA1AB-B047-440F-8A12-35E3EC1B7CD2}" srcOrd="0" destOrd="0" parTransId="{5AF0ED88-6A73-45D9-9D80-29A78981813F}" sibTransId="{FBC8347D-22B6-4528-8C63-74099B8BD0F9}"/>
    <dgm:cxn modelId="{7E452E53-7404-4B0B-BC8E-B7AE269FDC31}" type="presParOf" srcId="{85B471FD-4FBC-4710-9B1C-187EB2FF1DE2}" destId="{59213D4F-4527-43D8-BDD1-DB02D00F260E}" srcOrd="0" destOrd="0" presId="urn:microsoft.com/office/officeart/2005/8/layout/hierarchy1"/>
    <dgm:cxn modelId="{9E4CE64D-2B65-4861-B9F0-B3088A90A969}" type="presParOf" srcId="{59213D4F-4527-43D8-BDD1-DB02D00F260E}" destId="{02813712-E9AC-4505-9D9F-C9C4B831DADF}" srcOrd="0" destOrd="0" presId="urn:microsoft.com/office/officeart/2005/8/layout/hierarchy1"/>
    <dgm:cxn modelId="{C8DADDDA-8D73-4165-951B-B95DC19FED88}" type="presParOf" srcId="{02813712-E9AC-4505-9D9F-C9C4B831DADF}" destId="{36617017-6235-4287-8AF5-FABE5270ADCA}" srcOrd="0" destOrd="0" presId="urn:microsoft.com/office/officeart/2005/8/layout/hierarchy1"/>
    <dgm:cxn modelId="{CBE84CE7-D0FF-43BE-9FCD-E2D03750DFA6}" type="presParOf" srcId="{02813712-E9AC-4505-9D9F-C9C4B831DADF}" destId="{3675AD1D-5982-4496-B157-9AB51BEF66C6}" srcOrd="1" destOrd="0" presId="urn:microsoft.com/office/officeart/2005/8/layout/hierarchy1"/>
    <dgm:cxn modelId="{D67D816C-FC2E-4C82-9E16-9AB4505B50BC}" type="presParOf" srcId="{59213D4F-4527-43D8-BDD1-DB02D00F260E}" destId="{A87C26FF-81F9-4458-B59E-257C067D915A}" srcOrd="1" destOrd="0" presId="urn:microsoft.com/office/officeart/2005/8/layout/hierarchy1"/>
    <dgm:cxn modelId="{CE08B52D-6E5B-4DA2-93EE-A0453807FF95}" type="presParOf" srcId="{A87C26FF-81F9-4458-B59E-257C067D915A}" destId="{E6ABD0E3-28E6-45C8-ACD1-B040F647673B}" srcOrd="0" destOrd="0" presId="urn:microsoft.com/office/officeart/2005/8/layout/hierarchy1"/>
    <dgm:cxn modelId="{1FABA5D5-B111-47FF-80D2-4AAC69379B8E}" type="presParOf" srcId="{A87C26FF-81F9-4458-B59E-257C067D915A}" destId="{AEDA1238-FA38-44DE-A997-1B9C147D6FC5}" srcOrd="1" destOrd="0" presId="urn:microsoft.com/office/officeart/2005/8/layout/hierarchy1"/>
    <dgm:cxn modelId="{FF8B6436-618E-4F1F-8975-08C267DE31A4}" type="presParOf" srcId="{AEDA1238-FA38-44DE-A997-1B9C147D6FC5}" destId="{C15D1AAF-9C2E-479A-8BEF-9277AFDB6EC0}" srcOrd="0" destOrd="0" presId="urn:microsoft.com/office/officeart/2005/8/layout/hierarchy1"/>
    <dgm:cxn modelId="{8CB139F9-229B-44A0-878E-312D591DA311}" type="presParOf" srcId="{C15D1AAF-9C2E-479A-8BEF-9277AFDB6EC0}" destId="{91EC3BBD-C0B8-4779-A24A-C9ADD17545FE}" srcOrd="0" destOrd="0" presId="urn:microsoft.com/office/officeart/2005/8/layout/hierarchy1"/>
    <dgm:cxn modelId="{C9A29A2A-896A-45A0-B75B-B7792BF25ABC}" type="presParOf" srcId="{C15D1AAF-9C2E-479A-8BEF-9277AFDB6EC0}" destId="{9177CC31-BA61-4EE2-8472-7190ECEA1777}" srcOrd="1" destOrd="0" presId="urn:microsoft.com/office/officeart/2005/8/layout/hierarchy1"/>
    <dgm:cxn modelId="{91BFF5C5-5C3E-4240-A534-790A3E9B24F6}" type="presParOf" srcId="{AEDA1238-FA38-44DE-A997-1B9C147D6FC5}" destId="{77921B20-0A7D-4F7F-8E88-F447EAB3F762}" srcOrd="1" destOrd="0" presId="urn:microsoft.com/office/officeart/2005/8/layout/hierarchy1"/>
    <dgm:cxn modelId="{C4E16EC1-5385-47F4-B248-E355805F2B51}" type="presParOf" srcId="{77921B20-0A7D-4F7F-8E88-F447EAB3F762}" destId="{7B4C1D43-46D4-40E4-924F-CA37A91622E0}" srcOrd="0" destOrd="0" presId="urn:microsoft.com/office/officeart/2005/8/layout/hierarchy1"/>
    <dgm:cxn modelId="{CDC3D992-8E1D-46F3-A3DE-DDD621B8542F}" type="presParOf" srcId="{77921B20-0A7D-4F7F-8E88-F447EAB3F762}" destId="{53D74E74-124B-4333-8ED1-0544C8526C3A}" srcOrd="1" destOrd="0" presId="urn:microsoft.com/office/officeart/2005/8/layout/hierarchy1"/>
    <dgm:cxn modelId="{B432DB44-A9E6-40F3-8377-E8531679C02C}" type="presParOf" srcId="{53D74E74-124B-4333-8ED1-0544C8526C3A}" destId="{2CB1430F-526B-48DF-B6EE-628B3AD1CC13}" srcOrd="0" destOrd="0" presId="urn:microsoft.com/office/officeart/2005/8/layout/hierarchy1"/>
    <dgm:cxn modelId="{6619A795-2CD7-43D2-8C69-D8B45304A807}" type="presParOf" srcId="{2CB1430F-526B-48DF-B6EE-628B3AD1CC13}" destId="{0708BCCF-01C0-407C-80F4-043EFDCC967D}" srcOrd="0" destOrd="0" presId="urn:microsoft.com/office/officeart/2005/8/layout/hierarchy1"/>
    <dgm:cxn modelId="{1ACD90A5-2049-417D-A2B9-37A87BDF2825}" type="presParOf" srcId="{2CB1430F-526B-48DF-B6EE-628B3AD1CC13}" destId="{08145C75-0B1D-4994-84E7-4ECF003A92AC}" srcOrd="1" destOrd="0" presId="urn:microsoft.com/office/officeart/2005/8/layout/hierarchy1"/>
    <dgm:cxn modelId="{6D1BBEBC-9555-412D-81BC-77F7E1E72651}" type="presParOf" srcId="{53D74E74-124B-4333-8ED1-0544C8526C3A}" destId="{D0FD9C3C-E24C-4063-B036-99B6B617B604}" srcOrd="1" destOrd="0" presId="urn:microsoft.com/office/officeart/2005/8/layout/hierarchy1"/>
    <dgm:cxn modelId="{A8C4F24C-52C2-4371-832E-E514DE2E8BE7}" type="presParOf" srcId="{A87C26FF-81F9-4458-B59E-257C067D915A}" destId="{B1239752-DF7F-4C60-A263-86F60DB87DB2}" srcOrd="2" destOrd="0" presId="urn:microsoft.com/office/officeart/2005/8/layout/hierarchy1"/>
    <dgm:cxn modelId="{F09091C6-556F-4CE6-A920-040504823868}" type="presParOf" srcId="{A87C26FF-81F9-4458-B59E-257C067D915A}" destId="{46A8EC08-B36A-4B98-83F4-B2EBE579DF24}" srcOrd="3" destOrd="0" presId="urn:microsoft.com/office/officeart/2005/8/layout/hierarchy1"/>
    <dgm:cxn modelId="{CD849ED7-996C-470B-8586-467A0068A88A}" type="presParOf" srcId="{46A8EC08-B36A-4B98-83F4-B2EBE579DF24}" destId="{C9112857-3DBC-4C24-BF2B-A87AD64EAF49}" srcOrd="0" destOrd="0" presId="urn:microsoft.com/office/officeart/2005/8/layout/hierarchy1"/>
    <dgm:cxn modelId="{EA060E16-090C-41A9-AF29-039E48DB66CD}" type="presParOf" srcId="{C9112857-3DBC-4C24-BF2B-A87AD64EAF49}" destId="{E08AD2A0-4921-4486-8DF5-E77A73A2259A}" srcOrd="0" destOrd="0" presId="urn:microsoft.com/office/officeart/2005/8/layout/hierarchy1"/>
    <dgm:cxn modelId="{5A0FE1D9-71B4-4BDA-83CE-F9771FDE6F83}" type="presParOf" srcId="{C9112857-3DBC-4C24-BF2B-A87AD64EAF49}" destId="{617365B8-6EDC-4505-B1B7-6BF9A29AEAB7}" srcOrd="1" destOrd="0" presId="urn:microsoft.com/office/officeart/2005/8/layout/hierarchy1"/>
    <dgm:cxn modelId="{DFED44DD-33A6-4B70-A0DB-5C4D0C93355D}" type="presParOf" srcId="{46A8EC08-B36A-4B98-83F4-B2EBE579DF24}" destId="{DEBBC4FC-C380-4735-8DA4-C906D7D1E39C}" srcOrd="1" destOrd="0" presId="urn:microsoft.com/office/officeart/2005/8/layout/hierarchy1"/>
    <dgm:cxn modelId="{2340C790-9B8B-4FBA-B3F5-DA6BCB8AF57D}" type="presParOf" srcId="{DEBBC4FC-C380-4735-8DA4-C906D7D1E39C}" destId="{955DB633-1779-4535-8273-ABBA71DCFA35}" srcOrd="0" destOrd="0" presId="urn:microsoft.com/office/officeart/2005/8/layout/hierarchy1"/>
    <dgm:cxn modelId="{12407439-AE92-4A95-93A7-9B5DF5482A93}" type="presParOf" srcId="{DEBBC4FC-C380-4735-8DA4-C906D7D1E39C}" destId="{A7FD6037-FC5D-45D7-9DDF-F7D0A2BE6654}" srcOrd="1" destOrd="0" presId="urn:microsoft.com/office/officeart/2005/8/layout/hierarchy1"/>
    <dgm:cxn modelId="{D5475884-6A93-4E63-B494-FD729D8ED75A}" type="presParOf" srcId="{A7FD6037-FC5D-45D7-9DDF-F7D0A2BE6654}" destId="{5875013A-2822-4A95-ADBD-32C43C31F919}" srcOrd="0" destOrd="0" presId="urn:microsoft.com/office/officeart/2005/8/layout/hierarchy1"/>
    <dgm:cxn modelId="{67EA63B6-1F21-4F41-9B57-44481538655E}" type="presParOf" srcId="{5875013A-2822-4A95-ADBD-32C43C31F919}" destId="{B795EB2D-0FF8-4611-9558-C7730BBE533E}" srcOrd="0" destOrd="0" presId="urn:microsoft.com/office/officeart/2005/8/layout/hierarchy1"/>
    <dgm:cxn modelId="{FC03E72B-774D-4F69-AE7D-D393C65C5E6B}" type="presParOf" srcId="{5875013A-2822-4A95-ADBD-32C43C31F919}" destId="{4C1829F9-E21C-46E2-96ED-185ACAC21045}" srcOrd="1" destOrd="0" presId="urn:microsoft.com/office/officeart/2005/8/layout/hierarchy1"/>
    <dgm:cxn modelId="{83EE9417-66EE-4ACB-B098-FC185F98AC7E}" type="presParOf" srcId="{A7FD6037-FC5D-45D7-9DDF-F7D0A2BE6654}" destId="{C497748E-417E-412B-A5E2-831BD832D4FC}" srcOrd="1" destOrd="0" presId="urn:microsoft.com/office/officeart/2005/8/layout/hierarchy1"/>
    <dgm:cxn modelId="{BAF8CB62-DA58-4029-A8B1-4A16D095109D}" type="presParOf" srcId="{A87C26FF-81F9-4458-B59E-257C067D915A}" destId="{97CB59C7-9403-4842-8ED7-3259863803A8}" srcOrd="4" destOrd="0" presId="urn:microsoft.com/office/officeart/2005/8/layout/hierarchy1"/>
    <dgm:cxn modelId="{98CD6B15-B9AA-4E6E-8105-10F9C9CA4E2F}" type="presParOf" srcId="{A87C26FF-81F9-4458-B59E-257C067D915A}" destId="{00B011CE-9707-44F8-926E-5100BD06CF0C}" srcOrd="5" destOrd="0" presId="urn:microsoft.com/office/officeart/2005/8/layout/hierarchy1"/>
    <dgm:cxn modelId="{E926FE69-D527-4C5F-BD04-E935FFA0BEEE}" type="presParOf" srcId="{00B011CE-9707-44F8-926E-5100BD06CF0C}" destId="{653BEA1D-1989-4945-A751-75BF92B889C3}" srcOrd="0" destOrd="0" presId="urn:microsoft.com/office/officeart/2005/8/layout/hierarchy1"/>
    <dgm:cxn modelId="{84D9AF2D-6201-4C68-9E12-080E1339B930}" type="presParOf" srcId="{653BEA1D-1989-4945-A751-75BF92B889C3}" destId="{47930752-6FBB-4802-AF57-01B23D92D773}" srcOrd="0" destOrd="0" presId="urn:microsoft.com/office/officeart/2005/8/layout/hierarchy1"/>
    <dgm:cxn modelId="{448717E6-4D47-4442-B61A-03356568AE28}" type="presParOf" srcId="{653BEA1D-1989-4945-A751-75BF92B889C3}" destId="{9D4751F9-4A3F-4C3E-80AD-DFDDBC2F7F64}" srcOrd="1" destOrd="0" presId="urn:microsoft.com/office/officeart/2005/8/layout/hierarchy1"/>
    <dgm:cxn modelId="{6390268F-DFC0-464C-8522-DA89A3B76920}" type="presParOf" srcId="{00B011CE-9707-44F8-926E-5100BD06CF0C}" destId="{3C0F537D-ABB5-41AB-8DF2-0667B05E1A89}" srcOrd="1" destOrd="0" presId="urn:microsoft.com/office/officeart/2005/8/layout/hierarchy1"/>
    <dgm:cxn modelId="{2D770FB0-F36F-45C5-98EA-7ECDEFDDDFE3}" type="presParOf" srcId="{3C0F537D-ABB5-41AB-8DF2-0667B05E1A89}" destId="{9391865A-3AF2-45DE-8927-5D362D32EA23}" srcOrd="0" destOrd="0" presId="urn:microsoft.com/office/officeart/2005/8/layout/hierarchy1"/>
    <dgm:cxn modelId="{E292CFAB-A00E-4190-9711-D801F264F4A0}" type="presParOf" srcId="{3C0F537D-ABB5-41AB-8DF2-0667B05E1A89}" destId="{9262A14E-8849-48F3-92D3-D72BEEFFDDCE}" srcOrd="1" destOrd="0" presId="urn:microsoft.com/office/officeart/2005/8/layout/hierarchy1"/>
    <dgm:cxn modelId="{74339717-0654-41B6-9DF3-70E780B8A3DC}" type="presParOf" srcId="{9262A14E-8849-48F3-92D3-D72BEEFFDDCE}" destId="{EE49AA20-13B0-465F-BB3E-45E76778EC73}" srcOrd="0" destOrd="0" presId="urn:microsoft.com/office/officeart/2005/8/layout/hierarchy1"/>
    <dgm:cxn modelId="{4BCE5A64-94E6-4529-920A-ACEA239506ED}" type="presParOf" srcId="{EE49AA20-13B0-465F-BB3E-45E76778EC73}" destId="{EF9E89BC-A34D-4F39-ACD5-BCC8BFA29125}" srcOrd="0" destOrd="0" presId="urn:microsoft.com/office/officeart/2005/8/layout/hierarchy1"/>
    <dgm:cxn modelId="{B8126E56-04A2-48B0-90E4-8EEF48CA13AE}" type="presParOf" srcId="{EE49AA20-13B0-465F-BB3E-45E76778EC73}" destId="{C14B7FAD-F450-4F79-B536-8D87DA1AE3EF}" srcOrd="1" destOrd="0" presId="urn:microsoft.com/office/officeart/2005/8/layout/hierarchy1"/>
    <dgm:cxn modelId="{FEB292FC-B17E-433D-8033-86B371D4DF97}" type="presParOf" srcId="{9262A14E-8849-48F3-92D3-D72BEEFFDDCE}" destId="{C86E4162-B25C-47A3-82DC-4B4F65CA72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B6E27-8028-4191-8610-8B4447F903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80370F4-3E40-4B88-BA9B-160FAB661D38}">
      <dgm:prSet phldrT="[Text]"/>
      <dgm:spPr/>
      <dgm:t>
        <a:bodyPr/>
        <a:lstStyle/>
        <a:p>
          <a:pPr rtl="1"/>
          <a:r>
            <a:rPr lang="ar-SA" dirty="0" smtClean="0"/>
            <a:t>تصنيف البحوث بحسب مناهجها</a:t>
          </a:r>
          <a:endParaRPr lang="ar-SA" dirty="0"/>
        </a:p>
      </dgm:t>
    </dgm:pt>
    <dgm:pt modelId="{80E3F10B-4972-4D1F-8C0B-4E876ADE939B}" type="parTrans" cxnId="{BD2172D3-DBFE-41CE-BF26-FF5699C55251}">
      <dgm:prSet/>
      <dgm:spPr/>
      <dgm:t>
        <a:bodyPr/>
        <a:lstStyle/>
        <a:p>
          <a:pPr rtl="1"/>
          <a:endParaRPr lang="ar-SA"/>
        </a:p>
      </dgm:t>
    </dgm:pt>
    <dgm:pt modelId="{ADAAC15C-D5D7-4DA9-8ED5-8C6054AE0A6C}" type="sibTrans" cxnId="{BD2172D3-DBFE-41CE-BF26-FF5699C55251}">
      <dgm:prSet/>
      <dgm:spPr/>
      <dgm:t>
        <a:bodyPr/>
        <a:lstStyle/>
        <a:p>
          <a:pPr rtl="1"/>
          <a:endParaRPr lang="ar-SA"/>
        </a:p>
      </dgm:t>
    </dgm:pt>
    <dgm:pt modelId="{E8926D4E-89AE-4ED2-9DB1-0F66C8C2A5AD}">
      <dgm:prSet phldrT="[Text]"/>
      <dgm:spPr/>
      <dgm:t>
        <a:bodyPr/>
        <a:lstStyle/>
        <a:p>
          <a:pPr rtl="1"/>
          <a:r>
            <a:rPr lang="ar-SA" dirty="0" smtClean="0"/>
            <a:t>البحث النوعي</a:t>
          </a:r>
          <a:endParaRPr lang="ar-SA" dirty="0"/>
        </a:p>
      </dgm:t>
    </dgm:pt>
    <dgm:pt modelId="{68608E7F-D2C1-4CC0-A91A-423BF8232A1B}" type="parTrans" cxnId="{E3829397-4307-4914-BFB7-1E3893B0F484}">
      <dgm:prSet/>
      <dgm:spPr/>
      <dgm:t>
        <a:bodyPr/>
        <a:lstStyle/>
        <a:p>
          <a:pPr rtl="1"/>
          <a:endParaRPr lang="ar-SA"/>
        </a:p>
      </dgm:t>
    </dgm:pt>
    <dgm:pt modelId="{4FAA9503-3221-404B-B98D-CEAEECB15973}" type="sibTrans" cxnId="{E3829397-4307-4914-BFB7-1E3893B0F484}">
      <dgm:prSet/>
      <dgm:spPr/>
      <dgm:t>
        <a:bodyPr/>
        <a:lstStyle/>
        <a:p>
          <a:pPr rtl="1"/>
          <a:endParaRPr lang="ar-SA"/>
        </a:p>
      </dgm:t>
    </dgm:pt>
    <dgm:pt modelId="{B2193DCF-6CE9-4A64-8F6C-485B83FEE460}">
      <dgm:prSet phldrT="[Text]"/>
      <dgm:spPr/>
      <dgm:t>
        <a:bodyPr/>
        <a:lstStyle/>
        <a:p>
          <a:pPr rtl="1"/>
          <a:r>
            <a:rPr lang="ar-SA" dirty="0" smtClean="0"/>
            <a:t>يعتمد على دراسة الظاهرة في ظروفها الطبيعية باعتبرها مصدراً مباشراً للبيانات بطريقة وصفية ونادراً ما تستخدم الأرقام</a:t>
          </a:r>
          <a:endParaRPr lang="ar-SA" dirty="0"/>
        </a:p>
      </dgm:t>
    </dgm:pt>
    <dgm:pt modelId="{4385AC48-13C4-4954-AA1C-CE9155EBDAE3}" type="parTrans" cxnId="{EDB6E111-3412-4FCF-9360-2EE305242849}">
      <dgm:prSet/>
      <dgm:spPr/>
      <dgm:t>
        <a:bodyPr/>
        <a:lstStyle/>
        <a:p>
          <a:pPr rtl="1"/>
          <a:endParaRPr lang="ar-SA"/>
        </a:p>
      </dgm:t>
    </dgm:pt>
    <dgm:pt modelId="{37513D7D-AF80-4414-91AE-D71680BB0644}" type="sibTrans" cxnId="{EDB6E111-3412-4FCF-9360-2EE305242849}">
      <dgm:prSet/>
      <dgm:spPr/>
      <dgm:t>
        <a:bodyPr/>
        <a:lstStyle/>
        <a:p>
          <a:pPr rtl="1"/>
          <a:endParaRPr lang="ar-SA"/>
        </a:p>
      </dgm:t>
    </dgm:pt>
    <dgm:pt modelId="{CBEDA52C-F173-4B89-A666-147F85ABBB66}">
      <dgm:prSet phldrT="[Text]"/>
      <dgm:spPr/>
      <dgm:t>
        <a:bodyPr/>
        <a:lstStyle/>
        <a:p>
          <a:pPr rtl="1"/>
          <a:r>
            <a:rPr lang="ar-SA" dirty="0" smtClean="0"/>
            <a:t>البحث الكمي</a:t>
          </a:r>
          <a:endParaRPr lang="ar-SA" dirty="0"/>
        </a:p>
      </dgm:t>
    </dgm:pt>
    <dgm:pt modelId="{D2FFEF19-165A-48A7-9FEF-D43D5345DF0E}" type="parTrans" cxnId="{E1B4A62A-C6F6-4A2E-9D3A-638805F29121}">
      <dgm:prSet/>
      <dgm:spPr/>
      <dgm:t>
        <a:bodyPr/>
        <a:lstStyle/>
        <a:p>
          <a:pPr rtl="1"/>
          <a:endParaRPr lang="ar-SA"/>
        </a:p>
      </dgm:t>
    </dgm:pt>
    <dgm:pt modelId="{AF10DDC3-2083-4F90-8935-23E1C5E42802}" type="sibTrans" cxnId="{E1B4A62A-C6F6-4A2E-9D3A-638805F29121}">
      <dgm:prSet/>
      <dgm:spPr/>
      <dgm:t>
        <a:bodyPr/>
        <a:lstStyle/>
        <a:p>
          <a:pPr rtl="1"/>
          <a:endParaRPr lang="ar-SA"/>
        </a:p>
      </dgm:t>
    </dgm:pt>
    <dgm:pt modelId="{539D9A8A-D80E-4A90-8176-3F1F29ED7FB7}">
      <dgm:prSet phldrT="[Text]"/>
      <dgm:spPr/>
      <dgm:t>
        <a:bodyPr/>
        <a:lstStyle/>
        <a:p>
          <a:pPr rtl="1"/>
          <a:r>
            <a:rPr lang="ar-SA" dirty="0" smtClean="0"/>
            <a:t>يهتم بجمع البيانات باستخدام ادوات قياس كمية على عينة ممثلة بحيث تعمم النتائج على المجتمع الأصلي</a:t>
          </a:r>
          <a:endParaRPr lang="ar-SA" dirty="0"/>
        </a:p>
      </dgm:t>
    </dgm:pt>
    <dgm:pt modelId="{84151B52-BAAC-4E83-AEBE-56C9CC0356B2}" type="parTrans" cxnId="{C6D3C471-2E31-4C47-8B77-804A25381421}">
      <dgm:prSet/>
      <dgm:spPr/>
      <dgm:t>
        <a:bodyPr/>
        <a:lstStyle/>
        <a:p>
          <a:pPr rtl="1"/>
          <a:endParaRPr lang="ar-SA"/>
        </a:p>
      </dgm:t>
    </dgm:pt>
    <dgm:pt modelId="{0C9A7AD2-2FBE-4CD6-BA1B-54BD1E9199BC}" type="sibTrans" cxnId="{C6D3C471-2E31-4C47-8B77-804A25381421}">
      <dgm:prSet/>
      <dgm:spPr/>
      <dgm:t>
        <a:bodyPr/>
        <a:lstStyle/>
        <a:p>
          <a:pPr rtl="1"/>
          <a:endParaRPr lang="ar-SA"/>
        </a:p>
      </dgm:t>
    </dgm:pt>
    <dgm:pt modelId="{775D5B02-C570-4003-BE81-256A13D2FEDE}" type="pres">
      <dgm:prSet presAssocID="{D46B6E27-8028-4191-8610-8B4447F903DB}" presName="hierChild1" presStyleCnt="0">
        <dgm:presLayoutVars>
          <dgm:chPref val="1"/>
          <dgm:dir/>
          <dgm:animOne val="branch"/>
          <dgm:animLvl val="lvl"/>
          <dgm:resizeHandles/>
        </dgm:presLayoutVars>
      </dgm:prSet>
      <dgm:spPr/>
      <dgm:t>
        <a:bodyPr/>
        <a:lstStyle/>
        <a:p>
          <a:pPr rtl="1"/>
          <a:endParaRPr lang="ar-SA"/>
        </a:p>
      </dgm:t>
    </dgm:pt>
    <dgm:pt modelId="{823EE6F7-6A11-4F0F-B379-1F7CD40395E8}" type="pres">
      <dgm:prSet presAssocID="{580370F4-3E40-4B88-BA9B-160FAB661D38}" presName="hierRoot1" presStyleCnt="0"/>
      <dgm:spPr/>
    </dgm:pt>
    <dgm:pt modelId="{8B803F85-BB11-4AA2-A52E-C2293DCAE140}" type="pres">
      <dgm:prSet presAssocID="{580370F4-3E40-4B88-BA9B-160FAB661D38}" presName="composite" presStyleCnt="0"/>
      <dgm:spPr/>
    </dgm:pt>
    <dgm:pt modelId="{B7DFC8EC-1417-46FE-83DB-7938CF3F6F2A}" type="pres">
      <dgm:prSet presAssocID="{580370F4-3E40-4B88-BA9B-160FAB661D38}" presName="background" presStyleLbl="node0" presStyleIdx="0" presStyleCnt="1"/>
      <dgm:spPr/>
    </dgm:pt>
    <dgm:pt modelId="{FFE57078-552F-4E4A-98F2-0810A94AA3F8}" type="pres">
      <dgm:prSet presAssocID="{580370F4-3E40-4B88-BA9B-160FAB661D38}" presName="text" presStyleLbl="fgAcc0" presStyleIdx="0" presStyleCnt="1" custScaleX="331074">
        <dgm:presLayoutVars>
          <dgm:chPref val="3"/>
        </dgm:presLayoutVars>
      </dgm:prSet>
      <dgm:spPr/>
      <dgm:t>
        <a:bodyPr/>
        <a:lstStyle/>
        <a:p>
          <a:pPr rtl="1"/>
          <a:endParaRPr lang="ar-SA"/>
        </a:p>
      </dgm:t>
    </dgm:pt>
    <dgm:pt modelId="{068AEF6C-81AB-459E-9E23-6DB6AD290F14}" type="pres">
      <dgm:prSet presAssocID="{580370F4-3E40-4B88-BA9B-160FAB661D38}" presName="hierChild2" presStyleCnt="0"/>
      <dgm:spPr/>
    </dgm:pt>
    <dgm:pt modelId="{E065609F-6403-4374-A92E-2A11E674F18B}" type="pres">
      <dgm:prSet presAssocID="{68608E7F-D2C1-4CC0-A91A-423BF8232A1B}" presName="Name10" presStyleLbl="parChTrans1D2" presStyleIdx="0" presStyleCnt="2"/>
      <dgm:spPr/>
      <dgm:t>
        <a:bodyPr/>
        <a:lstStyle/>
        <a:p>
          <a:pPr rtl="1"/>
          <a:endParaRPr lang="ar-SA"/>
        </a:p>
      </dgm:t>
    </dgm:pt>
    <dgm:pt modelId="{1327E43B-0450-4398-B9F0-77C65A1348E5}" type="pres">
      <dgm:prSet presAssocID="{E8926D4E-89AE-4ED2-9DB1-0F66C8C2A5AD}" presName="hierRoot2" presStyleCnt="0"/>
      <dgm:spPr/>
    </dgm:pt>
    <dgm:pt modelId="{2ED182AA-CFE7-4A62-AD9F-BECD22162A1B}" type="pres">
      <dgm:prSet presAssocID="{E8926D4E-89AE-4ED2-9DB1-0F66C8C2A5AD}" presName="composite2" presStyleCnt="0"/>
      <dgm:spPr/>
    </dgm:pt>
    <dgm:pt modelId="{EBEC6F3A-629D-4BBA-A2B2-2F131F87E83A}" type="pres">
      <dgm:prSet presAssocID="{E8926D4E-89AE-4ED2-9DB1-0F66C8C2A5AD}" presName="background2" presStyleLbl="node2" presStyleIdx="0" presStyleCnt="2"/>
      <dgm:spPr/>
    </dgm:pt>
    <dgm:pt modelId="{A08DB1C7-A2B7-408A-8D8B-4B26323253D2}" type="pres">
      <dgm:prSet presAssocID="{E8926D4E-89AE-4ED2-9DB1-0F66C8C2A5AD}" presName="text2" presStyleLbl="fgAcc2" presStyleIdx="0" presStyleCnt="2">
        <dgm:presLayoutVars>
          <dgm:chPref val="3"/>
        </dgm:presLayoutVars>
      </dgm:prSet>
      <dgm:spPr/>
      <dgm:t>
        <a:bodyPr/>
        <a:lstStyle/>
        <a:p>
          <a:pPr rtl="1"/>
          <a:endParaRPr lang="ar-SA"/>
        </a:p>
      </dgm:t>
    </dgm:pt>
    <dgm:pt modelId="{4D85E0BF-4CDB-4BCD-A7BD-1EA32231AA18}" type="pres">
      <dgm:prSet presAssocID="{E8926D4E-89AE-4ED2-9DB1-0F66C8C2A5AD}" presName="hierChild3" presStyleCnt="0"/>
      <dgm:spPr/>
    </dgm:pt>
    <dgm:pt modelId="{CA1B2874-34D1-4ECA-8F43-E9E1EA8439DE}" type="pres">
      <dgm:prSet presAssocID="{4385AC48-13C4-4954-AA1C-CE9155EBDAE3}" presName="Name17" presStyleLbl="parChTrans1D3" presStyleIdx="0" presStyleCnt="2"/>
      <dgm:spPr/>
      <dgm:t>
        <a:bodyPr/>
        <a:lstStyle/>
        <a:p>
          <a:pPr rtl="1"/>
          <a:endParaRPr lang="ar-SA"/>
        </a:p>
      </dgm:t>
    </dgm:pt>
    <dgm:pt modelId="{4F0D0C12-F772-4895-B2F3-E91DEF5D0791}" type="pres">
      <dgm:prSet presAssocID="{B2193DCF-6CE9-4A64-8F6C-485B83FEE460}" presName="hierRoot3" presStyleCnt="0"/>
      <dgm:spPr/>
    </dgm:pt>
    <dgm:pt modelId="{6C5C94D9-269B-4B7A-8CD4-B70DEF945299}" type="pres">
      <dgm:prSet presAssocID="{B2193DCF-6CE9-4A64-8F6C-485B83FEE460}" presName="composite3" presStyleCnt="0"/>
      <dgm:spPr/>
    </dgm:pt>
    <dgm:pt modelId="{2E236E44-0AC4-4805-A479-DF099AAB822D}" type="pres">
      <dgm:prSet presAssocID="{B2193DCF-6CE9-4A64-8F6C-485B83FEE460}" presName="background3" presStyleLbl="node3" presStyleIdx="0" presStyleCnt="2"/>
      <dgm:spPr/>
    </dgm:pt>
    <dgm:pt modelId="{A5085B08-B9BF-4A36-8097-F4A6AAB8B163}" type="pres">
      <dgm:prSet presAssocID="{B2193DCF-6CE9-4A64-8F6C-485B83FEE460}" presName="text3" presStyleLbl="fgAcc3" presStyleIdx="0" presStyleCnt="2" custLinFactNeighborX="-65724" custLinFactNeighborY="4777">
        <dgm:presLayoutVars>
          <dgm:chPref val="3"/>
        </dgm:presLayoutVars>
      </dgm:prSet>
      <dgm:spPr/>
      <dgm:t>
        <a:bodyPr/>
        <a:lstStyle/>
        <a:p>
          <a:pPr rtl="1"/>
          <a:endParaRPr lang="ar-SA"/>
        </a:p>
      </dgm:t>
    </dgm:pt>
    <dgm:pt modelId="{757F68C9-59EC-4186-9186-CD7BCE69139C}" type="pres">
      <dgm:prSet presAssocID="{B2193DCF-6CE9-4A64-8F6C-485B83FEE460}" presName="hierChild4" presStyleCnt="0"/>
      <dgm:spPr/>
    </dgm:pt>
    <dgm:pt modelId="{4C8FE920-AEAF-40FB-AB79-4E6E45AC5FE2}" type="pres">
      <dgm:prSet presAssocID="{D2FFEF19-165A-48A7-9FEF-D43D5345DF0E}" presName="Name10" presStyleLbl="parChTrans1D2" presStyleIdx="1" presStyleCnt="2"/>
      <dgm:spPr/>
      <dgm:t>
        <a:bodyPr/>
        <a:lstStyle/>
        <a:p>
          <a:pPr rtl="1"/>
          <a:endParaRPr lang="ar-SA"/>
        </a:p>
      </dgm:t>
    </dgm:pt>
    <dgm:pt modelId="{AA1E60E1-6638-48A6-B884-FA6BBAD5EBD0}" type="pres">
      <dgm:prSet presAssocID="{CBEDA52C-F173-4B89-A666-147F85ABBB66}" presName="hierRoot2" presStyleCnt="0"/>
      <dgm:spPr/>
    </dgm:pt>
    <dgm:pt modelId="{E568F64B-921D-4362-B146-C025E2A03108}" type="pres">
      <dgm:prSet presAssocID="{CBEDA52C-F173-4B89-A666-147F85ABBB66}" presName="composite2" presStyleCnt="0"/>
      <dgm:spPr/>
    </dgm:pt>
    <dgm:pt modelId="{BB06C56A-EBC7-454A-A386-352F4150797F}" type="pres">
      <dgm:prSet presAssocID="{CBEDA52C-F173-4B89-A666-147F85ABBB66}" presName="background2" presStyleLbl="node2" presStyleIdx="1" presStyleCnt="2"/>
      <dgm:spPr/>
    </dgm:pt>
    <dgm:pt modelId="{7B462EB5-EA62-4496-82A8-A03B674FFDA5}" type="pres">
      <dgm:prSet presAssocID="{CBEDA52C-F173-4B89-A666-147F85ABBB66}" presName="text2" presStyleLbl="fgAcc2" presStyleIdx="1" presStyleCnt="2">
        <dgm:presLayoutVars>
          <dgm:chPref val="3"/>
        </dgm:presLayoutVars>
      </dgm:prSet>
      <dgm:spPr/>
      <dgm:t>
        <a:bodyPr/>
        <a:lstStyle/>
        <a:p>
          <a:pPr rtl="1"/>
          <a:endParaRPr lang="ar-SA"/>
        </a:p>
      </dgm:t>
    </dgm:pt>
    <dgm:pt modelId="{80D0E113-B95D-4823-A954-8B5B0D56DF52}" type="pres">
      <dgm:prSet presAssocID="{CBEDA52C-F173-4B89-A666-147F85ABBB66}" presName="hierChild3" presStyleCnt="0"/>
      <dgm:spPr/>
    </dgm:pt>
    <dgm:pt modelId="{5BD55DA7-4BA3-4950-A889-0837E4E212A2}" type="pres">
      <dgm:prSet presAssocID="{84151B52-BAAC-4E83-AEBE-56C9CC0356B2}" presName="Name17" presStyleLbl="parChTrans1D3" presStyleIdx="1" presStyleCnt="2"/>
      <dgm:spPr/>
      <dgm:t>
        <a:bodyPr/>
        <a:lstStyle/>
        <a:p>
          <a:pPr rtl="1"/>
          <a:endParaRPr lang="ar-SA"/>
        </a:p>
      </dgm:t>
    </dgm:pt>
    <dgm:pt modelId="{85C82825-5A91-4302-8BCC-66F1F3324031}" type="pres">
      <dgm:prSet presAssocID="{539D9A8A-D80E-4A90-8176-3F1F29ED7FB7}" presName="hierRoot3" presStyleCnt="0"/>
      <dgm:spPr/>
    </dgm:pt>
    <dgm:pt modelId="{836A547F-5073-4A5C-9E26-6D48965D2B9C}" type="pres">
      <dgm:prSet presAssocID="{539D9A8A-D80E-4A90-8176-3F1F29ED7FB7}" presName="composite3" presStyleCnt="0"/>
      <dgm:spPr/>
    </dgm:pt>
    <dgm:pt modelId="{70D984B0-35BC-4F9C-AE2C-BA52C3E9DF51}" type="pres">
      <dgm:prSet presAssocID="{539D9A8A-D80E-4A90-8176-3F1F29ED7FB7}" presName="background3" presStyleLbl="node3" presStyleIdx="1" presStyleCnt="2"/>
      <dgm:spPr/>
    </dgm:pt>
    <dgm:pt modelId="{3592A63E-4E1B-44C3-8CAD-F07188E9A125}" type="pres">
      <dgm:prSet presAssocID="{539D9A8A-D80E-4A90-8176-3F1F29ED7FB7}" presName="text3" presStyleLbl="fgAcc3" presStyleIdx="1" presStyleCnt="2" custLinFactNeighborX="71791" custLinFactNeighborY="-796">
        <dgm:presLayoutVars>
          <dgm:chPref val="3"/>
        </dgm:presLayoutVars>
      </dgm:prSet>
      <dgm:spPr/>
      <dgm:t>
        <a:bodyPr/>
        <a:lstStyle/>
        <a:p>
          <a:pPr rtl="1"/>
          <a:endParaRPr lang="ar-SA"/>
        </a:p>
      </dgm:t>
    </dgm:pt>
    <dgm:pt modelId="{D9BB33B3-ED67-4B3D-AB85-08BF57AFD146}" type="pres">
      <dgm:prSet presAssocID="{539D9A8A-D80E-4A90-8176-3F1F29ED7FB7}" presName="hierChild4" presStyleCnt="0"/>
      <dgm:spPr/>
    </dgm:pt>
  </dgm:ptLst>
  <dgm:cxnLst>
    <dgm:cxn modelId="{EDB6E111-3412-4FCF-9360-2EE305242849}" srcId="{E8926D4E-89AE-4ED2-9DB1-0F66C8C2A5AD}" destId="{B2193DCF-6CE9-4A64-8F6C-485B83FEE460}" srcOrd="0" destOrd="0" parTransId="{4385AC48-13C4-4954-AA1C-CE9155EBDAE3}" sibTransId="{37513D7D-AF80-4414-91AE-D71680BB0644}"/>
    <dgm:cxn modelId="{472BFC27-C012-4511-A356-2B6B255CC721}" type="presOf" srcId="{68608E7F-D2C1-4CC0-A91A-423BF8232A1B}" destId="{E065609F-6403-4374-A92E-2A11E674F18B}" srcOrd="0" destOrd="0" presId="urn:microsoft.com/office/officeart/2005/8/layout/hierarchy1"/>
    <dgm:cxn modelId="{E3829397-4307-4914-BFB7-1E3893B0F484}" srcId="{580370F4-3E40-4B88-BA9B-160FAB661D38}" destId="{E8926D4E-89AE-4ED2-9DB1-0F66C8C2A5AD}" srcOrd="0" destOrd="0" parTransId="{68608E7F-D2C1-4CC0-A91A-423BF8232A1B}" sibTransId="{4FAA9503-3221-404B-B98D-CEAEECB15973}"/>
    <dgm:cxn modelId="{E1B4A62A-C6F6-4A2E-9D3A-638805F29121}" srcId="{580370F4-3E40-4B88-BA9B-160FAB661D38}" destId="{CBEDA52C-F173-4B89-A666-147F85ABBB66}" srcOrd="1" destOrd="0" parTransId="{D2FFEF19-165A-48A7-9FEF-D43D5345DF0E}" sibTransId="{AF10DDC3-2083-4F90-8935-23E1C5E42802}"/>
    <dgm:cxn modelId="{435F1D0B-0263-4AD6-B3F1-324A223BF8A6}" type="presOf" srcId="{D2FFEF19-165A-48A7-9FEF-D43D5345DF0E}" destId="{4C8FE920-AEAF-40FB-AB79-4E6E45AC5FE2}" srcOrd="0" destOrd="0" presId="urn:microsoft.com/office/officeart/2005/8/layout/hierarchy1"/>
    <dgm:cxn modelId="{BD2172D3-DBFE-41CE-BF26-FF5699C55251}" srcId="{D46B6E27-8028-4191-8610-8B4447F903DB}" destId="{580370F4-3E40-4B88-BA9B-160FAB661D38}" srcOrd="0" destOrd="0" parTransId="{80E3F10B-4972-4D1F-8C0B-4E876ADE939B}" sibTransId="{ADAAC15C-D5D7-4DA9-8ED5-8C6054AE0A6C}"/>
    <dgm:cxn modelId="{AC8AE78A-AB70-498C-B892-83531525171E}" type="presOf" srcId="{4385AC48-13C4-4954-AA1C-CE9155EBDAE3}" destId="{CA1B2874-34D1-4ECA-8F43-E9E1EA8439DE}" srcOrd="0" destOrd="0" presId="urn:microsoft.com/office/officeart/2005/8/layout/hierarchy1"/>
    <dgm:cxn modelId="{DFFECD02-7AD8-4060-B579-79D509C57542}" type="presOf" srcId="{539D9A8A-D80E-4A90-8176-3F1F29ED7FB7}" destId="{3592A63E-4E1B-44C3-8CAD-F07188E9A125}" srcOrd="0" destOrd="0" presId="urn:microsoft.com/office/officeart/2005/8/layout/hierarchy1"/>
    <dgm:cxn modelId="{407FA7BB-EF71-4DC8-B92D-217BDCA3DA50}" type="presOf" srcId="{CBEDA52C-F173-4B89-A666-147F85ABBB66}" destId="{7B462EB5-EA62-4496-82A8-A03B674FFDA5}" srcOrd="0" destOrd="0" presId="urn:microsoft.com/office/officeart/2005/8/layout/hierarchy1"/>
    <dgm:cxn modelId="{04DD4453-9312-4345-8D8B-CA263E9AFE6E}" type="presOf" srcId="{580370F4-3E40-4B88-BA9B-160FAB661D38}" destId="{FFE57078-552F-4E4A-98F2-0810A94AA3F8}" srcOrd="0" destOrd="0" presId="urn:microsoft.com/office/officeart/2005/8/layout/hierarchy1"/>
    <dgm:cxn modelId="{4763BF46-151B-4938-93D9-FBA5AD31E540}" type="presOf" srcId="{84151B52-BAAC-4E83-AEBE-56C9CC0356B2}" destId="{5BD55DA7-4BA3-4950-A889-0837E4E212A2}" srcOrd="0" destOrd="0" presId="urn:microsoft.com/office/officeart/2005/8/layout/hierarchy1"/>
    <dgm:cxn modelId="{C6D3C471-2E31-4C47-8B77-804A25381421}" srcId="{CBEDA52C-F173-4B89-A666-147F85ABBB66}" destId="{539D9A8A-D80E-4A90-8176-3F1F29ED7FB7}" srcOrd="0" destOrd="0" parTransId="{84151B52-BAAC-4E83-AEBE-56C9CC0356B2}" sibTransId="{0C9A7AD2-2FBE-4CD6-BA1B-54BD1E9199BC}"/>
    <dgm:cxn modelId="{814C14C4-62E3-4F60-AB81-651681891F88}" type="presOf" srcId="{D46B6E27-8028-4191-8610-8B4447F903DB}" destId="{775D5B02-C570-4003-BE81-256A13D2FEDE}" srcOrd="0" destOrd="0" presId="urn:microsoft.com/office/officeart/2005/8/layout/hierarchy1"/>
    <dgm:cxn modelId="{4F0CCB06-27C9-47A6-ABB1-7B71312A2FD5}" type="presOf" srcId="{B2193DCF-6CE9-4A64-8F6C-485B83FEE460}" destId="{A5085B08-B9BF-4A36-8097-F4A6AAB8B163}" srcOrd="0" destOrd="0" presId="urn:microsoft.com/office/officeart/2005/8/layout/hierarchy1"/>
    <dgm:cxn modelId="{24A2881B-27EC-4A50-98C2-681C102A45C1}" type="presOf" srcId="{E8926D4E-89AE-4ED2-9DB1-0F66C8C2A5AD}" destId="{A08DB1C7-A2B7-408A-8D8B-4B26323253D2}" srcOrd="0" destOrd="0" presId="urn:microsoft.com/office/officeart/2005/8/layout/hierarchy1"/>
    <dgm:cxn modelId="{075BAF6D-33F8-4409-A9C5-BBF9E9DC13ED}" type="presParOf" srcId="{775D5B02-C570-4003-BE81-256A13D2FEDE}" destId="{823EE6F7-6A11-4F0F-B379-1F7CD40395E8}" srcOrd="0" destOrd="0" presId="urn:microsoft.com/office/officeart/2005/8/layout/hierarchy1"/>
    <dgm:cxn modelId="{58E843C8-A7A9-4FFA-A9C7-B364F7C6BD3D}" type="presParOf" srcId="{823EE6F7-6A11-4F0F-B379-1F7CD40395E8}" destId="{8B803F85-BB11-4AA2-A52E-C2293DCAE140}" srcOrd="0" destOrd="0" presId="urn:microsoft.com/office/officeart/2005/8/layout/hierarchy1"/>
    <dgm:cxn modelId="{1091941E-84E2-4539-B85D-F2F0FF53A05A}" type="presParOf" srcId="{8B803F85-BB11-4AA2-A52E-C2293DCAE140}" destId="{B7DFC8EC-1417-46FE-83DB-7938CF3F6F2A}" srcOrd="0" destOrd="0" presId="urn:microsoft.com/office/officeart/2005/8/layout/hierarchy1"/>
    <dgm:cxn modelId="{7705720B-799F-4C69-969D-CB8583FD0723}" type="presParOf" srcId="{8B803F85-BB11-4AA2-A52E-C2293DCAE140}" destId="{FFE57078-552F-4E4A-98F2-0810A94AA3F8}" srcOrd="1" destOrd="0" presId="urn:microsoft.com/office/officeart/2005/8/layout/hierarchy1"/>
    <dgm:cxn modelId="{C4A5DF7C-96C1-4631-A624-954F39AE07F8}" type="presParOf" srcId="{823EE6F7-6A11-4F0F-B379-1F7CD40395E8}" destId="{068AEF6C-81AB-459E-9E23-6DB6AD290F14}" srcOrd="1" destOrd="0" presId="urn:microsoft.com/office/officeart/2005/8/layout/hierarchy1"/>
    <dgm:cxn modelId="{E8D2F9D6-9184-4DE4-8DC3-765AA17497CD}" type="presParOf" srcId="{068AEF6C-81AB-459E-9E23-6DB6AD290F14}" destId="{E065609F-6403-4374-A92E-2A11E674F18B}" srcOrd="0" destOrd="0" presId="urn:microsoft.com/office/officeart/2005/8/layout/hierarchy1"/>
    <dgm:cxn modelId="{CB100A72-4FAC-498C-A9CB-7504DE230255}" type="presParOf" srcId="{068AEF6C-81AB-459E-9E23-6DB6AD290F14}" destId="{1327E43B-0450-4398-B9F0-77C65A1348E5}" srcOrd="1" destOrd="0" presId="urn:microsoft.com/office/officeart/2005/8/layout/hierarchy1"/>
    <dgm:cxn modelId="{01C9F291-80BE-44FE-9F5E-4A629FFDACC2}" type="presParOf" srcId="{1327E43B-0450-4398-B9F0-77C65A1348E5}" destId="{2ED182AA-CFE7-4A62-AD9F-BECD22162A1B}" srcOrd="0" destOrd="0" presId="urn:microsoft.com/office/officeart/2005/8/layout/hierarchy1"/>
    <dgm:cxn modelId="{186C2BB7-FFD3-4892-BCC6-0F7FC810970A}" type="presParOf" srcId="{2ED182AA-CFE7-4A62-AD9F-BECD22162A1B}" destId="{EBEC6F3A-629D-4BBA-A2B2-2F131F87E83A}" srcOrd="0" destOrd="0" presId="urn:microsoft.com/office/officeart/2005/8/layout/hierarchy1"/>
    <dgm:cxn modelId="{00B4305C-8953-4FD5-99B5-CBB0F4C423AA}" type="presParOf" srcId="{2ED182AA-CFE7-4A62-AD9F-BECD22162A1B}" destId="{A08DB1C7-A2B7-408A-8D8B-4B26323253D2}" srcOrd="1" destOrd="0" presId="urn:microsoft.com/office/officeart/2005/8/layout/hierarchy1"/>
    <dgm:cxn modelId="{89247A97-F53C-469E-9256-593DE9D96268}" type="presParOf" srcId="{1327E43B-0450-4398-B9F0-77C65A1348E5}" destId="{4D85E0BF-4CDB-4BCD-A7BD-1EA32231AA18}" srcOrd="1" destOrd="0" presId="urn:microsoft.com/office/officeart/2005/8/layout/hierarchy1"/>
    <dgm:cxn modelId="{7AC4E82D-8CD1-486B-85AE-887DDCAEB957}" type="presParOf" srcId="{4D85E0BF-4CDB-4BCD-A7BD-1EA32231AA18}" destId="{CA1B2874-34D1-4ECA-8F43-E9E1EA8439DE}" srcOrd="0" destOrd="0" presId="urn:microsoft.com/office/officeart/2005/8/layout/hierarchy1"/>
    <dgm:cxn modelId="{365A35D9-C919-4D43-BA28-BC8BB9A15428}" type="presParOf" srcId="{4D85E0BF-4CDB-4BCD-A7BD-1EA32231AA18}" destId="{4F0D0C12-F772-4895-B2F3-E91DEF5D0791}" srcOrd="1" destOrd="0" presId="urn:microsoft.com/office/officeart/2005/8/layout/hierarchy1"/>
    <dgm:cxn modelId="{BDFFDF30-3205-48B9-A703-1BF96C745B72}" type="presParOf" srcId="{4F0D0C12-F772-4895-B2F3-E91DEF5D0791}" destId="{6C5C94D9-269B-4B7A-8CD4-B70DEF945299}" srcOrd="0" destOrd="0" presId="urn:microsoft.com/office/officeart/2005/8/layout/hierarchy1"/>
    <dgm:cxn modelId="{1B75AC7F-3C2B-469B-8F55-9230C9A89DA0}" type="presParOf" srcId="{6C5C94D9-269B-4B7A-8CD4-B70DEF945299}" destId="{2E236E44-0AC4-4805-A479-DF099AAB822D}" srcOrd="0" destOrd="0" presId="urn:microsoft.com/office/officeart/2005/8/layout/hierarchy1"/>
    <dgm:cxn modelId="{7E229454-463F-47E4-B331-CC2F1A384E81}" type="presParOf" srcId="{6C5C94D9-269B-4B7A-8CD4-B70DEF945299}" destId="{A5085B08-B9BF-4A36-8097-F4A6AAB8B163}" srcOrd="1" destOrd="0" presId="urn:microsoft.com/office/officeart/2005/8/layout/hierarchy1"/>
    <dgm:cxn modelId="{B79BF7BC-3379-42A7-8455-46CEC01365A7}" type="presParOf" srcId="{4F0D0C12-F772-4895-B2F3-E91DEF5D0791}" destId="{757F68C9-59EC-4186-9186-CD7BCE69139C}" srcOrd="1" destOrd="0" presId="urn:microsoft.com/office/officeart/2005/8/layout/hierarchy1"/>
    <dgm:cxn modelId="{F18E9802-8E57-4C1E-8990-E505BD142CC3}" type="presParOf" srcId="{068AEF6C-81AB-459E-9E23-6DB6AD290F14}" destId="{4C8FE920-AEAF-40FB-AB79-4E6E45AC5FE2}" srcOrd="2" destOrd="0" presId="urn:microsoft.com/office/officeart/2005/8/layout/hierarchy1"/>
    <dgm:cxn modelId="{D90B585B-5D5E-47E0-8F65-F90E411A52BC}" type="presParOf" srcId="{068AEF6C-81AB-459E-9E23-6DB6AD290F14}" destId="{AA1E60E1-6638-48A6-B884-FA6BBAD5EBD0}" srcOrd="3" destOrd="0" presId="urn:microsoft.com/office/officeart/2005/8/layout/hierarchy1"/>
    <dgm:cxn modelId="{2EC5AA7B-E534-4EA6-8613-0E8AA4B532BA}" type="presParOf" srcId="{AA1E60E1-6638-48A6-B884-FA6BBAD5EBD0}" destId="{E568F64B-921D-4362-B146-C025E2A03108}" srcOrd="0" destOrd="0" presId="urn:microsoft.com/office/officeart/2005/8/layout/hierarchy1"/>
    <dgm:cxn modelId="{9A056D8F-9970-449E-B1F2-790F8073B36F}" type="presParOf" srcId="{E568F64B-921D-4362-B146-C025E2A03108}" destId="{BB06C56A-EBC7-454A-A386-352F4150797F}" srcOrd="0" destOrd="0" presId="urn:microsoft.com/office/officeart/2005/8/layout/hierarchy1"/>
    <dgm:cxn modelId="{C295DA47-101D-46E9-B05B-01BDC70DF483}" type="presParOf" srcId="{E568F64B-921D-4362-B146-C025E2A03108}" destId="{7B462EB5-EA62-4496-82A8-A03B674FFDA5}" srcOrd="1" destOrd="0" presId="urn:microsoft.com/office/officeart/2005/8/layout/hierarchy1"/>
    <dgm:cxn modelId="{01F847DD-1436-43B0-98FA-34E6707A8518}" type="presParOf" srcId="{AA1E60E1-6638-48A6-B884-FA6BBAD5EBD0}" destId="{80D0E113-B95D-4823-A954-8B5B0D56DF52}" srcOrd="1" destOrd="0" presId="urn:microsoft.com/office/officeart/2005/8/layout/hierarchy1"/>
    <dgm:cxn modelId="{62B6F7B7-0447-4883-B915-80874F916171}" type="presParOf" srcId="{80D0E113-B95D-4823-A954-8B5B0D56DF52}" destId="{5BD55DA7-4BA3-4950-A889-0837E4E212A2}" srcOrd="0" destOrd="0" presId="urn:microsoft.com/office/officeart/2005/8/layout/hierarchy1"/>
    <dgm:cxn modelId="{6EC7C8A0-6CE8-4096-9B55-52907341ABE9}" type="presParOf" srcId="{80D0E113-B95D-4823-A954-8B5B0D56DF52}" destId="{85C82825-5A91-4302-8BCC-66F1F3324031}" srcOrd="1" destOrd="0" presId="urn:microsoft.com/office/officeart/2005/8/layout/hierarchy1"/>
    <dgm:cxn modelId="{0A876299-4747-4D30-A8AA-FF81DD918E07}" type="presParOf" srcId="{85C82825-5A91-4302-8BCC-66F1F3324031}" destId="{836A547F-5073-4A5C-9E26-6D48965D2B9C}" srcOrd="0" destOrd="0" presId="urn:microsoft.com/office/officeart/2005/8/layout/hierarchy1"/>
    <dgm:cxn modelId="{BE650BFB-6CBA-4EEF-A743-32591FF7476B}" type="presParOf" srcId="{836A547F-5073-4A5C-9E26-6D48965D2B9C}" destId="{70D984B0-35BC-4F9C-AE2C-BA52C3E9DF51}" srcOrd="0" destOrd="0" presId="urn:microsoft.com/office/officeart/2005/8/layout/hierarchy1"/>
    <dgm:cxn modelId="{8B48CF1C-9C6D-426E-A393-9DFA5B268CBD}" type="presParOf" srcId="{836A547F-5073-4A5C-9E26-6D48965D2B9C}" destId="{3592A63E-4E1B-44C3-8CAD-F07188E9A125}" srcOrd="1" destOrd="0" presId="urn:microsoft.com/office/officeart/2005/8/layout/hierarchy1"/>
    <dgm:cxn modelId="{E74BA775-B49E-42E3-97F7-49A252573E02}" type="presParOf" srcId="{85C82825-5A91-4302-8BCC-66F1F3324031}" destId="{D9BB33B3-ED67-4B3D-AB85-08BF57AFD1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728D0-4C38-46CB-841B-E780FF60DF22}"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pPr rtl="1"/>
          <a:endParaRPr lang="ar-SA"/>
        </a:p>
      </dgm:t>
    </dgm:pt>
    <dgm:pt modelId="{F53BD339-2CF9-4E73-A515-30E16BC0028D}">
      <dgm:prSet phldrT="[Text]" custT="1"/>
      <dgm:spPr/>
      <dgm:t>
        <a:bodyPr/>
        <a:lstStyle/>
        <a:p>
          <a:pPr rtl="1"/>
          <a:r>
            <a:rPr lang="ar-SA" sz="4400" dirty="0" smtClean="0"/>
            <a:t>تصنيف البحوث بحسب التصميم</a:t>
          </a:r>
          <a:endParaRPr lang="ar-SA" sz="4400" dirty="0"/>
        </a:p>
      </dgm:t>
    </dgm:pt>
    <dgm:pt modelId="{8D21DDE0-01F4-40E9-8D5D-ADF05AA46210}" type="parTrans" cxnId="{FD63EAD3-8D93-4DD4-816A-6BA82823E4A0}">
      <dgm:prSet/>
      <dgm:spPr/>
      <dgm:t>
        <a:bodyPr/>
        <a:lstStyle/>
        <a:p>
          <a:pPr rtl="1"/>
          <a:endParaRPr lang="ar-SA"/>
        </a:p>
      </dgm:t>
    </dgm:pt>
    <dgm:pt modelId="{DC545BFF-EE32-433F-AF8F-49F5300299B2}" type="sibTrans" cxnId="{FD63EAD3-8D93-4DD4-816A-6BA82823E4A0}">
      <dgm:prSet/>
      <dgm:spPr/>
      <dgm:t>
        <a:bodyPr/>
        <a:lstStyle/>
        <a:p>
          <a:pPr rtl="1"/>
          <a:endParaRPr lang="ar-SA"/>
        </a:p>
      </dgm:t>
    </dgm:pt>
    <dgm:pt modelId="{CE349964-B532-4440-B0ED-93A2B9E8D250}">
      <dgm:prSet phldrT="[Text]"/>
      <dgm:spPr/>
      <dgm:t>
        <a:bodyPr/>
        <a:lstStyle/>
        <a:p>
          <a:pPr rtl="1"/>
          <a:r>
            <a:rPr lang="ar-SA" dirty="0" smtClean="0"/>
            <a:t>التصميم </a:t>
          </a:r>
          <a:r>
            <a:rPr lang="ar-SA" b="1" dirty="0" smtClean="0"/>
            <a:t>غير</a:t>
          </a:r>
          <a:r>
            <a:rPr lang="ar-SA" dirty="0" smtClean="0"/>
            <a:t> التجريبي</a:t>
          </a:r>
          <a:endParaRPr lang="ar-SA" dirty="0"/>
        </a:p>
      </dgm:t>
    </dgm:pt>
    <dgm:pt modelId="{E4518017-4D99-41D3-82FA-51E94BA496E3}" type="parTrans" cxnId="{E03F6700-0C79-4CFB-94BF-B8B97D735FFF}">
      <dgm:prSet/>
      <dgm:spPr/>
      <dgm:t>
        <a:bodyPr/>
        <a:lstStyle/>
        <a:p>
          <a:pPr rtl="1"/>
          <a:endParaRPr lang="ar-SA"/>
        </a:p>
      </dgm:t>
    </dgm:pt>
    <dgm:pt modelId="{60953536-6756-4E51-BB79-DA775B65EC3A}" type="sibTrans" cxnId="{E03F6700-0C79-4CFB-94BF-B8B97D735FFF}">
      <dgm:prSet/>
      <dgm:spPr/>
      <dgm:t>
        <a:bodyPr/>
        <a:lstStyle/>
        <a:p>
          <a:pPr rtl="1"/>
          <a:endParaRPr lang="ar-SA"/>
        </a:p>
      </dgm:t>
    </dgm:pt>
    <dgm:pt modelId="{51C47A86-A39F-4612-B442-1EDF08DA4A82}">
      <dgm:prSet phldrT="[Text]"/>
      <dgm:spPr/>
      <dgm:t>
        <a:bodyPr/>
        <a:lstStyle/>
        <a:p>
          <a:pPr rtl="1"/>
          <a:r>
            <a:rPr lang="ar-SA" dirty="0" smtClean="0"/>
            <a:t>البحث الوصفي</a:t>
          </a:r>
          <a:endParaRPr lang="ar-SA" dirty="0"/>
        </a:p>
      </dgm:t>
    </dgm:pt>
    <dgm:pt modelId="{CD2A3C82-B7D5-40AD-83E6-30E75C7A0212}" type="parTrans" cxnId="{6F234511-07FE-4DC0-AA60-DC7F833D5A8E}">
      <dgm:prSet/>
      <dgm:spPr/>
      <dgm:t>
        <a:bodyPr/>
        <a:lstStyle/>
        <a:p>
          <a:pPr rtl="1"/>
          <a:endParaRPr lang="ar-SA"/>
        </a:p>
      </dgm:t>
    </dgm:pt>
    <dgm:pt modelId="{412B17EA-F3EB-43AE-AD6C-C7AC487A8CD4}" type="sibTrans" cxnId="{6F234511-07FE-4DC0-AA60-DC7F833D5A8E}">
      <dgm:prSet/>
      <dgm:spPr/>
      <dgm:t>
        <a:bodyPr/>
        <a:lstStyle/>
        <a:p>
          <a:pPr rtl="1"/>
          <a:endParaRPr lang="ar-SA"/>
        </a:p>
      </dgm:t>
    </dgm:pt>
    <dgm:pt modelId="{92386603-0736-4076-A891-0684FE77B630}">
      <dgm:prSet phldrT="[Text]"/>
      <dgm:spPr/>
      <dgm:t>
        <a:bodyPr/>
        <a:lstStyle/>
        <a:p>
          <a:pPr rtl="1"/>
          <a:r>
            <a:rPr lang="ar-SA" dirty="0" smtClean="0"/>
            <a:t>البحث التاريخي</a:t>
          </a:r>
          <a:endParaRPr lang="ar-SA" dirty="0"/>
        </a:p>
      </dgm:t>
    </dgm:pt>
    <dgm:pt modelId="{0F27E210-C9FF-41AE-9B33-A69911129352}" type="parTrans" cxnId="{D3C09E7C-C80E-439F-8286-148E21B4E2E2}">
      <dgm:prSet/>
      <dgm:spPr/>
      <dgm:t>
        <a:bodyPr/>
        <a:lstStyle/>
        <a:p>
          <a:pPr rtl="1"/>
          <a:endParaRPr lang="ar-SA"/>
        </a:p>
      </dgm:t>
    </dgm:pt>
    <dgm:pt modelId="{3A6D9E33-31C9-4FDE-9435-8D42157E839C}" type="sibTrans" cxnId="{D3C09E7C-C80E-439F-8286-148E21B4E2E2}">
      <dgm:prSet/>
      <dgm:spPr/>
      <dgm:t>
        <a:bodyPr/>
        <a:lstStyle/>
        <a:p>
          <a:pPr rtl="1"/>
          <a:endParaRPr lang="ar-SA"/>
        </a:p>
      </dgm:t>
    </dgm:pt>
    <dgm:pt modelId="{083DE194-7F06-4456-9F34-6E6B15FE606D}">
      <dgm:prSet phldrT="[Text]"/>
      <dgm:spPr/>
      <dgm:t>
        <a:bodyPr/>
        <a:lstStyle/>
        <a:p>
          <a:pPr rtl="1"/>
          <a:r>
            <a:rPr lang="ar-SA" dirty="0" smtClean="0"/>
            <a:t>التصميم التجريبي</a:t>
          </a:r>
          <a:endParaRPr lang="ar-SA" dirty="0"/>
        </a:p>
      </dgm:t>
    </dgm:pt>
    <dgm:pt modelId="{4A64006C-C9DD-4168-A325-BDCFB1937D37}" type="parTrans" cxnId="{875692E2-D9B4-4C2A-93C2-85E89A0FD91D}">
      <dgm:prSet/>
      <dgm:spPr/>
      <dgm:t>
        <a:bodyPr/>
        <a:lstStyle/>
        <a:p>
          <a:pPr rtl="1"/>
          <a:endParaRPr lang="ar-SA"/>
        </a:p>
      </dgm:t>
    </dgm:pt>
    <dgm:pt modelId="{11F113DA-6494-4584-AD3C-B097588CF0D5}" type="sibTrans" cxnId="{875692E2-D9B4-4C2A-93C2-85E89A0FD91D}">
      <dgm:prSet/>
      <dgm:spPr/>
      <dgm:t>
        <a:bodyPr/>
        <a:lstStyle/>
        <a:p>
          <a:pPr rtl="1"/>
          <a:endParaRPr lang="ar-SA"/>
        </a:p>
      </dgm:t>
    </dgm:pt>
    <dgm:pt modelId="{D091694A-B888-4DAF-9B41-3BA2A30CA6FC}">
      <dgm:prSet phldrT="[Text]"/>
      <dgm:spPr/>
      <dgm:t>
        <a:bodyPr/>
        <a:lstStyle/>
        <a:p>
          <a:pPr rtl="1"/>
          <a:r>
            <a:rPr lang="ar-SA" dirty="0" smtClean="0"/>
            <a:t>البحث التجريبي</a:t>
          </a:r>
          <a:endParaRPr lang="ar-SA" dirty="0"/>
        </a:p>
      </dgm:t>
    </dgm:pt>
    <dgm:pt modelId="{28AF6C55-3112-43A6-9431-7BB59829577F}" type="parTrans" cxnId="{C7921058-411B-4994-891D-1F11ED949570}">
      <dgm:prSet/>
      <dgm:spPr/>
      <dgm:t>
        <a:bodyPr/>
        <a:lstStyle/>
        <a:p>
          <a:pPr rtl="1"/>
          <a:endParaRPr lang="ar-SA"/>
        </a:p>
      </dgm:t>
    </dgm:pt>
    <dgm:pt modelId="{819CCE9A-8158-4125-A97E-62C535DFB088}" type="sibTrans" cxnId="{C7921058-411B-4994-891D-1F11ED949570}">
      <dgm:prSet/>
      <dgm:spPr/>
      <dgm:t>
        <a:bodyPr/>
        <a:lstStyle/>
        <a:p>
          <a:pPr rtl="1"/>
          <a:endParaRPr lang="ar-SA"/>
        </a:p>
      </dgm:t>
    </dgm:pt>
    <dgm:pt modelId="{D76C8C91-9EF0-495C-991D-CE071ECC7E6D}">
      <dgm:prSet/>
      <dgm:spPr/>
      <dgm:t>
        <a:bodyPr/>
        <a:lstStyle/>
        <a:p>
          <a:pPr rtl="1"/>
          <a:r>
            <a:rPr lang="ar-SA" smtClean="0"/>
            <a:t>دراسة العلاقات</a:t>
          </a:r>
          <a:endParaRPr lang="ar-SA" dirty="0"/>
        </a:p>
      </dgm:t>
    </dgm:pt>
    <dgm:pt modelId="{1F5621F4-4C12-42BD-8371-077C4E8E10A3}" type="parTrans" cxnId="{4CF1FB66-966C-4624-996F-F56102C762AC}">
      <dgm:prSet/>
      <dgm:spPr/>
      <dgm:t>
        <a:bodyPr/>
        <a:lstStyle/>
        <a:p>
          <a:pPr rtl="1"/>
          <a:endParaRPr lang="ar-SA"/>
        </a:p>
      </dgm:t>
    </dgm:pt>
    <dgm:pt modelId="{C9B5F108-B1BD-4BBF-8FF9-F45E5C07992C}" type="sibTrans" cxnId="{4CF1FB66-966C-4624-996F-F56102C762AC}">
      <dgm:prSet/>
      <dgm:spPr/>
      <dgm:t>
        <a:bodyPr/>
        <a:lstStyle/>
        <a:p>
          <a:pPr rtl="1"/>
          <a:endParaRPr lang="ar-SA"/>
        </a:p>
      </dgm:t>
    </dgm:pt>
    <dgm:pt modelId="{C5F56C1F-58FA-40CE-A61E-8BA88F07EE81}">
      <dgm:prSet/>
      <dgm:spPr/>
      <dgm:t>
        <a:bodyPr/>
        <a:lstStyle/>
        <a:p>
          <a:pPr rtl="1"/>
          <a:r>
            <a:rPr lang="ar-SA" smtClean="0"/>
            <a:t>الدراسات المسحية</a:t>
          </a:r>
          <a:endParaRPr lang="ar-SA" dirty="0"/>
        </a:p>
      </dgm:t>
    </dgm:pt>
    <dgm:pt modelId="{383CDA9D-DC59-4937-A6BA-324FB014A24A}" type="parTrans" cxnId="{92A5850B-7DD5-4244-8E1C-9D589E5C8CCC}">
      <dgm:prSet/>
      <dgm:spPr/>
      <dgm:t>
        <a:bodyPr/>
        <a:lstStyle/>
        <a:p>
          <a:pPr rtl="1"/>
          <a:endParaRPr lang="ar-SA"/>
        </a:p>
      </dgm:t>
    </dgm:pt>
    <dgm:pt modelId="{8311E2BE-93A1-42FA-91E1-C5ACDE5B33D7}" type="sibTrans" cxnId="{92A5850B-7DD5-4244-8E1C-9D589E5C8CCC}">
      <dgm:prSet/>
      <dgm:spPr/>
      <dgm:t>
        <a:bodyPr/>
        <a:lstStyle/>
        <a:p>
          <a:pPr rtl="1"/>
          <a:endParaRPr lang="ar-SA"/>
        </a:p>
      </dgm:t>
    </dgm:pt>
    <dgm:pt modelId="{92C26A76-911D-4DCB-8159-B4798E5EE9AD}">
      <dgm:prSet/>
      <dgm:spPr/>
      <dgm:t>
        <a:bodyPr/>
        <a:lstStyle/>
        <a:p>
          <a:pPr rtl="1"/>
          <a:r>
            <a:rPr lang="ar-SA" dirty="0" smtClean="0"/>
            <a:t>الدراسات الإرتباطية</a:t>
          </a:r>
          <a:endParaRPr lang="ar-SA" dirty="0"/>
        </a:p>
      </dgm:t>
    </dgm:pt>
    <dgm:pt modelId="{245D49F7-E53E-425A-AE09-8FFEAD3A3564}" type="parTrans" cxnId="{1D13D846-3AF3-4406-8260-DCF728C5C588}">
      <dgm:prSet/>
      <dgm:spPr/>
      <dgm:t>
        <a:bodyPr/>
        <a:lstStyle/>
        <a:p>
          <a:pPr rtl="1"/>
          <a:endParaRPr lang="ar-SA"/>
        </a:p>
      </dgm:t>
    </dgm:pt>
    <dgm:pt modelId="{130D0F19-8143-46F9-9718-854A1FD87E33}" type="sibTrans" cxnId="{1D13D846-3AF3-4406-8260-DCF728C5C588}">
      <dgm:prSet/>
      <dgm:spPr/>
      <dgm:t>
        <a:bodyPr/>
        <a:lstStyle/>
        <a:p>
          <a:pPr rtl="1"/>
          <a:endParaRPr lang="ar-SA"/>
        </a:p>
      </dgm:t>
    </dgm:pt>
    <dgm:pt modelId="{CA480BC1-CE8E-43D7-B3AF-139176C68A8B}">
      <dgm:prSet/>
      <dgm:spPr/>
      <dgm:t>
        <a:bodyPr/>
        <a:lstStyle/>
        <a:p>
          <a:pPr rtl="1"/>
          <a:r>
            <a:rPr lang="ar-SA" dirty="0" smtClean="0"/>
            <a:t>الدراسات العلية المقارنة</a:t>
          </a:r>
          <a:endParaRPr lang="ar-SA" dirty="0"/>
        </a:p>
      </dgm:t>
    </dgm:pt>
    <dgm:pt modelId="{690E5B3E-6B46-413D-8D87-A4A5FD98F0A2}" type="parTrans" cxnId="{A55EAC3C-D869-4BBA-BF0D-4112922B0895}">
      <dgm:prSet/>
      <dgm:spPr/>
      <dgm:t>
        <a:bodyPr/>
        <a:lstStyle/>
        <a:p>
          <a:pPr rtl="1"/>
          <a:endParaRPr lang="ar-SA"/>
        </a:p>
      </dgm:t>
    </dgm:pt>
    <dgm:pt modelId="{003660AD-4775-4811-B001-E2C91791EB2D}" type="sibTrans" cxnId="{A55EAC3C-D869-4BBA-BF0D-4112922B0895}">
      <dgm:prSet/>
      <dgm:spPr/>
      <dgm:t>
        <a:bodyPr/>
        <a:lstStyle/>
        <a:p>
          <a:pPr rtl="1"/>
          <a:endParaRPr lang="ar-SA"/>
        </a:p>
      </dgm:t>
    </dgm:pt>
    <dgm:pt modelId="{6E3FB5C6-2642-4241-BD60-8C5CBBDF3A94}">
      <dgm:prSet/>
      <dgm:spPr/>
      <dgm:t>
        <a:bodyPr/>
        <a:lstStyle/>
        <a:p>
          <a:pPr rtl="1"/>
          <a:r>
            <a:rPr lang="ar-SA" dirty="0" smtClean="0"/>
            <a:t>دراسة الحالة</a:t>
          </a:r>
          <a:endParaRPr lang="ar-SA" dirty="0"/>
        </a:p>
      </dgm:t>
    </dgm:pt>
    <dgm:pt modelId="{8CFFF00B-40E3-454C-BF8E-57019D24E194}" type="parTrans" cxnId="{19E7A889-1D98-4AEB-AC02-F20C20784EE4}">
      <dgm:prSet/>
      <dgm:spPr/>
      <dgm:t>
        <a:bodyPr/>
        <a:lstStyle/>
        <a:p>
          <a:pPr rtl="1"/>
          <a:endParaRPr lang="ar-SA"/>
        </a:p>
      </dgm:t>
    </dgm:pt>
    <dgm:pt modelId="{479E9B20-4D7A-4BFA-A39E-80E30FBEA2E4}" type="sibTrans" cxnId="{19E7A889-1D98-4AEB-AC02-F20C20784EE4}">
      <dgm:prSet/>
      <dgm:spPr/>
      <dgm:t>
        <a:bodyPr/>
        <a:lstStyle/>
        <a:p>
          <a:pPr rtl="1"/>
          <a:endParaRPr lang="ar-SA"/>
        </a:p>
      </dgm:t>
    </dgm:pt>
    <dgm:pt modelId="{57DDD75B-B2DA-4A2C-BDB2-E5AE001B2E2B}">
      <dgm:prSet/>
      <dgm:spPr/>
      <dgm:t>
        <a:bodyPr/>
        <a:lstStyle/>
        <a:p>
          <a:pPr rtl="1"/>
          <a:r>
            <a:rPr lang="ar-SA" dirty="0" smtClean="0"/>
            <a:t>الدراسات التطورية</a:t>
          </a:r>
          <a:endParaRPr lang="ar-SA" dirty="0"/>
        </a:p>
      </dgm:t>
    </dgm:pt>
    <dgm:pt modelId="{07FAD971-65C3-4182-A848-F70D9C8385A7}" type="parTrans" cxnId="{BAD241A4-CDE3-491C-B83E-14346652B5E9}">
      <dgm:prSet/>
      <dgm:spPr/>
      <dgm:t>
        <a:bodyPr/>
        <a:lstStyle/>
        <a:p>
          <a:pPr rtl="1"/>
          <a:endParaRPr lang="ar-SA"/>
        </a:p>
      </dgm:t>
    </dgm:pt>
    <dgm:pt modelId="{9D7252E4-BEB5-4727-8DF6-5EA476C8C087}" type="sibTrans" cxnId="{BAD241A4-CDE3-491C-B83E-14346652B5E9}">
      <dgm:prSet/>
      <dgm:spPr/>
      <dgm:t>
        <a:bodyPr/>
        <a:lstStyle/>
        <a:p>
          <a:pPr rtl="1"/>
          <a:endParaRPr lang="ar-SA"/>
        </a:p>
      </dgm:t>
    </dgm:pt>
    <dgm:pt modelId="{75AEEB92-A40B-47B6-909E-49C13354B804}">
      <dgm:prSet/>
      <dgm:spPr/>
      <dgm:t>
        <a:bodyPr/>
        <a:lstStyle/>
        <a:p>
          <a:pPr rtl="1"/>
          <a:r>
            <a:rPr lang="ar-SA" dirty="0" smtClean="0"/>
            <a:t>دراسة الإتجاه</a:t>
          </a:r>
          <a:endParaRPr lang="ar-SA" dirty="0"/>
        </a:p>
      </dgm:t>
    </dgm:pt>
    <dgm:pt modelId="{0A078858-50CA-4693-8E84-745D82FD7280}" type="parTrans" cxnId="{ACB6832E-E840-42A9-80B3-BDE58F8BF376}">
      <dgm:prSet/>
      <dgm:spPr/>
      <dgm:t>
        <a:bodyPr/>
        <a:lstStyle/>
        <a:p>
          <a:pPr rtl="1"/>
          <a:endParaRPr lang="ar-SA"/>
        </a:p>
      </dgm:t>
    </dgm:pt>
    <dgm:pt modelId="{18C928B8-DBA7-40C8-9C46-42EE21DEB204}" type="sibTrans" cxnId="{ACB6832E-E840-42A9-80B3-BDE58F8BF376}">
      <dgm:prSet/>
      <dgm:spPr/>
      <dgm:t>
        <a:bodyPr/>
        <a:lstStyle/>
        <a:p>
          <a:pPr rtl="1"/>
          <a:endParaRPr lang="ar-SA"/>
        </a:p>
      </dgm:t>
    </dgm:pt>
    <dgm:pt modelId="{DB619834-B88C-4E69-A43B-0B71E8815BA4}">
      <dgm:prSet/>
      <dgm:spPr/>
      <dgm:t>
        <a:bodyPr/>
        <a:lstStyle/>
        <a:p>
          <a:pPr rtl="1"/>
          <a:r>
            <a:rPr lang="ar-SA" dirty="0" smtClean="0"/>
            <a:t>دراسات النمو</a:t>
          </a:r>
          <a:endParaRPr lang="ar-SA" dirty="0"/>
        </a:p>
      </dgm:t>
    </dgm:pt>
    <dgm:pt modelId="{5D819D2A-54DE-43CC-B512-649953EAE1A3}" type="parTrans" cxnId="{80D592F8-06B9-47E2-A1EC-D9510F2B7D97}">
      <dgm:prSet/>
      <dgm:spPr/>
      <dgm:t>
        <a:bodyPr/>
        <a:lstStyle/>
        <a:p>
          <a:pPr rtl="1"/>
          <a:endParaRPr lang="ar-SA"/>
        </a:p>
      </dgm:t>
    </dgm:pt>
    <dgm:pt modelId="{04274134-81F3-42B2-99A1-AE4FD3BD506D}" type="sibTrans" cxnId="{80D592F8-06B9-47E2-A1EC-D9510F2B7D97}">
      <dgm:prSet/>
      <dgm:spPr/>
      <dgm:t>
        <a:bodyPr/>
        <a:lstStyle/>
        <a:p>
          <a:pPr rtl="1"/>
          <a:endParaRPr lang="ar-SA"/>
        </a:p>
      </dgm:t>
    </dgm:pt>
    <dgm:pt modelId="{A3F239AF-0696-44A5-BE8C-8D4AA98B2149}">
      <dgm:prSet/>
      <dgm:spPr/>
      <dgm:t>
        <a:bodyPr/>
        <a:lstStyle/>
        <a:p>
          <a:pPr rtl="1"/>
          <a:r>
            <a:rPr lang="ar-SA" dirty="0" smtClean="0"/>
            <a:t>البحث الإجرائي</a:t>
          </a:r>
          <a:endParaRPr lang="ar-SA" dirty="0"/>
        </a:p>
      </dgm:t>
    </dgm:pt>
    <dgm:pt modelId="{A323A9A7-30AC-4569-A48E-AC5F4DDD3EB7}" type="parTrans" cxnId="{BFAADC3D-875F-4D16-AD8C-6CE1B8E3DCE3}">
      <dgm:prSet/>
      <dgm:spPr/>
      <dgm:t>
        <a:bodyPr/>
        <a:lstStyle/>
        <a:p>
          <a:pPr rtl="1"/>
          <a:endParaRPr lang="ar-SA"/>
        </a:p>
      </dgm:t>
    </dgm:pt>
    <dgm:pt modelId="{8D557236-5D3D-4F86-840C-0A86493BFE64}" type="sibTrans" cxnId="{BFAADC3D-875F-4D16-AD8C-6CE1B8E3DCE3}">
      <dgm:prSet/>
      <dgm:spPr/>
      <dgm:t>
        <a:bodyPr/>
        <a:lstStyle/>
        <a:p>
          <a:pPr rtl="1"/>
          <a:endParaRPr lang="ar-SA"/>
        </a:p>
      </dgm:t>
    </dgm:pt>
    <dgm:pt modelId="{CF93F15C-DE80-4C5B-AB5F-265DD62DE861}" type="pres">
      <dgm:prSet presAssocID="{15E728D0-4C38-46CB-841B-E780FF60DF22}" presName="hierChild1" presStyleCnt="0">
        <dgm:presLayoutVars>
          <dgm:chPref val="1"/>
          <dgm:dir/>
          <dgm:animOne val="branch"/>
          <dgm:animLvl val="lvl"/>
          <dgm:resizeHandles/>
        </dgm:presLayoutVars>
      </dgm:prSet>
      <dgm:spPr/>
      <dgm:t>
        <a:bodyPr/>
        <a:lstStyle/>
        <a:p>
          <a:pPr rtl="1"/>
          <a:endParaRPr lang="ar-SA"/>
        </a:p>
      </dgm:t>
    </dgm:pt>
    <dgm:pt modelId="{BF94571B-E56E-427B-B8DF-2A0C0B089AAC}" type="pres">
      <dgm:prSet presAssocID="{F53BD339-2CF9-4E73-A515-30E16BC0028D}" presName="hierRoot1" presStyleCnt="0"/>
      <dgm:spPr/>
    </dgm:pt>
    <dgm:pt modelId="{9D6D1231-F300-4FE4-B4E0-7F75F23A5C4A}" type="pres">
      <dgm:prSet presAssocID="{F53BD339-2CF9-4E73-A515-30E16BC0028D}" presName="composite" presStyleCnt="0"/>
      <dgm:spPr/>
    </dgm:pt>
    <dgm:pt modelId="{5D4E92B9-9A5E-4BAB-B862-6957DDD75CD4}" type="pres">
      <dgm:prSet presAssocID="{F53BD339-2CF9-4E73-A515-30E16BC0028D}" presName="background" presStyleLbl="node0" presStyleIdx="0" presStyleCnt="1"/>
      <dgm:spPr/>
    </dgm:pt>
    <dgm:pt modelId="{3BD1EC03-A8F3-48A1-A849-EC3FABF6CB6F}" type="pres">
      <dgm:prSet presAssocID="{F53BD339-2CF9-4E73-A515-30E16BC0028D}" presName="text" presStyleLbl="fgAcc0" presStyleIdx="0" presStyleCnt="1" custScaleX="485311">
        <dgm:presLayoutVars>
          <dgm:chPref val="3"/>
        </dgm:presLayoutVars>
      </dgm:prSet>
      <dgm:spPr/>
      <dgm:t>
        <a:bodyPr/>
        <a:lstStyle/>
        <a:p>
          <a:pPr rtl="1"/>
          <a:endParaRPr lang="ar-SA"/>
        </a:p>
      </dgm:t>
    </dgm:pt>
    <dgm:pt modelId="{86E3A52E-96A2-4744-AC75-83F89370DF3A}" type="pres">
      <dgm:prSet presAssocID="{F53BD339-2CF9-4E73-A515-30E16BC0028D}" presName="hierChild2" presStyleCnt="0"/>
      <dgm:spPr/>
    </dgm:pt>
    <dgm:pt modelId="{5FD84BB2-3AE9-4D0A-8BE1-A8057D7E0660}" type="pres">
      <dgm:prSet presAssocID="{E4518017-4D99-41D3-82FA-51E94BA496E3}" presName="Name10" presStyleLbl="parChTrans1D2" presStyleIdx="0" presStyleCnt="2"/>
      <dgm:spPr/>
      <dgm:t>
        <a:bodyPr/>
        <a:lstStyle/>
        <a:p>
          <a:pPr rtl="1"/>
          <a:endParaRPr lang="ar-SA"/>
        </a:p>
      </dgm:t>
    </dgm:pt>
    <dgm:pt modelId="{56918447-AE09-41FD-90EB-E00923963382}" type="pres">
      <dgm:prSet presAssocID="{CE349964-B532-4440-B0ED-93A2B9E8D250}" presName="hierRoot2" presStyleCnt="0"/>
      <dgm:spPr/>
    </dgm:pt>
    <dgm:pt modelId="{A780B4D7-9F10-47CE-BB6B-88BD41C9FDD1}" type="pres">
      <dgm:prSet presAssocID="{CE349964-B532-4440-B0ED-93A2B9E8D250}" presName="composite2" presStyleCnt="0"/>
      <dgm:spPr/>
    </dgm:pt>
    <dgm:pt modelId="{0D8E7795-0A4B-4977-8F80-DF80BBA134A9}" type="pres">
      <dgm:prSet presAssocID="{CE349964-B532-4440-B0ED-93A2B9E8D250}" presName="background2" presStyleLbl="node2" presStyleIdx="0" presStyleCnt="2"/>
      <dgm:spPr/>
    </dgm:pt>
    <dgm:pt modelId="{62BC0BFE-21B9-484A-B425-50EAA04C513B}" type="pres">
      <dgm:prSet presAssocID="{CE349964-B532-4440-B0ED-93A2B9E8D250}" presName="text2" presStyleLbl="fgAcc2" presStyleIdx="0" presStyleCnt="2">
        <dgm:presLayoutVars>
          <dgm:chPref val="3"/>
        </dgm:presLayoutVars>
      </dgm:prSet>
      <dgm:spPr/>
      <dgm:t>
        <a:bodyPr/>
        <a:lstStyle/>
        <a:p>
          <a:pPr rtl="1"/>
          <a:endParaRPr lang="ar-SA"/>
        </a:p>
      </dgm:t>
    </dgm:pt>
    <dgm:pt modelId="{FC036582-F766-4C45-B214-17FC5EB31DDD}" type="pres">
      <dgm:prSet presAssocID="{CE349964-B532-4440-B0ED-93A2B9E8D250}" presName="hierChild3" presStyleCnt="0"/>
      <dgm:spPr/>
    </dgm:pt>
    <dgm:pt modelId="{25CB116B-8686-479D-BDDE-F40CCCDD6682}" type="pres">
      <dgm:prSet presAssocID="{CD2A3C82-B7D5-40AD-83E6-30E75C7A0212}" presName="Name17" presStyleLbl="parChTrans1D3" presStyleIdx="0" presStyleCnt="4"/>
      <dgm:spPr/>
      <dgm:t>
        <a:bodyPr/>
        <a:lstStyle/>
        <a:p>
          <a:pPr rtl="1"/>
          <a:endParaRPr lang="ar-SA"/>
        </a:p>
      </dgm:t>
    </dgm:pt>
    <dgm:pt modelId="{225662C9-3649-4EC8-84D3-0FFB07E1718E}" type="pres">
      <dgm:prSet presAssocID="{51C47A86-A39F-4612-B442-1EDF08DA4A82}" presName="hierRoot3" presStyleCnt="0"/>
      <dgm:spPr/>
    </dgm:pt>
    <dgm:pt modelId="{4C4DB947-BFA8-4267-B540-1F7BFFBB312F}" type="pres">
      <dgm:prSet presAssocID="{51C47A86-A39F-4612-B442-1EDF08DA4A82}" presName="composite3" presStyleCnt="0"/>
      <dgm:spPr/>
    </dgm:pt>
    <dgm:pt modelId="{EFB7C77F-400B-42B9-8B6D-BA151FD366BC}" type="pres">
      <dgm:prSet presAssocID="{51C47A86-A39F-4612-B442-1EDF08DA4A82}" presName="background3" presStyleLbl="node3" presStyleIdx="0" presStyleCnt="4"/>
      <dgm:spPr/>
    </dgm:pt>
    <dgm:pt modelId="{673F63EC-6BA4-4EEB-9637-A316A2C40271}" type="pres">
      <dgm:prSet presAssocID="{51C47A86-A39F-4612-B442-1EDF08DA4A82}" presName="text3" presStyleLbl="fgAcc3" presStyleIdx="0" presStyleCnt="4">
        <dgm:presLayoutVars>
          <dgm:chPref val="3"/>
        </dgm:presLayoutVars>
      </dgm:prSet>
      <dgm:spPr/>
      <dgm:t>
        <a:bodyPr/>
        <a:lstStyle/>
        <a:p>
          <a:pPr rtl="1"/>
          <a:endParaRPr lang="ar-SA"/>
        </a:p>
      </dgm:t>
    </dgm:pt>
    <dgm:pt modelId="{99DEEEF8-CC1A-43F7-B118-3B1A215DC66B}" type="pres">
      <dgm:prSet presAssocID="{51C47A86-A39F-4612-B442-1EDF08DA4A82}" presName="hierChild4" presStyleCnt="0"/>
      <dgm:spPr/>
    </dgm:pt>
    <dgm:pt modelId="{28BDF746-7601-433A-A0C7-CA3846D09119}" type="pres">
      <dgm:prSet presAssocID="{1F5621F4-4C12-42BD-8371-077C4E8E10A3}" presName="Name23" presStyleLbl="parChTrans1D4" presStyleIdx="0" presStyleCnt="8"/>
      <dgm:spPr/>
      <dgm:t>
        <a:bodyPr/>
        <a:lstStyle/>
        <a:p>
          <a:pPr rtl="1"/>
          <a:endParaRPr lang="ar-SA"/>
        </a:p>
      </dgm:t>
    </dgm:pt>
    <dgm:pt modelId="{DD85AB0E-8B96-4436-87E9-1C54891A07B0}" type="pres">
      <dgm:prSet presAssocID="{D76C8C91-9EF0-495C-991D-CE071ECC7E6D}" presName="hierRoot4" presStyleCnt="0"/>
      <dgm:spPr/>
    </dgm:pt>
    <dgm:pt modelId="{44666D2B-1FC7-4D36-8C4E-BF90A322F47C}" type="pres">
      <dgm:prSet presAssocID="{D76C8C91-9EF0-495C-991D-CE071ECC7E6D}" presName="composite4" presStyleCnt="0"/>
      <dgm:spPr/>
    </dgm:pt>
    <dgm:pt modelId="{6AECBE08-B902-4190-9215-A3C18D95EEC4}" type="pres">
      <dgm:prSet presAssocID="{D76C8C91-9EF0-495C-991D-CE071ECC7E6D}" presName="background4" presStyleLbl="node4" presStyleIdx="0" presStyleCnt="8"/>
      <dgm:spPr/>
    </dgm:pt>
    <dgm:pt modelId="{91BF3909-D43F-43E8-A5B9-D325674613E3}" type="pres">
      <dgm:prSet presAssocID="{D76C8C91-9EF0-495C-991D-CE071ECC7E6D}" presName="text4" presStyleLbl="fgAcc4" presStyleIdx="0" presStyleCnt="8" custLinFactNeighborX="-76957" custLinFactNeighborY="6965">
        <dgm:presLayoutVars>
          <dgm:chPref val="3"/>
        </dgm:presLayoutVars>
      </dgm:prSet>
      <dgm:spPr/>
      <dgm:t>
        <a:bodyPr/>
        <a:lstStyle/>
        <a:p>
          <a:pPr rtl="1"/>
          <a:endParaRPr lang="ar-SA"/>
        </a:p>
      </dgm:t>
    </dgm:pt>
    <dgm:pt modelId="{E76E0F2A-4079-49FF-8C09-DDE7C97F946B}" type="pres">
      <dgm:prSet presAssocID="{D76C8C91-9EF0-495C-991D-CE071ECC7E6D}" presName="hierChild5" presStyleCnt="0"/>
      <dgm:spPr/>
    </dgm:pt>
    <dgm:pt modelId="{30D8822F-9482-4A86-8038-9DE2348FAE8F}" type="pres">
      <dgm:prSet presAssocID="{245D49F7-E53E-425A-AE09-8FFEAD3A3564}" presName="Name23" presStyleLbl="parChTrans1D4" presStyleIdx="1" presStyleCnt="8"/>
      <dgm:spPr/>
      <dgm:t>
        <a:bodyPr/>
        <a:lstStyle/>
        <a:p>
          <a:pPr rtl="1"/>
          <a:endParaRPr lang="ar-SA"/>
        </a:p>
      </dgm:t>
    </dgm:pt>
    <dgm:pt modelId="{22A291F3-DC2C-4928-9680-AE47350ACD42}" type="pres">
      <dgm:prSet presAssocID="{92C26A76-911D-4DCB-8159-B4798E5EE9AD}" presName="hierRoot4" presStyleCnt="0"/>
      <dgm:spPr/>
    </dgm:pt>
    <dgm:pt modelId="{44B61B20-3222-4E34-A159-3EBDAFF5685C}" type="pres">
      <dgm:prSet presAssocID="{92C26A76-911D-4DCB-8159-B4798E5EE9AD}" presName="composite4" presStyleCnt="0"/>
      <dgm:spPr/>
    </dgm:pt>
    <dgm:pt modelId="{00039CB9-D58C-4068-B1DC-E2E11AE721FD}" type="pres">
      <dgm:prSet presAssocID="{92C26A76-911D-4DCB-8159-B4798E5EE9AD}" presName="background4" presStyleLbl="node4" presStyleIdx="1" presStyleCnt="8"/>
      <dgm:spPr/>
    </dgm:pt>
    <dgm:pt modelId="{880F3BB4-9928-4E5D-B86E-B2BB0F48F998}" type="pres">
      <dgm:prSet presAssocID="{92C26A76-911D-4DCB-8159-B4798E5EE9AD}" presName="text4" presStyleLbl="fgAcc4" presStyleIdx="1" presStyleCnt="8" custLinFactNeighborX="-51305">
        <dgm:presLayoutVars>
          <dgm:chPref val="3"/>
        </dgm:presLayoutVars>
      </dgm:prSet>
      <dgm:spPr/>
      <dgm:t>
        <a:bodyPr/>
        <a:lstStyle/>
        <a:p>
          <a:pPr rtl="1"/>
          <a:endParaRPr lang="ar-SA"/>
        </a:p>
      </dgm:t>
    </dgm:pt>
    <dgm:pt modelId="{43715A03-6EB4-4FD2-8767-5C5AF1E1FEE1}" type="pres">
      <dgm:prSet presAssocID="{92C26A76-911D-4DCB-8159-B4798E5EE9AD}" presName="hierChild5" presStyleCnt="0"/>
      <dgm:spPr/>
    </dgm:pt>
    <dgm:pt modelId="{950B1144-9455-4C9B-A74A-F19B9BEE0384}" type="pres">
      <dgm:prSet presAssocID="{690E5B3E-6B46-413D-8D87-A4A5FD98F0A2}" presName="Name23" presStyleLbl="parChTrans1D4" presStyleIdx="2" presStyleCnt="8"/>
      <dgm:spPr/>
      <dgm:t>
        <a:bodyPr/>
        <a:lstStyle/>
        <a:p>
          <a:pPr rtl="1"/>
          <a:endParaRPr lang="ar-SA"/>
        </a:p>
      </dgm:t>
    </dgm:pt>
    <dgm:pt modelId="{D3A6B499-F437-4A22-B0D7-CC32E0E1B83A}" type="pres">
      <dgm:prSet presAssocID="{CA480BC1-CE8E-43D7-B3AF-139176C68A8B}" presName="hierRoot4" presStyleCnt="0"/>
      <dgm:spPr/>
    </dgm:pt>
    <dgm:pt modelId="{AC6CF998-510C-4597-8BF8-198C1E5CC05E}" type="pres">
      <dgm:prSet presAssocID="{CA480BC1-CE8E-43D7-B3AF-139176C68A8B}" presName="composite4" presStyleCnt="0"/>
      <dgm:spPr/>
    </dgm:pt>
    <dgm:pt modelId="{82E5D006-506B-406D-A2B8-7B4148C7CBD1}" type="pres">
      <dgm:prSet presAssocID="{CA480BC1-CE8E-43D7-B3AF-139176C68A8B}" presName="background4" presStyleLbl="node4" presStyleIdx="2" presStyleCnt="8"/>
      <dgm:spPr/>
    </dgm:pt>
    <dgm:pt modelId="{9E7E100C-8043-4440-A0FF-58279E667C48}" type="pres">
      <dgm:prSet presAssocID="{CA480BC1-CE8E-43D7-B3AF-139176C68A8B}" presName="text4" presStyleLbl="fgAcc4" presStyleIdx="2" presStyleCnt="8" custLinFactNeighborX="-53958" custLinFactNeighborY="-4179">
        <dgm:presLayoutVars>
          <dgm:chPref val="3"/>
        </dgm:presLayoutVars>
      </dgm:prSet>
      <dgm:spPr/>
      <dgm:t>
        <a:bodyPr/>
        <a:lstStyle/>
        <a:p>
          <a:pPr rtl="1"/>
          <a:endParaRPr lang="ar-SA"/>
        </a:p>
      </dgm:t>
    </dgm:pt>
    <dgm:pt modelId="{A1D1E4BB-9A01-4080-B662-F34F4A9BF5C4}" type="pres">
      <dgm:prSet presAssocID="{CA480BC1-CE8E-43D7-B3AF-139176C68A8B}" presName="hierChild5" presStyleCnt="0"/>
      <dgm:spPr/>
    </dgm:pt>
    <dgm:pt modelId="{BB2F3587-7334-4991-96EC-0EB104A58F6E}" type="pres">
      <dgm:prSet presAssocID="{8CFFF00B-40E3-454C-BF8E-57019D24E194}" presName="Name23" presStyleLbl="parChTrans1D4" presStyleIdx="3" presStyleCnt="8"/>
      <dgm:spPr/>
      <dgm:t>
        <a:bodyPr/>
        <a:lstStyle/>
        <a:p>
          <a:pPr rtl="1"/>
          <a:endParaRPr lang="ar-SA"/>
        </a:p>
      </dgm:t>
    </dgm:pt>
    <dgm:pt modelId="{05267736-011B-4CB9-AD6D-759516F3D9B5}" type="pres">
      <dgm:prSet presAssocID="{6E3FB5C6-2642-4241-BD60-8C5CBBDF3A94}" presName="hierRoot4" presStyleCnt="0"/>
      <dgm:spPr/>
    </dgm:pt>
    <dgm:pt modelId="{EEDEB79A-6B57-4BBA-BFA7-BA82C98B1EB9}" type="pres">
      <dgm:prSet presAssocID="{6E3FB5C6-2642-4241-BD60-8C5CBBDF3A94}" presName="composite4" presStyleCnt="0"/>
      <dgm:spPr/>
    </dgm:pt>
    <dgm:pt modelId="{FEE54F5A-4B44-45C5-AC6E-066306ABE5F5}" type="pres">
      <dgm:prSet presAssocID="{6E3FB5C6-2642-4241-BD60-8C5CBBDF3A94}" presName="background4" presStyleLbl="node4" presStyleIdx="3" presStyleCnt="8"/>
      <dgm:spPr/>
    </dgm:pt>
    <dgm:pt modelId="{876C3B98-D42C-47AB-8A25-B9494455C5F1}" type="pres">
      <dgm:prSet presAssocID="{6E3FB5C6-2642-4241-BD60-8C5CBBDF3A94}" presName="text4" presStyleLbl="fgAcc4" presStyleIdx="3" presStyleCnt="8" custLinFactNeighborX="-49535">
        <dgm:presLayoutVars>
          <dgm:chPref val="3"/>
        </dgm:presLayoutVars>
      </dgm:prSet>
      <dgm:spPr/>
      <dgm:t>
        <a:bodyPr/>
        <a:lstStyle/>
        <a:p>
          <a:pPr rtl="1"/>
          <a:endParaRPr lang="ar-SA"/>
        </a:p>
      </dgm:t>
    </dgm:pt>
    <dgm:pt modelId="{DA5AFFF5-1F40-4936-8B12-8161F8AA07C6}" type="pres">
      <dgm:prSet presAssocID="{6E3FB5C6-2642-4241-BD60-8C5CBBDF3A94}" presName="hierChild5" presStyleCnt="0"/>
      <dgm:spPr/>
    </dgm:pt>
    <dgm:pt modelId="{4FB3303F-08F5-4DE3-824B-1556138939A0}" type="pres">
      <dgm:prSet presAssocID="{383CDA9D-DC59-4937-A6BA-324FB014A24A}" presName="Name23" presStyleLbl="parChTrans1D4" presStyleIdx="4" presStyleCnt="8"/>
      <dgm:spPr/>
      <dgm:t>
        <a:bodyPr/>
        <a:lstStyle/>
        <a:p>
          <a:pPr rtl="1"/>
          <a:endParaRPr lang="ar-SA"/>
        </a:p>
      </dgm:t>
    </dgm:pt>
    <dgm:pt modelId="{7C06D59F-5C59-4D03-8DCE-AE716FBCD928}" type="pres">
      <dgm:prSet presAssocID="{C5F56C1F-58FA-40CE-A61E-8BA88F07EE81}" presName="hierRoot4" presStyleCnt="0"/>
      <dgm:spPr/>
    </dgm:pt>
    <dgm:pt modelId="{608D0936-995E-41FC-B4B5-D20D4EC70F4B}" type="pres">
      <dgm:prSet presAssocID="{C5F56C1F-58FA-40CE-A61E-8BA88F07EE81}" presName="composite4" presStyleCnt="0"/>
      <dgm:spPr/>
    </dgm:pt>
    <dgm:pt modelId="{70AF6C0F-87F1-4622-8F5F-6F7143279333}" type="pres">
      <dgm:prSet presAssocID="{C5F56C1F-58FA-40CE-A61E-8BA88F07EE81}" presName="background4" presStyleLbl="node4" presStyleIdx="4" presStyleCnt="8"/>
      <dgm:spPr/>
    </dgm:pt>
    <dgm:pt modelId="{0768ED83-9E72-4D72-8895-BBE868940286}" type="pres">
      <dgm:prSet presAssocID="{C5F56C1F-58FA-40CE-A61E-8BA88F07EE81}" presName="text4" presStyleLbl="fgAcc4" presStyleIdx="4" presStyleCnt="8">
        <dgm:presLayoutVars>
          <dgm:chPref val="3"/>
        </dgm:presLayoutVars>
      </dgm:prSet>
      <dgm:spPr/>
      <dgm:t>
        <a:bodyPr/>
        <a:lstStyle/>
        <a:p>
          <a:pPr rtl="1"/>
          <a:endParaRPr lang="ar-SA"/>
        </a:p>
      </dgm:t>
    </dgm:pt>
    <dgm:pt modelId="{29605A46-AE93-4E98-9941-844D443D8D31}" type="pres">
      <dgm:prSet presAssocID="{C5F56C1F-58FA-40CE-A61E-8BA88F07EE81}" presName="hierChild5" presStyleCnt="0"/>
      <dgm:spPr/>
    </dgm:pt>
    <dgm:pt modelId="{59DDC58F-E41E-4452-A441-A5A2105AD7D4}" type="pres">
      <dgm:prSet presAssocID="{07FAD971-65C3-4182-A848-F70D9C8385A7}" presName="Name23" presStyleLbl="parChTrans1D4" presStyleIdx="5" presStyleCnt="8"/>
      <dgm:spPr/>
      <dgm:t>
        <a:bodyPr/>
        <a:lstStyle/>
        <a:p>
          <a:pPr rtl="1"/>
          <a:endParaRPr lang="ar-SA"/>
        </a:p>
      </dgm:t>
    </dgm:pt>
    <dgm:pt modelId="{F6F68EFF-4A39-408F-8492-473763D3F546}" type="pres">
      <dgm:prSet presAssocID="{57DDD75B-B2DA-4A2C-BDB2-E5AE001B2E2B}" presName="hierRoot4" presStyleCnt="0"/>
      <dgm:spPr/>
    </dgm:pt>
    <dgm:pt modelId="{D17104BC-67CC-46B0-99A1-5540997F496F}" type="pres">
      <dgm:prSet presAssocID="{57DDD75B-B2DA-4A2C-BDB2-E5AE001B2E2B}" presName="composite4" presStyleCnt="0"/>
      <dgm:spPr/>
    </dgm:pt>
    <dgm:pt modelId="{E2D386DC-2354-4753-9311-FE57F6D5BF17}" type="pres">
      <dgm:prSet presAssocID="{57DDD75B-B2DA-4A2C-BDB2-E5AE001B2E2B}" presName="background4" presStyleLbl="node4" presStyleIdx="5" presStyleCnt="8"/>
      <dgm:spPr/>
    </dgm:pt>
    <dgm:pt modelId="{BF87AF7D-75FB-4B82-8221-FF5D9055CD4C}" type="pres">
      <dgm:prSet presAssocID="{57DDD75B-B2DA-4A2C-BDB2-E5AE001B2E2B}" presName="text4" presStyleLbl="fgAcc4" presStyleIdx="5" presStyleCnt="8">
        <dgm:presLayoutVars>
          <dgm:chPref val="3"/>
        </dgm:presLayoutVars>
      </dgm:prSet>
      <dgm:spPr/>
      <dgm:t>
        <a:bodyPr/>
        <a:lstStyle/>
        <a:p>
          <a:pPr rtl="1"/>
          <a:endParaRPr lang="ar-SA"/>
        </a:p>
      </dgm:t>
    </dgm:pt>
    <dgm:pt modelId="{15B80B79-E5E3-4967-9BF9-26618EEE6126}" type="pres">
      <dgm:prSet presAssocID="{57DDD75B-B2DA-4A2C-BDB2-E5AE001B2E2B}" presName="hierChild5" presStyleCnt="0"/>
      <dgm:spPr/>
    </dgm:pt>
    <dgm:pt modelId="{F9AB02D8-F33C-428A-B309-08B0683CE93D}" type="pres">
      <dgm:prSet presAssocID="{0A078858-50CA-4693-8E84-745D82FD7280}" presName="Name23" presStyleLbl="parChTrans1D4" presStyleIdx="6" presStyleCnt="8"/>
      <dgm:spPr/>
      <dgm:t>
        <a:bodyPr/>
        <a:lstStyle/>
        <a:p>
          <a:pPr rtl="1"/>
          <a:endParaRPr lang="ar-SA"/>
        </a:p>
      </dgm:t>
    </dgm:pt>
    <dgm:pt modelId="{AE8359A7-9A03-4032-8295-EB3009FA0B16}" type="pres">
      <dgm:prSet presAssocID="{75AEEB92-A40B-47B6-909E-49C13354B804}" presName="hierRoot4" presStyleCnt="0"/>
      <dgm:spPr/>
    </dgm:pt>
    <dgm:pt modelId="{546D6F5D-1628-4796-B76F-149878F1C576}" type="pres">
      <dgm:prSet presAssocID="{75AEEB92-A40B-47B6-909E-49C13354B804}" presName="composite4" presStyleCnt="0"/>
      <dgm:spPr/>
    </dgm:pt>
    <dgm:pt modelId="{85DF3219-CDAB-4260-B48B-DD93637D3083}" type="pres">
      <dgm:prSet presAssocID="{75AEEB92-A40B-47B6-909E-49C13354B804}" presName="background4" presStyleLbl="node4" presStyleIdx="6" presStyleCnt="8"/>
      <dgm:spPr/>
    </dgm:pt>
    <dgm:pt modelId="{7447D509-CE95-481B-BA3A-59EABB6FC962}" type="pres">
      <dgm:prSet presAssocID="{75AEEB92-A40B-47B6-909E-49C13354B804}" presName="text4" presStyleLbl="fgAcc4" presStyleIdx="6" presStyleCnt="8">
        <dgm:presLayoutVars>
          <dgm:chPref val="3"/>
        </dgm:presLayoutVars>
      </dgm:prSet>
      <dgm:spPr/>
      <dgm:t>
        <a:bodyPr/>
        <a:lstStyle/>
        <a:p>
          <a:pPr rtl="1"/>
          <a:endParaRPr lang="ar-SA"/>
        </a:p>
      </dgm:t>
    </dgm:pt>
    <dgm:pt modelId="{9C89186A-6C28-4213-B1DB-69C6A0B0A671}" type="pres">
      <dgm:prSet presAssocID="{75AEEB92-A40B-47B6-909E-49C13354B804}" presName="hierChild5" presStyleCnt="0"/>
      <dgm:spPr/>
    </dgm:pt>
    <dgm:pt modelId="{E763A41B-5210-4482-94BF-61C410EF9F9B}" type="pres">
      <dgm:prSet presAssocID="{5D819D2A-54DE-43CC-B512-649953EAE1A3}" presName="Name23" presStyleLbl="parChTrans1D4" presStyleIdx="7" presStyleCnt="8"/>
      <dgm:spPr/>
      <dgm:t>
        <a:bodyPr/>
        <a:lstStyle/>
        <a:p>
          <a:pPr rtl="1"/>
          <a:endParaRPr lang="ar-SA"/>
        </a:p>
      </dgm:t>
    </dgm:pt>
    <dgm:pt modelId="{3A86EF66-FF3D-4C17-A88B-68769F074150}" type="pres">
      <dgm:prSet presAssocID="{DB619834-B88C-4E69-A43B-0B71E8815BA4}" presName="hierRoot4" presStyleCnt="0"/>
      <dgm:spPr/>
    </dgm:pt>
    <dgm:pt modelId="{1F186C53-278E-44F0-B758-7C262EEAD523}" type="pres">
      <dgm:prSet presAssocID="{DB619834-B88C-4E69-A43B-0B71E8815BA4}" presName="composite4" presStyleCnt="0"/>
      <dgm:spPr/>
    </dgm:pt>
    <dgm:pt modelId="{A7FDD6EB-9106-4903-B6F2-A3A8745FBBD1}" type="pres">
      <dgm:prSet presAssocID="{DB619834-B88C-4E69-A43B-0B71E8815BA4}" presName="background4" presStyleLbl="node4" presStyleIdx="7" presStyleCnt="8"/>
      <dgm:spPr/>
    </dgm:pt>
    <dgm:pt modelId="{24603657-79D0-482F-BDA7-81CF0FE52EDD}" type="pres">
      <dgm:prSet presAssocID="{DB619834-B88C-4E69-A43B-0B71E8815BA4}" presName="text4" presStyleLbl="fgAcc4" presStyleIdx="7" presStyleCnt="8">
        <dgm:presLayoutVars>
          <dgm:chPref val="3"/>
        </dgm:presLayoutVars>
      </dgm:prSet>
      <dgm:spPr/>
      <dgm:t>
        <a:bodyPr/>
        <a:lstStyle/>
        <a:p>
          <a:pPr rtl="1"/>
          <a:endParaRPr lang="ar-SA"/>
        </a:p>
      </dgm:t>
    </dgm:pt>
    <dgm:pt modelId="{27C67EDE-0B6C-4487-AC89-A4B52C5AE146}" type="pres">
      <dgm:prSet presAssocID="{DB619834-B88C-4E69-A43B-0B71E8815BA4}" presName="hierChild5" presStyleCnt="0"/>
      <dgm:spPr/>
    </dgm:pt>
    <dgm:pt modelId="{78C7760E-79E2-4E8D-8549-ECF0A5B82722}" type="pres">
      <dgm:prSet presAssocID="{0F27E210-C9FF-41AE-9B33-A69911129352}" presName="Name17" presStyleLbl="parChTrans1D3" presStyleIdx="1" presStyleCnt="4"/>
      <dgm:spPr/>
      <dgm:t>
        <a:bodyPr/>
        <a:lstStyle/>
        <a:p>
          <a:pPr rtl="1"/>
          <a:endParaRPr lang="ar-SA"/>
        </a:p>
      </dgm:t>
    </dgm:pt>
    <dgm:pt modelId="{BD248288-65F4-4A37-99DC-04CA92629203}" type="pres">
      <dgm:prSet presAssocID="{92386603-0736-4076-A891-0684FE77B630}" presName="hierRoot3" presStyleCnt="0"/>
      <dgm:spPr/>
    </dgm:pt>
    <dgm:pt modelId="{431AF37C-B924-402B-9848-6FB8DB71ABF7}" type="pres">
      <dgm:prSet presAssocID="{92386603-0736-4076-A891-0684FE77B630}" presName="composite3" presStyleCnt="0"/>
      <dgm:spPr/>
    </dgm:pt>
    <dgm:pt modelId="{4E890640-37D5-4C36-AC2C-A206624B2A6E}" type="pres">
      <dgm:prSet presAssocID="{92386603-0736-4076-A891-0684FE77B630}" presName="background3" presStyleLbl="node3" presStyleIdx="1" presStyleCnt="4"/>
      <dgm:spPr/>
    </dgm:pt>
    <dgm:pt modelId="{8344A397-879A-4BB9-AFEF-31D4538FAC5E}" type="pres">
      <dgm:prSet presAssocID="{92386603-0736-4076-A891-0684FE77B630}" presName="text3" presStyleLbl="fgAcc3" presStyleIdx="1" presStyleCnt="4">
        <dgm:presLayoutVars>
          <dgm:chPref val="3"/>
        </dgm:presLayoutVars>
      </dgm:prSet>
      <dgm:spPr/>
      <dgm:t>
        <a:bodyPr/>
        <a:lstStyle/>
        <a:p>
          <a:pPr rtl="1"/>
          <a:endParaRPr lang="ar-SA"/>
        </a:p>
      </dgm:t>
    </dgm:pt>
    <dgm:pt modelId="{01BDB851-63FB-4689-9632-5A733E415DB4}" type="pres">
      <dgm:prSet presAssocID="{92386603-0736-4076-A891-0684FE77B630}" presName="hierChild4" presStyleCnt="0"/>
      <dgm:spPr/>
    </dgm:pt>
    <dgm:pt modelId="{15B38BA5-F578-4C03-BB6C-DD4DECB39F81}" type="pres">
      <dgm:prSet presAssocID="{4A64006C-C9DD-4168-A325-BDCFB1937D37}" presName="Name10" presStyleLbl="parChTrans1D2" presStyleIdx="1" presStyleCnt="2"/>
      <dgm:spPr/>
      <dgm:t>
        <a:bodyPr/>
        <a:lstStyle/>
        <a:p>
          <a:pPr rtl="1"/>
          <a:endParaRPr lang="ar-SA"/>
        </a:p>
      </dgm:t>
    </dgm:pt>
    <dgm:pt modelId="{DF245FFA-41B3-4F6A-8D7D-9B5958B7F8BB}" type="pres">
      <dgm:prSet presAssocID="{083DE194-7F06-4456-9F34-6E6B15FE606D}" presName="hierRoot2" presStyleCnt="0"/>
      <dgm:spPr/>
    </dgm:pt>
    <dgm:pt modelId="{BF97B72C-DE16-4035-838B-E67BF2436E3C}" type="pres">
      <dgm:prSet presAssocID="{083DE194-7F06-4456-9F34-6E6B15FE606D}" presName="composite2" presStyleCnt="0"/>
      <dgm:spPr/>
    </dgm:pt>
    <dgm:pt modelId="{650668D9-258A-498A-A70C-AA647826A67F}" type="pres">
      <dgm:prSet presAssocID="{083DE194-7F06-4456-9F34-6E6B15FE606D}" presName="background2" presStyleLbl="node2" presStyleIdx="1" presStyleCnt="2"/>
      <dgm:spPr/>
    </dgm:pt>
    <dgm:pt modelId="{2BFDA5A2-BD22-4F93-BC4F-EB2037985D00}" type="pres">
      <dgm:prSet presAssocID="{083DE194-7F06-4456-9F34-6E6B15FE606D}" presName="text2" presStyleLbl="fgAcc2" presStyleIdx="1" presStyleCnt="2">
        <dgm:presLayoutVars>
          <dgm:chPref val="3"/>
        </dgm:presLayoutVars>
      </dgm:prSet>
      <dgm:spPr/>
      <dgm:t>
        <a:bodyPr/>
        <a:lstStyle/>
        <a:p>
          <a:pPr rtl="1"/>
          <a:endParaRPr lang="ar-SA"/>
        </a:p>
      </dgm:t>
    </dgm:pt>
    <dgm:pt modelId="{D12CF357-B094-4A55-BF49-7484EBAA7050}" type="pres">
      <dgm:prSet presAssocID="{083DE194-7F06-4456-9F34-6E6B15FE606D}" presName="hierChild3" presStyleCnt="0"/>
      <dgm:spPr/>
    </dgm:pt>
    <dgm:pt modelId="{B4E450AD-8532-459C-AE27-E3643E058BAF}" type="pres">
      <dgm:prSet presAssocID="{28AF6C55-3112-43A6-9431-7BB59829577F}" presName="Name17" presStyleLbl="parChTrans1D3" presStyleIdx="2" presStyleCnt="4"/>
      <dgm:spPr/>
      <dgm:t>
        <a:bodyPr/>
        <a:lstStyle/>
        <a:p>
          <a:pPr rtl="1"/>
          <a:endParaRPr lang="ar-SA"/>
        </a:p>
      </dgm:t>
    </dgm:pt>
    <dgm:pt modelId="{8BB31875-4C9A-4538-B80F-3D3A5F0EEF96}" type="pres">
      <dgm:prSet presAssocID="{D091694A-B888-4DAF-9B41-3BA2A30CA6FC}" presName="hierRoot3" presStyleCnt="0"/>
      <dgm:spPr/>
    </dgm:pt>
    <dgm:pt modelId="{6366AB66-7C35-4BE5-AAD2-8670E78FED5D}" type="pres">
      <dgm:prSet presAssocID="{D091694A-B888-4DAF-9B41-3BA2A30CA6FC}" presName="composite3" presStyleCnt="0"/>
      <dgm:spPr/>
    </dgm:pt>
    <dgm:pt modelId="{60C60BBF-7BA6-446E-B122-1702394126FB}" type="pres">
      <dgm:prSet presAssocID="{D091694A-B888-4DAF-9B41-3BA2A30CA6FC}" presName="background3" presStyleLbl="node3" presStyleIdx="2" presStyleCnt="4"/>
      <dgm:spPr/>
    </dgm:pt>
    <dgm:pt modelId="{985C8C28-FBED-441E-8140-6B506512A751}" type="pres">
      <dgm:prSet presAssocID="{D091694A-B888-4DAF-9B41-3BA2A30CA6FC}" presName="text3" presStyleLbl="fgAcc3" presStyleIdx="2" presStyleCnt="4">
        <dgm:presLayoutVars>
          <dgm:chPref val="3"/>
        </dgm:presLayoutVars>
      </dgm:prSet>
      <dgm:spPr/>
      <dgm:t>
        <a:bodyPr/>
        <a:lstStyle/>
        <a:p>
          <a:pPr rtl="1"/>
          <a:endParaRPr lang="ar-SA"/>
        </a:p>
      </dgm:t>
    </dgm:pt>
    <dgm:pt modelId="{C7FE5770-0263-4D70-BC0F-B942D8A353E2}" type="pres">
      <dgm:prSet presAssocID="{D091694A-B888-4DAF-9B41-3BA2A30CA6FC}" presName="hierChild4" presStyleCnt="0"/>
      <dgm:spPr/>
    </dgm:pt>
    <dgm:pt modelId="{747C7E99-ACE2-402C-B565-E9D7036C70B1}" type="pres">
      <dgm:prSet presAssocID="{A323A9A7-30AC-4569-A48E-AC5F4DDD3EB7}" presName="Name17" presStyleLbl="parChTrans1D3" presStyleIdx="3" presStyleCnt="4"/>
      <dgm:spPr/>
      <dgm:t>
        <a:bodyPr/>
        <a:lstStyle/>
        <a:p>
          <a:pPr rtl="1"/>
          <a:endParaRPr lang="ar-SA"/>
        </a:p>
      </dgm:t>
    </dgm:pt>
    <dgm:pt modelId="{96FCC238-C873-4AC7-A757-2E45AD06CA17}" type="pres">
      <dgm:prSet presAssocID="{A3F239AF-0696-44A5-BE8C-8D4AA98B2149}" presName="hierRoot3" presStyleCnt="0"/>
      <dgm:spPr/>
    </dgm:pt>
    <dgm:pt modelId="{8B19C16B-D48F-4BC9-BB9A-F5BF38BBC83D}" type="pres">
      <dgm:prSet presAssocID="{A3F239AF-0696-44A5-BE8C-8D4AA98B2149}" presName="composite3" presStyleCnt="0"/>
      <dgm:spPr/>
    </dgm:pt>
    <dgm:pt modelId="{22FA180D-B993-4631-8AE9-2AAC8A129E49}" type="pres">
      <dgm:prSet presAssocID="{A3F239AF-0696-44A5-BE8C-8D4AA98B2149}" presName="background3" presStyleLbl="node3" presStyleIdx="3" presStyleCnt="4"/>
      <dgm:spPr/>
    </dgm:pt>
    <dgm:pt modelId="{81E7F328-9209-463D-9084-69EA439D0CAF}" type="pres">
      <dgm:prSet presAssocID="{A3F239AF-0696-44A5-BE8C-8D4AA98B2149}" presName="text3" presStyleLbl="fgAcc3" presStyleIdx="3" presStyleCnt="4">
        <dgm:presLayoutVars>
          <dgm:chPref val="3"/>
        </dgm:presLayoutVars>
      </dgm:prSet>
      <dgm:spPr/>
      <dgm:t>
        <a:bodyPr/>
        <a:lstStyle/>
        <a:p>
          <a:pPr rtl="1"/>
          <a:endParaRPr lang="ar-SA"/>
        </a:p>
      </dgm:t>
    </dgm:pt>
    <dgm:pt modelId="{B78E853F-4214-4417-B41C-4ED5473983E4}" type="pres">
      <dgm:prSet presAssocID="{A3F239AF-0696-44A5-BE8C-8D4AA98B2149}" presName="hierChild4" presStyleCnt="0"/>
      <dgm:spPr/>
    </dgm:pt>
  </dgm:ptLst>
  <dgm:cxnLst>
    <dgm:cxn modelId="{8065B857-A2CD-45A1-A03B-EC4A0232C0C0}" type="presOf" srcId="{A3F239AF-0696-44A5-BE8C-8D4AA98B2149}" destId="{81E7F328-9209-463D-9084-69EA439D0CAF}" srcOrd="0" destOrd="0" presId="urn:microsoft.com/office/officeart/2005/8/layout/hierarchy1"/>
    <dgm:cxn modelId="{C7921058-411B-4994-891D-1F11ED949570}" srcId="{083DE194-7F06-4456-9F34-6E6B15FE606D}" destId="{D091694A-B888-4DAF-9B41-3BA2A30CA6FC}" srcOrd="0" destOrd="0" parTransId="{28AF6C55-3112-43A6-9431-7BB59829577F}" sibTransId="{819CCE9A-8158-4125-A97E-62C535DFB088}"/>
    <dgm:cxn modelId="{3B633C14-DE3F-4AE5-A363-6A99F8C3293D}" type="presOf" srcId="{A323A9A7-30AC-4569-A48E-AC5F4DDD3EB7}" destId="{747C7E99-ACE2-402C-B565-E9D7036C70B1}" srcOrd="0" destOrd="0" presId="urn:microsoft.com/office/officeart/2005/8/layout/hierarchy1"/>
    <dgm:cxn modelId="{2DB7A6DF-06E0-43E4-A9D0-3C4C6CA1EC1C}" type="presOf" srcId="{1F5621F4-4C12-42BD-8371-077C4E8E10A3}" destId="{28BDF746-7601-433A-A0C7-CA3846D09119}" srcOrd="0" destOrd="0" presId="urn:microsoft.com/office/officeart/2005/8/layout/hierarchy1"/>
    <dgm:cxn modelId="{B769AA54-3815-42A6-9DF9-A524D033D1A5}" type="presOf" srcId="{D76C8C91-9EF0-495C-991D-CE071ECC7E6D}" destId="{91BF3909-D43F-43E8-A5B9-D325674613E3}" srcOrd="0" destOrd="0" presId="urn:microsoft.com/office/officeart/2005/8/layout/hierarchy1"/>
    <dgm:cxn modelId="{BFAADC3D-875F-4D16-AD8C-6CE1B8E3DCE3}" srcId="{083DE194-7F06-4456-9F34-6E6B15FE606D}" destId="{A3F239AF-0696-44A5-BE8C-8D4AA98B2149}" srcOrd="1" destOrd="0" parTransId="{A323A9A7-30AC-4569-A48E-AC5F4DDD3EB7}" sibTransId="{8D557236-5D3D-4F86-840C-0A86493BFE64}"/>
    <dgm:cxn modelId="{92A5850B-7DD5-4244-8E1C-9D589E5C8CCC}" srcId="{51C47A86-A39F-4612-B442-1EDF08DA4A82}" destId="{C5F56C1F-58FA-40CE-A61E-8BA88F07EE81}" srcOrd="1" destOrd="0" parTransId="{383CDA9D-DC59-4937-A6BA-324FB014A24A}" sibTransId="{8311E2BE-93A1-42FA-91E1-C5ACDE5B33D7}"/>
    <dgm:cxn modelId="{B923074F-FE90-469C-B322-D1F5182FB663}" type="presOf" srcId="{E4518017-4D99-41D3-82FA-51E94BA496E3}" destId="{5FD84BB2-3AE9-4D0A-8BE1-A8057D7E0660}" srcOrd="0" destOrd="0" presId="urn:microsoft.com/office/officeart/2005/8/layout/hierarchy1"/>
    <dgm:cxn modelId="{80D592F8-06B9-47E2-A1EC-D9510F2B7D97}" srcId="{57DDD75B-B2DA-4A2C-BDB2-E5AE001B2E2B}" destId="{DB619834-B88C-4E69-A43B-0B71E8815BA4}" srcOrd="1" destOrd="0" parTransId="{5D819D2A-54DE-43CC-B512-649953EAE1A3}" sibTransId="{04274134-81F3-42B2-99A1-AE4FD3BD506D}"/>
    <dgm:cxn modelId="{BAD241A4-CDE3-491C-B83E-14346652B5E9}" srcId="{51C47A86-A39F-4612-B442-1EDF08DA4A82}" destId="{57DDD75B-B2DA-4A2C-BDB2-E5AE001B2E2B}" srcOrd="2" destOrd="0" parTransId="{07FAD971-65C3-4182-A848-F70D9C8385A7}" sibTransId="{9D7252E4-BEB5-4727-8DF6-5EA476C8C087}"/>
    <dgm:cxn modelId="{875692E2-D9B4-4C2A-93C2-85E89A0FD91D}" srcId="{F53BD339-2CF9-4E73-A515-30E16BC0028D}" destId="{083DE194-7F06-4456-9F34-6E6B15FE606D}" srcOrd="1" destOrd="0" parTransId="{4A64006C-C9DD-4168-A325-BDCFB1937D37}" sibTransId="{11F113DA-6494-4584-AD3C-B097588CF0D5}"/>
    <dgm:cxn modelId="{E050736A-9253-4995-ADDC-F1714139B47D}" type="presOf" srcId="{15E728D0-4C38-46CB-841B-E780FF60DF22}" destId="{CF93F15C-DE80-4C5B-AB5F-265DD62DE861}" srcOrd="0" destOrd="0" presId="urn:microsoft.com/office/officeart/2005/8/layout/hierarchy1"/>
    <dgm:cxn modelId="{13C684DE-D6A9-4DF3-8DD8-A7E886C36757}" type="presOf" srcId="{D091694A-B888-4DAF-9B41-3BA2A30CA6FC}" destId="{985C8C28-FBED-441E-8140-6B506512A751}" srcOrd="0" destOrd="0" presId="urn:microsoft.com/office/officeart/2005/8/layout/hierarchy1"/>
    <dgm:cxn modelId="{62DCC336-6602-4F7D-89BF-E172B9319DEF}" type="presOf" srcId="{690E5B3E-6B46-413D-8D87-A4A5FD98F0A2}" destId="{950B1144-9455-4C9B-A74A-F19B9BEE0384}" srcOrd="0" destOrd="0" presId="urn:microsoft.com/office/officeart/2005/8/layout/hierarchy1"/>
    <dgm:cxn modelId="{4CF1FB66-966C-4624-996F-F56102C762AC}" srcId="{51C47A86-A39F-4612-B442-1EDF08DA4A82}" destId="{D76C8C91-9EF0-495C-991D-CE071ECC7E6D}" srcOrd="0" destOrd="0" parTransId="{1F5621F4-4C12-42BD-8371-077C4E8E10A3}" sibTransId="{C9B5F108-B1BD-4BBF-8FF9-F45E5C07992C}"/>
    <dgm:cxn modelId="{1D13D846-3AF3-4406-8260-DCF728C5C588}" srcId="{D76C8C91-9EF0-495C-991D-CE071ECC7E6D}" destId="{92C26A76-911D-4DCB-8159-B4798E5EE9AD}" srcOrd="0" destOrd="0" parTransId="{245D49F7-E53E-425A-AE09-8FFEAD3A3564}" sibTransId="{130D0F19-8143-46F9-9718-854A1FD87E33}"/>
    <dgm:cxn modelId="{B9B70F09-37A4-45CE-8D8F-AC389F8DC64B}" type="presOf" srcId="{083DE194-7F06-4456-9F34-6E6B15FE606D}" destId="{2BFDA5A2-BD22-4F93-BC4F-EB2037985D00}" srcOrd="0" destOrd="0" presId="urn:microsoft.com/office/officeart/2005/8/layout/hierarchy1"/>
    <dgm:cxn modelId="{A1C0BBD6-5722-4EC6-861B-8215E5BB2297}" type="presOf" srcId="{8CFFF00B-40E3-454C-BF8E-57019D24E194}" destId="{BB2F3587-7334-4991-96EC-0EB104A58F6E}" srcOrd="0" destOrd="0" presId="urn:microsoft.com/office/officeart/2005/8/layout/hierarchy1"/>
    <dgm:cxn modelId="{FD63EAD3-8D93-4DD4-816A-6BA82823E4A0}" srcId="{15E728D0-4C38-46CB-841B-E780FF60DF22}" destId="{F53BD339-2CF9-4E73-A515-30E16BC0028D}" srcOrd="0" destOrd="0" parTransId="{8D21DDE0-01F4-40E9-8D5D-ADF05AA46210}" sibTransId="{DC545BFF-EE32-433F-AF8F-49F5300299B2}"/>
    <dgm:cxn modelId="{CC48EE30-5FD8-4529-96B5-D017BEB17BF9}" type="presOf" srcId="{5D819D2A-54DE-43CC-B512-649953EAE1A3}" destId="{E763A41B-5210-4482-94BF-61C410EF9F9B}" srcOrd="0" destOrd="0" presId="urn:microsoft.com/office/officeart/2005/8/layout/hierarchy1"/>
    <dgm:cxn modelId="{C78CA34D-1799-4BBD-ABCA-E2C180601EF4}" type="presOf" srcId="{28AF6C55-3112-43A6-9431-7BB59829577F}" destId="{B4E450AD-8532-459C-AE27-E3643E058BAF}" srcOrd="0" destOrd="0" presId="urn:microsoft.com/office/officeart/2005/8/layout/hierarchy1"/>
    <dgm:cxn modelId="{10F5589A-6367-463D-9CE4-FD2E630858E2}" type="presOf" srcId="{92386603-0736-4076-A891-0684FE77B630}" destId="{8344A397-879A-4BB9-AFEF-31D4538FAC5E}" srcOrd="0" destOrd="0" presId="urn:microsoft.com/office/officeart/2005/8/layout/hierarchy1"/>
    <dgm:cxn modelId="{E72020D4-0D78-4692-9B97-373173A98126}" type="presOf" srcId="{CA480BC1-CE8E-43D7-B3AF-139176C68A8B}" destId="{9E7E100C-8043-4440-A0FF-58279E667C48}" srcOrd="0" destOrd="0" presId="urn:microsoft.com/office/officeart/2005/8/layout/hierarchy1"/>
    <dgm:cxn modelId="{19E7A889-1D98-4AEB-AC02-F20C20784EE4}" srcId="{D76C8C91-9EF0-495C-991D-CE071ECC7E6D}" destId="{6E3FB5C6-2642-4241-BD60-8C5CBBDF3A94}" srcOrd="2" destOrd="0" parTransId="{8CFFF00B-40E3-454C-BF8E-57019D24E194}" sibTransId="{479E9B20-4D7A-4BFA-A39E-80E30FBEA2E4}"/>
    <dgm:cxn modelId="{ACB6832E-E840-42A9-80B3-BDE58F8BF376}" srcId="{57DDD75B-B2DA-4A2C-BDB2-E5AE001B2E2B}" destId="{75AEEB92-A40B-47B6-909E-49C13354B804}" srcOrd="0" destOrd="0" parTransId="{0A078858-50CA-4693-8E84-745D82FD7280}" sibTransId="{18C928B8-DBA7-40C8-9C46-42EE21DEB204}"/>
    <dgm:cxn modelId="{D3C09E7C-C80E-439F-8286-148E21B4E2E2}" srcId="{CE349964-B532-4440-B0ED-93A2B9E8D250}" destId="{92386603-0736-4076-A891-0684FE77B630}" srcOrd="1" destOrd="0" parTransId="{0F27E210-C9FF-41AE-9B33-A69911129352}" sibTransId="{3A6D9E33-31C9-4FDE-9435-8D42157E839C}"/>
    <dgm:cxn modelId="{1F594FBC-64F1-4BF7-AA7C-FFD095D046E3}" type="presOf" srcId="{0A078858-50CA-4693-8E84-745D82FD7280}" destId="{F9AB02D8-F33C-428A-B309-08B0683CE93D}" srcOrd="0" destOrd="0" presId="urn:microsoft.com/office/officeart/2005/8/layout/hierarchy1"/>
    <dgm:cxn modelId="{A167D473-4531-4E36-82BE-7D31C1ED2AF7}" type="presOf" srcId="{4A64006C-C9DD-4168-A325-BDCFB1937D37}" destId="{15B38BA5-F578-4C03-BB6C-DD4DECB39F81}" srcOrd="0" destOrd="0" presId="urn:microsoft.com/office/officeart/2005/8/layout/hierarchy1"/>
    <dgm:cxn modelId="{84FE59B2-CBBB-4B69-A6FD-96DFBC263374}" type="presOf" srcId="{F53BD339-2CF9-4E73-A515-30E16BC0028D}" destId="{3BD1EC03-A8F3-48A1-A849-EC3FABF6CB6F}" srcOrd="0" destOrd="0" presId="urn:microsoft.com/office/officeart/2005/8/layout/hierarchy1"/>
    <dgm:cxn modelId="{6EAE7A71-AB9E-4D76-A128-2EF57B7DB0BF}" type="presOf" srcId="{6E3FB5C6-2642-4241-BD60-8C5CBBDF3A94}" destId="{876C3B98-D42C-47AB-8A25-B9494455C5F1}" srcOrd="0" destOrd="0" presId="urn:microsoft.com/office/officeart/2005/8/layout/hierarchy1"/>
    <dgm:cxn modelId="{97FEE6CE-A3D4-4069-B0C5-2D8BF3DD9121}" type="presOf" srcId="{0F27E210-C9FF-41AE-9B33-A69911129352}" destId="{78C7760E-79E2-4E8D-8549-ECF0A5B82722}" srcOrd="0" destOrd="0" presId="urn:microsoft.com/office/officeart/2005/8/layout/hierarchy1"/>
    <dgm:cxn modelId="{C4E926DD-6C90-45EF-AADB-7F4825426845}" type="presOf" srcId="{75AEEB92-A40B-47B6-909E-49C13354B804}" destId="{7447D509-CE95-481B-BA3A-59EABB6FC962}" srcOrd="0" destOrd="0" presId="urn:microsoft.com/office/officeart/2005/8/layout/hierarchy1"/>
    <dgm:cxn modelId="{53D1D61A-BB6C-4891-9E86-75E2E437633B}" type="presOf" srcId="{CD2A3C82-B7D5-40AD-83E6-30E75C7A0212}" destId="{25CB116B-8686-479D-BDDE-F40CCCDD6682}" srcOrd="0" destOrd="0" presId="urn:microsoft.com/office/officeart/2005/8/layout/hierarchy1"/>
    <dgm:cxn modelId="{E03F6700-0C79-4CFB-94BF-B8B97D735FFF}" srcId="{F53BD339-2CF9-4E73-A515-30E16BC0028D}" destId="{CE349964-B532-4440-B0ED-93A2B9E8D250}" srcOrd="0" destOrd="0" parTransId="{E4518017-4D99-41D3-82FA-51E94BA496E3}" sibTransId="{60953536-6756-4E51-BB79-DA775B65EC3A}"/>
    <dgm:cxn modelId="{A55EAC3C-D869-4BBA-BF0D-4112922B0895}" srcId="{D76C8C91-9EF0-495C-991D-CE071ECC7E6D}" destId="{CA480BC1-CE8E-43D7-B3AF-139176C68A8B}" srcOrd="1" destOrd="0" parTransId="{690E5B3E-6B46-413D-8D87-A4A5FD98F0A2}" sibTransId="{003660AD-4775-4811-B001-E2C91791EB2D}"/>
    <dgm:cxn modelId="{F9C14BE2-60C4-4E52-B496-50478139AB6B}" type="presOf" srcId="{07FAD971-65C3-4182-A848-F70D9C8385A7}" destId="{59DDC58F-E41E-4452-A441-A5A2105AD7D4}" srcOrd="0" destOrd="0" presId="urn:microsoft.com/office/officeart/2005/8/layout/hierarchy1"/>
    <dgm:cxn modelId="{69AB669A-FF6D-4B26-B67A-3A54E9027E07}" type="presOf" srcId="{383CDA9D-DC59-4937-A6BA-324FB014A24A}" destId="{4FB3303F-08F5-4DE3-824B-1556138939A0}" srcOrd="0" destOrd="0" presId="urn:microsoft.com/office/officeart/2005/8/layout/hierarchy1"/>
    <dgm:cxn modelId="{C2FA451A-7DA4-461C-BBBA-A9935FD88F25}" type="presOf" srcId="{C5F56C1F-58FA-40CE-A61E-8BA88F07EE81}" destId="{0768ED83-9E72-4D72-8895-BBE868940286}" srcOrd="0" destOrd="0" presId="urn:microsoft.com/office/officeart/2005/8/layout/hierarchy1"/>
    <dgm:cxn modelId="{51ABFF64-6B6A-489D-8C40-197F3F74C6B0}" type="presOf" srcId="{245D49F7-E53E-425A-AE09-8FFEAD3A3564}" destId="{30D8822F-9482-4A86-8038-9DE2348FAE8F}" srcOrd="0" destOrd="0" presId="urn:microsoft.com/office/officeart/2005/8/layout/hierarchy1"/>
    <dgm:cxn modelId="{7899C169-D469-4928-9551-F4E428815FA5}" type="presOf" srcId="{92C26A76-911D-4DCB-8159-B4798E5EE9AD}" destId="{880F3BB4-9928-4E5D-B86E-B2BB0F48F998}" srcOrd="0" destOrd="0" presId="urn:microsoft.com/office/officeart/2005/8/layout/hierarchy1"/>
    <dgm:cxn modelId="{2E7738BA-7C4F-4A5B-934E-DB5EC47A1A77}" type="presOf" srcId="{DB619834-B88C-4E69-A43B-0B71E8815BA4}" destId="{24603657-79D0-482F-BDA7-81CF0FE52EDD}" srcOrd="0" destOrd="0" presId="urn:microsoft.com/office/officeart/2005/8/layout/hierarchy1"/>
    <dgm:cxn modelId="{9F18735F-7DF0-46A1-89EA-EFE23A513B9C}" type="presOf" srcId="{51C47A86-A39F-4612-B442-1EDF08DA4A82}" destId="{673F63EC-6BA4-4EEB-9637-A316A2C40271}" srcOrd="0" destOrd="0" presId="urn:microsoft.com/office/officeart/2005/8/layout/hierarchy1"/>
    <dgm:cxn modelId="{BC3AA749-0E9C-4E7A-853D-11156D3FCE8F}" type="presOf" srcId="{57DDD75B-B2DA-4A2C-BDB2-E5AE001B2E2B}" destId="{BF87AF7D-75FB-4B82-8221-FF5D9055CD4C}" srcOrd="0" destOrd="0" presId="urn:microsoft.com/office/officeart/2005/8/layout/hierarchy1"/>
    <dgm:cxn modelId="{6F234511-07FE-4DC0-AA60-DC7F833D5A8E}" srcId="{CE349964-B532-4440-B0ED-93A2B9E8D250}" destId="{51C47A86-A39F-4612-B442-1EDF08DA4A82}" srcOrd="0" destOrd="0" parTransId="{CD2A3C82-B7D5-40AD-83E6-30E75C7A0212}" sibTransId="{412B17EA-F3EB-43AE-AD6C-C7AC487A8CD4}"/>
    <dgm:cxn modelId="{9F1DA6D5-8A6C-4453-9DDC-85AFAFB01502}" type="presOf" srcId="{CE349964-B532-4440-B0ED-93A2B9E8D250}" destId="{62BC0BFE-21B9-484A-B425-50EAA04C513B}" srcOrd="0" destOrd="0" presId="urn:microsoft.com/office/officeart/2005/8/layout/hierarchy1"/>
    <dgm:cxn modelId="{0778ACC6-D0D4-463C-9D23-21CAD2EC6DF1}" type="presParOf" srcId="{CF93F15C-DE80-4C5B-AB5F-265DD62DE861}" destId="{BF94571B-E56E-427B-B8DF-2A0C0B089AAC}" srcOrd="0" destOrd="0" presId="urn:microsoft.com/office/officeart/2005/8/layout/hierarchy1"/>
    <dgm:cxn modelId="{B43656D5-3EFA-4B63-ABEE-CF686142B1C0}" type="presParOf" srcId="{BF94571B-E56E-427B-B8DF-2A0C0B089AAC}" destId="{9D6D1231-F300-4FE4-B4E0-7F75F23A5C4A}" srcOrd="0" destOrd="0" presId="urn:microsoft.com/office/officeart/2005/8/layout/hierarchy1"/>
    <dgm:cxn modelId="{5A7573B4-9602-4C64-8811-AD31BD8D2820}" type="presParOf" srcId="{9D6D1231-F300-4FE4-B4E0-7F75F23A5C4A}" destId="{5D4E92B9-9A5E-4BAB-B862-6957DDD75CD4}" srcOrd="0" destOrd="0" presId="urn:microsoft.com/office/officeart/2005/8/layout/hierarchy1"/>
    <dgm:cxn modelId="{59623570-C948-4F03-A427-0137AF484FF7}" type="presParOf" srcId="{9D6D1231-F300-4FE4-B4E0-7F75F23A5C4A}" destId="{3BD1EC03-A8F3-48A1-A849-EC3FABF6CB6F}" srcOrd="1" destOrd="0" presId="urn:microsoft.com/office/officeart/2005/8/layout/hierarchy1"/>
    <dgm:cxn modelId="{05380C81-E7B2-49F4-8934-9D5F4F69ADD1}" type="presParOf" srcId="{BF94571B-E56E-427B-B8DF-2A0C0B089AAC}" destId="{86E3A52E-96A2-4744-AC75-83F89370DF3A}" srcOrd="1" destOrd="0" presId="urn:microsoft.com/office/officeart/2005/8/layout/hierarchy1"/>
    <dgm:cxn modelId="{619AF168-484D-4E59-8D1C-148D83B6F920}" type="presParOf" srcId="{86E3A52E-96A2-4744-AC75-83F89370DF3A}" destId="{5FD84BB2-3AE9-4D0A-8BE1-A8057D7E0660}" srcOrd="0" destOrd="0" presId="urn:microsoft.com/office/officeart/2005/8/layout/hierarchy1"/>
    <dgm:cxn modelId="{B91F2642-9FC9-408A-9A4F-54B83C2D840D}" type="presParOf" srcId="{86E3A52E-96A2-4744-AC75-83F89370DF3A}" destId="{56918447-AE09-41FD-90EB-E00923963382}" srcOrd="1" destOrd="0" presId="urn:microsoft.com/office/officeart/2005/8/layout/hierarchy1"/>
    <dgm:cxn modelId="{7D9DB760-692C-4CAF-822F-652AAD19C7B8}" type="presParOf" srcId="{56918447-AE09-41FD-90EB-E00923963382}" destId="{A780B4D7-9F10-47CE-BB6B-88BD41C9FDD1}" srcOrd="0" destOrd="0" presId="urn:microsoft.com/office/officeart/2005/8/layout/hierarchy1"/>
    <dgm:cxn modelId="{82D38C1B-34DF-47C8-BFB7-FECFE41DDA54}" type="presParOf" srcId="{A780B4D7-9F10-47CE-BB6B-88BD41C9FDD1}" destId="{0D8E7795-0A4B-4977-8F80-DF80BBA134A9}" srcOrd="0" destOrd="0" presId="urn:microsoft.com/office/officeart/2005/8/layout/hierarchy1"/>
    <dgm:cxn modelId="{E50A2637-95FF-4949-B31A-C670744B05A4}" type="presParOf" srcId="{A780B4D7-9F10-47CE-BB6B-88BD41C9FDD1}" destId="{62BC0BFE-21B9-484A-B425-50EAA04C513B}" srcOrd="1" destOrd="0" presId="urn:microsoft.com/office/officeart/2005/8/layout/hierarchy1"/>
    <dgm:cxn modelId="{6523BDA0-3AC1-4D1C-9A4E-25CA399AE2D8}" type="presParOf" srcId="{56918447-AE09-41FD-90EB-E00923963382}" destId="{FC036582-F766-4C45-B214-17FC5EB31DDD}" srcOrd="1" destOrd="0" presId="urn:microsoft.com/office/officeart/2005/8/layout/hierarchy1"/>
    <dgm:cxn modelId="{6B96CABE-2F79-4FBB-9042-3F44E805B4EE}" type="presParOf" srcId="{FC036582-F766-4C45-B214-17FC5EB31DDD}" destId="{25CB116B-8686-479D-BDDE-F40CCCDD6682}" srcOrd="0" destOrd="0" presId="urn:microsoft.com/office/officeart/2005/8/layout/hierarchy1"/>
    <dgm:cxn modelId="{C990027D-A853-44E7-B1E2-8030D9230234}" type="presParOf" srcId="{FC036582-F766-4C45-B214-17FC5EB31DDD}" destId="{225662C9-3649-4EC8-84D3-0FFB07E1718E}" srcOrd="1" destOrd="0" presId="urn:microsoft.com/office/officeart/2005/8/layout/hierarchy1"/>
    <dgm:cxn modelId="{FF4BB403-9F5A-4E40-B0A7-6C305DE57039}" type="presParOf" srcId="{225662C9-3649-4EC8-84D3-0FFB07E1718E}" destId="{4C4DB947-BFA8-4267-B540-1F7BFFBB312F}" srcOrd="0" destOrd="0" presId="urn:microsoft.com/office/officeart/2005/8/layout/hierarchy1"/>
    <dgm:cxn modelId="{97D7188C-0A3A-403D-83AF-688A0906E0D0}" type="presParOf" srcId="{4C4DB947-BFA8-4267-B540-1F7BFFBB312F}" destId="{EFB7C77F-400B-42B9-8B6D-BA151FD366BC}" srcOrd="0" destOrd="0" presId="urn:microsoft.com/office/officeart/2005/8/layout/hierarchy1"/>
    <dgm:cxn modelId="{FF82D052-B58E-473B-9104-D3861DE5BDF3}" type="presParOf" srcId="{4C4DB947-BFA8-4267-B540-1F7BFFBB312F}" destId="{673F63EC-6BA4-4EEB-9637-A316A2C40271}" srcOrd="1" destOrd="0" presId="urn:microsoft.com/office/officeart/2005/8/layout/hierarchy1"/>
    <dgm:cxn modelId="{4A823838-0BB7-46B4-9F14-261EFBC68221}" type="presParOf" srcId="{225662C9-3649-4EC8-84D3-0FFB07E1718E}" destId="{99DEEEF8-CC1A-43F7-B118-3B1A215DC66B}" srcOrd="1" destOrd="0" presId="urn:microsoft.com/office/officeart/2005/8/layout/hierarchy1"/>
    <dgm:cxn modelId="{BA87323F-02B5-48DD-9B56-1FCF47EC47BB}" type="presParOf" srcId="{99DEEEF8-CC1A-43F7-B118-3B1A215DC66B}" destId="{28BDF746-7601-433A-A0C7-CA3846D09119}" srcOrd="0" destOrd="0" presId="urn:microsoft.com/office/officeart/2005/8/layout/hierarchy1"/>
    <dgm:cxn modelId="{EAACB416-6AE2-466C-A148-3133A3446E61}" type="presParOf" srcId="{99DEEEF8-CC1A-43F7-B118-3B1A215DC66B}" destId="{DD85AB0E-8B96-4436-87E9-1C54891A07B0}" srcOrd="1" destOrd="0" presId="urn:microsoft.com/office/officeart/2005/8/layout/hierarchy1"/>
    <dgm:cxn modelId="{DDEF3F0C-5311-4F03-B214-423D97701262}" type="presParOf" srcId="{DD85AB0E-8B96-4436-87E9-1C54891A07B0}" destId="{44666D2B-1FC7-4D36-8C4E-BF90A322F47C}" srcOrd="0" destOrd="0" presId="urn:microsoft.com/office/officeart/2005/8/layout/hierarchy1"/>
    <dgm:cxn modelId="{E3D26480-3205-4EFB-B901-D4AC4AF4BDA7}" type="presParOf" srcId="{44666D2B-1FC7-4D36-8C4E-BF90A322F47C}" destId="{6AECBE08-B902-4190-9215-A3C18D95EEC4}" srcOrd="0" destOrd="0" presId="urn:microsoft.com/office/officeart/2005/8/layout/hierarchy1"/>
    <dgm:cxn modelId="{F1DA40AC-1C36-463A-85B3-BFDC5362CA7A}" type="presParOf" srcId="{44666D2B-1FC7-4D36-8C4E-BF90A322F47C}" destId="{91BF3909-D43F-43E8-A5B9-D325674613E3}" srcOrd="1" destOrd="0" presId="urn:microsoft.com/office/officeart/2005/8/layout/hierarchy1"/>
    <dgm:cxn modelId="{3A57F833-F033-4518-A3D4-957247511AC9}" type="presParOf" srcId="{DD85AB0E-8B96-4436-87E9-1C54891A07B0}" destId="{E76E0F2A-4079-49FF-8C09-DDE7C97F946B}" srcOrd="1" destOrd="0" presId="urn:microsoft.com/office/officeart/2005/8/layout/hierarchy1"/>
    <dgm:cxn modelId="{4EEF6C47-456D-4F6C-B90F-B6E2A1468E64}" type="presParOf" srcId="{E76E0F2A-4079-49FF-8C09-DDE7C97F946B}" destId="{30D8822F-9482-4A86-8038-9DE2348FAE8F}" srcOrd="0" destOrd="0" presId="urn:microsoft.com/office/officeart/2005/8/layout/hierarchy1"/>
    <dgm:cxn modelId="{33063B83-2AE9-4C9F-B4C2-0944959C706E}" type="presParOf" srcId="{E76E0F2A-4079-49FF-8C09-DDE7C97F946B}" destId="{22A291F3-DC2C-4928-9680-AE47350ACD42}" srcOrd="1" destOrd="0" presId="urn:microsoft.com/office/officeart/2005/8/layout/hierarchy1"/>
    <dgm:cxn modelId="{4C11A5C8-FEAA-4943-BB0E-DD287A80E770}" type="presParOf" srcId="{22A291F3-DC2C-4928-9680-AE47350ACD42}" destId="{44B61B20-3222-4E34-A159-3EBDAFF5685C}" srcOrd="0" destOrd="0" presId="urn:microsoft.com/office/officeart/2005/8/layout/hierarchy1"/>
    <dgm:cxn modelId="{B367FDEC-3F5A-42CC-819D-F89B0B113A68}" type="presParOf" srcId="{44B61B20-3222-4E34-A159-3EBDAFF5685C}" destId="{00039CB9-D58C-4068-B1DC-E2E11AE721FD}" srcOrd="0" destOrd="0" presId="urn:microsoft.com/office/officeart/2005/8/layout/hierarchy1"/>
    <dgm:cxn modelId="{F831B17F-0221-4E21-9C75-DBDEDE0E958E}" type="presParOf" srcId="{44B61B20-3222-4E34-A159-3EBDAFF5685C}" destId="{880F3BB4-9928-4E5D-B86E-B2BB0F48F998}" srcOrd="1" destOrd="0" presId="urn:microsoft.com/office/officeart/2005/8/layout/hierarchy1"/>
    <dgm:cxn modelId="{1D8692DA-86C0-47F1-8305-14BB722DD70B}" type="presParOf" srcId="{22A291F3-DC2C-4928-9680-AE47350ACD42}" destId="{43715A03-6EB4-4FD2-8767-5C5AF1E1FEE1}" srcOrd="1" destOrd="0" presId="urn:microsoft.com/office/officeart/2005/8/layout/hierarchy1"/>
    <dgm:cxn modelId="{E13B0A86-2000-44B8-9D95-B4EB18DA7972}" type="presParOf" srcId="{E76E0F2A-4079-49FF-8C09-DDE7C97F946B}" destId="{950B1144-9455-4C9B-A74A-F19B9BEE0384}" srcOrd="2" destOrd="0" presId="urn:microsoft.com/office/officeart/2005/8/layout/hierarchy1"/>
    <dgm:cxn modelId="{DD4C9BDB-DDFE-476D-AC79-3AC29D993C23}" type="presParOf" srcId="{E76E0F2A-4079-49FF-8C09-DDE7C97F946B}" destId="{D3A6B499-F437-4A22-B0D7-CC32E0E1B83A}" srcOrd="3" destOrd="0" presId="urn:microsoft.com/office/officeart/2005/8/layout/hierarchy1"/>
    <dgm:cxn modelId="{30C020BE-DA95-4B3B-A8B6-4A3986BE6282}" type="presParOf" srcId="{D3A6B499-F437-4A22-B0D7-CC32E0E1B83A}" destId="{AC6CF998-510C-4597-8BF8-198C1E5CC05E}" srcOrd="0" destOrd="0" presId="urn:microsoft.com/office/officeart/2005/8/layout/hierarchy1"/>
    <dgm:cxn modelId="{93FF2C08-9E31-4FBE-BE9B-86786C35BF45}" type="presParOf" srcId="{AC6CF998-510C-4597-8BF8-198C1E5CC05E}" destId="{82E5D006-506B-406D-A2B8-7B4148C7CBD1}" srcOrd="0" destOrd="0" presId="urn:microsoft.com/office/officeart/2005/8/layout/hierarchy1"/>
    <dgm:cxn modelId="{AEB7151C-B195-49F4-A90F-2E8859041C35}" type="presParOf" srcId="{AC6CF998-510C-4597-8BF8-198C1E5CC05E}" destId="{9E7E100C-8043-4440-A0FF-58279E667C48}" srcOrd="1" destOrd="0" presId="urn:microsoft.com/office/officeart/2005/8/layout/hierarchy1"/>
    <dgm:cxn modelId="{446D6620-6C60-40AE-8E7E-58D91EB7705E}" type="presParOf" srcId="{D3A6B499-F437-4A22-B0D7-CC32E0E1B83A}" destId="{A1D1E4BB-9A01-4080-B662-F34F4A9BF5C4}" srcOrd="1" destOrd="0" presId="urn:microsoft.com/office/officeart/2005/8/layout/hierarchy1"/>
    <dgm:cxn modelId="{84B86F71-1420-4FA3-827A-7DA51D8D11AF}" type="presParOf" srcId="{E76E0F2A-4079-49FF-8C09-DDE7C97F946B}" destId="{BB2F3587-7334-4991-96EC-0EB104A58F6E}" srcOrd="4" destOrd="0" presId="urn:microsoft.com/office/officeart/2005/8/layout/hierarchy1"/>
    <dgm:cxn modelId="{A7733111-6985-4278-9541-37B60C2FA20B}" type="presParOf" srcId="{E76E0F2A-4079-49FF-8C09-DDE7C97F946B}" destId="{05267736-011B-4CB9-AD6D-759516F3D9B5}" srcOrd="5" destOrd="0" presId="urn:microsoft.com/office/officeart/2005/8/layout/hierarchy1"/>
    <dgm:cxn modelId="{A5C73EFC-D3C3-4D48-972F-B641AA7B4966}" type="presParOf" srcId="{05267736-011B-4CB9-AD6D-759516F3D9B5}" destId="{EEDEB79A-6B57-4BBA-BFA7-BA82C98B1EB9}" srcOrd="0" destOrd="0" presId="urn:microsoft.com/office/officeart/2005/8/layout/hierarchy1"/>
    <dgm:cxn modelId="{EC584E29-03DA-4C37-A879-641AF0D91828}" type="presParOf" srcId="{EEDEB79A-6B57-4BBA-BFA7-BA82C98B1EB9}" destId="{FEE54F5A-4B44-45C5-AC6E-066306ABE5F5}" srcOrd="0" destOrd="0" presId="urn:microsoft.com/office/officeart/2005/8/layout/hierarchy1"/>
    <dgm:cxn modelId="{B805869C-C0FB-477F-9DF0-E9A90B03BF91}" type="presParOf" srcId="{EEDEB79A-6B57-4BBA-BFA7-BA82C98B1EB9}" destId="{876C3B98-D42C-47AB-8A25-B9494455C5F1}" srcOrd="1" destOrd="0" presId="urn:microsoft.com/office/officeart/2005/8/layout/hierarchy1"/>
    <dgm:cxn modelId="{0F145136-FAB8-4C11-941E-CDDA48656ABA}" type="presParOf" srcId="{05267736-011B-4CB9-AD6D-759516F3D9B5}" destId="{DA5AFFF5-1F40-4936-8B12-8161F8AA07C6}" srcOrd="1" destOrd="0" presId="urn:microsoft.com/office/officeart/2005/8/layout/hierarchy1"/>
    <dgm:cxn modelId="{A30E212D-2794-47CF-871B-F879A2600E06}" type="presParOf" srcId="{99DEEEF8-CC1A-43F7-B118-3B1A215DC66B}" destId="{4FB3303F-08F5-4DE3-824B-1556138939A0}" srcOrd="2" destOrd="0" presId="urn:microsoft.com/office/officeart/2005/8/layout/hierarchy1"/>
    <dgm:cxn modelId="{D517662E-F225-4D31-A429-9C31596999A5}" type="presParOf" srcId="{99DEEEF8-CC1A-43F7-B118-3B1A215DC66B}" destId="{7C06D59F-5C59-4D03-8DCE-AE716FBCD928}" srcOrd="3" destOrd="0" presId="urn:microsoft.com/office/officeart/2005/8/layout/hierarchy1"/>
    <dgm:cxn modelId="{94EA368D-8F5F-4034-88F1-E17261E5B492}" type="presParOf" srcId="{7C06D59F-5C59-4D03-8DCE-AE716FBCD928}" destId="{608D0936-995E-41FC-B4B5-D20D4EC70F4B}" srcOrd="0" destOrd="0" presId="urn:microsoft.com/office/officeart/2005/8/layout/hierarchy1"/>
    <dgm:cxn modelId="{ADEE006D-59D9-495C-898F-7C2F81E5FC4C}" type="presParOf" srcId="{608D0936-995E-41FC-B4B5-D20D4EC70F4B}" destId="{70AF6C0F-87F1-4622-8F5F-6F7143279333}" srcOrd="0" destOrd="0" presId="urn:microsoft.com/office/officeart/2005/8/layout/hierarchy1"/>
    <dgm:cxn modelId="{4745D4C3-F70F-4D75-83EA-1F119D2762FC}" type="presParOf" srcId="{608D0936-995E-41FC-B4B5-D20D4EC70F4B}" destId="{0768ED83-9E72-4D72-8895-BBE868940286}" srcOrd="1" destOrd="0" presId="urn:microsoft.com/office/officeart/2005/8/layout/hierarchy1"/>
    <dgm:cxn modelId="{DDB5496B-ADCC-4A77-820B-B9C15219AFBB}" type="presParOf" srcId="{7C06D59F-5C59-4D03-8DCE-AE716FBCD928}" destId="{29605A46-AE93-4E98-9941-844D443D8D31}" srcOrd="1" destOrd="0" presId="urn:microsoft.com/office/officeart/2005/8/layout/hierarchy1"/>
    <dgm:cxn modelId="{8CB2B49F-0F47-4CBE-8828-CAEE6551AE1E}" type="presParOf" srcId="{99DEEEF8-CC1A-43F7-B118-3B1A215DC66B}" destId="{59DDC58F-E41E-4452-A441-A5A2105AD7D4}" srcOrd="4" destOrd="0" presId="urn:microsoft.com/office/officeart/2005/8/layout/hierarchy1"/>
    <dgm:cxn modelId="{AF3B52DB-E06C-4D6C-899C-363A0A63FE21}" type="presParOf" srcId="{99DEEEF8-CC1A-43F7-B118-3B1A215DC66B}" destId="{F6F68EFF-4A39-408F-8492-473763D3F546}" srcOrd="5" destOrd="0" presId="urn:microsoft.com/office/officeart/2005/8/layout/hierarchy1"/>
    <dgm:cxn modelId="{CD46527B-1A7A-4BD5-88BD-CF0CAB31F3DA}" type="presParOf" srcId="{F6F68EFF-4A39-408F-8492-473763D3F546}" destId="{D17104BC-67CC-46B0-99A1-5540997F496F}" srcOrd="0" destOrd="0" presId="urn:microsoft.com/office/officeart/2005/8/layout/hierarchy1"/>
    <dgm:cxn modelId="{74CA0085-9146-40BD-BAD3-4AA7C1DF845A}" type="presParOf" srcId="{D17104BC-67CC-46B0-99A1-5540997F496F}" destId="{E2D386DC-2354-4753-9311-FE57F6D5BF17}" srcOrd="0" destOrd="0" presId="urn:microsoft.com/office/officeart/2005/8/layout/hierarchy1"/>
    <dgm:cxn modelId="{D3B2F3C2-B5A4-4113-AF9F-57CE85B54194}" type="presParOf" srcId="{D17104BC-67CC-46B0-99A1-5540997F496F}" destId="{BF87AF7D-75FB-4B82-8221-FF5D9055CD4C}" srcOrd="1" destOrd="0" presId="urn:microsoft.com/office/officeart/2005/8/layout/hierarchy1"/>
    <dgm:cxn modelId="{2A7D76D4-7B11-4E12-BD83-6A80F435737C}" type="presParOf" srcId="{F6F68EFF-4A39-408F-8492-473763D3F546}" destId="{15B80B79-E5E3-4967-9BF9-26618EEE6126}" srcOrd="1" destOrd="0" presId="urn:microsoft.com/office/officeart/2005/8/layout/hierarchy1"/>
    <dgm:cxn modelId="{0BDEEFE4-E171-4A28-9498-0D15DB140046}" type="presParOf" srcId="{15B80B79-E5E3-4967-9BF9-26618EEE6126}" destId="{F9AB02D8-F33C-428A-B309-08B0683CE93D}" srcOrd="0" destOrd="0" presId="urn:microsoft.com/office/officeart/2005/8/layout/hierarchy1"/>
    <dgm:cxn modelId="{7686BE3A-B994-4A62-AEEA-A5689E1F9F4F}" type="presParOf" srcId="{15B80B79-E5E3-4967-9BF9-26618EEE6126}" destId="{AE8359A7-9A03-4032-8295-EB3009FA0B16}" srcOrd="1" destOrd="0" presId="urn:microsoft.com/office/officeart/2005/8/layout/hierarchy1"/>
    <dgm:cxn modelId="{C3204CBF-3503-46C6-A202-67AD343A4DDF}" type="presParOf" srcId="{AE8359A7-9A03-4032-8295-EB3009FA0B16}" destId="{546D6F5D-1628-4796-B76F-149878F1C576}" srcOrd="0" destOrd="0" presId="urn:microsoft.com/office/officeart/2005/8/layout/hierarchy1"/>
    <dgm:cxn modelId="{B5EB8AFE-80CB-4943-B43F-0A994BCE00A9}" type="presParOf" srcId="{546D6F5D-1628-4796-B76F-149878F1C576}" destId="{85DF3219-CDAB-4260-B48B-DD93637D3083}" srcOrd="0" destOrd="0" presId="urn:microsoft.com/office/officeart/2005/8/layout/hierarchy1"/>
    <dgm:cxn modelId="{A6C740CA-5575-447A-A0C0-11B94E615F50}" type="presParOf" srcId="{546D6F5D-1628-4796-B76F-149878F1C576}" destId="{7447D509-CE95-481B-BA3A-59EABB6FC962}" srcOrd="1" destOrd="0" presId="urn:microsoft.com/office/officeart/2005/8/layout/hierarchy1"/>
    <dgm:cxn modelId="{C80A3529-E82D-4661-84EC-7D8806315B36}" type="presParOf" srcId="{AE8359A7-9A03-4032-8295-EB3009FA0B16}" destId="{9C89186A-6C28-4213-B1DB-69C6A0B0A671}" srcOrd="1" destOrd="0" presId="urn:microsoft.com/office/officeart/2005/8/layout/hierarchy1"/>
    <dgm:cxn modelId="{087993E5-A979-47E7-99FF-C44E4ED462B6}" type="presParOf" srcId="{15B80B79-E5E3-4967-9BF9-26618EEE6126}" destId="{E763A41B-5210-4482-94BF-61C410EF9F9B}" srcOrd="2" destOrd="0" presId="urn:microsoft.com/office/officeart/2005/8/layout/hierarchy1"/>
    <dgm:cxn modelId="{309D0E18-11BE-46ED-88B5-3467831CCC29}" type="presParOf" srcId="{15B80B79-E5E3-4967-9BF9-26618EEE6126}" destId="{3A86EF66-FF3D-4C17-A88B-68769F074150}" srcOrd="3" destOrd="0" presId="urn:microsoft.com/office/officeart/2005/8/layout/hierarchy1"/>
    <dgm:cxn modelId="{963A2EBD-2321-4C81-A9AE-587F8C9B44AD}" type="presParOf" srcId="{3A86EF66-FF3D-4C17-A88B-68769F074150}" destId="{1F186C53-278E-44F0-B758-7C262EEAD523}" srcOrd="0" destOrd="0" presId="urn:microsoft.com/office/officeart/2005/8/layout/hierarchy1"/>
    <dgm:cxn modelId="{A8DD7F5B-F32D-4FE4-8784-14531D7229D0}" type="presParOf" srcId="{1F186C53-278E-44F0-B758-7C262EEAD523}" destId="{A7FDD6EB-9106-4903-B6F2-A3A8745FBBD1}" srcOrd="0" destOrd="0" presId="urn:microsoft.com/office/officeart/2005/8/layout/hierarchy1"/>
    <dgm:cxn modelId="{4956A109-FCFA-48D7-B082-5334AE4B72C2}" type="presParOf" srcId="{1F186C53-278E-44F0-B758-7C262EEAD523}" destId="{24603657-79D0-482F-BDA7-81CF0FE52EDD}" srcOrd="1" destOrd="0" presId="urn:microsoft.com/office/officeart/2005/8/layout/hierarchy1"/>
    <dgm:cxn modelId="{E4E34689-540F-480B-B02E-60F468A75649}" type="presParOf" srcId="{3A86EF66-FF3D-4C17-A88B-68769F074150}" destId="{27C67EDE-0B6C-4487-AC89-A4B52C5AE146}" srcOrd="1" destOrd="0" presId="urn:microsoft.com/office/officeart/2005/8/layout/hierarchy1"/>
    <dgm:cxn modelId="{8BD77E66-C844-4530-A8DC-B59B1F98B33C}" type="presParOf" srcId="{FC036582-F766-4C45-B214-17FC5EB31DDD}" destId="{78C7760E-79E2-4E8D-8549-ECF0A5B82722}" srcOrd="2" destOrd="0" presId="urn:microsoft.com/office/officeart/2005/8/layout/hierarchy1"/>
    <dgm:cxn modelId="{7E4C7CE3-7122-4088-953C-1203E933747A}" type="presParOf" srcId="{FC036582-F766-4C45-B214-17FC5EB31DDD}" destId="{BD248288-65F4-4A37-99DC-04CA92629203}" srcOrd="3" destOrd="0" presId="urn:microsoft.com/office/officeart/2005/8/layout/hierarchy1"/>
    <dgm:cxn modelId="{B400B1A9-FEB9-4F16-A441-F238CFF3D481}" type="presParOf" srcId="{BD248288-65F4-4A37-99DC-04CA92629203}" destId="{431AF37C-B924-402B-9848-6FB8DB71ABF7}" srcOrd="0" destOrd="0" presId="urn:microsoft.com/office/officeart/2005/8/layout/hierarchy1"/>
    <dgm:cxn modelId="{4F41C731-57D1-4F76-A72A-501A317562B2}" type="presParOf" srcId="{431AF37C-B924-402B-9848-6FB8DB71ABF7}" destId="{4E890640-37D5-4C36-AC2C-A206624B2A6E}" srcOrd="0" destOrd="0" presId="urn:microsoft.com/office/officeart/2005/8/layout/hierarchy1"/>
    <dgm:cxn modelId="{3F55CDF2-E2FD-4D69-B559-EF2CB3356D05}" type="presParOf" srcId="{431AF37C-B924-402B-9848-6FB8DB71ABF7}" destId="{8344A397-879A-4BB9-AFEF-31D4538FAC5E}" srcOrd="1" destOrd="0" presId="urn:microsoft.com/office/officeart/2005/8/layout/hierarchy1"/>
    <dgm:cxn modelId="{9731E1A4-EAB1-495B-A9BD-D29BDE514668}" type="presParOf" srcId="{BD248288-65F4-4A37-99DC-04CA92629203}" destId="{01BDB851-63FB-4689-9632-5A733E415DB4}" srcOrd="1" destOrd="0" presId="urn:microsoft.com/office/officeart/2005/8/layout/hierarchy1"/>
    <dgm:cxn modelId="{CCEA0B3D-3EAF-4492-AEB0-8B3F9F21347A}" type="presParOf" srcId="{86E3A52E-96A2-4744-AC75-83F89370DF3A}" destId="{15B38BA5-F578-4C03-BB6C-DD4DECB39F81}" srcOrd="2" destOrd="0" presId="urn:microsoft.com/office/officeart/2005/8/layout/hierarchy1"/>
    <dgm:cxn modelId="{9395D99D-70C6-46C2-B5D6-6C345034477D}" type="presParOf" srcId="{86E3A52E-96A2-4744-AC75-83F89370DF3A}" destId="{DF245FFA-41B3-4F6A-8D7D-9B5958B7F8BB}" srcOrd="3" destOrd="0" presId="urn:microsoft.com/office/officeart/2005/8/layout/hierarchy1"/>
    <dgm:cxn modelId="{693A4EAE-132F-49CA-90BC-B64C78BCDAAB}" type="presParOf" srcId="{DF245FFA-41B3-4F6A-8D7D-9B5958B7F8BB}" destId="{BF97B72C-DE16-4035-838B-E67BF2436E3C}" srcOrd="0" destOrd="0" presId="urn:microsoft.com/office/officeart/2005/8/layout/hierarchy1"/>
    <dgm:cxn modelId="{323F0BF9-94E3-40C9-B111-F7A542EF9617}" type="presParOf" srcId="{BF97B72C-DE16-4035-838B-E67BF2436E3C}" destId="{650668D9-258A-498A-A70C-AA647826A67F}" srcOrd="0" destOrd="0" presId="urn:microsoft.com/office/officeart/2005/8/layout/hierarchy1"/>
    <dgm:cxn modelId="{BCE515E2-5069-45D2-BA92-A347776A7889}" type="presParOf" srcId="{BF97B72C-DE16-4035-838B-E67BF2436E3C}" destId="{2BFDA5A2-BD22-4F93-BC4F-EB2037985D00}" srcOrd="1" destOrd="0" presId="urn:microsoft.com/office/officeart/2005/8/layout/hierarchy1"/>
    <dgm:cxn modelId="{D57EB04F-CF36-4A09-AD40-C8C7553C61B9}" type="presParOf" srcId="{DF245FFA-41B3-4F6A-8D7D-9B5958B7F8BB}" destId="{D12CF357-B094-4A55-BF49-7484EBAA7050}" srcOrd="1" destOrd="0" presId="urn:microsoft.com/office/officeart/2005/8/layout/hierarchy1"/>
    <dgm:cxn modelId="{249D30B0-CD65-440E-8FB5-77D5C6C679DD}" type="presParOf" srcId="{D12CF357-B094-4A55-BF49-7484EBAA7050}" destId="{B4E450AD-8532-459C-AE27-E3643E058BAF}" srcOrd="0" destOrd="0" presId="urn:microsoft.com/office/officeart/2005/8/layout/hierarchy1"/>
    <dgm:cxn modelId="{3FAB3B50-7309-4D2D-BEBE-403123CC3C16}" type="presParOf" srcId="{D12CF357-B094-4A55-BF49-7484EBAA7050}" destId="{8BB31875-4C9A-4538-B80F-3D3A5F0EEF96}" srcOrd="1" destOrd="0" presId="urn:microsoft.com/office/officeart/2005/8/layout/hierarchy1"/>
    <dgm:cxn modelId="{8CC01674-903B-4A7F-9164-1AD2DF6F724D}" type="presParOf" srcId="{8BB31875-4C9A-4538-B80F-3D3A5F0EEF96}" destId="{6366AB66-7C35-4BE5-AAD2-8670E78FED5D}" srcOrd="0" destOrd="0" presId="urn:microsoft.com/office/officeart/2005/8/layout/hierarchy1"/>
    <dgm:cxn modelId="{237386DF-A7C4-48DB-B4B4-7DE29454B5E1}" type="presParOf" srcId="{6366AB66-7C35-4BE5-AAD2-8670E78FED5D}" destId="{60C60BBF-7BA6-446E-B122-1702394126FB}" srcOrd="0" destOrd="0" presId="urn:microsoft.com/office/officeart/2005/8/layout/hierarchy1"/>
    <dgm:cxn modelId="{81AB9952-1862-4480-B923-9DA49C2B0937}" type="presParOf" srcId="{6366AB66-7C35-4BE5-AAD2-8670E78FED5D}" destId="{985C8C28-FBED-441E-8140-6B506512A751}" srcOrd="1" destOrd="0" presId="urn:microsoft.com/office/officeart/2005/8/layout/hierarchy1"/>
    <dgm:cxn modelId="{A12E6D11-D799-4DCC-B10C-306FB2006FEB}" type="presParOf" srcId="{8BB31875-4C9A-4538-B80F-3D3A5F0EEF96}" destId="{C7FE5770-0263-4D70-BC0F-B942D8A353E2}" srcOrd="1" destOrd="0" presId="urn:microsoft.com/office/officeart/2005/8/layout/hierarchy1"/>
    <dgm:cxn modelId="{02E64BF2-CEAF-487F-AEE4-DB840D39282E}" type="presParOf" srcId="{D12CF357-B094-4A55-BF49-7484EBAA7050}" destId="{747C7E99-ACE2-402C-B565-E9D7036C70B1}" srcOrd="2" destOrd="0" presId="urn:microsoft.com/office/officeart/2005/8/layout/hierarchy1"/>
    <dgm:cxn modelId="{3B59BE50-2C3E-4F48-B205-768A4082F8B1}" type="presParOf" srcId="{D12CF357-B094-4A55-BF49-7484EBAA7050}" destId="{96FCC238-C873-4AC7-A757-2E45AD06CA17}" srcOrd="3" destOrd="0" presId="urn:microsoft.com/office/officeart/2005/8/layout/hierarchy1"/>
    <dgm:cxn modelId="{C5ED402D-D986-409C-A80C-FBF780587584}" type="presParOf" srcId="{96FCC238-C873-4AC7-A757-2E45AD06CA17}" destId="{8B19C16B-D48F-4BC9-BB9A-F5BF38BBC83D}" srcOrd="0" destOrd="0" presId="urn:microsoft.com/office/officeart/2005/8/layout/hierarchy1"/>
    <dgm:cxn modelId="{A99BD88E-A01A-4DC5-A1BE-806448494682}" type="presParOf" srcId="{8B19C16B-D48F-4BC9-BB9A-F5BF38BBC83D}" destId="{22FA180D-B993-4631-8AE9-2AAC8A129E49}" srcOrd="0" destOrd="0" presId="urn:microsoft.com/office/officeart/2005/8/layout/hierarchy1"/>
    <dgm:cxn modelId="{C76A6544-0EA3-45C2-94AD-D7A7F11BC5CA}" type="presParOf" srcId="{8B19C16B-D48F-4BC9-BB9A-F5BF38BBC83D}" destId="{81E7F328-9209-463D-9084-69EA439D0CAF}" srcOrd="1" destOrd="0" presId="urn:microsoft.com/office/officeart/2005/8/layout/hierarchy1"/>
    <dgm:cxn modelId="{CC685D6E-E411-4D53-9542-451D735DEBA9}" type="presParOf" srcId="{96FCC238-C873-4AC7-A757-2E45AD06CA17}" destId="{B78E853F-4214-4417-B41C-4ED5473983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E625E-DD3D-4500-963F-7DAA69906609}" type="doc">
      <dgm:prSet loTypeId="urn:microsoft.com/office/officeart/2005/8/layout/vList5" loCatId="list" qsTypeId="urn:microsoft.com/office/officeart/2005/8/quickstyle/simple3" qsCatId="simple" csTypeId="urn:microsoft.com/office/officeart/2005/8/colors/accent3_4" csCatId="accent3" phldr="1"/>
      <dgm:spPr/>
      <dgm:t>
        <a:bodyPr/>
        <a:lstStyle/>
        <a:p>
          <a:pPr rtl="1"/>
          <a:endParaRPr lang="ar-SA"/>
        </a:p>
      </dgm:t>
    </dgm:pt>
    <dgm:pt modelId="{1EF80221-A3A9-4C95-9941-BE06F8F9D46E}">
      <dgm:prSet phldrT="[نص]"/>
      <dgm:spPr/>
      <dgm:t>
        <a:bodyPr/>
        <a:lstStyle/>
        <a:p>
          <a:pPr rtl="1"/>
          <a:r>
            <a:rPr lang="ar-SA" dirty="0" smtClean="0"/>
            <a:t>حسب طريقة الإجراء</a:t>
          </a:r>
          <a:endParaRPr lang="ar-SA" dirty="0"/>
        </a:p>
      </dgm:t>
    </dgm:pt>
    <dgm:pt modelId="{8D93E70B-85D4-470B-96E9-311A4F708662}" type="parTrans" cxnId="{CDC01697-12A1-4F4A-825F-49B460DCEA09}">
      <dgm:prSet/>
      <dgm:spPr/>
      <dgm:t>
        <a:bodyPr/>
        <a:lstStyle/>
        <a:p>
          <a:pPr rtl="1"/>
          <a:endParaRPr lang="ar-SA"/>
        </a:p>
      </dgm:t>
    </dgm:pt>
    <dgm:pt modelId="{8E0E0421-6527-4B75-88F2-F35E1FC249C2}" type="sibTrans" cxnId="{CDC01697-12A1-4F4A-825F-49B460DCEA09}">
      <dgm:prSet/>
      <dgm:spPr/>
      <dgm:t>
        <a:bodyPr/>
        <a:lstStyle/>
        <a:p>
          <a:pPr rtl="1"/>
          <a:endParaRPr lang="ar-SA"/>
        </a:p>
      </dgm:t>
    </dgm:pt>
    <dgm:pt modelId="{53ACDD00-806C-4710-8C57-3D96D5A60D14}">
      <dgm:prSet phldrT="[نص]"/>
      <dgm:spPr/>
      <dgm:t>
        <a:bodyPr/>
        <a:lstStyle/>
        <a:p>
          <a:pPr rtl="1"/>
          <a:r>
            <a:rPr lang="ar-SA" dirty="0" smtClean="0"/>
            <a:t>التجارب المعملية</a:t>
          </a:r>
          <a:endParaRPr lang="ar-SA" dirty="0"/>
        </a:p>
      </dgm:t>
    </dgm:pt>
    <dgm:pt modelId="{ADC9DEC8-FB29-46D5-BD44-8A9A077D9201}" type="parTrans" cxnId="{64D1E902-1714-4B5A-9F51-F839AFED5E5B}">
      <dgm:prSet/>
      <dgm:spPr/>
      <dgm:t>
        <a:bodyPr/>
        <a:lstStyle/>
        <a:p>
          <a:pPr rtl="1"/>
          <a:endParaRPr lang="ar-SA"/>
        </a:p>
      </dgm:t>
    </dgm:pt>
    <dgm:pt modelId="{BEBB7BA6-FA17-47B3-A9ED-E4CC8FEF7EFE}" type="sibTrans" cxnId="{64D1E902-1714-4B5A-9F51-F839AFED5E5B}">
      <dgm:prSet/>
      <dgm:spPr/>
      <dgm:t>
        <a:bodyPr/>
        <a:lstStyle/>
        <a:p>
          <a:pPr rtl="1"/>
          <a:endParaRPr lang="ar-SA"/>
        </a:p>
      </dgm:t>
    </dgm:pt>
    <dgm:pt modelId="{FBC5C81B-9E08-4CED-A4E4-E2A64CAB2416}">
      <dgm:prSet phldrT="[نص]"/>
      <dgm:spPr/>
      <dgm:t>
        <a:bodyPr/>
        <a:lstStyle/>
        <a:p>
          <a:pPr rtl="1"/>
          <a:r>
            <a:rPr lang="ar-SA" dirty="0" smtClean="0"/>
            <a:t>التجارب غير المعملية</a:t>
          </a:r>
          <a:endParaRPr lang="ar-SA" dirty="0"/>
        </a:p>
      </dgm:t>
    </dgm:pt>
    <dgm:pt modelId="{873DA6C5-C197-48EB-8466-C3DCF4FC3365}" type="parTrans" cxnId="{84305B20-8152-41F5-9CC3-9A6A7E232DC6}">
      <dgm:prSet/>
      <dgm:spPr/>
      <dgm:t>
        <a:bodyPr/>
        <a:lstStyle/>
        <a:p>
          <a:pPr rtl="1"/>
          <a:endParaRPr lang="ar-SA"/>
        </a:p>
      </dgm:t>
    </dgm:pt>
    <dgm:pt modelId="{04B0B111-1F2F-4D6E-B69F-B0CF4B63F159}" type="sibTrans" cxnId="{84305B20-8152-41F5-9CC3-9A6A7E232DC6}">
      <dgm:prSet/>
      <dgm:spPr/>
      <dgm:t>
        <a:bodyPr/>
        <a:lstStyle/>
        <a:p>
          <a:pPr rtl="1"/>
          <a:endParaRPr lang="ar-SA"/>
        </a:p>
      </dgm:t>
    </dgm:pt>
    <dgm:pt modelId="{BA4F3972-3D9F-4DC8-AB79-D35D403AF89F}">
      <dgm:prSet phldrT="[نص]"/>
      <dgm:spPr/>
      <dgm:t>
        <a:bodyPr/>
        <a:lstStyle/>
        <a:p>
          <a:pPr rtl="1"/>
          <a:r>
            <a:rPr lang="ar-SA" dirty="0" smtClean="0"/>
            <a:t>حسب عدد الأفراد</a:t>
          </a:r>
          <a:endParaRPr lang="ar-SA" dirty="0"/>
        </a:p>
      </dgm:t>
    </dgm:pt>
    <dgm:pt modelId="{74BD49BD-0D3C-4FF8-B10A-D9934ECBA8D1}" type="parTrans" cxnId="{971AA823-AB29-4055-A47C-04B5156CAA70}">
      <dgm:prSet/>
      <dgm:spPr/>
      <dgm:t>
        <a:bodyPr/>
        <a:lstStyle/>
        <a:p>
          <a:pPr rtl="1"/>
          <a:endParaRPr lang="ar-SA"/>
        </a:p>
      </dgm:t>
    </dgm:pt>
    <dgm:pt modelId="{C68A5AF4-1533-44C9-AD1E-4C31C1CC6D6E}" type="sibTrans" cxnId="{971AA823-AB29-4055-A47C-04B5156CAA70}">
      <dgm:prSet/>
      <dgm:spPr/>
      <dgm:t>
        <a:bodyPr/>
        <a:lstStyle/>
        <a:p>
          <a:pPr rtl="1"/>
          <a:endParaRPr lang="ar-SA"/>
        </a:p>
      </dgm:t>
    </dgm:pt>
    <dgm:pt modelId="{A7CD4A34-3906-4B1B-8B9C-C70512768D0D}">
      <dgm:prSet phldrT="[نص]"/>
      <dgm:spPr/>
      <dgm:t>
        <a:bodyPr/>
        <a:lstStyle/>
        <a:p>
          <a:pPr rtl="1"/>
          <a:r>
            <a:rPr lang="ar-SA" dirty="0" smtClean="0"/>
            <a:t>تجارب </a:t>
          </a:r>
          <a:r>
            <a:rPr lang="ar-SA" dirty="0" smtClean="0"/>
            <a:t>المجموعة </a:t>
          </a:r>
          <a:r>
            <a:rPr lang="ar-SA" dirty="0" smtClean="0"/>
            <a:t>الواحدة.</a:t>
          </a:r>
          <a:endParaRPr lang="ar-SA" dirty="0"/>
        </a:p>
      </dgm:t>
    </dgm:pt>
    <dgm:pt modelId="{EB4F381A-10A0-4451-9985-2E681503CB28}" type="parTrans" cxnId="{C8E4FEE6-023C-41D6-B41E-3ECF314F86C3}">
      <dgm:prSet/>
      <dgm:spPr/>
      <dgm:t>
        <a:bodyPr/>
        <a:lstStyle/>
        <a:p>
          <a:pPr rtl="1"/>
          <a:endParaRPr lang="ar-SA"/>
        </a:p>
      </dgm:t>
    </dgm:pt>
    <dgm:pt modelId="{D99EE534-34ED-41F3-BCE7-0BD5C1D65618}" type="sibTrans" cxnId="{C8E4FEE6-023C-41D6-B41E-3ECF314F86C3}">
      <dgm:prSet/>
      <dgm:spPr/>
      <dgm:t>
        <a:bodyPr/>
        <a:lstStyle/>
        <a:p>
          <a:pPr rtl="1"/>
          <a:endParaRPr lang="ar-SA"/>
        </a:p>
      </dgm:t>
    </dgm:pt>
    <dgm:pt modelId="{6F60D7DB-2427-4B2B-8149-6F39FD3C0EE7}">
      <dgm:prSet phldrT="[نص]"/>
      <dgm:spPr/>
      <dgm:t>
        <a:bodyPr/>
        <a:lstStyle/>
        <a:p>
          <a:pPr rtl="1"/>
          <a:r>
            <a:rPr lang="ar-SA" dirty="0" smtClean="0"/>
            <a:t>تجارب </a:t>
          </a:r>
          <a:r>
            <a:rPr lang="ar-SA" dirty="0" smtClean="0"/>
            <a:t>على أكثر من مجموعة </a:t>
          </a:r>
          <a:r>
            <a:rPr lang="ar-SA" dirty="0" smtClean="0"/>
            <a:t>.</a:t>
          </a:r>
          <a:endParaRPr lang="ar-SA" dirty="0"/>
        </a:p>
      </dgm:t>
    </dgm:pt>
    <dgm:pt modelId="{61DCACBA-52C1-45B4-AAB4-85F5F0A5DD74}" type="parTrans" cxnId="{88032B4F-1A3D-45A6-987A-27679455B205}">
      <dgm:prSet/>
      <dgm:spPr/>
      <dgm:t>
        <a:bodyPr/>
        <a:lstStyle/>
        <a:p>
          <a:pPr rtl="1"/>
          <a:endParaRPr lang="ar-SA"/>
        </a:p>
      </dgm:t>
    </dgm:pt>
    <dgm:pt modelId="{232A3417-9D38-4680-9DCA-BB5B76830877}" type="sibTrans" cxnId="{88032B4F-1A3D-45A6-987A-27679455B205}">
      <dgm:prSet/>
      <dgm:spPr/>
      <dgm:t>
        <a:bodyPr/>
        <a:lstStyle/>
        <a:p>
          <a:pPr rtl="1"/>
          <a:endParaRPr lang="ar-SA"/>
        </a:p>
      </dgm:t>
    </dgm:pt>
    <dgm:pt modelId="{A95747CA-4384-4965-8874-55085587FCDC}">
      <dgm:prSet phldrT="[نص]"/>
      <dgm:spPr/>
      <dgm:t>
        <a:bodyPr/>
        <a:lstStyle/>
        <a:p>
          <a:pPr rtl="1"/>
          <a:r>
            <a:rPr lang="ar-SA" dirty="0" smtClean="0"/>
            <a:t>حسب مدة الدراسة</a:t>
          </a:r>
          <a:endParaRPr lang="ar-SA" dirty="0"/>
        </a:p>
      </dgm:t>
    </dgm:pt>
    <dgm:pt modelId="{9BD32E05-3FC9-47CE-B90B-0A983C5FCE0B}" type="parTrans" cxnId="{467F8952-E425-4F7F-9A56-46AE4C4ABF3C}">
      <dgm:prSet/>
      <dgm:spPr/>
      <dgm:t>
        <a:bodyPr/>
        <a:lstStyle/>
        <a:p>
          <a:pPr rtl="1"/>
          <a:endParaRPr lang="ar-SA"/>
        </a:p>
      </dgm:t>
    </dgm:pt>
    <dgm:pt modelId="{51B5E3C9-E212-42D9-848C-82301ACE66B0}" type="sibTrans" cxnId="{467F8952-E425-4F7F-9A56-46AE4C4ABF3C}">
      <dgm:prSet/>
      <dgm:spPr/>
      <dgm:t>
        <a:bodyPr/>
        <a:lstStyle/>
        <a:p>
          <a:pPr rtl="1"/>
          <a:endParaRPr lang="ar-SA"/>
        </a:p>
      </dgm:t>
    </dgm:pt>
    <dgm:pt modelId="{B9F4D47B-FA23-486D-BEBD-31F2F0D53A8C}">
      <dgm:prSet phldrT="[نص]"/>
      <dgm:spPr/>
      <dgm:t>
        <a:bodyPr/>
        <a:lstStyle/>
        <a:p>
          <a:pPr rtl="1"/>
          <a:r>
            <a:rPr lang="ar-SA" dirty="0" smtClean="0"/>
            <a:t>تجارب </a:t>
          </a:r>
          <a:r>
            <a:rPr lang="ar-SA" dirty="0" smtClean="0"/>
            <a:t>قصيرة.</a:t>
          </a:r>
          <a:endParaRPr lang="ar-SA" dirty="0"/>
        </a:p>
      </dgm:t>
    </dgm:pt>
    <dgm:pt modelId="{81DFB856-C7B4-4BBA-BC46-BCEAB816D3FB}" type="parTrans" cxnId="{B007E5AA-574A-4418-8E07-64C7B9AD90BC}">
      <dgm:prSet/>
      <dgm:spPr/>
      <dgm:t>
        <a:bodyPr/>
        <a:lstStyle/>
        <a:p>
          <a:pPr rtl="1"/>
          <a:endParaRPr lang="ar-SA"/>
        </a:p>
      </dgm:t>
    </dgm:pt>
    <dgm:pt modelId="{0F8D3A55-0308-41F9-92F3-10ED92944F0A}" type="sibTrans" cxnId="{B007E5AA-574A-4418-8E07-64C7B9AD90BC}">
      <dgm:prSet/>
      <dgm:spPr/>
      <dgm:t>
        <a:bodyPr/>
        <a:lstStyle/>
        <a:p>
          <a:pPr rtl="1"/>
          <a:endParaRPr lang="ar-SA"/>
        </a:p>
      </dgm:t>
    </dgm:pt>
    <dgm:pt modelId="{06C48A5C-EF61-44EA-9272-CA9CCCD7A6FB}">
      <dgm:prSet phldrT="[نص]"/>
      <dgm:spPr/>
      <dgm:t>
        <a:bodyPr/>
        <a:lstStyle/>
        <a:p>
          <a:pPr rtl="1"/>
          <a:r>
            <a:rPr lang="ar-SA" dirty="0" smtClean="0"/>
            <a:t>تجارب </a:t>
          </a:r>
          <a:r>
            <a:rPr lang="ar-SA" dirty="0" smtClean="0"/>
            <a:t>طويلة.</a:t>
          </a:r>
          <a:endParaRPr lang="ar-SA" dirty="0"/>
        </a:p>
      </dgm:t>
    </dgm:pt>
    <dgm:pt modelId="{DE011C38-C1C4-4452-9E69-D63FB2FA97EB}" type="parTrans" cxnId="{4C872E1A-72C4-4728-91C1-7B7443EA01B1}">
      <dgm:prSet/>
      <dgm:spPr/>
      <dgm:t>
        <a:bodyPr/>
        <a:lstStyle/>
        <a:p>
          <a:pPr rtl="1"/>
          <a:endParaRPr lang="ar-SA"/>
        </a:p>
      </dgm:t>
    </dgm:pt>
    <dgm:pt modelId="{D479946D-C1D9-4908-B80C-C5B3867AC37F}" type="sibTrans" cxnId="{4C872E1A-72C4-4728-91C1-7B7443EA01B1}">
      <dgm:prSet/>
      <dgm:spPr/>
      <dgm:t>
        <a:bodyPr/>
        <a:lstStyle/>
        <a:p>
          <a:pPr rtl="1"/>
          <a:endParaRPr lang="ar-SA"/>
        </a:p>
      </dgm:t>
    </dgm:pt>
    <dgm:pt modelId="{56E3C5EF-5473-4737-95A0-F98608352527}" type="pres">
      <dgm:prSet presAssocID="{AB1E625E-DD3D-4500-963F-7DAA69906609}" presName="Name0" presStyleCnt="0">
        <dgm:presLayoutVars>
          <dgm:dir/>
          <dgm:animLvl val="lvl"/>
          <dgm:resizeHandles val="exact"/>
        </dgm:presLayoutVars>
      </dgm:prSet>
      <dgm:spPr/>
      <dgm:t>
        <a:bodyPr/>
        <a:lstStyle/>
        <a:p>
          <a:pPr rtl="1"/>
          <a:endParaRPr lang="ar-SA"/>
        </a:p>
      </dgm:t>
    </dgm:pt>
    <dgm:pt modelId="{9C06AB04-7098-4292-84A7-A1AA695CEE3B}" type="pres">
      <dgm:prSet presAssocID="{1EF80221-A3A9-4C95-9941-BE06F8F9D46E}" presName="linNode" presStyleCnt="0"/>
      <dgm:spPr/>
    </dgm:pt>
    <dgm:pt modelId="{FB96F72A-4C97-492A-9548-618993A585AE}" type="pres">
      <dgm:prSet presAssocID="{1EF80221-A3A9-4C95-9941-BE06F8F9D46E}" presName="parentText" presStyleLbl="node1" presStyleIdx="0" presStyleCnt="3">
        <dgm:presLayoutVars>
          <dgm:chMax val="1"/>
          <dgm:bulletEnabled val="1"/>
        </dgm:presLayoutVars>
      </dgm:prSet>
      <dgm:spPr/>
      <dgm:t>
        <a:bodyPr/>
        <a:lstStyle/>
        <a:p>
          <a:pPr rtl="1"/>
          <a:endParaRPr lang="ar-SA"/>
        </a:p>
      </dgm:t>
    </dgm:pt>
    <dgm:pt modelId="{407123DB-830E-46CC-B3A6-4815C4EDABE4}" type="pres">
      <dgm:prSet presAssocID="{1EF80221-A3A9-4C95-9941-BE06F8F9D46E}" presName="descendantText" presStyleLbl="alignAccFollowNode1" presStyleIdx="0" presStyleCnt="3">
        <dgm:presLayoutVars>
          <dgm:bulletEnabled val="1"/>
        </dgm:presLayoutVars>
      </dgm:prSet>
      <dgm:spPr/>
      <dgm:t>
        <a:bodyPr/>
        <a:lstStyle/>
        <a:p>
          <a:pPr rtl="1"/>
          <a:endParaRPr lang="ar-SA"/>
        </a:p>
      </dgm:t>
    </dgm:pt>
    <dgm:pt modelId="{9A49C6D0-5340-4A07-8074-F1D016A46139}" type="pres">
      <dgm:prSet presAssocID="{8E0E0421-6527-4B75-88F2-F35E1FC249C2}" presName="sp" presStyleCnt="0"/>
      <dgm:spPr/>
    </dgm:pt>
    <dgm:pt modelId="{0E7FC6F2-10D0-483D-ABE0-F99BE36B8555}" type="pres">
      <dgm:prSet presAssocID="{BA4F3972-3D9F-4DC8-AB79-D35D403AF89F}" presName="linNode" presStyleCnt="0"/>
      <dgm:spPr/>
    </dgm:pt>
    <dgm:pt modelId="{13A9C936-EB12-4472-805F-9B1E75A4A84F}" type="pres">
      <dgm:prSet presAssocID="{BA4F3972-3D9F-4DC8-AB79-D35D403AF89F}" presName="parentText" presStyleLbl="node1" presStyleIdx="1" presStyleCnt="3">
        <dgm:presLayoutVars>
          <dgm:chMax val="1"/>
          <dgm:bulletEnabled val="1"/>
        </dgm:presLayoutVars>
      </dgm:prSet>
      <dgm:spPr/>
      <dgm:t>
        <a:bodyPr/>
        <a:lstStyle/>
        <a:p>
          <a:pPr rtl="1"/>
          <a:endParaRPr lang="ar-SA"/>
        </a:p>
      </dgm:t>
    </dgm:pt>
    <dgm:pt modelId="{3BDFD066-59C4-4773-BDF7-E262AE1A0CDE}" type="pres">
      <dgm:prSet presAssocID="{BA4F3972-3D9F-4DC8-AB79-D35D403AF89F}" presName="descendantText" presStyleLbl="alignAccFollowNode1" presStyleIdx="1" presStyleCnt="3">
        <dgm:presLayoutVars>
          <dgm:bulletEnabled val="1"/>
        </dgm:presLayoutVars>
      </dgm:prSet>
      <dgm:spPr/>
      <dgm:t>
        <a:bodyPr/>
        <a:lstStyle/>
        <a:p>
          <a:pPr rtl="1"/>
          <a:endParaRPr lang="ar-SA"/>
        </a:p>
      </dgm:t>
    </dgm:pt>
    <dgm:pt modelId="{F7146FE4-B4AB-4127-9584-EB7AB945D5E1}" type="pres">
      <dgm:prSet presAssocID="{C68A5AF4-1533-44C9-AD1E-4C31C1CC6D6E}" presName="sp" presStyleCnt="0"/>
      <dgm:spPr/>
    </dgm:pt>
    <dgm:pt modelId="{33C03327-8B3F-4A4B-9702-BD0448A41F23}" type="pres">
      <dgm:prSet presAssocID="{A95747CA-4384-4965-8874-55085587FCDC}" presName="linNode" presStyleCnt="0"/>
      <dgm:spPr/>
    </dgm:pt>
    <dgm:pt modelId="{34139F5F-D248-43BB-AB05-01E38C222963}" type="pres">
      <dgm:prSet presAssocID="{A95747CA-4384-4965-8874-55085587FCDC}" presName="parentText" presStyleLbl="node1" presStyleIdx="2" presStyleCnt="3">
        <dgm:presLayoutVars>
          <dgm:chMax val="1"/>
          <dgm:bulletEnabled val="1"/>
        </dgm:presLayoutVars>
      </dgm:prSet>
      <dgm:spPr/>
      <dgm:t>
        <a:bodyPr/>
        <a:lstStyle/>
        <a:p>
          <a:pPr rtl="1"/>
          <a:endParaRPr lang="ar-SA"/>
        </a:p>
      </dgm:t>
    </dgm:pt>
    <dgm:pt modelId="{7D255A2A-F1E7-408A-BCF9-5C3C6BB45BC6}" type="pres">
      <dgm:prSet presAssocID="{A95747CA-4384-4965-8874-55085587FCDC}" presName="descendantText" presStyleLbl="alignAccFollowNode1" presStyleIdx="2" presStyleCnt="3">
        <dgm:presLayoutVars>
          <dgm:bulletEnabled val="1"/>
        </dgm:presLayoutVars>
      </dgm:prSet>
      <dgm:spPr/>
      <dgm:t>
        <a:bodyPr/>
        <a:lstStyle/>
        <a:p>
          <a:pPr rtl="1"/>
          <a:endParaRPr lang="ar-SA"/>
        </a:p>
      </dgm:t>
    </dgm:pt>
  </dgm:ptLst>
  <dgm:cxnLst>
    <dgm:cxn modelId="{64D1E902-1714-4B5A-9F51-F839AFED5E5B}" srcId="{1EF80221-A3A9-4C95-9941-BE06F8F9D46E}" destId="{53ACDD00-806C-4710-8C57-3D96D5A60D14}" srcOrd="0" destOrd="0" parTransId="{ADC9DEC8-FB29-46D5-BD44-8A9A077D9201}" sibTransId="{BEBB7BA6-FA17-47B3-A9ED-E4CC8FEF7EFE}"/>
    <dgm:cxn modelId="{55166543-1C63-4F4B-8E0D-2A96D00BA35C}" type="presOf" srcId="{BA4F3972-3D9F-4DC8-AB79-D35D403AF89F}" destId="{13A9C936-EB12-4472-805F-9B1E75A4A84F}" srcOrd="0" destOrd="0" presId="urn:microsoft.com/office/officeart/2005/8/layout/vList5"/>
    <dgm:cxn modelId="{E6878DD7-82E9-4027-BAC7-792D77F4819B}" type="presOf" srcId="{AB1E625E-DD3D-4500-963F-7DAA69906609}" destId="{56E3C5EF-5473-4737-95A0-F98608352527}" srcOrd="0" destOrd="0" presId="urn:microsoft.com/office/officeart/2005/8/layout/vList5"/>
    <dgm:cxn modelId="{B007E5AA-574A-4418-8E07-64C7B9AD90BC}" srcId="{A95747CA-4384-4965-8874-55085587FCDC}" destId="{B9F4D47B-FA23-486D-BEBD-31F2F0D53A8C}" srcOrd="0" destOrd="0" parTransId="{81DFB856-C7B4-4BBA-BC46-BCEAB816D3FB}" sibTransId="{0F8D3A55-0308-41F9-92F3-10ED92944F0A}"/>
    <dgm:cxn modelId="{CDC01697-12A1-4F4A-825F-49B460DCEA09}" srcId="{AB1E625E-DD3D-4500-963F-7DAA69906609}" destId="{1EF80221-A3A9-4C95-9941-BE06F8F9D46E}" srcOrd="0" destOrd="0" parTransId="{8D93E70B-85D4-470B-96E9-311A4F708662}" sibTransId="{8E0E0421-6527-4B75-88F2-F35E1FC249C2}"/>
    <dgm:cxn modelId="{065A04B2-FEE6-4EFF-9AAD-BC14C9E889BB}" type="presOf" srcId="{B9F4D47B-FA23-486D-BEBD-31F2F0D53A8C}" destId="{7D255A2A-F1E7-408A-BCF9-5C3C6BB45BC6}" srcOrd="0" destOrd="0" presId="urn:microsoft.com/office/officeart/2005/8/layout/vList5"/>
    <dgm:cxn modelId="{971AA823-AB29-4055-A47C-04B5156CAA70}" srcId="{AB1E625E-DD3D-4500-963F-7DAA69906609}" destId="{BA4F3972-3D9F-4DC8-AB79-D35D403AF89F}" srcOrd="1" destOrd="0" parTransId="{74BD49BD-0D3C-4FF8-B10A-D9934ECBA8D1}" sibTransId="{C68A5AF4-1533-44C9-AD1E-4C31C1CC6D6E}"/>
    <dgm:cxn modelId="{467F8952-E425-4F7F-9A56-46AE4C4ABF3C}" srcId="{AB1E625E-DD3D-4500-963F-7DAA69906609}" destId="{A95747CA-4384-4965-8874-55085587FCDC}" srcOrd="2" destOrd="0" parTransId="{9BD32E05-3FC9-47CE-B90B-0A983C5FCE0B}" sibTransId="{51B5E3C9-E212-42D9-848C-82301ACE66B0}"/>
    <dgm:cxn modelId="{84305B20-8152-41F5-9CC3-9A6A7E232DC6}" srcId="{1EF80221-A3A9-4C95-9941-BE06F8F9D46E}" destId="{FBC5C81B-9E08-4CED-A4E4-E2A64CAB2416}" srcOrd="1" destOrd="0" parTransId="{873DA6C5-C197-48EB-8466-C3DCF4FC3365}" sibTransId="{04B0B111-1F2F-4D6E-B69F-B0CF4B63F159}"/>
    <dgm:cxn modelId="{088CB15C-189A-4488-9615-B6E07971F2D0}" type="presOf" srcId="{6F60D7DB-2427-4B2B-8149-6F39FD3C0EE7}" destId="{3BDFD066-59C4-4773-BDF7-E262AE1A0CDE}" srcOrd="0" destOrd="1" presId="urn:microsoft.com/office/officeart/2005/8/layout/vList5"/>
    <dgm:cxn modelId="{53E01D96-18CF-44A9-91B5-3539B2964C40}" type="presOf" srcId="{FBC5C81B-9E08-4CED-A4E4-E2A64CAB2416}" destId="{407123DB-830E-46CC-B3A6-4815C4EDABE4}" srcOrd="0" destOrd="1" presId="urn:microsoft.com/office/officeart/2005/8/layout/vList5"/>
    <dgm:cxn modelId="{C8E4FEE6-023C-41D6-B41E-3ECF314F86C3}" srcId="{BA4F3972-3D9F-4DC8-AB79-D35D403AF89F}" destId="{A7CD4A34-3906-4B1B-8B9C-C70512768D0D}" srcOrd="0" destOrd="0" parTransId="{EB4F381A-10A0-4451-9985-2E681503CB28}" sibTransId="{D99EE534-34ED-41F3-BCE7-0BD5C1D65618}"/>
    <dgm:cxn modelId="{17ECF63D-BA29-4955-BBC7-50C79899ED22}" type="presOf" srcId="{1EF80221-A3A9-4C95-9941-BE06F8F9D46E}" destId="{FB96F72A-4C97-492A-9548-618993A585AE}" srcOrd="0" destOrd="0" presId="urn:microsoft.com/office/officeart/2005/8/layout/vList5"/>
    <dgm:cxn modelId="{25158148-3AE5-4C76-8148-28F7091382EF}" type="presOf" srcId="{06C48A5C-EF61-44EA-9272-CA9CCCD7A6FB}" destId="{7D255A2A-F1E7-408A-BCF9-5C3C6BB45BC6}" srcOrd="0" destOrd="1" presId="urn:microsoft.com/office/officeart/2005/8/layout/vList5"/>
    <dgm:cxn modelId="{F341D424-5CA0-4A27-BA57-00FB1FFD6807}" type="presOf" srcId="{A95747CA-4384-4965-8874-55085587FCDC}" destId="{34139F5F-D248-43BB-AB05-01E38C222963}" srcOrd="0" destOrd="0" presId="urn:microsoft.com/office/officeart/2005/8/layout/vList5"/>
    <dgm:cxn modelId="{88032B4F-1A3D-45A6-987A-27679455B205}" srcId="{BA4F3972-3D9F-4DC8-AB79-D35D403AF89F}" destId="{6F60D7DB-2427-4B2B-8149-6F39FD3C0EE7}" srcOrd="1" destOrd="0" parTransId="{61DCACBA-52C1-45B4-AAB4-85F5F0A5DD74}" sibTransId="{232A3417-9D38-4680-9DCA-BB5B76830877}"/>
    <dgm:cxn modelId="{CD52B97E-CA8D-4E4E-AAFB-095A902ECB93}" type="presOf" srcId="{A7CD4A34-3906-4B1B-8B9C-C70512768D0D}" destId="{3BDFD066-59C4-4773-BDF7-E262AE1A0CDE}" srcOrd="0" destOrd="0" presId="urn:microsoft.com/office/officeart/2005/8/layout/vList5"/>
    <dgm:cxn modelId="{F3899DC6-9414-4830-9D9B-25EA3C7CD8A4}" type="presOf" srcId="{53ACDD00-806C-4710-8C57-3D96D5A60D14}" destId="{407123DB-830E-46CC-B3A6-4815C4EDABE4}" srcOrd="0" destOrd="0" presId="urn:microsoft.com/office/officeart/2005/8/layout/vList5"/>
    <dgm:cxn modelId="{4C872E1A-72C4-4728-91C1-7B7443EA01B1}" srcId="{A95747CA-4384-4965-8874-55085587FCDC}" destId="{06C48A5C-EF61-44EA-9272-CA9CCCD7A6FB}" srcOrd="1" destOrd="0" parTransId="{DE011C38-C1C4-4452-9E69-D63FB2FA97EB}" sibTransId="{D479946D-C1D9-4908-B80C-C5B3867AC37F}"/>
    <dgm:cxn modelId="{068DBC0D-8542-4B8B-B271-223BDDF40E34}" type="presParOf" srcId="{56E3C5EF-5473-4737-95A0-F98608352527}" destId="{9C06AB04-7098-4292-84A7-A1AA695CEE3B}" srcOrd="0" destOrd="0" presId="urn:microsoft.com/office/officeart/2005/8/layout/vList5"/>
    <dgm:cxn modelId="{B3FB05FD-83D8-4CBD-9E29-E9C8B1567C71}" type="presParOf" srcId="{9C06AB04-7098-4292-84A7-A1AA695CEE3B}" destId="{FB96F72A-4C97-492A-9548-618993A585AE}" srcOrd="0" destOrd="0" presId="urn:microsoft.com/office/officeart/2005/8/layout/vList5"/>
    <dgm:cxn modelId="{2A945CDE-E383-47D2-9944-DAAD902A79B8}" type="presParOf" srcId="{9C06AB04-7098-4292-84A7-A1AA695CEE3B}" destId="{407123DB-830E-46CC-B3A6-4815C4EDABE4}" srcOrd="1" destOrd="0" presId="urn:microsoft.com/office/officeart/2005/8/layout/vList5"/>
    <dgm:cxn modelId="{A65FE1FE-02CD-49BA-9FF4-F6113192B183}" type="presParOf" srcId="{56E3C5EF-5473-4737-95A0-F98608352527}" destId="{9A49C6D0-5340-4A07-8074-F1D016A46139}" srcOrd="1" destOrd="0" presId="urn:microsoft.com/office/officeart/2005/8/layout/vList5"/>
    <dgm:cxn modelId="{E3768306-F8C1-4301-8221-39EE7C45511E}" type="presParOf" srcId="{56E3C5EF-5473-4737-95A0-F98608352527}" destId="{0E7FC6F2-10D0-483D-ABE0-F99BE36B8555}" srcOrd="2" destOrd="0" presId="urn:microsoft.com/office/officeart/2005/8/layout/vList5"/>
    <dgm:cxn modelId="{BD69975B-EEDB-4F39-8605-B6C72588340B}" type="presParOf" srcId="{0E7FC6F2-10D0-483D-ABE0-F99BE36B8555}" destId="{13A9C936-EB12-4472-805F-9B1E75A4A84F}" srcOrd="0" destOrd="0" presId="urn:microsoft.com/office/officeart/2005/8/layout/vList5"/>
    <dgm:cxn modelId="{D464D3AF-D6B2-4516-8167-8D02D595C6A8}" type="presParOf" srcId="{0E7FC6F2-10D0-483D-ABE0-F99BE36B8555}" destId="{3BDFD066-59C4-4773-BDF7-E262AE1A0CDE}" srcOrd="1" destOrd="0" presId="urn:microsoft.com/office/officeart/2005/8/layout/vList5"/>
    <dgm:cxn modelId="{EB8BC83D-15DD-46AA-B704-353A198CFD5F}" type="presParOf" srcId="{56E3C5EF-5473-4737-95A0-F98608352527}" destId="{F7146FE4-B4AB-4127-9584-EB7AB945D5E1}" srcOrd="3" destOrd="0" presId="urn:microsoft.com/office/officeart/2005/8/layout/vList5"/>
    <dgm:cxn modelId="{089A4499-2107-4A5C-BD93-6EEC57FFC9C4}" type="presParOf" srcId="{56E3C5EF-5473-4737-95A0-F98608352527}" destId="{33C03327-8B3F-4A4B-9702-BD0448A41F23}" srcOrd="4" destOrd="0" presId="urn:microsoft.com/office/officeart/2005/8/layout/vList5"/>
    <dgm:cxn modelId="{0BB8E33C-2EEC-4FDC-A511-4A4D02FEC40E}" type="presParOf" srcId="{33C03327-8B3F-4A4B-9702-BD0448A41F23}" destId="{34139F5F-D248-43BB-AB05-01E38C222963}" srcOrd="0" destOrd="0" presId="urn:microsoft.com/office/officeart/2005/8/layout/vList5"/>
    <dgm:cxn modelId="{22F5D3F3-5257-4D62-B98B-9DBBDA165F03}" type="presParOf" srcId="{33C03327-8B3F-4A4B-9702-BD0448A41F23}" destId="{7D255A2A-F1E7-408A-BCF9-5C3C6BB45B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1865A-3AF2-45DE-8927-5D362D32EA23}">
      <dsp:nvSpPr>
        <dsp:cNvPr id="0" name=""/>
        <dsp:cNvSpPr/>
      </dsp:nvSpPr>
      <dsp:spPr>
        <a:xfrm>
          <a:off x="8833457" y="3970538"/>
          <a:ext cx="91440" cy="739712"/>
        </a:xfrm>
        <a:custGeom>
          <a:avLst/>
          <a:gdLst/>
          <a:ahLst/>
          <a:cxnLst/>
          <a:rect l="0" t="0" r="0" b="0"/>
          <a:pathLst>
            <a:path>
              <a:moveTo>
                <a:pt x="45720" y="0"/>
              </a:moveTo>
              <a:lnTo>
                <a:pt x="45720" y="73971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B59C7-9403-4842-8ED7-3259863803A8}">
      <dsp:nvSpPr>
        <dsp:cNvPr id="0" name=""/>
        <dsp:cNvSpPr/>
      </dsp:nvSpPr>
      <dsp:spPr>
        <a:xfrm>
          <a:off x="5770548" y="1615752"/>
          <a:ext cx="3108628" cy="739712"/>
        </a:xfrm>
        <a:custGeom>
          <a:avLst/>
          <a:gdLst/>
          <a:ahLst/>
          <a:cxnLst/>
          <a:rect l="0" t="0" r="0" b="0"/>
          <a:pathLst>
            <a:path>
              <a:moveTo>
                <a:pt x="0" y="0"/>
              </a:moveTo>
              <a:lnTo>
                <a:pt x="0" y="504092"/>
              </a:lnTo>
              <a:lnTo>
                <a:pt x="3108628" y="504092"/>
              </a:lnTo>
              <a:lnTo>
                <a:pt x="3108628" y="7397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DB633-1779-4535-8273-ABBA71DCFA35}">
      <dsp:nvSpPr>
        <dsp:cNvPr id="0" name=""/>
        <dsp:cNvSpPr/>
      </dsp:nvSpPr>
      <dsp:spPr>
        <a:xfrm>
          <a:off x="5724828" y="3970538"/>
          <a:ext cx="91440" cy="739712"/>
        </a:xfrm>
        <a:custGeom>
          <a:avLst/>
          <a:gdLst/>
          <a:ahLst/>
          <a:cxnLst/>
          <a:rect l="0" t="0" r="0" b="0"/>
          <a:pathLst>
            <a:path>
              <a:moveTo>
                <a:pt x="45720" y="0"/>
              </a:moveTo>
              <a:lnTo>
                <a:pt x="45720" y="73971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39752-DF7F-4C60-A263-86F60DB87DB2}">
      <dsp:nvSpPr>
        <dsp:cNvPr id="0" name=""/>
        <dsp:cNvSpPr/>
      </dsp:nvSpPr>
      <dsp:spPr>
        <a:xfrm>
          <a:off x="5724828" y="1615752"/>
          <a:ext cx="91440" cy="739712"/>
        </a:xfrm>
        <a:custGeom>
          <a:avLst/>
          <a:gdLst/>
          <a:ahLst/>
          <a:cxnLst/>
          <a:rect l="0" t="0" r="0" b="0"/>
          <a:pathLst>
            <a:path>
              <a:moveTo>
                <a:pt x="45720" y="0"/>
              </a:moveTo>
              <a:lnTo>
                <a:pt x="45720" y="7397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C1D43-46D4-40E4-924F-CA37A91622E0}">
      <dsp:nvSpPr>
        <dsp:cNvPr id="0" name=""/>
        <dsp:cNvSpPr/>
      </dsp:nvSpPr>
      <dsp:spPr>
        <a:xfrm>
          <a:off x="2616200" y="3970538"/>
          <a:ext cx="91440" cy="739712"/>
        </a:xfrm>
        <a:custGeom>
          <a:avLst/>
          <a:gdLst/>
          <a:ahLst/>
          <a:cxnLst/>
          <a:rect l="0" t="0" r="0" b="0"/>
          <a:pathLst>
            <a:path>
              <a:moveTo>
                <a:pt x="45720" y="0"/>
              </a:moveTo>
              <a:lnTo>
                <a:pt x="45720" y="73971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BD0E3-28E6-45C8-ACD1-B040F647673B}">
      <dsp:nvSpPr>
        <dsp:cNvPr id="0" name=""/>
        <dsp:cNvSpPr/>
      </dsp:nvSpPr>
      <dsp:spPr>
        <a:xfrm>
          <a:off x="2661920" y="1615752"/>
          <a:ext cx="3108628" cy="739712"/>
        </a:xfrm>
        <a:custGeom>
          <a:avLst/>
          <a:gdLst/>
          <a:ahLst/>
          <a:cxnLst/>
          <a:rect l="0" t="0" r="0" b="0"/>
          <a:pathLst>
            <a:path>
              <a:moveTo>
                <a:pt x="3108628" y="0"/>
              </a:moveTo>
              <a:lnTo>
                <a:pt x="3108628" y="504092"/>
              </a:lnTo>
              <a:lnTo>
                <a:pt x="0" y="504092"/>
              </a:lnTo>
              <a:lnTo>
                <a:pt x="0" y="7397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17017-6235-4287-8AF5-FABE5270ADCA}">
      <dsp:nvSpPr>
        <dsp:cNvPr id="0" name=""/>
        <dsp:cNvSpPr/>
      </dsp:nvSpPr>
      <dsp:spPr>
        <a:xfrm>
          <a:off x="1568266" y="678"/>
          <a:ext cx="8404564"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5AD1D-5982-4496-B157-9AB51BEF66C6}">
      <dsp:nvSpPr>
        <dsp:cNvPr id="0" name=""/>
        <dsp:cNvSpPr/>
      </dsp:nvSpPr>
      <dsp:spPr>
        <a:xfrm>
          <a:off x="1850869" y="269150"/>
          <a:ext cx="8404564"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t>تصنيف البحوث بحسب وظائفها</a:t>
          </a:r>
          <a:endParaRPr lang="ar-SA" sz="4000" b="1" kern="1200" dirty="0"/>
        </a:p>
      </dsp:txBody>
      <dsp:txXfrm>
        <a:off x="1898173" y="316454"/>
        <a:ext cx="8309956" cy="1520465"/>
      </dsp:txXfrm>
    </dsp:sp>
    <dsp:sp modelId="{91EC3BBD-C0B8-4779-A24A-C9ADD17545FE}">
      <dsp:nvSpPr>
        <dsp:cNvPr id="0" name=""/>
        <dsp:cNvSpPr/>
      </dsp:nvSpPr>
      <dsp:spPr>
        <a:xfrm>
          <a:off x="1390208" y="2355464"/>
          <a:ext cx="2543423"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7CC31-BA61-4EE2-8472-7190ECEA1777}">
      <dsp:nvSpPr>
        <dsp:cNvPr id="0" name=""/>
        <dsp:cNvSpPr/>
      </dsp:nvSpPr>
      <dsp:spPr>
        <a:xfrm>
          <a:off x="1672811" y="2623936"/>
          <a:ext cx="2543423"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البحث التقويمي</a:t>
          </a:r>
          <a:endParaRPr lang="ar-SA" sz="3200" b="1" kern="1200" dirty="0"/>
        </a:p>
      </dsp:txBody>
      <dsp:txXfrm>
        <a:off x="1720115" y="2671240"/>
        <a:ext cx="2448815" cy="1520465"/>
      </dsp:txXfrm>
    </dsp:sp>
    <dsp:sp modelId="{0708BCCF-01C0-407C-80F4-043EFDCC967D}">
      <dsp:nvSpPr>
        <dsp:cNvPr id="0" name=""/>
        <dsp:cNvSpPr/>
      </dsp:nvSpPr>
      <dsp:spPr>
        <a:xfrm>
          <a:off x="1390208" y="4710250"/>
          <a:ext cx="2543423"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45C75-0B1D-4994-84E7-4ECF003A92AC}">
      <dsp:nvSpPr>
        <dsp:cNvPr id="0" name=""/>
        <dsp:cNvSpPr/>
      </dsp:nvSpPr>
      <dsp:spPr>
        <a:xfrm>
          <a:off x="1672811" y="4978722"/>
          <a:ext cx="2543423"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 يركز على تقدير أهمية وقيمة ممارسة معينة في واقع ما</a:t>
          </a:r>
        </a:p>
        <a:p>
          <a:pPr lvl="0" algn="ctr" defTabSz="755650" rtl="1">
            <a:lnSpc>
              <a:spcPct val="90000"/>
            </a:lnSpc>
            <a:spcBef>
              <a:spcPct val="0"/>
            </a:spcBef>
            <a:spcAft>
              <a:spcPct val="35000"/>
            </a:spcAft>
          </a:pPr>
          <a:r>
            <a:rPr lang="ar-SA" sz="1700" kern="1200" dirty="0" smtClean="0"/>
            <a:t>- الهدف تحديد مدى تحقيق الممارسة لأهدافها.</a:t>
          </a:r>
        </a:p>
        <a:p>
          <a:pPr lvl="0" algn="ctr" defTabSz="755650" rtl="1">
            <a:lnSpc>
              <a:spcPct val="90000"/>
            </a:lnSpc>
            <a:spcBef>
              <a:spcPct val="0"/>
            </a:spcBef>
            <a:spcAft>
              <a:spcPct val="35000"/>
            </a:spcAft>
          </a:pPr>
          <a:endParaRPr lang="ar-SA" sz="1700" kern="1200" dirty="0"/>
        </a:p>
      </dsp:txBody>
      <dsp:txXfrm>
        <a:off x="1720115" y="5026026"/>
        <a:ext cx="2448815" cy="1520465"/>
      </dsp:txXfrm>
    </dsp:sp>
    <dsp:sp modelId="{E08AD2A0-4921-4486-8DF5-E77A73A2259A}">
      <dsp:nvSpPr>
        <dsp:cNvPr id="0" name=""/>
        <dsp:cNvSpPr/>
      </dsp:nvSpPr>
      <dsp:spPr>
        <a:xfrm>
          <a:off x="4498837" y="2355464"/>
          <a:ext cx="2543423"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365B8-6EDC-4505-B1B7-6BF9A29AEAB7}">
      <dsp:nvSpPr>
        <dsp:cNvPr id="0" name=""/>
        <dsp:cNvSpPr/>
      </dsp:nvSpPr>
      <dsp:spPr>
        <a:xfrm>
          <a:off x="4781439" y="2623936"/>
          <a:ext cx="2543423"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البحث التطبيقي</a:t>
          </a:r>
          <a:endParaRPr lang="ar-SA" sz="3200" b="1" kern="1200" dirty="0"/>
        </a:p>
      </dsp:txBody>
      <dsp:txXfrm>
        <a:off x="4828743" y="2671240"/>
        <a:ext cx="2448815" cy="1520465"/>
      </dsp:txXfrm>
    </dsp:sp>
    <dsp:sp modelId="{B795EB2D-0FF8-4611-9558-C7730BBE533E}">
      <dsp:nvSpPr>
        <dsp:cNvPr id="0" name=""/>
        <dsp:cNvSpPr/>
      </dsp:nvSpPr>
      <dsp:spPr>
        <a:xfrm>
          <a:off x="4498837" y="4710250"/>
          <a:ext cx="2543423"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829F9-E21C-46E2-96ED-185ACAC21045}">
      <dsp:nvSpPr>
        <dsp:cNvPr id="0" name=""/>
        <dsp:cNvSpPr/>
      </dsp:nvSpPr>
      <dsp:spPr>
        <a:xfrm>
          <a:off x="4781439" y="4978722"/>
          <a:ext cx="2543423"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 يطبق المعرفة في حل المشكلات.</a:t>
          </a:r>
        </a:p>
        <a:p>
          <a:pPr lvl="0" algn="ctr" defTabSz="755650" rtl="1">
            <a:lnSpc>
              <a:spcPct val="90000"/>
            </a:lnSpc>
            <a:spcBef>
              <a:spcPct val="0"/>
            </a:spcBef>
            <a:spcAft>
              <a:spcPct val="35000"/>
            </a:spcAft>
          </a:pPr>
          <a:r>
            <a:rPr lang="ar-SA" sz="1700" kern="1200" dirty="0" smtClean="0"/>
            <a:t>-الهدف تحين الواقع العملي.</a:t>
          </a:r>
        </a:p>
        <a:p>
          <a:pPr lvl="0" algn="ctr" defTabSz="755650" rtl="1">
            <a:lnSpc>
              <a:spcPct val="90000"/>
            </a:lnSpc>
            <a:spcBef>
              <a:spcPct val="0"/>
            </a:spcBef>
            <a:spcAft>
              <a:spcPct val="35000"/>
            </a:spcAft>
          </a:pPr>
          <a:r>
            <a:rPr lang="ar-SA" sz="1700" kern="1200" dirty="0" smtClean="0"/>
            <a:t>ينفذ في مواقف حقيقية</a:t>
          </a:r>
        </a:p>
        <a:p>
          <a:pPr lvl="0" algn="ctr" defTabSz="755650" rtl="1">
            <a:lnSpc>
              <a:spcPct val="90000"/>
            </a:lnSpc>
            <a:spcBef>
              <a:spcPct val="0"/>
            </a:spcBef>
            <a:spcAft>
              <a:spcPct val="35000"/>
            </a:spcAft>
          </a:pPr>
          <a:r>
            <a:rPr lang="ar-SA" sz="1700" kern="1200" dirty="0" smtClean="0"/>
            <a:t> </a:t>
          </a:r>
          <a:endParaRPr lang="ar-SA" sz="1700" kern="1200" dirty="0"/>
        </a:p>
      </dsp:txBody>
      <dsp:txXfrm>
        <a:off x="4828743" y="5026026"/>
        <a:ext cx="2448815" cy="1520465"/>
      </dsp:txXfrm>
    </dsp:sp>
    <dsp:sp modelId="{47930752-6FBB-4802-AF57-01B23D92D773}">
      <dsp:nvSpPr>
        <dsp:cNvPr id="0" name=""/>
        <dsp:cNvSpPr/>
      </dsp:nvSpPr>
      <dsp:spPr>
        <a:xfrm>
          <a:off x="7607465" y="2355464"/>
          <a:ext cx="2543423"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751F9-4A3F-4C3E-80AD-DFDDBC2F7F64}">
      <dsp:nvSpPr>
        <dsp:cNvPr id="0" name=""/>
        <dsp:cNvSpPr/>
      </dsp:nvSpPr>
      <dsp:spPr>
        <a:xfrm>
          <a:off x="7890068" y="2623936"/>
          <a:ext cx="2543423"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البحث الأساسي</a:t>
          </a:r>
          <a:endParaRPr lang="ar-SA" sz="3200" b="1" kern="1200" dirty="0"/>
        </a:p>
      </dsp:txBody>
      <dsp:txXfrm>
        <a:off x="7937372" y="2671240"/>
        <a:ext cx="2448815" cy="1520465"/>
      </dsp:txXfrm>
    </dsp:sp>
    <dsp:sp modelId="{EF9E89BC-A34D-4F39-ACD5-BCC8BFA29125}">
      <dsp:nvSpPr>
        <dsp:cNvPr id="0" name=""/>
        <dsp:cNvSpPr/>
      </dsp:nvSpPr>
      <dsp:spPr>
        <a:xfrm>
          <a:off x="7607465" y="4710250"/>
          <a:ext cx="2543423" cy="1615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B7FAD-F450-4F79-B536-8D87DA1AE3EF}">
      <dsp:nvSpPr>
        <dsp:cNvPr id="0" name=""/>
        <dsp:cNvSpPr/>
      </dsp:nvSpPr>
      <dsp:spPr>
        <a:xfrm>
          <a:off x="7890068" y="4978722"/>
          <a:ext cx="2543423" cy="1615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-لإختبار نظرية أو مبدأ</a:t>
          </a:r>
        </a:p>
        <a:p>
          <a:pPr lvl="0" algn="ctr" defTabSz="755650" rtl="1">
            <a:lnSpc>
              <a:spcPct val="90000"/>
            </a:lnSpc>
            <a:spcBef>
              <a:spcPct val="0"/>
            </a:spcBef>
            <a:spcAft>
              <a:spcPct val="35000"/>
            </a:spcAft>
          </a:pPr>
          <a:r>
            <a:rPr lang="ar-SA" sz="1700" kern="1200" dirty="0" smtClean="0"/>
            <a:t>- الهدف الإضافة للمعرفة العلمية</a:t>
          </a:r>
        </a:p>
        <a:p>
          <a:pPr lvl="0" algn="ctr" defTabSz="755650" rtl="1">
            <a:lnSpc>
              <a:spcPct val="90000"/>
            </a:lnSpc>
            <a:spcBef>
              <a:spcPct val="0"/>
            </a:spcBef>
            <a:spcAft>
              <a:spcPct val="35000"/>
            </a:spcAft>
          </a:pPr>
          <a:r>
            <a:rPr lang="ar-SA" sz="1700" kern="1200" dirty="0" smtClean="0"/>
            <a:t>- يجرى في المختبرات والمواقف المضبوطة</a:t>
          </a:r>
          <a:endParaRPr lang="ar-SA" sz="1700" kern="1200" dirty="0"/>
        </a:p>
      </dsp:txBody>
      <dsp:txXfrm>
        <a:off x="7937372" y="5026026"/>
        <a:ext cx="2448815" cy="1520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55DA7-4BA3-4950-A889-0837E4E212A2}">
      <dsp:nvSpPr>
        <dsp:cNvPr id="0" name=""/>
        <dsp:cNvSpPr/>
      </dsp:nvSpPr>
      <dsp:spPr>
        <a:xfrm>
          <a:off x="7251956" y="4058913"/>
          <a:ext cx="1865454" cy="742582"/>
        </a:xfrm>
        <a:custGeom>
          <a:avLst/>
          <a:gdLst/>
          <a:ahLst/>
          <a:cxnLst/>
          <a:rect l="0" t="0" r="0" b="0"/>
          <a:pathLst>
            <a:path>
              <a:moveTo>
                <a:pt x="0" y="0"/>
              </a:moveTo>
              <a:lnTo>
                <a:pt x="0" y="501864"/>
              </a:lnTo>
              <a:lnTo>
                <a:pt x="1865454" y="501864"/>
              </a:lnTo>
              <a:lnTo>
                <a:pt x="1865454" y="74258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FE920-AEAF-40FB-AB79-4E6E45AC5FE2}">
      <dsp:nvSpPr>
        <dsp:cNvPr id="0" name=""/>
        <dsp:cNvSpPr/>
      </dsp:nvSpPr>
      <dsp:spPr>
        <a:xfrm>
          <a:off x="5664013" y="1653179"/>
          <a:ext cx="1587943" cy="755716"/>
        </a:xfrm>
        <a:custGeom>
          <a:avLst/>
          <a:gdLst/>
          <a:ahLst/>
          <a:cxnLst/>
          <a:rect l="0" t="0" r="0" b="0"/>
          <a:pathLst>
            <a:path>
              <a:moveTo>
                <a:pt x="0" y="0"/>
              </a:moveTo>
              <a:lnTo>
                <a:pt x="0" y="514998"/>
              </a:lnTo>
              <a:lnTo>
                <a:pt x="1587943" y="514998"/>
              </a:lnTo>
              <a:lnTo>
                <a:pt x="1587943" y="7557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B2874-34D1-4ECA-8F43-E9E1EA8439DE}">
      <dsp:nvSpPr>
        <dsp:cNvPr id="0" name=""/>
        <dsp:cNvSpPr/>
      </dsp:nvSpPr>
      <dsp:spPr>
        <a:xfrm>
          <a:off x="2368263" y="4058913"/>
          <a:ext cx="1707806" cy="758879"/>
        </a:xfrm>
        <a:custGeom>
          <a:avLst/>
          <a:gdLst/>
          <a:ahLst/>
          <a:cxnLst/>
          <a:rect l="0" t="0" r="0" b="0"/>
          <a:pathLst>
            <a:path>
              <a:moveTo>
                <a:pt x="1707806" y="0"/>
              </a:moveTo>
              <a:lnTo>
                <a:pt x="1707806" y="518161"/>
              </a:lnTo>
              <a:lnTo>
                <a:pt x="0" y="518161"/>
              </a:lnTo>
              <a:lnTo>
                <a:pt x="0" y="75887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5609F-6403-4374-A92E-2A11E674F18B}">
      <dsp:nvSpPr>
        <dsp:cNvPr id="0" name=""/>
        <dsp:cNvSpPr/>
      </dsp:nvSpPr>
      <dsp:spPr>
        <a:xfrm>
          <a:off x="4076070" y="1653179"/>
          <a:ext cx="1587943" cy="755716"/>
        </a:xfrm>
        <a:custGeom>
          <a:avLst/>
          <a:gdLst/>
          <a:ahLst/>
          <a:cxnLst/>
          <a:rect l="0" t="0" r="0" b="0"/>
          <a:pathLst>
            <a:path>
              <a:moveTo>
                <a:pt x="1587943" y="0"/>
              </a:moveTo>
              <a:lnTo>
                <a:pt x="1587943" y="514998"/>
              </a:lnTo>
              <a:lnTo>
                <a:pt x="0" y="514998"/>
              </a:lnTo>
              <a:lnTo>
                <a:pt x="0" y="7557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FC8EC-1417-46FE-83DB-7938CF3F6F2A}">
      <dsp:nvSpPr>
        <dsp:cNvPr id="0" name=""/>
        <dsp:cNvSpPr/>
      </dsp:nvSpPr>
      <dsp:spPr>
        <a:xfrm>
          <a:off x="1362613" y="3162"/>
          <a:ext cx="8602800" cy="165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57078-552F-4E4A-98F2-0810A94AA3F8}">
      <dsp:nvSpPr>
        <dsp:cNvPr id="0" name=""/>
        <dsp:cNvSpPr/>
      </dsp:nvSpPr>
      <dsp:spPr>
        <a:xfrm>
          <a:off x="1651330" y="277443"/>
          <a:ext cx="8602800" cy="16500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تصنيف البحوث بحسب مناهجها</a:t>
          </a:r>
          <a:endParaRPr lang="ar-SA" sz="2100" kern="1200" dirty="0"/>
        </a:p>
      </dsp:txBody>
      <dsp:txXfrm>
        <a:off x="1699657" y="325770"/>
        <a:ext cx="8506146" cy="1553363"/>
      </dsp:txXfrm>
    </dsp:sp>
    <dsp:sp modelId="{EBEC6F3A-629D-4BBA-A2B2-2F131F87E83A}">
      <dsp:nvSpPr>
        <dsp:cNvPr id="0" name=""/>
        <dsp:cNvSpPr/>
      </dsp:nvSpPr>
      <dsp:spPr>
        <a:xfrm>
          <a:off x="2776844" y="2408896"/>
          <a:ext cx="2598452" cy="165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DB1C7-A2B7-408A-8D8B-4B26323253D2}">
      <dsp:nvSpPr>
        <dsp:cNvPr id="0" name=""/>
        <dsp:cNvSpPr/>
      </dsp:nvSpPr>
      <dsp:spPr>
        <a:xfrm>
          <a:off x="3065561" y="2683177"/>
          <a:ext cx="2598452" cy="16500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البحث النوعي</a:t>
          </a:r>
          <a:endParaRPr lang="ar-SA" sz="2100" kern="1200" dirty="0"/>
        </a:p>
      </dsp:txBody>
      <dsp:txXfrm>
        <a:off x="3113888" y="2731504"/>
        <a:ext cx="2501798" cy="1553363"/>
      </dsp:txXfrm>
    </dsp:sp>
    <dsp:sp modelId="{2E236E44-0AC4-4805-A479-DF099AAB822D}">
      <dsp:nvSpPr>
        <dsp:cNvPr id="0" name=""/>
        <dsp:cNvSpPr/>
      </dsp:nvSpPr>
      <dsp:spPr>
        <a:xfrm>
          <a:off x="1069037" y="4817792"/>
          <a:ext cx="2598452" cy="165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85B08-B9BF-4A36-8097-F4A6AAB8B163}">
      <dsp:nvSpPr>
        <dsp:cNvPr id="0" name=""/>
        <dsp:cNvSpPr/>
      </dsp:nvSpPr>
      <dsp:spPr>
        <a:xfrm>
          <a:off x="1357754" y="5092073"/>
          <a:ext cx="2598452" cy="16500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يعتمد على دراسة الظاهرة في ظروفها الطبيعية باعتبرها مصدراً مباشراً للبيانات بطريقة وصفية ونادراً ما تستخدم الأرقام</a:t>
          </a:r>
          <a:endParaRPr lang="ar-SA" sz="2100" kern="1200" dirty="0"/>
        </a:p>
      </dsp:txBody>
      <dsp:txXfrm>
        <a:off x="1406081" y="5140400"/>
        <a:ext cx="2501798" cy="1553363"/>
      </dsp:txXfrm>
    </dsp:sp>
    <dsp:sp modelId="{BB06C56A-EBC7-454A-A386-352F4150797F}">
      <dsp:nvSpPr>
        <dsp:cNvPr id="0" name=""/>
        <dsp:cNvSpPr/>
      </dsp:nvSpPr>
      <dsp:spPr>
        <a:xfrm>
          <a:off x="5952730" y="2408896"/>
          <a:ext cx="2598452" cy="165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62EB5-EA62-4496-82A8-A03B674FFDA5}">
      <dsp:nvSpPr>
        <dsp:cNvPr id="0" name=""/>
        <dsp:cNvSpPr/>
      </dsp:nvSpPr>
      <dsp:spPr>
        <a:xfrm>
          <a:off x="6241447" y="2683177"/>
          <a:ext cx="2598452" cy="16500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البحث الكمي</a:t>
          </a:r>
          <a:endParaRPr lang="ar-SA" sz="2100" kern="1200" dirty="0"/>
        </a:p>
      </dsp:txBody>
      <dsp:txXfrm>
        <a:off x="6289774" y="2731504"/>
        <a:ext cx="2501798" cy="1553363"/>
      </dsp:txXfrm>
    </dsp:sp>
    <dsp:sp modelId="{70D984B0-35BC-4F9C-AE2C-BA52C3E9DF51}">
      <dsp:nvSpPr>
        <dsp:cNvPr id="0" name=""/>
        <dsp:cNvSpPr/>
      </dsp:nvSpPr>
      <dsp:spPr>
        <a:xfrm>
          <a:off x="7818185" y="4801496"/>
          <a:ext cx="2598452" cy="165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2A63E-4E1B-44C3-8CAD-F07188E9A125}">
      <dsp:nvSpPr>
        <dsp:cNvPr id="0" name=""/>
        <dsp:cNvSpPr/>
      </dsp:nvSpPr>
      <dsp:spPr>
        <a:xfrm>
          <a:off x="8106902" y="5075777"/>
          <a:ext cx="2598452" cy="16500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يهتم بجمع البيانات باستخدام ادوات قياس كمية على عينة ممثلة بحيث تعمم النتائج على المجتمع الأصلي</a:t>
          </a:r>
          <a:endParaRPr lang="ar-SA" sz="2100" kern="1200" dirty="0"/>
        </a:p>
      </dsp:txBody>
      <dsp:txXfrm>
        <a:off x="8155229" y="5124104"/>
        <a:ext cx="2501798" cy="1553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C7E99-ACE2-402C-B565-E9D7036C70B1}">
      <dsp:nvSpPr>
        <dsp:cNvPr id="0" name=""/>
        <dsp:cNvSpPr/>
      </dsp:nvSpPr>
      <dsp:spPr>
        <a:xfrm>
          <a:off x="9945995" y="2408872"/>
          <a:ext cx="942974" cy="448770"/>
        </a:xfrm>
        <a:custGeom>
          <a:avLst/>
          <a:gdLst/>
          <a:ahLst/>
          <a:cxnLst/>
          <a:rect l="0" t="0" r="0" b="0"/>
          <a:pathLst>
            <a:path>
              <a:moveTo>
                <a:pt x="0" y="0"/>
              </a:moveTo>
              <a:lnTo>
                <a:pt x="0" y="305823"/>
              </a:lnTo>
              <a:lnTo>
                <a:pt x="942974" y="305823"/>
              </a:lnTo>
              <a:lnTo>
                <a:pt x="942974" y="448770"/>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450AD-8532-459C-AE27-E3643E058BAF}">
      <dsp:nvSpPr>
        <dsp:cNvPr id="0" name=""/>
        <dsp:cNvSpPr/>
      </dsp:nvSpPr>
      <dsp:spPr>
        <a:xfrm>
          <a:off x="9003020" y="2408872"/>
          <a:ext cx="942975" cy="448770"/>
        </a:xfrm>
        <a:custGeom>
          <a:avLst/>
          <a:gdLst/>
          <a:ahLst/>
          <a:cxnLst/>
          <a:rect l="0" t="0" r="0" b="0"/>
          <a:pathLst>
            <a:path>
              <a:moveTo>
                <a:pt x="942975" y="0"/>
              </a:moveTo>
              <a:lnTo>
                <a:pt x="942975" y="305823"/>
              </a:lnTo>
              <a:lnTo>
                <a:pt x="0" y="305823"/>
              </a:lnTo>
              <a:lnTo>
                <a:pt x="0" y="448770"/>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38BA5-F578-4C03-BB6C-DD4DECB39F81}">
      <dsp:nvSpPr>
        <dsp:cNvPr id="0" name=""/>
        <dsp:cNvSpPr/>
      </dsp:nvSpPr>
      <dsp:spPr>
        <a:xfrm>
          <a:off x="8060045" y="980265"/>
          <a:ext cx="1885950" cy="448770"/>
        </a:xfrm>
        <a:custGeom>
          <a:avLst/>
          <a:gdLst/>
          <a:ahLst/>
          <a:cxnLst/>
          <a:rect l="0" t="0" r="0" b="0"/>
          <a:pathLst>
            <a:path>
              <a:moveTo>
                <a:pt x="0" y="0"/>
              </a:moveTo>
              <a:lnTo>
                <a:pt x="0" y="305823"/>
              </a:lnTo>
              <a:lnTo>
                <a:pt x="1885950" y="305823"/>
              </a:lnTo>
              <a:lnTo>
                <a:pt x="1885950" y="448770"/>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7760E-79E2-4E8D-8549-ECF0A5B82722}">
      <dsp:nvSpPr>
        <dsp:cNvPr id="0" name=""/>
        <dsp:cNvSpPr/>
      </dsp:nvSpPr>
      <dsp:spPr>
        <a:xfrm>
          <a:off x="6174095" y="2408872"/>
          <a:ext cx="942975" cy="448770"/>
        </a:xfrm>
        <a:custGeom>
          <a:avLst/>
          <a:gdLst/>
          <a:ahLst/>
          <a:cxnLst/>
          <a:rect l="0" t="0" r="0" b="0"/>
          <a:pathLst>
            <a:path>
              <a:moveTo>
                <a:pt x="0" y="0"/>
              </a:moveTo>
              <a:lnTo>
                <a:pt x="0" y="305823"/>
              </a:lnTo>
              <a:lnTo>
                <a:pt x="942975" y="305823"/>
              </a:lnTo>
              <a:lnTo>
                <a:pt x="942975" y="448770"/>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3A41B-5210-4482-94BF-61C410EF9F9B}">
      <dsp:nvSpPr>
        <dsp:cNvPr id="0" name=""/>
        <dsp:cNvSpPr/>
      </dsp:nvSpPr>
      <dsp:spPr>
        <a:xfrm>
          <a:off x="7588558" y="5266086"/>
          <a:ext cx="942975" cy="448770"/>
        </a:xfrm>
        <a:custGeom>
          <a:avLst/>
          <a:gdLst/>
          <a:ahLst/>
          <a:cxnLst/>
          <a:rect l="0" t="0" r="0" b="0"/>
          <a:pathLst>
            <a:path>
              <a:moveTo>
                <a:pt x="0" y="0"/>
              </a:moveTo>
              <a:lnTo>
                <a:pt x="0" y="305823"/>
              </a:lnTo>
              <a:lnTo>
                <a:pt x="942975" y="305823"/>
              </a:lnTo>
              <a:lnTo>
                <a:pt x="942975" y="448770"/>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B02D8-F33C-428A-B309-08B0683CE93D}">
      <dsp:nvSpPr>
        <dsp:cNvPr id="0" name=""/>
        <dsp:cNvSpPr/>
      </dsp:nvSpPr>
      <dsp:spPr>
        <a:xfrm>
          <a:off x="6645583" y="5266086"/>
          <a:ext cx="942975" cy="448770"/>
        </a:xfrm>
        <a:custGeom>
          <a:avLst/>
          <a:gdLst/>
          <a:ahLst/>
          <a:cxnLst/>
          <a:rect l="0" t="0" r="0" b="0"/>
          <a:pathLst>
            <a:path>
              <a:moveTo>
                <a:pt x="942975" y="0"/>
              </a:moveTo>
              <a:lnTo>
                <a:pt x="942975" y="305823"/>
              </a:lnTo>
              <a:lnTo>
                <a:pt x="0" y="305823"/>
              </a:lnTo>
              <a:lnTo>
                <a:pt x="0" y="448770"/>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C58F-E41E-4452-A441-A5A2105AD7D4}">
      <dsp:nvSpPr>
        <dsp:cNvPr id="0" name=""/>
        <dsp:cNvSpPr/>
      </dsp:nvSpPr>
      <dsp:spPr>
        <a:xfrm>
          <a:off x="5231120" y="3837479"/>
          <a:ext cx="2357437" cy="448770"/>
        </a:xfrm>
        <a:custGeom>
          <a:avLst/>
          <a:gdLst/>
          <a:ahLst/>
          <a:cxnLst/>
          <a:rect l="0" t="0" r="0" b="0"/>
          <a:pathLst>
            <a:path>
              <a:moveTo>
                <a:pt x="0" y="0"/>
              </a:moveTo>
              <a:lnTo>
                <a:pt x="0" y="305823"/>
              </a:lnTo>
              <a:lnTo>
                <a:pt x="2357437" y="305823"/>
              </a:lnTo>
              <a:lnTo>
                <a:pt x="2357437" y="448770"/>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3303F-08F5-4DE3-824B-1556138939A0}">
      <dsp:nvSpPr>
        <dsp:cNvPr id="0" name=""/>
        <dsp:cNvSpPr/>
      </dsp:nvSpPr>
      <dsp:spPr>
        <a:xfrm>
          <a:off x="4759633" y="3837479"/>
          <a:ext cx="471487" cy="448770"/>
        </a:xfrm>
        <a:custGeom>
          <a:avLst/>
          <a:gdLst/>
          <a:ahLst/>
          <a:cxnLst/>
          <a:rect l="0" t="0" r="0" b="0"/>
          <a:pathLst>
            <a:path>
              <a:moveTo>
                <a:pt x="471487" y="0"/>
              </a:moveTo>
              <a:lnTo>
                <a:pt x="471487" y="305823"/>
              </a:lnTo>
              <a:lnTo>
                <a:pt x="0" y="305823"/>
              </a:lnTo>
              <a:lnTo>
                <a:pt x="0" y="448770"/>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F3587-7334-4991-96EC-0EB104A58F6E}">
      <dsp:nvSpPr>
        <dsp:cNvPr id="0" name=""/>
        <dsp:cNvSpPr/>
      </dsp:nvSpPr>
      <dsp:spPr>
        <a:xfrm>
          <a:off x="1686198" y="5334332"/>
          <a:ext cx="2309085" cy="380524"/>
        </a:xfrm>
        <a:custGeom>
          <a:avLst/>
          <a:gdLst/>
          <a:ahLst/>
          <a:cxnLst/>
          <a:rect l="0" t="0" r="0" b="0"/>
          <a:pathLst>
            <a:path>
              <a:moveTo>
                <a:pt x="0" y="0"/>
              </a:moveTo>
              <a:lnTo>
                <a:pt x="0" y="237578"/>
              </a:lnTo>
              <a:lnTo>
                <a:pt x="2309085" y="237578"/>
              </a:lnTo>
              <a:lnTo>
                <a:pt x="2309085" y="380524"/>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B1144-9455-4C9B-A74A-F19B9BEE0384}">
      <dsp:nvSpPr>
        <dsp:cNvPr id="0" name=""/>
        <dsp:cNvSpPr/>
      </dsp:nvSpPr>
      <dsp:spPr>
        <a:xfrm>
          <a:off x="1686198" y="5334332"/>
          <a:ext cx="354886" cy="339577"/>
        </a:xfrm>
        <a:custGeom>
          <a:avLst/>
          <a:gdLst/>
          <a:ahLst/>
          <a:cxnLst/>
          <a:rect l="0" t="0" r="0" b="0"/>
          <a:pathLst>
            <a:path>
              <a:moveTo>
                <a:pt x="0" y="0"/>
              </a:moveTo>
              <a:lnTo>
                <a:pt x="0" y="196630"/>
              </a:lnTo>
              <a:lnTo>
                <a:pt x="354886" y="196630"/>
              </a:lnTo>
              <a:lnTo>
                <a:pt x="354886" y="339577"/>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8822F-9482-4A86-8038-9DE2348FAE8F}">
      <dsp:nvSpPr>
        <dsp:cNvPr id="0" name=""/>
        <dsp:cNvSpPr/>
      </dsp:nvSpPr>
      <dsp:spPr>
        <a:xfrm>
          <a:off x="600075" y="5334332"/>
          <a:ext cx="1086123" cy="380524"/>
        </a:xfrm>
        <a:custGeom>
          <a:avLst/>
          <a:gdLst/>
          <a:ahLst/>
          <a:cxnLst/>
          <a:rect l="0" t="0" r="0" b="0"/>
          <a:pathLst>
            <a:path>
              <a:moveTo>
                <a:pt x="1086123" y="0"/>
              </a:moveTo>
              <a:lnTo>
                <a:pt x="1086123" y="237578"/>
              </a:lnTo>
              <a:lnTo>
                <a:pt x="0" y="237578"/>
              </a:lnTo>
              <a:lnTo>
                <a:pt x="0" y="380524"/>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DF746-7601-433A-A0C7-CA3846D09119}">
      <dsp:nvSpPr>
        <dsp:cNvPr id="0" name=""/>
        <dsp:cNvSpPr/>
      </dsp:nvSpPr>
      <dsp:spPr>
        <a:xfrm>
          <a:off x="1686198" y="3837479"/>
          <a:ext cx="3544922" cy="517016"/>
        </a:xfrm>
        <a:custGeom>
          <a:avLst/>
          <a:gdLst/>
          <a:ahLst/>
          <a:cxnLst/>
          <a:rect l="0" t="0" r="0" b="0"/>
          <a:pathLst>
            <a:path>
              <a:moveTo>
                <a:pt x="3544922" y="0"/>
              </a:moveTo>
              <a:lnTo>
                <a:pt x="3544922" y="374069"/>
              </a:lnTo>
              <a:lnTo>
                <a:pt x="0" y="374069"/>
              </a:lnTo>
              <a:lnTo>
                <a:pt x="0" y="517016"/>
              </a:lnTo>
            </a:path>
          </a:pathLst>
        </a:custGeom>
        <a:noFill/>
        <a:ln w="127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B116B-8686-479D-BDDE-F40CCCDD6682}">
      <dsp:nvSpPr>
        <dsp:cNvPr id="0" name=""/>
        <dsp:cNvSpPr/>
      </dsp:nvSpPr>
      <dsp:spPr>
        <a:xfrm>
          <a:off x="5231120" y="2408872"/>
          <a:ext cx="942974" cy="448770"/>
        </a:xfrm>
        <a:custGeom>
          <a:avLst/>
          <a:gdLst/>
          <a:ahLst/>
          <a:cxnLst/>
          <a:rect l="0" t="0" r="0" b="0"/>
          <a:pathLst>
            <a:path>
              <a:moveTo>
                <a:pt x="942974" y="0"/>
              </a:moveTo>
              <a:lnTo>
                <a:pt x="942974" y="305823"/>
              </a:lnTo>
              <a:lnTo>
                <a:pt x="0" y="305823"/>
              </a:lnTo>
              <a:lnTo>
                <a:pt x="0" y="448770"/>
              </a:lnTo>
            </a:path>
          </a:pathLst>
        </a:custGeom>
        <a:noFill/>
        <a:ln w="127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84BB2-3AE9-4D0A-8BE1-A8057D7E0660}">
      <dsp:nvSpPr>
        <dsp:cNvPr id="0" name=""/>
        <dsp:cNvSpPr/>
      </dsp:nvSpPr>
      <dsp:spPr>
        <a:xfrm>
          <a:off x="6174095" y="980265"/>
          <a:ext cx="1885949" cy="448770"/>
        </a:xfrm>
        <a:custGeom>
          <a:avLst/>
          <a:gdLst/>
          <a:ahLst/>
          <a:cxnLst/>
          <a:rect l="0" t="0" r="0" b="0"/>
          <a:pathLst>
            <a:path>
              <a:moveTo>
                <a:pt x="1885949" y="0"/>
              </a:moveTo>
              <a:lnTo>
                <a:pt x="1885949" y="305823"/>
              </a:lnTo>
              <a:lnTo>
                <a:pt x="0" y="305823"/>
              </a:lnTo>
              <a:lnTo>
                <a:pt x="0" y="448770"/>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E92B9-9A5E-4BAB-B862-6957DDD75CD4}">
      <dsp:nvSpPr>
        <dsp:cNvPr id="0" name=""/>
        <dsp:cNvSpPr/>
      </dsp:nvSpPr>
      <dsp:spPr>
        <a:xfrm>
          <a:off x="4315750" y="428"/>
          <a:ext cx="7488591" cy="979836"/>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1EC03-A8F3-48A1-A849-EC3FABF6CB6F}">
      <dsp:nvSpPr>
        <dsp:cNvPr id="0" name=""/>
        <dsp:cNvSpPr/>
      </dsp:nvSpPr>
      <dsp:spPr>
        <a:xfrm>
          <a:off x="4487200" y="163306"/>
          <a:ext cx="7488591"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t>تصنيف البحوث بحسب التصميم</a:t>
          </a:r>
          <a:endParaRPr lang="ar-SA" sz="4400" kern="1200" dirty="0"/>
        </a:p>
      </dsp:txBody>
      <dsp:txXfrm>
        <a:off x="4515898" y="192004"/>
        <a:ext cx="7431195" cy="922440"/>
      </dsp:txXfrm>
    </dsp:sp>
    <dsp:sp modelId="{0D8E7795-0A4B-4977-8F80-DF80BBA134A9}">
      <dsp:nvSpPr>
        <dsp:cNvPr id="0" name=""/>
        <dsp:cNvSpPr/>
      </dsp:nvSpPr>
      <dsp:spPr>
        <a:xfrm>
          <a:off x="5402570" y="1429035"/>
          <a:ext cx="1543049" cy="979836"/>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C0BFE-21B9-484A-B425-50EAA04C513B}">
      <dsp:nvSpPr>
        <dsp:cNvPr id="0" name=""/>
        <dsp:cNvSpPr/>
      </dsp:nvSpPr>
      <dsp:spPr>
        <a:xfrm>
          <a:off x="5574020" y="1591913"/>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التصميم </a:t>
          </a:r>
          <a:r>
            <a:rPr lang="ar-SA" sz="2300" b="1" kern="1200" dirty="0" smtClean="0"/>
            <a:t>غير</a:t>
          </a:r>
          <a:r>
            <a:rPr lang="ar-SA" sz="2300" kern="1200" dirty="0" smtClean="0"/>
            <a:t> التجريبي</a:t>
          </a:r>
          <a:endParaRPr lang="ar-SA" sz="2300" kern="1200" dirty="0"/>
        </a:p>
      </dsp:txBody>
      <dsp:txXfrm>
        <a:off x="5602718" y="1620611"/>
        <a:ext cx="1485653" cy="922440"/>
      </dsp:txXfrm>
    </dsp:sp>
    <dsp:sp modelId="{EFB7C77F-400B-42B9-8B6D-BA151FD366BC}">
      <dsp:nvSpPr>
        <dsp:cNvPr id="0" name=""/>
        <dsp:cNvSpPr/>
      </dsp:nvSpPr>
      <dsp:spPr>
        <a:xfrm>
          <a:off x="4459595" y="2857642"/>
          <a:ext cx="1543049" cy="979836"/>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F63EC-6BA4-4EEB-9637-A316A2C40271}">
      <dsp:nvSpPr>
        <dsp:cNvPr id="0" name=""/>
        <dsp:cNvSpPr/>
      </dsp:nvSpPr>
      <dsp:spPr>
        <a:xfrm>
          <a:off x="4631045" y="3020520"/>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البحث الوصفي</a:t>
          </a:r>
          <a:endParaRPr lang="ar-SA" sz="2300" kern="1200" dirty="0"/>
        </a:p>
      </dsp:txBody>
      <dsp:txXfrm>
        <a:off x="4659743" y="3049218"/>
        <a:ext cx="1485653" cy="922440"/>
      </dsp:txXfrm>
    </dsp:sp>
    <dsp:sp modelId="{6AECBE08-B902-4190-9215-A3C18D95EEC4}">
      <dsp:nvSpPr>
        <dsp:cNvPr id="0" name=""/>
        <dsp:cNvSpPr/>
      </dsp:nvSpPr>
      <dsp:spPr>
        <a:xfrm>
          <a:off x="914673" y="4354495"/>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F3909-D43F-43E8-A5B9-D325674613E3}">
      <dsp:nvSpPr>
        <dsp:cNvPr id="0" name=""/>
        <dsp:cNvSpPr/>
      </dsp:nvSpPr>
      <dsp:spPr>
        <a:xfrm>
          <a:off x="1086123" y="4517373"/>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t>دراسة العلاقات</a:t>
          </a:r>
          <a:endParaRPr lang="ar-SA" sz="2300" kern="1200" dirty="0"/>
        </a:p>
      </dsp:txBody>
      <dsp:txXfrm>
        <a:off x="1114821" y="4546071"/>
        <a:ext cx="1485653" cy="922440"/>
      </dsp:txXfrm>
    </dsp:sp>
    <dsp:sp modelId="{00039CB9-D58C-4068-B1DC-E2E11AE721FD}">
      <dsp:nvSpPr>
        <dsp:cNvPr id="0" name=""/>
        <dsp:cNvSpPr/>
      </dsp:nvSpPr>
      <dsp:spPr>
        <a:xfrm>
          <a:off x="-171449" y="5714857"/>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F3BB4-9928-4E5D-B86E-B2BB0F48F998}">
      <dsp:nvSpPr>
        <dsp:cNvPr id="0" name=""/>
        <dsp:cNvSpPr/>
      </dsp:nvSpPr>
      <dsp:spPr>
        <a:xfrm>
          <a:off x="0" y="5877734"/>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الدراسات الإرتباطية</a:t>
          </a:r>
          <a:endParaRPr lang="ar-SA" sz="2300" kern="1200" dirty="0"/>
        </a:p>
      </dsp:txBody>
      <dsp:txXfrm>
        <a:off x="28698" y="5906432"/>
        <a:ext cx="1485653" cy="922440"/>
      </dsp:txXfrm>
    </dsp:sp>
    <dsp:sp modelId="{82E5D006-506B-406D-A2B8-7B4148C7CBD1}">
      <dsp:nvSpPr>
        <dsp:cNvPr id="0" name=""/>
        <dsp:cNvSpPr/>
      </dsp:nvSpPr>
      <dsp:spPr>
        <a:xfrm>
          <a:off x="1269559" y="5673909"/>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E100C-8043-4440-A0FF-58279E667C48}">
      <dsp:nvSpPr>
        <dsp:cNvPr id="0" name=""/>
        <dsp:cNvSpPr/>
      </dsp:nvSpPr>
      <dsp:spPr>
        <a:xfrm>
          <a:off x="1441009" y="5836787"/>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الدراسات العلية المقارنة</a:t>
          </a:r>
          <a:endParaRPr lang="ar-SA" sz="2300" kern="1200" dirty="0"/>
        </a:p>
      </dsp:txBody>
      <dsp:txXfrm>
        <a:off x="1469707" y="5865485"/>
        <a:ext cx="1485653" cy="922440"/>
      </dsp:txXfrm>
    </dsp:sp>
    <dsp:sp modelId="{FEE54F5A-4B44-45C5-AC6E-066306ABE5F5}">
      <dsp:nvSpPr>
        <dsp:cNvPr id="0" name=""/>
        <dsp:cNvSpPr/>
      </dsp:nvSpPr>
      <dsp:spPr>
        <a:xfrm>
          <a:off x="3223758" y="5714857"/>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C3B98-D42C-47AB-8A25-B9494455C5F1}">
      <dsp:nvSpPr>
        <dsp:cNvPr id="0" name=""/>
        <dsp:cNvSpPr/>
      </dsp:nvSpPr>
      <dsp:spPr>
        <a:xfrm>
          <a:off x="3395208" y="5877734"/>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دراسة الحالة</a:t>
          </a:r>
          <a:endParaRPr lang="ar-SA" sz="2300" kern="1200" dirty="0"/>
        </a:p>
      </dsp:txBody>
      <dsp:txXfrm>
        <a:off x="3423906" y="5906432"/>
        <a:ext cx="1485653" cy="922440"/>
      </dsp:txXfrm>
    </dsp:sp>
    <dsp:sp modelId="{70AF6C0F-87F1-4622-8F5F-6F7143279333}">
      <dsp:nvSpPr>
        <dsp:cNvPr id="0" name=""/>
        <dsp:cNvSpPr/>
      </dsp:nvSpPr>
      <dsp:spPr>
        <a:xfrm>
          <a:off x="3988108" y="4286249"/>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8ED83-9E72-4D72-8895-BBE868940286}">
      <dsp:nvSpPr>
        <dsp:cNvPr id="0" name=""/>
        <dsp:cNvSpPr/>
      </dsp:nvSpPr>
      <dsp:spPr>
        <a:xfrm>
          <a:off x="4159558" y="4449127"/>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t>الدراسات المسحية</a:t>
          </a:r>
          <a:endParaRPr lang="ar-SA" sz="2300" kern="1200" dirty="0"/>
        </a:p>
      </dsp:txBody>
      <dsp:txXfrm>
        <a:off x="4188256" y="4477825"/>
        <a:ext cx="1485653" cy="922440"/>
      </dsp:txXfrm>
    </dsp:sp>
    <dsp:sp modelId="{E2D386DC-2354-4753-9311-FE57F6D5BF17}">
      <dsp:nvSpPr>
        <dsp:cNvPr id="0" name=""/>
        <dsp:cNvSpPr/>
      </dsp:nvSpPr>
      <dsp:spPr>
        <a:xfrm>
          <a:off x="6817033" y="4286250"/>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7AF7D-75FB-4B82-8221-FF5D9055CD4C}">
      <dsp:nvSpPr>
        <dsp:cNvPr id="0" name=""/>
        <dsp:cNvSpPr/>
      </dsp:nvSpPr>
      <dsp:spPr>
        <a:xfrm>
          <a:off x="6988483" y="4449127"/>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الدراسات التطورية</a:t>
          </a:r>
          <a:endParaRPr lang="ar-SA" sz="2300" kern="1200" dirty="0"/>
        </a:p>
      </dsp:txBody>
      <dsp:txXfrm>
        <a:off x="7017181" y="4477825"/>
        <a:ext cx="1485653" cy="922440"/>
      </dsp:txXfrm>
    </dsp:sp>
    <dsp:sp modelId="{85DF3219-CDAB-4260-B48B-DD93637D3083}">
      <dsp:nvSpPr>
        <dsp:cNvPr id="0" name=""/>
        <dsp:cNvSpPr/>
      </dsp:nvSpPr>
      <dsp:spPr>
        <a:xfrm>
          <a:off x="5874058" y="5714857"/>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7D509-CE95-481B-BA3A-59EABB6FC962}">
      <dsp:nvSpPr>
        <dsp:cNvPr id="0" name=""/>
        <dsp:cNvSpPr/>
      </dsp:nvSpPr>
      <dsp:spPr>
        <a:xfrm>
          <a:off x="6045508" y="5877734"/>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دراسة الإتجاه</a:t>
          </a:r>
          <a:endParaRPr lang="ar-SA" sz="2300" kern="1200" dirty="0"/>
        </a:p>
      </dsp:txBody>
      <dsp:txXfrm>
        <a:off x="6074206" y="5906432"/>
        <a:ext cx="1485653" cy="922440"/>
      </dsp:txXfrm>
    </dsp:sp>
    <dsp:sp modelId="{A7FDD6EB-9106-4903-B6F2-A3A8745FBBD1}">
      <dsp:nvSpPr>
        <dsp:cNvPr id="0" name=""/>
        <dsp:cNvSpPr/>
      </dsp:nvSpPr>
      <dsp:spPr>
        <a:xfrm>
          <a:off x="7760008" y="5714857"/>
          <a:ext cx="1543049" cy="979836"/>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03657-79D0-482F-BDA7-81CF0FE52EDD}">
      <dsp:nvSpPr>
        <dsp:cNvPr id="0" name=""/>
        <dsp:cNvSpPr/>
      </dsp:nvSpPr>
      <dsp:spPr>
        <a:xfrm>
          <a:off x="7931458" y="5877734"/>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دراسات النمو</a:t>
          </a:r>
          <a:endParaRPr lang="ar-SA" sz="2300" kern="1200" dirty="0"/>
        </a:p>
      </dsp:txBody>
      <dsp:txXfrm>
        <a:off x="7960156" y="5906432"/>
        <a:ext cx="1485653" cy="922440"/>
      </dsp:txXfrm>
    </dsp:sp>
    <dsp:sp modelId="{4E890640-37D5-4C36-AC2C-A206624B2A6E}">
      <dsp:nvSpPr>
        <dsp:cNvPr id="0" name=""/>
        <dsp:cNvSpPr/>
      </dsp:nvSpPr>
      <dsp:spPr>
        <a:xfrm>
          <a:off x="6345545" y="2857642"/>
          <a:ext cx="1543049" cy="979836"/>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4A397-879A-4BB9-AFEF-31D4538FAC5E}">
      <dsp:nvSpPr>
        <dsp:cNvPr id="0" name=""/>
        <dsp:cNvSpPr/>
      </dsp:nvSpPr>
      <dsp:spPr>
        <a:xfrm>
          <a:off x="6516995" y="3020520"/>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البحث التاريخي</a:t>
          </a:r>
          <a:endParaRPr lang="ar-SA" sz="2300" kern="1200" dirty="0"/>
        </a:p>
      </dsp:txBody>
      <dsp:txXfrm>
        <a:off x="6545693" y="3049218"/>
        <a:ext cx="1485653" cy="922440"/>
      </dsp:txXfrm>
    </dsp:sp>
    <dsp:sp modelId="{650668D9-258A-498A-A70C-AA647826A67F}">
      <dsp:nvSpPr>
        <dsp:cNvPr id="0" name=""/>
        <dsp:cNvSpPr/>
      </dsp:nvSpPr>
      <dsp:spPr>
        <a:xfrm>
          <a:off x="9174470" y="1429035"/>
          <a:ext cx="1543049" cy="979836"/>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DA5A2-BD22-4F93-BC4F-EB2037985D00}">
      <dsp:nvSpPr>
        <dsp:cNvPr id="0" name=""/>
        <dsp:cNvSpPr/>
      </dsp:nvSpPr>
      <dsp:spPr>
        <a:xfrm>
          <a:off x="9345920" y="1591913"/>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التصميم التجريبي</a:t>
          </a:r>
          <a:endParaRPr lang="ar-SA" sz="2300" kern="1200" dirty="0"/>
        </a:p>
      </dsp:txBody>
      <dsp:txXfrm>
        <a:off x="9374618" y="1620611"/>
        <a:ext cx="1485653" cy="922440"/>
      </dsp:txXfrm>
    </dsp:sp>
    <dsp:sp modelId="{60C60BBF-7BA6-446E-B122-1702394126FB}">
      <dsp:nvSpPr>
        <dsp:cNvPr id="0" name=""/>
        <dsp:cNvSpPr/>
      </dsp:nvSpPr>
      <dsp:spPr>
        <a:xfrm>
          <a:off x="8231495" y="2857642"/>
          <a:ext cx="1543049" cy="979836"/>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C8C28-FBED-441E-8140-6B506512A751}">
      <dsp:nvSpPr>
        <dsp:cNvPr id="0" name=""/>
        <dsp:cNvSpPr/>
      </dsp:nvSpPr>
      <dsp:spPr>
        <a:xfrm>
          <a:off x="8402945" y="3020520"/>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البحث التجريبي</a:t>
          </a:r>
          <a:endParaRPr lang="ar-SA" sz="2300" kern="1200" dirty="0"/>
        </a:p>
      </dsp:txBody>
      <dsp:txXfrm>
        <a:off x="8431643" y="3049218"/>
        <a:ext cx="1485653" cy="922440"/>
      </dsp:txXfrm>
    </dsp:sp>
    <dsp:sp modelId="{22FA180D-B993-4631-8AE9-2AAC8A129E49}">
      <dsp:nvSpPr>
        <dsp:cNvPr id="0" name=""/>
        <dsp:cNvSpPr/>
      </dsp:nvSpPr>
      <dsp:spPr>
        <a:xfrm>
          <a:off x="10117445" y="2857642"/>
          <a:ext cx="1543049" cy="979836"/>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7F328-9209-463D-9084-69EA439D0CAF}">
      <dsp:nvSpPr>
        <dsp:cNvPr id="0" name=""/>
        <dsp:cNvSpPr/>
      </dsp:nvSpPr>
      <dsp:spPr>
        <a:xfrm>
          <a:off x="10288895" y="3020520"/>
          <a:ext cx="1543049" cy="979836"/>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البحث الإجرائي</a:t>
          </a:r>
          <a:endParaRPr lang="ar-SA" sz="2300" kern="1200" dirty="0"/>
        </a:p>
      </dsp:txBody>
      <dsp:txXfrm>
        <a:off x="10317593" y="3049218"/>
        <a:ext cx="1485653" cy="922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23DB-830E-46CC-B3A6-4815C4EDABE4}">
      <dsp:nvSpPr>
        <dsp:cNvPr id="0" name=""/>
        <dsp:cNvSpPr/>
      </dsp:nvSpPr>
      <dsp:spPr>
        <a:xfrm rot="5400000">
          <a:off x="7452927" y="-2993264"/>
          <a:ext cx="1312552" cy="7632192"/>
        </a:xfrm>
        <a:prstGeom prst="round2Same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r" defTabSz="1600200" rtl="1">
            <a:lnSpc>
              <a:spcPct val="90000"/>
            </a:lnSpc>
            <a:spcBef>
              <a:spcPct val="0"/>
            </a:spcBef>
            <a:spcAft>
              <a:spcPct val="15000"/>
            </a:spcAft>
            <a:buChar char="••"/>
          </a:pPr>
          <a:r>
            <a:rPr lang="ar-SA" sz="3600" kern="1200" dirty="0" smtClean="0"/>
            <a:t>التجارب المعملية</a:t>
          </a:r>
          <a:endParaRPr lang="ar-SA" sz="3600" kern="1200" dirty="0"/>
        </a:p>
        <a:p>
          <a:pPr marL="285750" lvl="1" indent="-285750" algn="r" defTabSz="1600200" rtl="1">
            <a:lnSpc>
              <a:spcPct val="90000"/>
            </a:lnSpc>
            <a:spcBef>
              <a:spcPct val="0"/>
            </a:spcBef>
            <a:spcAft>
              <a:spcPct val="15000"/>
            </a:spcAft>
            <a:buChar char="••"/>
          </a:pPr>
          <a:r>
            <a:rPr lang="ar-SA" sz="3600" kern="1200" dirty="0" smtClean="0"/>
            <a:t>التجارب غير المعملية</a:t>
          </a:r>
          <a:endParaRPr lang="ar-SA" sz="3600" kern="1200" dirty="0"/>
        </a:p>
      </dsp:txBody>
      <dsp:txXfrm rot="-5400000">
        <a:off x="4293107" y="230630"/>
        <a:ext cx="7568118" cy="1184404"/>
      </dsp:txXfrm>
    </dsp:sp>
    <dsp:sp modelId="{FB96F72A-4C97-492A-9548-618993A585AE}">
      <dsp:nvSpPr>
        <dsp:cNvPr id="0" name=""/>
        <dsp:cNvSpPr/>
      </dsp:nvSpPr>
      <dsp:spPr>
        <a:xfrm>
          <a:off x="0" y="2485"/>
          <a:ext cx="4293108" cy="1640690"/>
        </a:xfrm>
        <a:prstGeom prst="roundRect">
          <a:avLst/>
        </a:prstGeom>
        <a:blipFill rotWithShape="0">
          <a:blip xmlns:r="http://schemas.openxmlformats.org/officeDocument/2006/relationships" r:embed="rId1">
            <a:duotone>
              <a:schemeClr val="accent3">
                <a:shade val="50000"/>
                <a:hueOff val="0"/>
                <a:satOff val="0"/>
                <a:lumOff val="0"/>
                <a:alphaOff val="0"/>
                <a:tint val="70000"/>
                <a:shade val="63000"/>
              </a:schemeClr>
              <a:schemeClr val="accent3">
                <a:shade val="50000"/>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lvl="0" algn="ctr" defTabSz="2178050" rtl="1">
            <a:lnSpc>
              <a:spcPct val="90000"/>
            </a:lnSpc>
            <a:spcBef>
              <a:spcPct val="0"/>
            </a:spcBef>
            <a:spcAft>
              <a:spcPct val="35000"/>
            </a:spcAft>
          </a:pPr>
          <a:r>
            <a:rPr lang="ar-SA" sz="4900" kern="1200" dirty="0" smtClean="0"/>
            <a:t>حسب طريقة الإجراء</a:t>
          </a:r>
          <a:endParaRPr lang="ar-SA" sz="4900" kern="1200" dirty="0"/>
        </a:p>
      </dsp:txBody>
      <dsp:txXfrm>
        <a:off x="80092" y="82577"/>
        <a:ext cx="4132924" cy="1480506"/>
      </dsp:txXfrm>
    </dsp:sp>
    <dsp:sp modelId="{3BDFD066-59C4-4773-BDF7-E262AE1A0CDE}">
      <dsp:nvSpPr>
        <dsp:cNvPr id="0" name=""/>
        <dsp:cNvSpPr/>
      </dsp:nvSpPr>
      <dsp:spPr>
        <a:xfrm rot="5400000">
          <a:off x="7452927" y="-1270540"/>
          <a:ext cx="1312552" cy="7632192"/>
        </a:xfrm>
        <a:prstGeom prst="round2Same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r" defTabSz="1600200" rtl="1">
            <a:lnSpc>
              <a:spcPct val="90000"/>
            </a:lnSpc>
            <a:spcBef>
              <a:spcPct val="0"/>
            </a:spcBef>
            <a:spcAft>
              <a:spcPct val="15000"/>
            </a:spcAft>
            <a:buChar char="••"/>
          </a:pPr>
          <a:r>
            <a:rPr lang="ar-SA" sz="3600" kern="1200" dirty="0" smtClean="0"/>
            <a:t>تجارب </a:t>
          </a:r>
          <a:r>
            <a:rPr lang="ar-SA" sz="3600" kern="1200" dirty="0" smtClean="0"/>
            <a:t>المجموعة </a:t>
          </a:r>
          <a:r>
            <a:rPr lang="ar-SA" sz="3600" kern="1200" dirty="0" smtClean="0"/>
            <a:t>الواحدة.</a:t>
          </a:r>
          <a:endParaRPr lang="ar-SA" sz="3600" kern="1200" dirty="0"/>
        </a:p>
        <a:p>
          <a:pPr marL="285750" lvl="1" indent="-285750" algn="r" defTabSz="1600200" rtl="1">
            <a:lnSpc>
              <a:spcPct val="90000"/>
            </a:lnSpc>
            <a:spcBef>
              <a:spcPct val="0"/>
            </a:spcBef>
            <a:spcAft>
              <a:spcPct val="15000"/>
            </a:spcAft>
            <a:buChar char="••"/>
          </a:pPr>
          <a:r>
            <a:rPr lang="ar-SA" sz="3600" kern="1200" dirty="0" smtClean="0"/>
            <a:t>تجارب </a:t>
          </a:r>
          <a:r>
            <a:rPr lang="ar-SA" sz="3600" kern="1200" dirty="0" smtClean="0"/>
            <a:t>على أكثر من مجموعة </a:t>
          </a:r>
          <a:r>
            <a:rPr lang="ar-SA" sz="3600" kern="1200" dirty="0" smtClean="0"/>
            <a:t>.</a:t>
          </a:r>
          <a:endParaRPr lang="ar-SA" sz="3600" kern="1200" dirty="0"/>
        </a:p>
      </dsp:txBody>
      <dsp:txXfrm rot="-5400000">
        <a:off x="4293107" y="1953354"/>
        <a:ext cx="7568118" cy="1184404"/>
      </dsp:txXfrm>
    </dsp:sp>
    <dsp:sp modelId="{13A9C936-EB12-4472-805F-9B1E75A4A84F}">
      <dsp:nvSpPr>
        <dsp:cNvPr id="0" name=""/>
        <dsp:cNvSpPr/>
      </dsp:nvSpPr>
      <dsp:spPr>
        <a:xfrm>
          <a:off x="0" y="1725210"/>
          <a:ext cx="4293108" cy="1640690"/>
        </a:xfrm>
        <a:prstGeom prst="roundRect">
          <a:avLst/>
        </a:prstGeom>
        <a:blipFill rotWithShape="0">
          <a:blip xmlns:r="http://schemas.openxmlformats.org/officeDocument/2006/relationships" r:embed="rId1">
            <a:duotone>
              <a:schemeClr val="accent3">
                <a:shade val="50000"/>
                <a:hueOff val="-111841"/>
                <a:satOff val="-3061"/>
                <a:lumOff val="27349"/>
                <a:alphaOff val="0"/>
                <a:tint val="70000"/>
                <a:shade val="63000"/>
              </a:schemeClr>
              <a:schemeClr val="accent3">
                <a:shade val="50000"/>
                <a:hueOff val="-111841"/>
                <a:satOff val="-3061"/>
                <a:lumOff val="2734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lvl="0" algn="ctr" defTabSz="2178050" rtl="1">
            <a:lnSpc>
              <a:spcPct val="90000"/>
            </a:lnSpc>
            <a:spcBef>
              <a:spcPct val="0"/>
            </a:spcBef>
            <a:spcAft>
              <a:spcPct val="35000"/>
            </a:spcAft>
          </a:pPr>
          <a:r>
            <a:rPr lang="ar-SA" sz="4900" kern="1200" dirty="0" smtClean="0"/>
            <a:t>حسب عدد الأفراد</a:t>
          </a:r>
          <a:endParaRPr lang="ar-SA" sz="4900" kern="1200" dirty="0"/>
        </a:p>
      </dsp:txBody>
      <dsp:txXfrm>
        <a:off x="80092" y="1805302"/>
        <a:ext cx="4132924" cy="1480506"/>
      </dsp:txXfrm>
    </dsp:sp>
    <dsp:sp modelId="{7D255A2A-F1E7-408A-BCF9-5C3C6BB45BC6}">
      <dsp:nvSpPr>
        <dsp:cNvPr id="0" name=""/>
        <dsp:cNvSpPr/>
      </dsp:nvSpPr>
      <dsp:spPr>
        <a:xfrm rot="5400000">
          <a:off x="7452927" y="452184"/>
          <a:ext cx="1312552" cy="7632192"/>
        </a:xfrm>
        <a:prstGeom prst="round2Same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r" defTabSz="1600200" rtl="1">
            <a:lnSpc>
              <a:spcPct val="90000"/>
            </a:lnSpc>
            <a:spcBef>
              <a:spcPct val="0"/>
            </a:spcBef>
            <a:spcAft>
              <a:spcPct val="15000"/>
            </a:spcAft>
            <a:buChar char="••"/>
          </a:pPr>
          <a:r>
            <a:rPr lang="ar-SA" sz="3600" kern="1200" dirty="0" smtClean="0"/>
            <a:t>تجارب </a:t>
          </a:r>
          <a:r>
            <a:rPr lang="ar-SA" sz="3600" kern="1200" dirty="0" smtClean="0"/>
            <a:t>قصيرة.</a:t>
          </a:r>
          <a:endParaRPr lang="ar-SA" sz="3600" kern="1200" dirty="0"/>
        </a:p>
        <a:p>
          <a:pPr marL="285750" lvl="1" indent="-285750" algn="r" defTabSz="1600200" rtl="1">
            <a:lnSpc>
              <a:spcPct val="90000"/>
            </a:lnSpc>
            <a:spcBef>
              <a:spcPct val="0"/>
            </a:spcBef>
            <a:spcAft>
              <a:spcPct val="15000"/>
            </a:spcAft>
            <a:buChar char="••"/>
          </a:pPr>
          <a:r>
            <a:rPr lang="ar-SA" sz="3600" kern="1200" dirty="0" smtClean="0"/>
            <a:t>تجارب </a:t>
          </a:r>
          <a:r>
            <a:rPr lang="ar-SA" sz="3600" kern="1200" dirty="0" smtClean="0"/>
            <a:t>طويلة.</a:t>
          </a:r>
          <a:endParaRPr lang="ar-SA" sz="3600" kern="1200" dirty="0"/>
        </a:p>
      </dsp:txBody>
      <dsp:txXfrm rot="-5400000">
        <a:off x="4293107" y="3676078"/>
        <a:ext cx="7568118" cy="1184404"/>
      </dsp:txXfrm>
    </dsp:sp>
    <dsp:sp modelId="{34139F5F-D248-43BB-AB05-01E38C222963}">
      <dsp:nvSpPr>
        <dsp:cNvPr id="0" name=""/>
        <dsp:cNvSpPr/>
      </dsp:nvSpPr>
      <dsp:spPr>
        <a:xfrm>
          <a:off x="0" y="3447935"/>
          <a:ext cx="4293108" cy="1640690"/>
        </a:xfrm>
        <a:prstGeom prst="roundRect">
          <a:avLst/>
        </a:prstGeom>
        <a:blipFill rotWithShape="0">
          <a:blip xmlns:r="http://schemas.openxmlformats.org/officeDocument/2006/relationships" r:embed="rId1">
            <a:duotone>
              <a:schemeClr val="accent3">
                <a:shade val="50000"/>
                <a:hueOff val="-111841"/>
                <a:satOff val="-3061"/>
                <a:lumOff val="27349"/>
                <a:alphaOff val="0"/>
                <a:tint val="70000"/>
                <a:shade val="63000"/>
              </a:schemeClr>
              <a:schemeClr val="accent3">
                <a:shade val="50000"/>
                <a:hueOff val="-111841"/>
                <a:satOff val="-3061"/>
                <a:lumOff val="2734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lvl="0" algn="ctr" defTabSz="2178050" rtl="1">
            <a:lnSpc>
              <a:spcPct val="90000"/>
            </a:lnSpc>
            <a:spcBef>
              <a:spcPct val="0"/>
            </a:spcBef>
            <a:spcAft>
              <a:spcPct val="35000"/>
            </a:spcAft>
          </a:pPr>
          <a:r>
            <a:rPr lang="ar-SA" sz="4900" kern="1200" dirty="0" smtClean="0"/>
            <a:t>حسب مدة الدراسة</a:t>
          </a:r>
          <a:endParaRPr lang="ar-SA" sz="4900" kern="1200" dirty="0"/>
        </a:p>
      </dsp:txBody>
      <dsp:txXfrm>
        <a:off x="80092" y="3528027"/>
        <a:ext cx="4132924" cy="14805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12/28/2016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12/28/2016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12/28/2016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12/28/2016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885" y="1432223"/>
            <a:ext cx="10290219" cy="3035808"/>
          </a:xfrm>
        </p:spPr>
        <p:txBody>
          <a:bodyPr/>
          <a:lstStyle/>
          <a:p>
            <a:pPr algn="ctr"/>
            <a:r>
              <a:rPr lang="ar-SA" dirty="0" smtClean="0"/>
              <a:t>أساليب البحث العلمي</a:t>
            </a:r>
            <a:endParaRPr lang="ar-SA" dirty="0"/>
          </a:p>
        </p:txBody>
      </p:sp>
      <p:sp>
        <p:nvSpPr>
          <p:cNvPr id="3" name="Subtitle 2"/>
          <p:cNvSpPr>
            <a:spLocks noGrp="1"/>
          </p:cNvSpPr>
          <p:nvPr>
            <p:ph type="subTitle" idx="1"/>
          </p:nvPr>
        </p:nvSpPr>
        <p:spPr>
          <a:xfrm>
            <a:off x="2089404" y="4467971"/>
            <a:ext cx="7891272" cy="106984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ar-SA" sz="6000" dirty="0" smtClean="0"/>
              <a:t>أنواع البحوث التربوية</a:t>
            </a:r>
            <a:endParaRPr lang="ar-SA" sz="6000" dirty="0"/>
          </a:p>
        </p:txBody>
      </p:sp>
    </p:spTree>
    <p:extLst>
      <p:ext uri="{BB962C8B-B14F-4D97-AF65-F5344CB8AC3E}">
        <p14:creationId xmlns:p14="http://schemas.microsoft.com/office/powerpoint/2010/main" val="371692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62660"/>
            <a:ext cx="11925836"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دراسة الحالة</a:t>
            </a:r>
            <a:endParaRPr lang="ar-SA" dirty="0"/>
          </a:p>
        </p:txBody>
      </p:sp>
      <p:sp>
        <p:nvSpPr>
          <p:cNvPr id="3" name="Content Placeholder 2"/>
          <p:cNvSpPr>
            <a:spLocks noGrp="1"/>
          </p:cNvSpPr>
          <p:nvPr>
            <p:ph idx="1"/>
          </p:nvPr>
        </p:nvSpPr>
        <p:spPr>
          <a:xfrm>
            <a:off x="128789" y="1081825"/>
            <a:ext cx="11925836" cy="5090375"/>
          </a:xfrm>
        </p:spPr>
        <p:txBody>
          <a:bodyPr>
            <a:normAutofit/>
          </a:bodyPr>
          <a:lstStyle/>
          <a:p>
            <a:pPr algn="just"/>
            <a:r>
              <a:rPr lang="ar-SA" sz="3200" dirty="0" smtClean="0"/>
              <a:t>هي الدراسة التي تهتم بحالة فرد أو جماعة أو مؤسسة من خلال جمع معلومات عن الوضع الحالي و الأوضاع السابقة لها بإسلوب معمق.</a:t>
            </a:r>
          </a:p>
          <a:p>
            <a:pPr algn="just"/>
            <a:r>
              <a:rPr lang="ar-SA" sz="3200" dirty="0" smtClean="0"/>
              <a:t>تتميز دراسة الحالة بتنوع مصادر المعلومات وشمولية المعالجة.</a:t>
            </a:r>
          </a:p>
          <a:p>
            <a:pPr algn="just"/>
            <a:r>
              <a:rPr lang="ar-SA" sz="3200" dirty="0" smtClean="0"/>
              <a:t>قد يقوم بها باحث واحد وقد يشترك فيها فريق من المتخصصين.</a:t>
            </a:r>
          </a:p>
          <a:p>
            <a:pPr algn="just"/>
            <a:r>
              <a:rPr lang="ar-SA" sz="3200" dirty="0" smtClean="0"/>
              <a:t>مثال:</a:t>
            </a:r>
          </a:p>
          <a:p>
            <a:pPr marL="0" indent="0" algn="just">
              <a:buNone/>
            </a:pPr>
            <a:r>
              <a:rPr lang="ar-SA" sz="3200" dirty="0" smtClean="0"/>
              <a:t>دراسة حالة «الضعف في التحصيل لدى طالب في الصف الأول ثانوي»</a:t>
            </a:r>
            <a:endParaRPr lang="ar-SA" sz="3200" dirty="0"/>
          </a:p>
        </p:txBody>
      </p:sp>
    </p:spTree>
    <p:extLst>
      <p:ext uri="{BB962C8B-B14F-4D97-AF65-F5344CB8AC3E}">
        <p14:creationId xmlns:p14="http://schemas.microsoft.com/office/powerpoint/2010/main" val="143507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660"/>
            <a:ext cx="12192000"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الدراسات العلية المقارنة</a:t>
            </a:r>
            <a:endParaRPr lang="ar-SA" dirty="0"/>
          </a:p>
        </p:txBody>
      </p:sp>
      <p:sp>
        <p:nvSpPr>
          <p:cNvPr id="3" name="Content Placeholder 2"/>
          <p:cNvSpPr>
            <a:spLocks noGrp="1"/>
          </p:cNvSpPr>
          <p:nvPr>
            <p:ph idx="1"/>
          </p:nvPr>
        </p:nvSpPr>
        <p:spPr>
          <a:xfrm>
            <a:off x="128789" y="1364974"/>
            <a:ext cx="11925836" cy="4807226"/>
          </a:xfrm>
        </p:spPr>
        <p:txBody>
          <a:bodyPr>
            <a:normAutofit/>
          </a:bodyPr>
          <a:lstStyle/>
          <a:p>
            <a:pPr algn="just"/>
            <a:r>
              <a:rPr lang="ar-SA" sz="3200" dirty="0" smtClean="0"/>
              <a:t>هي الدراسة </a:t>
            </a:r>
            <a:r>
              <a:rPr lang="ar-SA" sz="3200" dirty="0" smtClean="0"/>
              <a:t>التي </a:t>
            </a:r>
            <a:r>
              <a:rPr lang="ar-SA" sz="3200" dirty="0" smtClean="0"/>
              <a:t>تبحث بشكل جاد عن أسباب حدوث الظاهرة عن طريق إجراء مقارنة بين الظواهر المختلفة لاكتشاف العوامل التي تصاحب حدوثها.</a:t>
            </a:r>
          </a:p>
          <a:p>
            <a:pPr algn="just"/>
            <a:r>
              <a:rPr lang="ar-SA" sz="3200" dirty="0" smtClean="0"/>
              <a:t>في هذا النوع من الدراسات  يبحث الباحث عن العلاقات السببية (علاقة السبب بالنتيجة) من خلال التحقق من الارتباط الدائم بين السبب والنتيجة وكذلك </a:t>
            </a:r>
            <a:r>
              <a:rPr lang="ar-SA" sz="3200" dirty="0" smtClean="0"/>
              <a:t>عليه </a:t>
            </a:r>
            <a:r>
              <a:rPr lang="ar-SA" sz="3200" dirty="0" smtClean="0"/>
              <a:t>التحقق من امكانية وجود أسباب أخرى تؤدي إلى نفس النتيجة.</a:t>
            </a:r>
          </a:p>
          <a:p>
            <a:pPr marL="0" indent="0" algn="just">
              <a:buNone/>
            </a:pPr>
            <a:endParaRPr lang="ar-SA" sz="3200" dirty="0" smtClean="0"/>
          </a:p>
          <a:p>
            <a:pPr marL="0" indent="0" algn="just">
              <a:buNone/>
            </a:pPr>
            <a:endParaRPr lang="ar-SA" sz="3200" dirty="0"/>
          </a:p>
          <a:p>
            <a:pPr marL="0" indent="0" algn="just">
              <a:buNone/>
            </a:pPr>
            <a:r>
              <a:rPr lang="ar-SA" sz="3200" dirty="0" smtClean="0"/>
              <a:t>لدراسة </a:t>
            </a:r>
            <a:r>
              <a:rPr lang="ar-SA" sz="3200" dirty="0" smtClean="0"/>
              <a:t>ضعف التحصيل الدراسي في مادة الرياضيات </a:t>
            </a:r>
            <a:r>
              <a:rPr lang="ar-SA" sz="3200" dirty="0" smtClean="0"/>
              <a:t>لطبلة </a:t>
            </a:r>
            <a:r>
              <a:rPr lang="ar-SA" sz="3200" dirty="0" smtClean="0"/>
              <a:t>الصف الأول </a:t>
            </a:r>
            <a:r>
              <a:rPr lang="ar-SA" sz="3200" dirty="0" smtClean="0"/>
              <a:t>ثانوي </a:t>
            </a:r>
            <a:r>
              <a:rPr lang="ar-SA" sz="3200" dirty="0" smtClean="0"/>
              <a:t>بالمنهج المقارن سيلجأ الباحث إلى ؟</a:t>
            </a:r>
            <a:endParaRPr lang="ar-SA" sz="3200" dirty="0"/>
          </a:p>
        </p:txBody>
      </p:sp>
    </p:spTree>
    <p:extLst>
      <p:ext uri="{BB962C8B-B14F-4D97-AF65-F5344CB8AC3E}">
        <p14:creationId xmlns:p14="http://schemas.microsoft.com/office/powerpoint/2010/main" val="233242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62660"/>
            <a:ext cx="11925836"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الدراسات الارتباطية</a:t>
            </a:r>
            <a:endParaRPr lang="ar-SA" dirty="0"/>
          </a:p>
        </p:txBody>
      </p:sp>
      <p:sp>
        <p:nvSpPr>
          <p:cNvPr id="3" name="Content Placeholder 2"/>
          <p:cNvSpPr>
            <a:spLocks noGrp="1"/>
          </p:cNvSpPr>
          <p:nvPr>
            <p:ph idx="1"/>
          </p:nvPr>
        </p:nvSpPr>
        <p:spPr>
          <a:xfrm>
            <a:off x="92765" y="1081825"/>
            <a:ext cx="11961860" cy="5623775"/>
          </a:xfrm>
        </p:spPr>
        <p:txBody>
          <a:bodyPr>
            <a:normAutofit lnSpcReduction="10000"/>
          </a:bodyPr>
          <a:lstStyle/>
          <a:p>
            <a:pPr algn="just"/>
            <a:r>
              <a:rPr lang="ar-SA" sz="3200" dirty="0" smtClean="0"/>
              <a:t>وهي الدراسات التي </a:t>
            </a:r>
            <a:r>
              <a:rPr lang="ar-SA" sz="3200" dirty="0" smtClean="0"/>
              <a:t>تعنى بالكشف </a:t>
            </a:r>
            <a:r>
              <a:rPr lang="ar-SA" sz="3200" dirty="0" smtClean="0"/>
              <a:t>عن العلاقات بين متغيرين أو أكثر لمعرفة مدى الارتباط بين هذه المتغيرات و التعبير عنها كمياً من خلال معاملات الارتباط بين المتغيرات أو بين المستويات</a:t>
            </a:r>
            <a:r>
              <a:rPr lang="ar-SA" sz="3200" dirty="0" smtClean="0"/>
              <a:t>.</a:t>
            </a:r>
          </a:p>
          <a:p>
            <a:pPr marL="0" indent="0" algn="just">
              <a:buNone/>
            </a:pPr>
            <a:endParaRPr lang="ar-SA" sz="3200" dirty="0" smtClean="0"/>
          </a:p>
          <a:p>
            <a:pPr algn="just"/>
            <a:r>
              <a:rPr lang="ar-SA" sz="3200" dirty="0" smtClean="0"/>
              <a:t>تهتم الدراسات الارتباطية بتحديد نوع الارتباط حسب إشارة معامل </a:t>
            </a:r>
            <a:r>
              <a:rPr lang="ar-SA" sz="3200" dirty="0" smtClean="0"/>
              <a:t>الارتباط، وبذلك </a:t>
            </a:r>
            <a:r>
              <a:rPr lang="ar-SA" sz="3200" dirty="0" smtClean="0"/>
              <a:t>قد تكون موجبة أو سالبة</a:t>
            </a:r>
            <a:r>
              <a:rPr lang="ar-SA" sz="3200" dirty="0" smtClean="0"/>
              <a:t>.</a:t>
            </a:r>
          </a:p>
          <a:p>
            <a:pPr marL="0" indent="0" algn="just">
              <a:buNone/>
            </a:pPr>
            <a:endParaRPr lang="ar-SA" sz="3200" dirty="0" smtClean="0"/>
          </a:p>
          <a:p>
            <a:pPr algn="just"/>
            <a:r>
              <a:rPr lang="ar-SA" sz="3200" dirty="0" smtClean="0"/>
              <a:t>تهتم الدراسات الارتباطية بتحديد قوة معامل الارتباط الذي يتراوح بين (-1 و +1) وكلما </a:t>
            </a:r>
            <a:r>
              <a:rPr lang="ar-SA" sz="3200" dirty="0" smtClean="0"/>
              <a:t>أقترب </a:t>
            </a:r>
            <a:r>
              <a:rPr lang="ar-SA" sz="3200" dirty="0" smtClean="0"/>
              <a:t>معامل الارتباط من الصفر يكون الارتباط أضعف و العكس صحيح.</a:t>
            </a:r>
          </a:p>
          <a:p>
            <a:pPr marL="0" indent="0" algn="just">
              <a:buNone/>
            </a:pPr>
            <a:endParaRPr lang="ar-SA" sz="3200" dirty="0" smtClean="0"/>
          </a:p>
          <a:p>
            <a:pPr marL="0" indent="0" algn="just">
              <a:buNone/>
            </a:pPr>
            <a:r>
              <a:rPr lang="ar-SA" sz="3200" dirty="0" smtClean="0"/>
              <a:t>سؤال :معامل الارتباط بين الذكاء والتحصيل  يساوي (</a:t>
            </a:r>
            <a:r>
              <a:rPr lang="en-US" sz="3200" dirty="0" smtClean="0"/>
              <a:t>0.80+</a:t>
            </a:r>
            <a:r>
              <a:rPr lang="ar-SA" sz="3200" dirty="0" smtClean="0"/>
              <a:t>) مؤشر على علاقة ......؟</a:t>
            </a:r>
            <a:endParaRPr lang="ar-SA" sz="3200" dirty="0"/>
          </a:p>
        </p:txBody>
      </p:sp>
    </p:spTree>
    <p:extLst>
      <p:ext uri="{BB962C8B-B14F-4D97-AF65-F5344CB8AC3E}">
        <p14:creationId xmlns:p14="http://schemas.microsoft.com/office/powerpoint/2010/main" val="120164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660"/>
            <a:ext cx="12192000"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الدراسات التطورية النمائية</a:t>
            </a:r>
            <a:endParaRPr lang="ar-SA" dirty="0"/>
          </a:p>
        </p:txBody>
      </p:sp>
      <p:sp>
        <p:nvSpPr>
          <p:cNvPr id="3" name="Content Placeholder 2"/>
          <p:cNvSpPr>
            <a:spLocks noGrp="1"/>
          </p:cNvSpPr>
          <p:nvPr>
            <p:ph idx="1"/>
          </p:nvPr>
        </p:nvSpPr>
        <p:spPr>
          <a:xfrm>
            <a:off x="128789" y="1378226"/>
            <a:ext cx="11925836" cy="4793974"/>
          </a:xfrm>
        </p:spPr>
        <p:txBody>
          <a:bodyPr>
            <a:normAutofit/>
          </a:bodyPr>
          <a:lstStyle/>
          <a:p>
            <a:pPr algn="just"/>
            <a:r>
              <a:rPr lang="ar-SA" sz="3200" dirty="0" smtClean="0"/>
              <a:t>هي </a:t>
            </a:r>
            <a:r>
              <a:rPr lang="ar-SA" sz="3200" dirty="0" smtClean="0"/>
              <a:t>الدراسات التي تصف التغيرات التي تحدث في بعض الظواهر و المتغيرات  عبر مرحلة من الزمن وتقسم إلى قسمين:</a:t>
            </a:r>
          </a:p>
          <a:p>
            <a:pPr algn="just"/>
            <a:r>
              <a:rPr lang="ar-SA" sz="3200" b="1" u="sng" dirty="0" smtClean="0"/>
              <a:t>دراسات النمو: </a:t>
            </a:r>
            <a:r>
              <a:rPr lang="ar-SA" sz="3200" dirty="0" smtClean="0"/>
              <a:t>وتهتم بالتغيرات التي تحدث للظواهر والمرتبطة بالتقدم بالعمر أو الزمن ومعدل التغيرات والعوامل التي تؤثر عليها، </a:t>
            </a:r>
            <a:r>
              <a:rPr lang="ar-SA" sz="3200" u="sng" dirty="0" smtClean="0"/>
              <a:t>وتقسم إلى قسمين:</a:t>
            </a:r>
          </a:p>
          <a:p>
            <a:pPr algn="just"/>
            <a:r>
              <a:rPr lang="ar-SA" sz="3200" dirty="0" smtClean="0"/>
              <a:t>دراسات طولية و دراسات مستعرضة.</a:t>
            </a:r>
          </a:p>
          <a:p>
            <a:pPr algn="just"/>
            <a:r>
              <a:rPr lang="ar-SA" sz="3200" b="1" u="sng" dirty="0" smtClean="0"/>
              <a:t>دراسات الاتجاه:</a:t>
            </a:r>
          </a:p>
          <a:p>
            <a:pPr marL="0" indent="0" algn="just">
              <a:buNone/>
            </a:pPr>
            <a:r>
              <a:rPr lang="ar-SA" sz="3200" dirty="0" smtClean="0"/>
              <a:t>وهي الدراسات التي تدرس ظاهرة ما في واقعها الحالي ومتابعة دراستها في </a:t>
            </a:r>
            <a:r>
              <a:rPr lang="ar-SA" sz="3200" dirty="0" smtClean="0"/>
              <a:t>فترات </a:t>
            </a:r>
            <a:r>
              <a:rPr lang="ar-SA" sz="3200" dirty="0" smtClean="0"/>
              <a:t>زمنية قادمة وذلك بهدف معرفة اتجاهات تطور هذه الظاهرة و التنبؤ بما يمكن أن يحدث لها في المستقبل.</a:t>
            </a:r>
            <a:endParaRPr lang="ar-SA" sz="3200" dirty="0"/>
          </a:p>
        </p:txBody>
      </p:sp>
    </p:spTree>
    <p:extLst>
      <p:ext uri="{BB962C8B-B14F-4D97-AF65-F5344CB8AC3E}">
        <p14:creationId xmlns:p14="http://schemas.microsoft.com/office/powerpoint/2010/main" val="260592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62660"/>
            <a:ext cx="11925836"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ثانياً: التصاميم التجريبية</a:t>
            </a:r>
            <a:endParaRPr lang="ar-SA" dirty="0"/>
          </a:p>
        </p:txBody>
      </p:sp>
      <p:sp>
        <p:nvSpPr>
          <p:cNvPr id="3" name="Content Placeholder 2"/>
          <p:cNvSpPr>
            <a:spLocks noGrp="1"/>
          </p:cNvSpPr>
          <p:nvPr>
            <p:ph idx="1"/>
          </p:nvPr>
        </p:nvSpPr>
        <p:spPr>
          <a:xfrm>
            <a:off x="128789" y="1081825"/>
            <a:ext cx="11925836" cy="5090375"/>
          </a:xfrm>
        </p:spPr>
        <p:txBody>
          <a:bodyPr>
            <a:normAutofit/>
          </a:bodyPr>
          <a:lstStyle/>
          <a:p>
            <a:pPr algn="just"/>
            <a:r>
              <a:rPr lang="ar-SA" sz="3200" dirty="0" smtClean="0"/>
              <a:t>البحث التجريبي هو تغير متعمد ومضبوط للشروط المحددة للظاهرة وملاحظة نواتج التغير في الظاهرة موضع الدراسة.</a:t>
            </a:r>
          </a:p>
          <a:p>
            <a:pPr algn="just"/>
            <a:r>
              <a:rPr lang="ar-SA" sz="3200" dirty="0" smtClean="0"/>
              <a:t>يتضمن المنهج التجريبي عناصر أساسية:</a:t>
            </a:r>
          </a:p>
          <a:p>
            <a:pPr algn="just"/>
            <a:r>
              <a:rPr lang="ar-SA" sz="3200" dirty="0" smtClean="0"/>
              <a:t>1-متغير مستقل 2-متغير تابع 3-مجموعة تجريبية 4-مجموعة ضابطة 5-المتغيرات الدخيلة</a:t>
            </a:r>
          </a:p>
          <a:p>
            <a:pPr marL="0" indent="0" algn="just">
              <a:buNone/>
            </a:pPr>
            <a:r>
              <a:rPr lang="ar-SA" sz="3200" u="sng" dirty="0" smtClean="0"/>
              <a:t>أفضل طريقة لضبط المتغيرات الدخيلة والتحرر من التحيز هي:</a:t>
            </a:r>
          </a:p>
          <a:p>
            <a:pPr marL="0" indent="0" algn="just">
              <a:buNone/>
            </a:pPr>
            <a:r>
              <a:rPr lang="ar-SA" sz="3200" dirty="0" smtClean="0"/>
              <a:t>استخدام مجموعتين متكافئتين.</a:t>
            </a:r>
          </a:p>
          <a:p>
            <a:pPr marL="0" indent="0" algn="just">
              <a:buNone/>
            </a:pPr>
            <a:r>
              <a:rPr lang="ar-SA" sz="3200" dirty="0" smtClean="0"/>
              <a:t>اختيار أحدهما عشوائيا كمجموعة تجريبية والأخرى ضابطة.</a:t>
            </a:r>
          </a:p>
          <a:p>
            <a:pPr marL="0" indent="0" algn="just">
              <a:buNone/>
            </a:pPr>
            <a:r>
              <a:rPr lang="ar-SA" sz="3200" dirty="0" smtClean="0"/>
              <a:t>ضبط جميع الظروف باستثناء المتغير المستقل. </a:t>
            </a:r>
            <a:endParaRPr lang="ar-SA" sz="3200" dirty="0"/>
          </a:p>
        </p:txBody>
      </p:sp>
    </p:spTree>
    <p:extLst>
      <p:ext uri="{BB962C8B-B14F-4D97-AF65-F5344CB8AC3E}">
        <p14:creationId xmlns:p14="http://schemas.microsoft.com/office/powerpoint/2010/main" val="52750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62660"/>
            <a:ext cx="11925836"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أنواع التجارب</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01758397"/>
              </p:ext>
            </p:extLst>
          </p:nvPr>
        </p:nvGraphicFramePr>
        <p:xfrm>
          <a:off x="128588" y="1081088"/>
          <a:ext cx="11925300" cy="509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4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62660"/>
            <a:ext cx="11925836"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البحث الإجرائي</a:t>
            </a:r>
            <a:endParaRPr lang="ar-SA" dirty="0"/>
          </a:p>
        </p:txBody>
      </p:sp>
      <p:sp>
        <p:nvSpPr>
          <p:cNvPr id="3" name="Content Placeholder 2"/>
          <p:cNvSpPr>
            <a:spLocks noGrp="1"/>
          </p:cNvSpPr>
          <p:nvPr>
            <p:ph idx="1"/>
          </p:nvPr>
        </p:nvSpPr>
        <p:spPr>
          <a:xfrm>
            <a:off x="128789" y="1152939"/>
            <a:ext cx="11925836" cy="5019261"/>
          </a:xfrm>
        </p:spPr>
        <p:txBody>
          <a:bodyPr>
            <a:normAutofit/>
          </a:bodyPr>
          <a:lstStyle/>
          <a:p>
            <a:pPr algn="just"/>
            <a:r>
              <a:rPr lang="ar-SA" sz="3200" dirty="0" smtClean="0"/>
              <a:t>هي الدراسة الذي يعتمد على مشكلة مباشرة تواجه الباحث في ميدان العمل فهو دراسة علمية للعمليات </a:t>
            </a:r>
            <a:r>
              <a:rPr lang="ar-SA" sz="3200" dirty="0" smtClean="0"/>
              <a:t>والطرق المستخدمة </a:t>
            </a:r>
            <a:r>
              <a:rPr lang="ar-SA" sz="3200" dirty="0" smtClean="0"/>
              <a:t>في الميدان بهدف زيادة فاعلية هذه الطرق واكتشاف طرق جديدة أكثر ملاءمة لميدان العمل</a:t>
            </a:r>
            <a:r>
              <a:rPr lang="ar-SA" sz="3200" dirty="0" smtClean="0"/>
              <a:t>.</a:t>
            </a:r>
          </a:p>
          <a:p>
            <a:pPr marL="0" indent="0" algn="just">
              <a:buNone/>
            </a:pPr>
            <a:endParaRPr lang="ar-SA" sz="3200" dirty="0" smtClean="0"/>
          </a:p>
          <a:p>
            <a:pPr algn="just"/>
            <a:r>
              <a:rPr lang="ar-SA" sz="3200" dirty="0" smtClean="0"/>
              <a:t>المشكلة في البحث الإجرائي مرتبطة بالباحث بشكل مباشر.</a:t>
            </a:r>
          </a:p>
          <a:p>
            <a:pPr algn="just"/>
            <a:r>
              <a:rPr lang="ar-SA" sz="3200" dirty="0" smtClean="0"/>
              <a:t>لا يهدف إلى تعميم النتائج.</a:t>
            </a:r>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a:p>
            <a:pPr algn="just"/>
            <a:endParaRPr lang="ar-SA" sz="3200" dirty="0" smtClean="0"/>
          </a:p>
          <a:p>
            <a:pPr algn="just"/>
            <a:endParaRPr lang="ar-SA" sz="3200" dirty="0"/>
          </a:p>
        </p:txBody>
      </p:sp>
    </p:spTree>
    <p:extLst>
      <p:ext uri="{BB962C8B-B14F-4D97-AF65-F5344CB8AC3E}">
        <p14:creationId xmlns:p14="http://schemas.microsoft.com/office/powerpoint/2010/main" val="348150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62660"/>
            <a:ext cx="11925836" cy="80325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a:t>التقرير النهائي للبحث</a:t>
            </a:r>
          </a:p>
        </p:txBody>
      </p:sp>
      <p:sp>
        <p:nvSpPr>
          <p:cNvPr id="3" name="Content Placeholder 2"/>
          <p:cNvSpPr>
            <a:spLocks noGrp="1"/>
          </p:cNvSpPr>
          <p:nvPr>
            <p:ph idx="1"/>
          </p:nvPr>
        </p:nvSpPr>
        <p:spPr>
          <a:xfrm>
            <a:off x="128789" y="1081825"/>
            <a:ext cx="11925836" cy="5517758"/>
          </a:xfrm>
        </p:spPr>
        <p:txBody>
          <a:bodyPr>
            <a:normAutofit fontScale="92500" lnSpcReduction="10000"/>
          </a:bodyPr>
          <a:lstStyle/>
          <a:p>
            <a:pPr algn="just"/>
            <a:r>
              <a:rPr lang="ar-SA" sz="3200" dirty="0" smtClean="0"/>
              <a:t>تقرير البحث النهائي هو الوسيلة التي يستخدمها الباحث للإعلام عن بحثه من حيث المشكلة والفروض والإجراءات والنتائج .</a:t>
            </a:r>
          </a:p>
          <a:p>
            <a:pPr algn="just"/>
            <a:endParaRPr lang="ar-SA" sz="3200" dirty="0" smtClean="0"/>
          </a:p>
          <a:p>
            <a:pPr algn="just"/>
            <a:r>
              <a:rPr lang="ar-SA" sz="3200" b="1" u="sng" dirty="0" smtClean="0"/>
              <a:t>هل هناك فرق بين كتابة مخطط البحث وكتابة تقرير البحث؟</a:t>
            </a:r>
          </a:p>
          <a:p>
            <a:pPr algn="just"/>
            <a:r>
              <a:rPr lang="ar-SA" sz="3200" dirty="0" smtClean="0"/>
              <a:t>تتضمن الخطة الخطوات الأساسية التي سوف يسير عليها الباحث وهو جزء من البحث فتقرير البحث أشمل من الخطة.</a:t>
            </a:r>
          </a:p>
          <a:p>
            <a:pPr algn="just"/>
            <a:r>
              <a:rPr lang="ar-SA" sz="3200" dirty="0" smtClean="0"/>
              <a:t>يمثل المخطط خطوطاً عريضة يسترشد بها الباحث أما عند كتابة التقرير يتعرض الباحث لتفاصيل الخطوط العريضة.</a:t>
            </a:r>
          </a:p>
          <a:p>
            <a:pPr algn="just"/>
            <a:r>
              <a:rPr lang="ar-SA" sz="3200" dirty="0" smtClean="0"/>
              <a:t>تكتب الخطة قبل إجراء البحث أما كتابة التقرير فتكون بعد الانتهاء من الدراسة النظرية والميدانية.</a:t>
            </a:r>
          </a:p>
          <a:p>
            <a:pPr algn="just"/>
            <a:r>
              <a:rPr lang="ar-SA" sz="3200" dirty="0" smtClean="0"/>
              <a:t>في مخطط البحث يستخدم الباحث لغة المستقبل أما في التقرير النهائي يتحدث الباحث بلغة الماضي.</a:t>
            </a:r>
          </a:p>
          <a:p>
            <a:pPr algn="just"/>
            <a:endParaRPr lang="ar-SA" sz="3200" dirty="0"/>
          </a:p>
        </p:txBody>
      </p:sp>
    </p:spTree>
    <p:extLst>
      <p:ext uri="{BB962C8B-B14F-4D97-AF65-F5344CB8AC3E}">
        <p14:creationId xmlns:p14="http://schemas.microsoft.com/office/powerpoint/2010/main" val="276175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305531"/>
          </a:xfrm>
        </p:spPr>
        <p:style>
          <a:lnRef idx="0">
            <a:schemeClr val="accent2"/>
          </a:lnRef>
          <a:fillRef idx="3">
            <a:schemeClr val="accent2"/>
          </a:fillRef>
          <a:effectRef idx="3">
            <a:schemeClr val="accent2"/>
          </a:effectRef>
          <a:fontRef idx="minor">
            <a:schemeClr val="lt1"/>
          </a:fontRef>
        </p:style>
        <p:txBody>
          <a:bodyPr/>
          <a:lstStyle/>
          <a:p>
            <a:pPr algn="ctr"/>
            <a:r>
              <a:rPr lang="ar-SA" dirty="0" smtClean="0"/>
              <a:t>مقدمة</a:t>
            </a:r>
            <a:endParaRPr lang="ar-SA" dirty="0"/>
          </a:p>
        </p:txBody>
      </p:sp>
      <p:sp>
        <p:nvSpPr>
          <p:cNvPr id="3" name="Content Placeholder 2"/>
          <p:cNvSpPr>
            <a:spLocks noGrp="1"/>
          </p:cNvSpPr>
          <p:nvPr>
            <p:ph idx="1"/>
          </p:nvPr>
        </p:nvSpPr>
        <p:spPr>
          <a:xfrm>
            <a:off x="1069848" y="1790163"/>
            <a:ext cx="10058400" cy="4932609"/>
          </a:xfrm>
        </p:spPr>
        <p:txBody>
          <a:bodyPr>
            <a:normAutofit fontScale="92500" lnSpcReduction="10000"/>
          </a:bodyPr>
          <a:lstStyle/>
          <a:p>
            <a:pPr marL="0" indent="0" algn="just">
              <a:buNone/>
            </a:pPr>
            <a:endParaRPr lang="ar-SA" sz="4000" dirty="0" smtClean="0"/>
          </a:p>
          <a:p>
            <a:pPr marL="0" indent="0" algn="just">
              <a:buNone/>
            </a:pPr>
            <a:r>
              <a:rPr lang="ar-SA" sz="4000" dirty="0" smtClean="0"/>
              <a:t>يمكن تصنيف البحوث من خلال أسس ومعايير مختلفة، تعطي أطرقاً متنوعة في التصنيف، وهذه الطرق المختلفة لا ينتج عنها تناقض، ولكن استخدان أحد المعايير دون الأخرى هو عبارة عن نظرة إلى البحث من زاوية معينة؛ لذا فإن البحث الواحد يمكن أن يقع ضمن أكثر من تصنيف.</a:t>
            </a:r>
          </a:p>
          <a:p>
            <a:pPr marL="0" indent="0" algn="just">
              <a:buNone/>
            </a:pPr>
            <a:endParaRPr lang="ar-SA" sz="4000" dirty="0" smtClean="0"/>
          </a:p>
          <a:p>
            <a:pPr marL="0" indent="0" algn="just">
              <a:buNone/>
            </a:pPr>
            <a:r>
              <a:rPr lang="ar-SA" sz="4000" u="sng" dirty="0" smtClean="0"/>
              <a:t>يمكن تصنيف البحوث بحسب </a:t>
            </a:r>
            <a:r>
              <a:rPr lang="ar-SA" sz="4000" b="1" u="sng" dirty="0" smtClean="0"/>
              <a:t>وظائفها</a:t>
            </a:r>
            <a:r>
              <a:rPr lang="ar-SA" sz="4000" u="sng" dirty="0" smtClean="0"/>
              <a:t>، </a:t>
            </a:r>
            <a:r>
              <a:rPr lang="ar-SA" sz="4000" b="1" u="sng" dirty="0" smtClean="0"/>
              <a:t>مناهجها</a:t>
            </a:r>
            <a:r>
              <a:rPr lang="ar-SA" sz="4000" u="sng" dirty="0" smtClean="0"/>
              <a:t>، و </a:t>
            </a:r>
            <a:r>
              <a:rPr lang="ar-SA" sz="4000" b="1" u="sng" dirty="0" smtClean="0"/>
              <a:t>تصاميمها</a:t>
            </a:r>
            <a:r>
              <a:rPr lang="ar-SA" sz="4000" u="sng" dirty="0" smtClean="0"/>
              <a:t> كالآتي:</a:t>
            </a:r>
            <a:endParaRPr lang="ar-SA" sz="4000" u="sng" dirty="0"/>
          </a:p>
        </p:txBody>
      </p:sp>
    </p:spTree>
    <p:extLst>
      <p:ext uri="{BB962C8B-B14F-4D97-AF65-F5344CB8AC3E}">
        <p14:creationId xmlns:p14="http://schemas.microsoft.com/office/powerpoint/2010/main" val="396058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9264645"/>
              </p:ext>
            </p:extLst>
          </p:nvPr>
        </p:nvGraphicFramePr>
        <p:xfrm>
          <a:off x="166688" y="153988"/>
          <a:ext cx="11823700" cy="659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6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4669247"/>
              </p:ext>
            </p:extLst>
          </p:nvPr>
        </p:nvGraphicFramePr>
        <p:xfrm>
          <a:off x="309093" y="115909"/>
          <a:ext cx="11616744" cy="6742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36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07583"/>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ar-SA" dirty="0" smtClean="0"/>
              <a:t>الفروق بين البحث الكمي والنوعي</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4" y="1107583"/>
            <a:ext cx="11127346" cy="5750417"/>
          </a:xfrm>
        </p:spPr>
      </p:pic>
    </p:spTree>
    <p:extLst>
      <p:ext uri="{BB962C8B-B14F-4D97-AF65-F5344CB8AC3E}">
        <p14:creationId xmlns:p14="http://schemas.microsoft.com/office/powerpoint/2010/main" val="166864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9381236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52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789"/>
            <a:ext cx="12192000" cy="1056067"/>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ar-SA" dirty="0" smtClean="0"/>
              <a:t>البحث التاريخي</a:t>
            </a:r>
            <a:endParaRPr lang="ar-SA" dirty="0"/>
          </a:p>
        </p:txBody>
      </p:sp>
      <p:sp>
        <p:nvSpPr>
          <p:cNvPr id="3" name="Content Placeholder 2"/>
          <p:cNvSpPr>
            <a:spLocks noGrp="1"/>
          </p:cNvSpPr>
          <p:nvPr>
            <p:ph idx="1"/>
          </p:nvPr>
        </p:nvSpPr>
        <p:spPr>
          <a:xfrm>
            <a:off x="231819" y="1300766"/>
            <a:ext cx="11784169" cy="5331854"/>
          </a:xfrm>
        </p:spPr>
        <p:txBody>
          <a:bodyPr/>
          <a:lstStyle/>
          <a:p>
            <a:pPr algn="just"/>
            <a:r>
              <a:rPr lang="ar-SA" dirty="0" smtClean="0"/>
              <a:t>وهو البحث الذي يهتم بجمع الحقائق والمعلومات من خلال دراسة الوثائق والسجلات والآثار والمواقف والأحداث والظواهر التي مضى عليها الزمن </a:t>
            </a:r>
          </a:p>
          <a:p>
            <a:pPr algn="just"/>
            <a:r>
              <a:rPr lang="ar-SA" dirty="0" smtClean="0"/>
              <a:t>الهدف من خلال دراسة الماضي يفهم الباحث الحاضر ويتنبأ بالمستقبل. مثال: ( تعليم المرأة في فترة السبعينات بمدينة الرياض) </a:t>
            </a:r>
            <a:endParaRPr lang="ar-SA" dirty="0"/>
          </a:p>
          <a:p>
            <a:pPr algn="just"/>
            <a:r>
              <a:rPr lang="ar-SA" dirty="0" smtClean="0"/>
              <a:t>المعرفة التاريخية معرفة جزئية بحيث لايمكن الحصول على معرفة كاملة للماضي بسبب طبيعة مصادر المعرفة وما تتعرض له من عوامل.</a:t>
            </a:r>
          </a:p>
          <a:p>
            <a:pPr marL="0" indent="0" algn="just">
              <a:buNone/>
            </a:pPr>
            <a:endParaRPr lang="ar-SA" dirty="0" smtClean="0"/>
          </a:p>
          <a:p>
            <a:pPr algn="just"/>
            <a:r>
              <a:rPr lang="ar-SA" b="1" u="sng" dirty="0" smtClean="0"/>
              <a:t>تجمع البيانات في المنهج التالريخي من خلال:</a:t>
            </a:r>
          </a:p>
          <a:p>
            <a:pPr algn="just"/>
            <a:r>
              <a:rPr lang="ar-SA" dirty="0" smtClean="0"/>
              <a:t>مصادر أولية:  قد يكون وثيقة أصلية كالأطروحة أو المخطوطة. وقد يكون المصدر شاهد عيان حضر الحادثة . </a:t>
            </a:r>
          </a:p>
          <a:p>
            <a:pPr algn="just"/>
            <a:r>
              <a:rPr lang="ar-SA" dirty="0" smtClean="0"/>
              <a:t>مصادر ثانوية: وتمثل نسخه من الوثيقة الأصلية أو تقرير مكتوب لشخص أجرى مقابلة مع شاهد عيان.</a:t>
            </a:r>
          </a:p>
          <a:p>
            <a:pPr marL="0" indent="0" algn="just">
              <a:buNone/>
            </a:pPr>
            <a:endParaRPr lang="ar-SA" dirty="0" smtClean="0"/>
          </a:p>
          <a:p>
            <a:pPr algn="just"/>
            <a:r>
              <a:rPr lang="ar-SA" b="1" u="sng" dirty="0" smtClean="0"/>
              <a:t>وتتعرض البيانات التاريخية غلى نوعين من النقد للحكم على مدى ملاءمتها:</a:t>
            </a:r>
          </a:p>
          <a:p>
            <a:pPr algn="just"/>
            <a:r>
              <a:rPr lang="ar-SA" dirty="0" smtClean="0"/>
              <a:t>نقد داخلي  يتعلق بموثوقية الوثيقة التي أخذت منها البيانات ويتعلق كذلك بسلامتها و إكتمالها</a:t>
            </a:r>
          </a:p>
          <a:p>
            <a:pPr algn="just"/>
            <a:r>
              <a:rPr lang="ar-SA" dirty="0" smtClean="0"/>
              <a:t>نقد خارجي ويتعلق بدرجة الثقة والمصداقية من حيث ملاءمة لغة الوثيقة للزمن الذي كتبت فيه وكذلك من حيث مدى توافق محتوى الوثيقة مع محتوى الوثائق و الأدلة الأخرى في نفس الفترة .</a:t>
            </a:r>
            <a:endParaRPr lang="ar-SA" dirty="0"/>
          </a:p>
        </p:txBody>
      </p:sp>
    </p:spTree>
    <p:extLst>
      <p:ext uri="{BB962C8B-B14F-4D97-AF65-F5344CB8AC3E}">
        <p14:creationId xmlns:p14="http://schemas.microsoft.com/office/powerpoint/2010/main" val="312913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031"/>
            <a:ext cx="12192000" cy="888642"/>
          </a:xfrm>
        </p:spPr>
        <p:style>
          <a:lnRef idx="0">
            <a:schemeClr val="accent2"/>
          </a:lnRef>
          <a:fillRef idx="3">
            <a:schemeClr val="accent2"/>
          </a:fillRef>
          <a:effectRef idx="3">
            <a:schemeClr val="accent2"/>
          </a:effectRef>
          <a:fontRef idx="minor">
            <a:schemeClr val="lt1"/>
          </a:fontRef>
        </p:style>
        <p:txBody>
          <a:bodyPr/>
          <a:lstStyle/>
          <a:p>
            <a:pPr algn="ctr"/>
            <a:r>
              <a:rPr lang="ar-SA" dirty="0" smtClean="0"/>
              <a:t>البحث الوصفي</a:t>
            </a:r>
            <a:endParaRPr lang="ar-SA" dirty="0"/>
          </a:p>
        </p:txBody>
      </p:sp>
      <p:sp>
        <p:nvSpPr>
          <p:cNvPr id="3" name="Content Placeholder 2"/>
          <p:cNvSpPr>
            <a:spLocks noGrp="1"/>
          </p:cNvSpPr>
          <p:nvPr>
            <p:ph idx="1"/>
          </p:nvPr>
        </p:nvSpPr>
        <p:spPr>
          <a:xfrm>
            <a:off x="90152" y="991673"/>
            <a:ext cx="12003110" cy="5756857"/>
          </a:xfrm>
        </p:spPr>
        <p:txBody>
          <a:bodyPr/>
          <a:lstStyle/>
          <a:p>
            <a:r>
              <a:rPr lang="ar-SA" dirty="0" smtClean="0"/>
              <a:t>وهو البحث الذي يعتمد على دراسة الواقع أو الظاهرة كما توجد في الواقع ويهتم بوصفها وصفاً دقيقاً من خلال:</a:t>
            </a:r>
          </a:p>
          <a:p>
            <a:r>
              <a:rPr lang="ar-SA" dirty="0" smtClean="0"/>
              <a:t>التعبير النوعي الذي يصف الظاهره  و يوضح خصائصها، أو من خلال التعبير الكمي الذي يعطي وصفاً رقمياً يوضح مقدار و حجم الظاهرة.</a:t>
            </a:r>
          </a:p>
          <a:p>
            <a:pPr marL="0" indent="0">
              <a:buNone/>
            </a:pPr>
            <a:r>
              <a:rPr lang="ar-SA" dirty="0" smtClean="0"/>
              <a:t>مثال إذا أراد باحث دراسة المشكلات التي تؤثر في تحصيل الطلبة في الرياضيات</a:t>
            </a:r>
          </a:p>
          <a:p>
            <a:pPr marL="0" indent="0">
              <a:buNone/>
            </a:pPr>
            <a:r>
              <a:rPr lang="ar-SA" b="1" u="sng" dirty="0" smtClean="0"/>
              <a:t> فإنه قد يعرض نتائجه بأسلوب نوعي كما يلي:</a:t>
            </a:r>
          </a:p>
          <a:p>
            <a:r>
              <a:rPr lang="ar-SA" dirty="0" smtClean="0"/>
              <a:t>الطبيعة المجردة للرياضيات</a:t>
            </a:r>
          </a:p>
          <a:p>
            <a:r>
              <a:rPr lang="ar-SA" dirty="0" smtClean="0"/>
              <a:t>قلة إعطاء واجبات بتية</a:t>
            </a:r>
          </a:p>
          <a:p>
            <a:r>
              <a:rPr lang="ar-SA" dirty="0" smtClean="0"/>
              <a:t>قلة معرفة أولياء الأمور بمادة الرياضيات.</a:t>
            </a:r>
          </a:p>
          <a:p>
            <a:pPr marL="0" indent="0">
              <a:buNone/>
            </a:pPr>
            <a:endParaRPr lang="ar-SA" b="1" u="sng" dirty="0"/>
          </a:p>
          <a:p>
            <a:pPr marL="0" indent="0">
              <a:buNone/>
            </a:pPr>
            <a:r>
              <a:rPr lang="ar-SA" b="1" u="sng" dirty="0" smtClean="0"/>
              <a:t>وبالأسلوب الكمي يعرض نتائجه باستخدام النسب المئوية أو التكرارات والإنحرافات المعيارية للبيانات التي تمثل المتغيرات بشكل رقمي دقيق:</a:t>
            </a:r>
          </a:p>
          <a:p>
            <a:r>
              <a:rPr lang="ar-SA" dirty="0" smtClean="0"/>
              <a:t>50% من الطلاب لديهم انخفاض في التفكير المجرد</a:t>
            </a:r>
          </a:p>
          <a:p>
            <a:r>
              <a:rPr lang="ar-SA" dirty="0" smtClean="0"/>
              <a:t>25% يؤكدون على أهمية الواجبات المنزلية.</a:t>
            </a:r>
          </a:p>
          <a:p>
            <a:r>
              <a:rPr lang="ar-SA" dirty="0" smtClean="0"/>
              <a:t>25% لا يجدون مساندة من الوالدين لفهم الرياضيات لقلة معرفتهم بها.</a:t>
            </a:r>
            <a:endParaRPr lang="ar-SA" dirty="0"/>
          </a:p>
        </p:txBody>
      </p:sp>
    </p:spTree>
    <p:extLst>
      <p:ext uri="{BB962C8B-B14F-4D97-AF65-F5344CB8AC3E}">
        <p14:creationId xmlns:p14="http://schemas.microsoft.com/office/powerpoint/2010/main" val="134945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5"/>
            <a:ext cx="12192000" cy="829014"/>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ar-SA" dirty="0" smtClean="0"/>
              <a:t>الدراسات المسحية</a:t>
            </a:r>
            <a:endParaRPr lang="ar-SA" dirty="0"/>
          </a:p>
        </p:txBody>
      </p:sp>
      <p:sp>
        <p:nvSpPr>
          <p:cNvPr id="3" name="Content Placeholder 2"/>
          <p:cNvSpPr>
            <a:spLocks noGrp="1"/>
          </p:cNvSpPr>
          <p:nvPr>
            <p:ph idx="1"/>
          </p:nvPr>
        </p:nvSpPr>
        <p:spPr>
          <a:xfrm>
            <a:off x="115910" y="1017431"/>
            <a:ext cx="11977352" cy="5840569"/>
          </a:xfrm>
        </p:spPr>
        <p:txBody>
          <a:bodyPr>
            <a:normAutofit/>
          </a:bodyPr>
          <a:lstStyle/>
          <a:p>
            <a:endParaRPr lang="ar-SA" sz="3200" dirty="0" smtClean="0"/>
          </a:p>
          <a:p>
            <a:r>
              <a:rPr lang="ar-SA" sz="3200" dirty="0" smtClean="0"/>
              <a:t>هي الدراسات التي تتم من خلال جمع بيانات و معلومات عن ظاهرة ما بهدف التعرف إلى تلك الظاهرة وتحديد الوضع الحالي لها، والتعرف على جوانب القوة والضعف فيها ويستخدم في الدراسات المسحية ادوات مثل:</a:t>
            </a:r>
          </a:p>
          <a:p>
            <a:r>
              <a:rPr lang="ar-SA" sz="3200" dirty="0" smtClean="0"/>
              <a:t>الإستبيان الملاحظة والمقابلة والإختبار</a:t>
            </a:r>
          </a:p>
          <a:p>
            <a:r>
              <a:rPr lang="ar-SA" sz="3200" dirty="0"/>
              <a:t>المسح محاولة لتحليل الواقع الحالي للأفراد وتفسيرة وعرضة في مؤسسة كبيرة أو لمجموعة كبيرة نسبياً من الأفراد في منطقة معينة من أجل توجية العمل في الوقت الحاضر أو المستقبل </a:t>
            </a:r>
            <a:r>
              <a:rPr lang="ar-SA" sz="3200" dirty="0" smtClean="0"/>
              <a:t>القريب</a:t>
            </a:r>
          </a:p>
          <a:p>
            <a:r>
              <a:rPr lang="ar-SA" sz="3200" dirty="0" smtClean="0"/>
              <a:t>مثل المسح المدرسي والمسح الإجتماعي ودراسات الرأي العام وتحليل العمل</a:t>
            </a:r>
            <a:endParaRPr lang="ar-SA" sz="3200" dirty="0"/>
          </a:p>
        </p:txBody>
      </p:sp>
    </p:spTree>
    <p:extLst>
      <p:ext uri="{BB962C8B-B14F-4D97-AF65-F5344CB8AC3E}">
        <p14:creationId xmlns:p14="http://schemas.microsoft.com/office/powerpoint/2010/main" val="1746575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154</TotalTime>
  <Words>1169</Words>
  <Application>Microsoft Office PowerPoint</Application>
  <PresentationFormat>مخصص</PresentationFormat>
  <Paragraphs>214</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Wood Type</vt:lpstr>
      <vt:lpstr>أساليب البحث العلمي</vt:lpstr>
      <vt:lpstr>مقدمة</vt:lpstr>
      <vt:lpstr>عرض تقديمي في PowerPoint</vt:lpstr>
      <vt:lpstr>عرض تقديمي في PowerPoint</vt:lpstr>
      <vt:lpstr>الفروق بين البحث الكمي والنوعي</vt:lpstr>
      <vt:lpstr>عرض تقديمي في PowerPoint</vt:lpstr>
      <vt:lpstr>البحث التاريخي</vt:lpstr>
      <vt:lpstr>البحث الوصفي</vt:lpstr>
      <vt:lpstr>الدراسات المسحية</vt:lpstr>
      <vt:lpstr>دراسة الحالة</vt:lpstr>
      <vt:lpstr>الدراسات العلية المقارنة</vt:lpstr>
      <vt:lpstr>الدراسات الارتباطية</vt:lpstr>
      <vt:lpstr>الدراسات التطورية النمائية</vt:lpstr>
      <vt:lpstr>ثانياً: التصاميم التجريبية</vt:lpstr>
      <vt:lpstr>أنواع التجارب</vt:lpstr>
      <vt:lpstr>البحث الإجرائي</vt:lpstr>
      <vt:lpstr>التقرير النهائي للبحث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أساليب البحث العلمي</dc:title>
  <dc:creator>wafa</dc:creator>
  <cp:lastModifiedBy>wafa</cp:lastModifiedBy>
  <cp:revision>20</cp:revision>
  <dcterms:created xsi:type="dcterms:W3CDTF">2015-11-23T03:17:06Z</dcterms:created>
  <dcterms:modified xsi:type="dcterms:W3CDTF">2016-12-28T05:12:54Z</dcterms:modified>
</cp:coreProperties>
</file>