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4"/>
  </p:sldMasterIdLst>
  <p:sldIdLst>
    <p:sldId id="309" r:id="rId5"/>
    <p:sldId id="310" r:id="rId6"/>
    <p:sldId id="313" r:id="rId7"/>
    <p:sldId id="314" r:id="rId8"/>
    <p:sldId id="316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9" d="100"/>
          <a:sy n="59" d="100"/>
        </p:scale>
        <p:origin x="-16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t>10/01/38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الرابع) </a:t>
            </a:r>
            <a:endParaRPr lang="ar-SA" sz="36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41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38867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الظاء (ظ)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6878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914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آ : ؟ </a:t>
            </a:r>
            <a:r>
              <a:rPr lang="ar-SA" b="1" dirty="0">
                <a:effectLst/>
              </a:rPr>
              <a:t>. 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 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err="1"/>
              <a:t>الإرتكاز</a:t>
            </a:r>
            <a:r>
              <a:rPr lang="ar-SA" sz="2200" b="1" dirty="0"/>
              <a:t> 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33566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2D869F-8F54-4D49-AD14-8B46DC748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EC7068-EA09-4248-B898-8DFD51724A7B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</TotalTime>
  <Words>209</Words>
  <Application>Microsoft Office PowerPoint</Application>
  <PresentationFormat>عرض على الشاشة (3:4)‏</PresentationFormat>
  <Paragraphs>24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سنتعلم الصف الذي أسفل صف الإرتكاز</vt:lpstr>
      <vt:lpstr>توزيع الحروف في الصف اسفل صف الإرتكاز وفقاً لكل اصبع </vt:lpstr>
      <vt:lpstr>عرض تقديمي في PowerPoint</vt:lpstr>
      <vt:lpstr>كيف نكتب (، آ : ؟ .  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48</cp:revision>
  <dcterms:created xsi:type="dcterms:W3CDTF">2014-02-09T17:56:55Z</dcterms:created>
  <dcterms:modified xsi:type="dcterms:W3CDTF">2016-10-11T07:06:59Z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