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787CD1-4747-43F5-ADBF-CE27BEF83208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5A2272-EFA7-43BC-A6A0-BA0FE750FAD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A2272-EFA7-43BC-A6A0-BA0FE750FADB}" type="slidenum">
              <a:rPr lang="ar-SA" smtClean="0"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57C3E5-4FE6-4CDA-AE19-F275A9FF7FD9}" type="datetimeFigureOut">
              <a:rPr lang="ar-SA" smtClean="0"/>
              <a:t>14/05/1436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6E9BE8-80D9-4263-A40B-0909BE2AFD03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1643050"/>
            <a:ext cx="7772400" cy="164307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smtClean="0"/>
              <a:t>signature image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/>
              <a:t>Use brush tool</a:t>
            </a:r>
            <a:endParaRPr lang="ar-SA" sz="32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8" name="عنصر نائب للمحتوى 7" descr="8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73649" y="2459038"/>
            <a:ext cx="2069657" cy="3959225"/>
          </a:xfrm>
        </p:spPr>
      </p:pic>
      <p:pic>
        <p:nvPicPr>
          <p:cNvPr id="7" name="عنصر نائب للمحتوى 6" descr="9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6883" y="2571744"/>
            <a:ext cx="3458058" cy="3857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عنصر نائب للمحتوى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928670"/>
            <a:ext cx="7072362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Asmaa</a:t>
            </a:r>
            <a:r>
              <a:rPr lang="en-US" sz="3600" dirty="0" smtClean="0"/>
              <a:t> </a:t>
            </a:r>
            <a:r>
              <a:rPr lang="en-US" sz="3600" dirty="0" err="1" smtClean="0"/>
              <a:t>jamil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Open new file</a:t>
            </a:r>
            <a:endParaRPr lang="ar-SA" sz="3200" dirty="0"/>
          </a:p>
        </p:txBody>
      </p:sp>
      <p:pic>
        <p:nvPicPr>
          <p:cNvPr id="4" name="عنصر نائب للمحتوى 3" descr="بدون عنوان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28802"/>
            <a:ext cx="77724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l"/>
            <a:r>
              <a:rPr lang="en-US" sz="2400" dirty="0" smtClean="0"/>
              <a:t>File </a:t>
            </a:r>
            <a:r>
              <a:rPr lang="en-US" sz="2400" dirty="0" smtClean="0"/>
              <a:t>and new so that the width and length less than a thousand so I can control it</a:t>
            </a:r>
            <a:endParaRPr lang="ar-SA" sz="2400" dirty="0"/>
          </a:p>
        </p:txBody>
      </p:sp>
      <p:pic>
        <p:nvPicPr>
          <p:cNvPr id="6" name="عنصر نائب للمحتوى 5" descr="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38143" y="1857365"/>
            <a:ext cx="5468114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horizontal type tool </a:t>
            </a:r>
            <a:endParaRPr lang="ar-SA" b="1" dirty="0"/>
          </a:p>
        </p:txBody>
      </p:sp>
      <p:pic>
        <p:nvPicPr>
          <p:cNvPr id="5" name="عنصر نائب للمحتوى 4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643182"/>
            <a:ext cx="5715040" cy="3929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عنصر نائب للمحتوى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2984"/>
            <a:ext cx="7772400" cy="571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l"/>
            <a:endParaRPr lang="ar-SA" sz="2400" dirty="0" smtClean="0"/>
          </a:p>
          <a:p>
            <a:pPr algn="l"/>
            <a:endParaRPr lang="ar-SA" sz="2400" dirty="0" smtClean="0"/>
          </a:p>
          <a:p>
            <a:pPr algn="l"/>
            <a:r>
              <a:rPr lang="en-US" sz="2400" dirty="0" smtClean="0"/>
              <a:t>Using </a:t>
            </a:r>
            <a:r>
              <a:rPr lang="en-US" sz="2400" dirty="0" smtClean="0"/>
              <a:t>delete the background so that I can work in keeping her </a:t>
            </a:r>
            <a:r>
              <a:rPr lang="en-US" sz="2400" dirty="0" smtClean="0"/>
              <a:t>brush</a:t>
            </a:r>
            <a:endParaRPr lang="ar-SA" sz="2400" dirty="0"/>
          </a:p>
        </p:txBody>
      </p:sp>
      <p:pic>
        <p:nvPicPr>
          <p:cNvPr id="5" name="عنصر نائب للمحتوى 4" descr="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1935" y="1643050"/>
            <a:ext cx="3857651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d</a:t>
            </a:r>
            <a:r>
              <a:rPr lang="en-GB" sz="3200" dirty="0" smtClean="0"/>
              <a:t>elete background</a:t>
            </a:r>
            <a:endParaRPr lang="ar-SA" sz="3200" dirty="0"/>
          </a:p>
        </p:txBody>
      </p:sp>
      <p:pic>
        <p:nvPicPr>
          <p:cNvPr id="4" name="عنصر نائب للمحتوى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728" y="1974557"/>
            <a:ext cx="4791744" cy="4454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From the edit use Define Brush </a:t>
            </a:r>
            <a:endParaRPr lang="ar-SA" sz="3200" dirty="0"/>
          </a:p>
        </p:txBody>
      </p:sp>
      <p:pic>
        <p:nvPicPr>
          <p:cNvPr id="4" name="عنصر نائب للمحتوى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85927"/>
            <a:ext cx="77724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Save Brush</a:t>
            </a:r>
            <a:endParaRPr lang="ar-SA" sz="3200" dirty="0"/>
          </a:p>
        </p:txBody>
      </p:sp>
      <p:pic>
        <p:nvPicPr>
          <p:cNvPr id="4" name="عنصر نائب للمحتوى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2155557"/>
            <a:ext cx="8072494" cy="3488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</TotalTime>
  <Words>66</Words>
  <Application>Microsoft Office PowerPoint</Application>
  <PresentationFormat>عرض على الشاشة (3:4)‏</PresentationFormat>
  <Paragraphs>21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حركة</vt:lpstr>
      <vt:lpstr>.</vt:lpstr>
      <vt:lpstr>Open new file</vt:lpstr>
      <vt:lpstr> </vt:lpstr>
      <vt:lpstr>use the horizontal type tool </vt:lpstr>
      <vt:lpstr>.</vt:lpstr>
      <vt:lpstr>.</vt:lpstr>
      <vt:lpstr>delete background</vt:lpstr>
      <vt:lpstr>From the edit use Define Brush </vt:lpstr>
      <vt:lpstr>Save Brush</vt:lpstr>
      <vt:lpstr>Use brush tool</vt:lpstr>
      <vt:lpstr>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DAR</dc:creator>
  <cp:lastModifiedBy>DAR</cp:lastModifiedBy>
  <cp:revision>10</cp:revision>
  <dcterms:created xsi:type="dcterms:W3CDTF">2015-03-04T16:22:27Z</dcterms:created>
  <dcterms:modified xsi:type="dcterms:W3CDTF">2015-03-04T17:52:45Z</dcterms:modified>
</cp:coreProperties>
</file>