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&amp;ehk=4RykWMjXVRlMwP0IN9W7fA&amp;r=0&amp;pid=OfficeInsert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4" d="100"/>
          <a:sy n="74" d="100"/>
        </p:scale>
        <p:origin x="195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B985B0-757A-4013-80F4-83AD671A7B42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A3C84F89-3958-4489-BE69-9FA8B30CB3EA}">
      <dgm:prSet phldrT="[نص]"/>
      <dgm:spPr/>
      <dgm:t>
        <a:bodyPr/>
        <a:lstStyle/>
        <a:p>
          <a:pPr rtl="1"/>
          <a:r>
            <a:rPr lang="ar-QA" dirty="0"/>
            <a:t>الركوع</a:t>
          </a:r>
          <a:endParaRPr lang="ar-SA" dirty="0"/>
        </a:p>
      </dgm:t>
    </dgm:pt>
    <dgm:pt modelId="{F28BC1BC-536C-4DD6-869E-397197274C96}" type="parTrans" cxnId="{0A77E266-FDD6-43C5-9AB6-9E63812932B5}">
      <dgm:prSet/>
      <dgm:spPr/>
      <dgm:t>
        <a:bodyPr/>
        <a:lstStyle/>
        <a:p>
          <a:pPr rtl="1"/>
          <a:endParaRPr lang="ar-SA"/>
        </a:p>
      </dgm:t>
    </dgm:pt>
    <dgm:pt modelId="{EB3AD3D4-52A3-458D-B2E0-AAC02BED1409}" type="sibTrans" cxnId="{0A77E266-FDD6-43C5-9AB6-9E63812932B5}">
      <dgm:prSet/>
      <dgm:spPr/>
      <dgm:t>
        <a:bodyPr/>
        <a:lstStyle/>
        <a:p>
          <a:pPr rtl="1"/>
          <a:endParaRPr lang="ar-SA"/>
        </a:p>
      </dgm:t>
    </dgm:pt>
    <dgm:pt modelId="{6356A7FE-D27C-471F-B6A9-C66D5395119A}">
      <dgm:prSet phldrT="[نص]"/>
      <dgm:spPr/>
      <dgm:t>
        <a:bodyPr/>
        <a:lstStyle/>
        <a:p>
          <a:pPr rtl="1"/>
          <a:r>
            <a:rPr lang="ar-QA" b="1" dirty="0"/>
            <a:t>السجود</a:t>
          </a:r>
          <a:endParaRPr lang="ar-SA" b="1" dirty="0"/>
        </a:p>
      </dgm:t>
    </dgm:pt>
    <dgm:pt modelId="{F121F171-5656-475B-A8C3-EAC067C109E8}" type="parTrans" cxnId="{323F3400-D881-4924-AFB0-600D62CCE22E}">
      <dgm:prSet/>
      <dgm:spPr/>
      <dgm:t>
        <a:bodyPr/>
        <a:lstStyle/>
        <a:p>
          <a:pPr rtl="1"/>
          <a:endParaRPr lang="ar-SA"/>
        </a:p>
      </dgm:t>
    </dgm:pt>
    <dgm:pt modelId="{BFA4B270-F864-4DEF-8CC5-607CA6994CD5}" type="sibTrans" cxnId="{323F3400-D881-4924-AFB0-600D62CCE22E}">
      <dgm:prSet/>
      <dgm:spPr/>
      <dgm:t>
        <a:bodyPr/>
        <a:lstStyle/>
        <a:p>
          <a:pPr rtl="1"/>
          <a:endParaRPr lang="ar-SA"/>
        </a:p>
      </dgm:t>
    </dgm:pt>
    <dgm:pt modelId="{0E9596C5-E9DC-4822-A5A2-51F9DD63FE1F}">
      <dgm:prSet phldrT="[نص]"/>
      <dgm:spPr/>
      <dgm:t>
        <a:bodyPr/>
        <a:lstStyle/>
        <a:p>
          <a:pPr rtl="1"/>
          <a:r>
            <a:rPr lang="ar-QA" b="1" dirty="0"/>
            <a:t>القيام للركعة الثانية</a:t>
          </a:r>
        </a:p>
      </dgm:t>
    </dgm:pt>
    <dgm:pt modelId="{21453A38-F854-4694-A2C4-EC11EA702178}" type="parTrans" cxnId="{8D0227F4-B799-4073-A1F6-9C2E69E194EA}">
      <dgm:prSet/>
      <dgm:spPr/>
      <dgm:t>
        <a:bodyPr/>
        <a:lstStyle/>
        <a:p>
          <a:pPr rtl="1"/>
          <a:endParaRPr lang="ar-SA"/>
        </a:p>
      </dgm:t>
    </dgm:pt>
    <dgm:pt modelId="{109519CF-E097-47C5-AC5B-37A1331DD65A}" type="sibTrans" cxnId="{8D0227F4-B799-4073-A1F6-9C2E69E194EA}">
      <dgm:prSet/>
      <dgm:spPr/>
      <dgm:t>
        <a:bodyPr/>
        <a:lstStyle/>
        <a:p>
          <a:pPr rtl="1"/>
          <a:endParaRPr lang="ar-SA"/>
        </a:p>
      </dgm:t>
    </dgm:pt>
    <dgm:pt modelId="{E9725398-5D3F-4882-9E27-AD98115A710B}">
      <dgm:prSet phldrT="[نص]"/>
      <dgm:spPr/>
      <dgm:t>
        <a:bodyPr/>
        <a:lstStyle/>
        <a:p>
          <a:pPr rtl="1"/>
          <a:r>
            <a:rPr lang="ar-QA" dirty="0"/>
            <a:t>الافتتاح</a:t>
          </a:r>
          <a:endParaRPr lang="ar-SA" dirty="0"/>
        </a:p>
      </dgm:t>
    </dgm:pt>
    <dgm:pt modelId="{1FBDDD1F-E588-4DBD-8878-F71DD1E2EF68}" type="parTrans" cxnId="{48C24A10-A138-4609-8665-694F964702BD}">
      <dgm:prSet/>
      <dgm:spPr/>
      <dgm:t>
        <a:bodyPr/>
        <a:lstStyle/>
        <a:p>
          <a:pPr rtl="1"/>
          <a:endParaRPr lang="ar-SA"/>
        </a:p>
      </dgm:t>
    </dgm:pt>
    <dgm:pt modelId="{EFEDD454-6457-498F-928B-CB01E4CEB3BA}" type="sibTrans" cxnId="{48C24A10-A138-4609-8665-694F964702BD}">
      <dgm:prSet/>
      <dgm:spPr/>
      <dgm:t>
        <a:bodyPr/>
        <a:lstStyle/>
        <a:p>
          <a:pPr rtl="1"/>
          <a:endParaRPr lang="ar-SA"/>
        </a:p>
      </dgm:t>
    </dgm:pt>
    <dgm:pt modelId="{8D60BE19-DFEB-4789-81BB-BA283E33B744}">
      <dgm:prSet phldrT="[نص]"/>
      <dgm:spPr/>
      <dgm:t>
        <a:bodyPr/>
        <a:lstStyle/>
        <a:p>
          <a:pPr rtl="1"/>
          <a:r>
            <a:rPr lang="ar-QA" b="1" dirty="0"/>
            <a:t>الرفع من الركوع</a:t>
          </a:r>
          <a:endParaRPr lang="ar-SA" b="1" dirty="0"/>
        </a:p>
      </dgm:t>
    </dgm:pt>
    <dgm:pt modelId="{61E265FB-04CE-4075-9997-F1ACF48D4B14}" type="parTrans" cxnId="{EA7EA444-E869-4ACE-8CE3-918E6FDD3D0D}">
      <dgm:prSet/>
      <dgm:spPr/>
      <dgm:t>
        <a:bodyPr/>
        <a:lstStyle/>
        <a:p>
          <a:pPr rtl="1"/>
          <a:endParaRPr lang="ar-SA"/>
        </a:p>
      </dgm:t>
    </dgm:pt>
    <dgm:pt modelId="{2F704CB6-EDCF-4CD1-99F3-A86E62EEBD4D}" type="sibTrans" cxnId="{EA7EA444-E869-4ACE-8CE3-918E6FDD3D0D}">
      <dgm:prSet/>
      <dgm:spPr/>
      <dgm:t>
        <a:bodyPr/>
        <a:lstStyle/>
        <a:p>
          <a:pPr rtl="1"/>
          <a:endParaRPr lang="ar-SA"/>
        </a:p>
      </dgm:t>
    </dgm:pt>
    <dgm:pt modelId="{5B9DADCB-3B5E-4B9B-8257-010248D7E5F6}">
      <dgm:prSet phldrT="[نص]"/>
      <dgm:spPr/>
      <dgm:t>
        <a:bodyPr/>
        <a:lstStyle/>
        <a:p>
          <a:pPr rtl="1"/>
          <a:r>
            <a:rPr lang="ar-QA" b="1" dirty="0"/>
            <a:t>الجلوس بين السجدتين</a:t>
          </a:r>
          <a:endParaRPr lang="ar-SA" b="1" dirty="0"/>
        </a:p>
      </dgm:t>
    </dgm:pt>
    <dgm:pt modelId="{BC7A5F21-2605-4B5E-B0F5-18D131A0079D}" type="parTrans" cxnId="{10799BC0-D559-4B1A-B7C9-F55DB6D6A64A}">
      <dgm:prSet/>
      <dgm:spPr/>
      <dgm:t>
        <a:bodyPr/>
        <a:lstStyle/>
        <a:p>
          <a:pPr rtl="1"/>
          <a:endParaRPr lang="ar-SA"/>
        </a:p>
      </dgm:t>
    </dgm:pt>
    <dgm:pt modelId="{680A2EBB-0B5F-4FBF-BC51-296BFF8E535E}" type="sibTrans" cxnId="{10799BC0-D559-4B1A-B7C9-F55DB6D6A64A}">
      <dgm:prSet/>
      <dgm:spPr/>
      <dgm:t>
        <a:bodyPr/>
        <a:lstStyle/>
        <a:p>
          <a:pPr rtl="1"/>
          <a:endParaRPr lang="ar-SA"/>
        </a:p>
      </dgm:t>
    </dgm:pt>
    <dgm:pt modelId="{8193A994-524E-4B2D-91C5-96F01D7A994A}" type="pres">
      <dgm:prSet presAssocID="{82B985B0-757A-4013-80F4-83AD671A7B42}" presName="Name0" presStyleCnt="0">
        <dgm:presLayoutVars>
          <dgm:dir/>
          <dgm:animLvl val="lvl"/>
          <dgm:resizeHandles val="exact"/>
        </dgm:presLayoutVars>
      </dgm:prSet>
      <dgm:spPr/>
    </dgm:pt>
    <dgm:pt modelId="{AF8EE9A4-C0B3-4D1B-AF37-13ACDC4E0386}" type="pres">
      <dgm:prSet presAssocID="{A3C84F89-3958-4489-BE69-9FA8B30CB3EA}" presName="vertFlow" presStyleCnt="0"/>
      <dgm:spPr/>
    </dgm:pt>
    <dgm:pt modelId="{86D5AD95-5A9A-4F46-AA84-1F0117961C5B}" type="pres">
      <dgm:prSet presAssocID="{A3C84F89-3958-4489-BE69-9FA8B30CB3EA}" presName="header" presStyleLbl="node1" presStyleIdx="0" presStyleCnt="2"/>
      <dgm:spPr/>
    </dgm:pt>
    <dgm:pt modelId="{2C37A8B1-6117-4ADE-8192-E634B1DC85AB}" type="pres">
      <dgm:prSet presAssocID="{F121F171-5656-475B-A8C3-EAC067C109E8}" presName="parTrans" presStyleLbl="sibTrans2D1" presStyleIdx="0" presStyleCnt="4"/>
      <dgm:spPr/>
    </dgm:pt>
    <dgm:pt modelId="{42A57248-307B-4632-870C-D3DDB92E6FE0}" type="pres">
      <dgm:prSet presAssocID="{6356A7FE-D27C-471F-B6A9-C66D5395119A}" presName="child" presStyleLbl="alignAccFollowNode1" presStyleIdx="0" presStyleCnt="4">
        <dgm:presLayoutVars>
          <dgm:chMax val="0"/>
          <dgm:bulletEnabled val="1"/>
        </dgm:presLayoutVars>
      </dgm:prSet>
      <dgm:spPr/>
    </dgm:pt>
    <dgm:pt modelId="{E4E32A06-2885-4182-A86F-57A404914961}" type="pres">
      <dgm:prSet presAssocID="{BFA4B270-F864-4DEF-8CC5-607CA6994CD5}" presName="sibTrans" presStyleLbl="sibTrans2D1" presStyleIdx="1" presStyleCnt="4"/>
      <dgm:spPr/>
    </dgm:pt>
    <dgm:pt modelId="{DAD3808C-BE9F-4ECF-BED8-6260758DDFD3}" type="pres">
      <dgm:prSet presAssocID="{0E9596C5-E9DC-4822-A5A2-51F9DD63FE1F}" presName="child" presStyleLbl="alignAccFollowNode1" presStyleIdx="1" presStyleCnt="4" custLinFactNeighborX="-934" custLinFactNeighborY="14661">
        <dgm:presLayoutVars>
          <dgm:chMax val="0"/>
          <dgm:bulletEnabled val="1"/>
        </dgm:presLayoutVars>
      </dgm:prSet>
      <dgm:spPr/>
    </dgm:pt>
    <dgm:pt modelId="{ED270126-A1C1-4DA7-B6E7-D033ED3C9656}" type="pres">
      <dgm:prSet presAssocID="{A3C84F89-3958-4489-BE69-9FA8B30CB3EA}" presName="hSp" presStyleCnt="0"/>
      <dgm:spPr/>
    </dgm:pt>
    <dgm:pt modelId="{9DF93CCE-905C-45FD-A0F0-C651E67D8BE0}" type="pres">
      <dgm:prSet presAssocID="{E9725398-5D3F-4882-9E27-AD98115A710B}" presName="vertFlow" presStyleCnt="0"/>
      <dgm:spPr/>
    </dgm:pt>
    <dgm:pt modelId="{4ED3A3D9-D0EA-4A87-A161-C58F11F4CFFB}" type="pres">
      <dgm:prSet presAssocID="{E9725398-5D3F-4882-9E27-AD98115A710B}" presName="header" presStyleLbl="node1" presStyleIdx="1" presStyleCnt="2"/>
      <dgm:spPr/>
    </dgm:pt>
    <dgm:pt modelId="{E7118AE2-EA9F-4883-BC65-B6ED9264EA7D}" type="pres">
      <dgm:prSet presAssocID="{61E265FB-04CE-4075-9997-F1ACF48D4B14}" presName="parTrans" presStyleLbl="sibTrans2D1" presStyleIdx="2" presStyleCnt="4"/>
      <dgm:spPr/>
    </dgm:pt>
    <dgm:pt modelId="{11244954-150D-449F-96BF-81BB85BF4B15}" type="pres">
      <dgm:prSet presAssocID="{8D60BE19-DFEB-4789-81BB-BA283E33B744}" presName="child" presStyleLbl="alignAccFollowNode1" presStyleIdx="2" presStyleCnt="4">
        <dgm:presLayoutVars>
          <dgm:chMax val="0"/>
          <dgm:bulletEnabled val="1"/>
        </dgm:presLayoutVars>
      </dgm:prSet>
      <dgm:spPr/>
    </dgm:pt>
    <dgm:pt modelId="{E57B65A0-C801-4D71-89C2-1A4DB2696982}" type="pres">
      <dgm:prSet presAssocID="{2F704CB6-EDCF-4CD1-99F3-A86E62EEBD4D}" presName="sibTrans" presStyleLbl="sibTrans2D1" presStyleIdx="3" presStyleCnt="4"/>
      <dgm:spPr/>
    </dgm:pt>
    <dgm:pt modelId="{3A66A40D-673F-4F08-90AC-EB72573ED680}" type="pres">
      <dgm:prSet presAssocID="{5B9DADCB-3B5E-4B9B-8257-010248D7E5F6}" presName="child" presStyleLbl="alignAccFollowNode1" presStyleIdx="3" presStyleCnt="4">
        <dgm:presLayoutVars>
          <dgm:chMax val="0"/>
          <dgm:bulletEnabled val="1"/>
        </dgm:presLayoutVars>
      </dgm:prSet>
      <dgm:spPr/>
    </dgm:pt>
  </dgm:ptLst>
  <dgm:cxnLst>
    <dgm:cxn modelId="{323F3400-D881-4924-AFB0-600D62CCE22E}" srcId="{A3C84F89-3958-4489-BE69-9FA8B30CB3EA}" destId="{6356A7FE-D27C-471F-B6A9-C66D5395119A}" srcOrd="0" destOrd="0" parTransId="{F121F171-5656-475B-A8C3-EAC067C109E8}" sibTransId="{BFA4B270-F864-4DEF-8CC5-607CA6994CD5}"/>
    <dgm:cxn modelId="{8DF69A03-F8C5-4C13-9293-A2545DA203F7}" type="presOf" srcId="{E9725398-5D3F-4882-9E27-AD98115A710B}" destId="{4ED3A3D9-D0EA-4A87-A161-C58F11F4CFFB}" srcOrd="0" destOrd="0" presId="urn:microsoft.com/office/officeart/2005/8/layout/lProcess1"/>
    <dgm:cxn modelId="{5C6D370D-AA50-4462-BBA9-D1F66E98C43A}" type="presOf" srcId="{A3C84F89-3958-4489-BE69-9FA8B30CB3EA}" destId="{86D5AD95-5A9A-4F46-AA84-1F0117961C5B}" srcOrd="0" destOrd="0" presId="urn:microsoft.com/office/officeart/2005/8/layout/lProcess1"/>
    <dgm:cxn modelId="{48C24A10-A138-4609-8665-694F964702BD}" srcId="{82B985B0-757A-4013-80F4-83AD671A7B42}" destId="{E9725398-5D3F-4882-9E27-AD98115A710B}" srcOrd="1" destOrd="0" parTransId="{1FBDDD1F-E588-4DBD-8878-F71DD1E2EF68}" sibTransId="{EFEDD454-6457-498F-928B-CB01E4CEB3BA}"/>
    <dgm:cxn modelId="{EA7EA444-E869-4ACE-8CE3-918E6FDD3D0D}" srcId="{E9725398-5D3F-4882-9E27-AD98115A710B}" destId="{8D60BE19-DFEB-4789-81BB-BA283E33B744}" srcOrd="0" destOrd="0" parTransId="{61E265FB-04CE-4075-9997-F1ACF48D4B14}" sibTransId="{2F704CB6-EDCF-4CD1-99F3-A86E62EEBD4D}"/>
    <dgm:cxn modelId="{82903945-D7E9-4411-92BC-02E39C64D0D5}" type="presOf" srcId="{F121F171-5656-475B-A8C3-EAC067C109E8}" destId="{2C37A8B1-6117-4ADE-8192-E634B1DC85AB}" srcOrd="0" destOrd="0" presId="urn:microsoft.com/office/officeart/2005/8/layout/lProcess1"/>
    <dgm:cxn modelId="{0A77E266-FDD6-43C5-9AB6-9E63812932B5}" srcId="{82B985B0-757A-4013-80F4-83AD671A7B42}" destId="{A3C84F89-3958-4489-BE69-9FA8B30CB3EA}" srcOrd="0" destOrd="0" parTransId="{F28BC1BC-536C-4DD6-869E-397197274C96}" sibTransId="{EB3AD3D4-52A3-458D-B2E0-AAC02BED1409}"/>
    <dgm:cxn modelId="{53C51D68-A4FB-4F2A-BF71-3CF4AC6694F9}" type="presOf" srcId="{0E9596C5-E9DC-4822-A5A2-51F9DD63FE1F}" destId="{DAD3808C-BE9F-4ECF-BED8-6260758DDFD3}" srcOrd="0" destOrd="0" presId="urn:microsoft.com/office/officeart/2005/8/layout/lProcess1"/>
    <dgm:cxn modelId="{C47DC382-55B8-44DB-8C32-EFB2BFFF7F27}" type="presOf" srcId="{61E265FB-04CE-4075-9997-F1ACF48D4B14}" destId="{E7118AE2-EA9F-4883-BC65-B6ED9264EA7D}" srcOrd="0" destOrd="0" presId="urn:microsoft.com/office/officeart/2005/8/layout/lProcess1"/>
    <dgm:cxn modelId="{449A3492-C253-4365-B7CC-F12FC6CD74F5}" type="presOf" srcId="{82B985B0-757A-4013-80F4-83AD671A7B42}" destId="{8193A994-524E-4B2D-91C5-96F01D7A994A}" srcOrd="0" destOrd="0" presId="urn:microsoft.com/office/officeart/2005/8/layout/lProcess1"/>
    <dgm:cxn modelId="{24520C94-BEC7-4008-8C0A-0AED063F9444}" type="presOf" srcId="{2F704CB6-EDCF-4CD1-99F3-A86E62EEBD4D}" destId="{E57B65A0-C801-4D71-89C2-1A4DB2696982}" srcOrd="0" destOrd="0" presId="urn:microsoft.com/office/officeart/2005/8/layout/lProcess1"/>
    <dgm:cxn modelId="{10799BC0-D559-4B1A-B7C9-F55DB6D6A64A}" srcId="{E9725398-5D3F-4882-9E27-AD98115A710B}" destId="{5B9DADCB-3B5E-4B9B-8257-010248D7E5F6}" srcOrd="1" destOrd="0" parTransId="{BC7A5F21-2605-4B5E-B0F5-18D131A0079D}" sibTransId="{680A2EBB-0B5F-4FBF-BC51-296BFF8E535E}"/>
    <dgm:cxn modelId="{9D2A4FC3-4EA4-4B5E-8223-5BA14C775F3C}" type="presOf" srcId="{BFA4B270-F864-4DEF-8CC5-607CA6994CD5}" destId="{E4E32A06-2885-4182-A86F-57A404914961}" srcOrd="0" destOrd="0" presId="urn:microsoft.com/office/officeart/2005/8/layout/lProcess1"/>
    <dgm:cxn modelId="{C3BB20C9-D391-4061-9E44-8183C8695A6F}" type="presOf" srcId="{5B9DADCB-3B5E-4B9B-8257-010248D7E5F6}" destId="{3A66A40D-673F-4F08-90AC-EB72573ED680}" srcOrd="0" destOrd="0" presId="urn:microsoft.com/office/officeart/2005/8/layout/lProcess1"/>
    <dgm:cxn modelId="{7EE187F2-3503-4413-8A9C-E55249C6FB4C}" type="presOf" srcId="{8D60BE19-DFEB-4789-81BB-BA283E33B744}" destId="{11244954-150D-449F-96BF-81BB85BF4B15}" srcOrd="0" destOrd="0" presId="urn:microsoft.com/office/officeart/2005/8/layout/lProcess1"/>
    <dgm:cxn modelId="{8D0227F4-B799-4073-A1F6-9C2E69E194EA}" srcId="{A3C84F89-3958-4489-BE69-9FA8B30CB3EA}" destId="{0E9596C5-E9DC-4822-A5A2-51F9DD63FE1F}" srcOrd="1" destOrd="0" parTransId="{21453A38-F854-4694-A2C4-EC11EA702178}" sibTransId="{109519CF-E097-47C5-AC5B-37A1331DD65A}"/>
    <dgm:cxn modelId="{264751FA-E650-4537-BF11-2E7967B9CB8F}" type="presOf" srcId="{6356A7FE-D27C-471F-B6A9-C66D5395119A}" destId="{42A57248-307B-4632-870C-D3DDB92E6FE0}" srcOrd="0" destOrd="0" presId="urn:microsoft.com/office/officeart/2005/8/layout/lProcess1"/>
    <dgm:cxn modelId="{8F86C15E-6888-464F-BC07-CBFE7024825E}" type="presParOf" srcId="{8193A994-524E-4B2D-91C5-96F01D7A994A}" destId="{AF8EE9A4-C0B3-4D1B-AF37-13ACDC4E0386}" srcOrd="0" destOrd="0" presId="urn:microsoft.com/office/officeart/2005/8/layout/lProcess1"/>
    <dgm:cxn modelId="{DC3DD48A-850C-44E3-8AFF-223800368FA2}" type="presParOf" srcId="{AF8EE9A4-C0B3-4D1B-AF37-13ACDC4E0386}" destId="{86D5AD95-5A9A-4F46-AA84-1F0117961C5B}" srcOrd="0" destOrd="0" presId="urn:microsoft.com/office/officeart/2005/8/layout/lProcess1"/>
    <dgm:cxn modelId="{DDC06592-A436-4DC2-8BB8-8BD2CAA57265}" type="presParOf" srcId="{AF8EE9A4-C0B3-4D1B-AF37-13ACDC4E0386}" destId="{2C37A8B1-6117-4ADE-8192-E634B1DC85AB}" srcOrd="1" destOrd="0" presId="urn:microsoft.com/office/officeart/2005/8/layout/lProcess1"/>
    <dgm:cxn modelId="{C9DE4F6A-C0D5-4009-9A56-7F3D09C8795A}" type="presParOf" srcId="{AF8EE9A4-C0B3-4D1B-AF37-13ACDC4E0386}" destId="{42A57248-307B-4632-870C-D3DDB92E6FE0}" srcOrd="2" destOrd="0" presId="urn:microsoft.com/office/officeart/2005/8/layout/lProcess1"/>
    <dgm:cxn modelId="{BD7C766D-3800-47D2-80F4-7AFDF0D73665}" type="presParOf" srcId="{AF8EE9A4-C0B3-4D1B-AF37-13ACDC4E0386}" destId="{E4E32A06-2885-4182-A86F-57A404914961}" srcOrd="3" destOrd="0" presId="urn:microsoft.com/office/officeart/2005/8/layout/lProcess1"/>
    <dgm:cxn modelId="{3A8A69AF-6855-4505-A7E0-EE71DACD58C0}" type="presParOf" srcId="{AF8EE9A4-C0B3-4D1B-AF37-13ACDC4E0386}" destId="{DAD3808C-BE9F-4ECF-BED8-6260758DDFD3}" srcOrd="4" destOrd="0" presId="urn:microsoft.com/office/officeart/2005/8/layout/lProcess1"/>
    <dgm:cxn modelId="{B6B14C15-2891-4F36-AB11-B05DF71B3A97}" type="presParOf" srcId="{8193A994-524E-4B2D-91C5-96F01D7A994A}" destId="{ED270126-A1C1-4DA7-B6E7-D033ED3C9656}" srcOrd="1" destOrd="0" presId="urn:microsoft.com/office/officeart/2005/8/layout/lProcess1"/>
    <dgm:cxn modelId="{90F2211E-208C-40B0-8826-CF854632C85F}" type="presParOf" srcId="{8193A994-524E-4B2D-91C5-96F01D7A994A}" destId="{9DF93CCE-905C-45FD-A0F0-C651E67D8BE0}" srcOrd="2" destOrd="0" presId="urn:microsoft.com/office/officeart/2005/8/layout/lProcess1"/>
    <dgm:cxn modelId="{D19F2C4B-37F9-498C-976B-4E649B029B12}" type="presParOf" srcId="{9DF93CCE-905C-45FD-A0F0-C651E67D8BE0}" destId="{4ED3A3D9-D0EA-4A87-A161-C58F11F4CFFB}" srcOrd="0" destOrd="0" presId="urn:microsoft.com/office/officeart/2005/8/layout/lProcess1"/>
    <dgm:cxn modelId="{AEE3ABCD-B8C0-4C4E-9701-6907EA0D1100}" type="presParOf" srcId="{9DF93CCE-905C-45FD-A0F0-C651E67D8BE0}" destId="{E7118AE2-EA9F-4883-BC65-B6ED9264EA7D}" srcOrd="1" destOrd="0" presId="urn:microsoft.com/office/officeart/2005/8/layout/lProcess1"/>
    <dgm:cxn modelId="{6D7D78F3-9439-4396-8C27-0AC66EBA0BE3}" type="presParOf" srcId="{9DF93CCE-905C-45FD-A0F0-C651E67D8BE0}" destId="{11244954-150D-449F-96BF-81BB85BF4B15}" srcOrd="2" destOrd="0" presId="urn:microsoft.com/office/officeart/2005/8/layout/lProcess1"/>
    <dgm:cxn modelId="{70C334F7-0833-4EB4-A639-3EF39505F3D4}" type="presParOf" srcId="{9DF93CCE-905C-45FD-A0F0-C651E67D8BE0}" destId="{E57B65A0-C801-4D71-89C2-1A4DB2696982}" srcOrd="3" destOrd="0" presId="urn:microsoft.com/office/officeart/2005/8/layout/lProcess1"/>
    <dgm:cxn modelId="{4F9FDC49-032D-42C5-B65D-09D83B49D151}" type="presParOf" srcId="{9DF93CCE-905C-45FD-A0F0-C651E67D8BE0}" destId="{3A66A40D-673F-4F08-90AC-EB72573ED680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790E23-55CB-4427-8B23-BB89F6AD5B81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F812C76C-6164-4CA6-8215-F64F665A0CD5}">
      <dgm:prSet phldrT="[نص]"/>
      <dgm:spPr/>
      <dgm:t>
        <a:bodyPr/>
        <a:lstStyle/>
        <a:p>
          <a:pPr rtl="1"/>
          <a:r>
            <a:rPr lang="ar-QA" b="1" dirty="0"/>
            <a:t>الخاتمة</a:t>
          </a:r>
          <a:endParaRPr lang="ar-SA" b="1" dirty="0"/>
        </a:p>
      </dgm:t>
    </dgm:pt>
    <dgm:pt modelId="{4F4F6467-7020-4916-9DB5-A4F00DF6C3E0}" type="parTrans" cxnId="{B3A441E9-85F6-421D-A82E-73C3C3955E23}">
      <dgm:prSet/>
      <dgm:spPr/>
      <dgm:t>
        <a:bodyPr/>
        <a:lstStyle/>
        <a:p>
          <a:pPr rtl="1"/>
          <a:endParaRPr lang="ar-SA"/>
        </a:p>
      </dgm:t>
    </dgm:pt>
    <dgm:pt modelId="{93A89013-72F9-4E93-A829-D8C8831746FE}" type="sibTrans" cxnId="{B3A441E9-85F6-421D-A82E-73C3C3955E23}">
      <dgm:prSet/>
      <dgm:spPr/>
      <dgm:t>
        <a:bodyPr/>
        <a:lstStyle/>
        <a:p>
          <a:pPr rtl="1"/>
          <a:endParaRPr lang="ar-SA"/>
        </a:p>
      </dgm:t>
    </dgm:pt>
    <dgm:pt modelId="{91A0B6D9-79B4-46D1-B2C1-1928B896468C}">
      <dgm:prSet phldrT="[نص]"/>
      <dgm:spPr/>
      <dgm:t>
        <a:bodyPr/>
        <a:lstStyle/>
        <a:p>
          <a:pPr rtl="1"/>
          <a:r>
            <a:rPr lang="ar-QA" b="1" dirty="0"/>
            <a:t>الاذكار بعد الصلاة</a:t>
          </a:r>
          <a:endParaRPr lang="ar-SA" b="1" dirty="0"/>
        </a:p>
      </dgm:t>
    </dgm:pt>
    <dgm:pt modelId="{BA25044E-EFC7-47A0-BB9B-6736E33B264A}" type="parTrans" cxnId="{CB22DE19-C066-46A3-84EF-E819CA865C0A}">
      <dgm:prSet/>
      <dgm:spPr/>
      <dgm:t>
        <a:bodyPr/>
        <a:lstStyle/>
        <a:p>
          <a:pPr rtl="1"/>
          <a:endParaRPr lang="ar-SA"/>
        </a:p>
      </dgm:t>
    </dgm:pt>
    <dgm:pt modelId="{352CB147-A05F-4458-A31A-F05E82A659CD}" type="sibTrans" cxnId="{CB22DE19-C066-46A3-84EF-E819CA865C0A}">
      <dgm:prSet/>
      <dgm:spPr/>
      <dgm:t>
        <a:bodyPr/>
        <a:lstStyle/>
        <a:p>
          <a:pPr rtl="1"/>
          <a:endParaRPr lang="ar-SA"/>
        </a:p>
      </dgm:t>
    </dgm:pt>
    <dgm:pt modelId="{AE8AD32E-B91C-42E0-8DD4-4E805F9951CA}">
      <dgm:prSet phldrT="[نص]"/>
      <dgm:spPr/>
      <dgm:t>
        <a:bodyPr/>
        <a:lstStyle/>
        <a:p>
          <a:pPr rtl="1"/>
          <a:r>
            <a:rPr lang="ar-QA" b="1" dirty="0"/>
            <a:t>التشهد</a:t>
          </a:r>
          <a:endParaRPr lang="ar-SA" b="1" dirty="0"/>
        </a:p>
      </dgm:t>
    </dgm:pt>
    <dgm:pt modelId="{C9243BE0-3C8C-4100-BB1D-A56FBC6F1967}" type="parTrans" cxnId="{9292F2D8-0739-4FAC-9626-BBEB3892F1D5}">
      <dgm:prSet/>
      <dgm:spPr/>
      <dgm:t>
        <a:bodyPr/>
        <a:lstStyle/>
        <a:p>
          <a:pPr rtl="1"/>
          <a:endParaRPr lang="ar-SA"/>
        </a:p>
      </dgm:t>
    </dgm:pt>
    <dgm:pt modelId="{46127BF0-140A-4CB0-862E-03D004895FF4}" type="sibTrans" cxnId="{9292F2D8-0739-4FAC-9626-BBEB3892F1D5}">
      <dgm:prSet/>
      <dgm:spPr/>
      <dgm:t>
        <a:bodyPr/>
        <a:lstStyle/>
        <a:p>
          <a:pPr rtl="1"/>
          <a:endParaRPr lang="ar-SA"/>
        </a:p>
      </dgm:t>
    </dgm:pt>
    <dgm:pt modelId="{80204FC9-1793-445E-B899-56210ECDC447}">
      <dgm:prSet phldrT="[نص]"/>
      <dgm:spPr/>
      <dgm:t>
        <a:bodyPr/>
        <a:lstStyle/>
        <a:p>
          <a:pPr rtl="1"/>
          <a:r>
            <a:rPr lang="ar-QA" b="1" dirty="0"/>
            <a:t>السليمتين</a:t>
          </a:r>
          <a:endParaRPr lang="ar-SA" b="1" dirty="0"/>
        </a:p>
      </dgm:t>
    </dgm:pt>
    <dgm:pt modelId="{26ADC443-37E2-41C3-BA4C-123971F212EF}" type="parTrans" cxnId="{70111D79-8460-4382-AFC3-DD74DFADF62B}">
      <dgm:prSet/>
      <dgm:spPr/>
      <dgm:t>
        <a:bodyPr/>
        <a:lstStyle/>
        <a:p>
          <a:pPr rtl="1"/>
          <a:endParaRPr lang="ar-SA"/>
        </a:p>
      </dgm:t>
    </dgm:pt>
    <dgm:pt modelId="{8799B225-F464-48FF-81BC-0F19F5ABB709}" type="sibTrans" cxnId="{70111D79-8460-4382-AFC3-DD74DFADF62B}">
      <dgm:prSet/>
      <dgm:spPr/>
      <dgm:t>
        <a:bodyPr/>
        <a:lstStyle/>
        <a:p>
          <a:pPr rtl="1"/>
          <a:endParaRPr lang="ar-SA"/>
        </a:p>
      </dgm:t>
    </dgm:pt>
    <dgm:pt modelId="{C48949EC-0AA8-4DFB-9D2F-2EA34CF5F4FD}" type="pres">
      <dgm:prSet presAssocID="{B8790E23-55CB-4427-8B23-BB89F6AD5B8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326748E-E932-4FA2-8702-F58EB27F68FA}" type="pres">
      <dgm:prSet presAssocID="{F812C76C-6164-4CA6-8215-F64F665A0CD5}" presName="centerShape" presStyleLbl="node0" presStyleIdx="0" presStyleCnt="1"/>
      <dgm:spPr/>
    </dgm:pt>
    <dgm:pt modelId="{436B53EE-F546-4B0B-A602-4B1941C5BA80}" type="pres">
      <dgm:prSet presAssocID="{BA25044E-EFC7-47A0-BB9B-6736E33B264A}" presName="parTrans" presStyleLbl="bgSibTrans2D1" presStyleIdx="0" presStyleCnt="3"/>
      <dgm:spPr/>
    </dgm:pt>
    <dgm:pt modelId="{53B8AD03-9D30-48EE-958D-F0FF7A4DAAEC}" type="pres">
      <dgm:prSet presAssocID="{91A0B6D9-79B4-46D1-B2C1-1928B896468C}" presName="node" presStyleLbl="node1" presStyleIdx="0" presStyleCnt="3">
        <dgm:presLayoutVars>
          <dgm:bulletEnabled val="1"/>
        </dgm:presLayoutVars>
      </dgm:prSet>
      <dgm:spPr/>
    </dgm:pt>
    <dgm:pt modelId="{5AEE177F-0B26-4711-9CAB-9B830BDB8B62}" type="pres">
      <dgm:prSet presAssocID="{C9243BE0-3C8C-4100-BB1D-A56FBC6F1967}" presName="parTrans" presStyleLbl="bgSibTrans2D1" presStyleIdx="1" presStyleCnt="3"/>
      <dgm:spPr/>
    </dgm:pt>
    <dgm:pt modelId="{234F1AC8-65AB-444C-A39F-E37597F3B2ED}" type="pres">
      <dgm:prSet presAssocID="{AE8AD32E-B91C-42E0-8DD4-4E805F9951CA}" presName="node" presStyleLbl="node1" presStyleIdx="1" presStyleCnt="3" custRadScaleInc="0">
        <dgm:presLayoutVars>
          <dgm:bulletEnabled val="1"/>
        </dgm:presLayoutVars>
      </dgm:prSet>
      <dgm:spPr/>
    </dgm:pt>
    <dgm:pt modelId="{AD2D92A9-EB87-4381-8D2E-FDDAF19F9C2F}" type="pres">
      <dgm:prSet presAssocID="{26ADC443-37E2-41C3-BA4C-123971F212EF}" presName="parTrans" presStyleLbl="bgSibTrans2D1" presStyleIdx="2" presStyleCnt="3"/>
      <dgm:spPr/>
    </dgm:pt>
    <dgm:pt modelId="{89236504-CEAE-4B6A-BA90-8F4C1A9E45E4}" type="pres">
      <dgm:prSet presAssocID="{80204FC9-1793-445E-B899-56210ECDC447}" presName="node" presStyleLbl="node1" presStyleIdx="2" presStyleCnt="3">
        <dgm:presLayoutVars>
          <dgm:bulletEnabled val="1"/>
        </dgm:presLayoutVars>
      </dgm:prSet>
      <dgm:spPr/>
    </dgm:pt>
  </dgm:ptLst>
  <dgm:cxnLst>
    <dgm:cxn modelId="{CB22DE19-C066-46A3-84EF-E819CA865C0A}" srcId="{F812C76C-6164-4CA6-8215-F64F665A0CD5}" destId="{91A0B6D9-79B4-46D1-B2C1-1928B896468C}" srcOrd="0" destOrd="0" parTransId="{BA25044E-EFC7-47A0-BB9B-6736E33B264A}" sibTransId="{352CB147-A05F-4458-A31A-F05E82A659CD}"/>
    <dgm:cxn modelId="{D7FBFF2F-82A4-4181-8E10-BE76BD7D60C9}" type="presOf" srcId="{BA25044E-EFC7-47A0-BB9B-6736E33B264A}" destId="{436B53EE-F546-4B0B-A602-4B1941C5BA80}" srcOrd="0" destOrd="0" presId="urn:microsoft.com/office/officeart/2005/8/layout/radial4"/>
    <dgm:cxn modelId="{CC2A4832-1941-4217-B46A-4F9EFA0F66F8}" type="presOf" srcId="{AE8AD32E-B91C-42E0-8DD4-4E805F9951CA}" destId="{234F1AC8-65AB-444C-A39F-E37597F3B2ED}" srcOrd="0" destOrd="0" presId="urn:microsoft.com/office/officeart/2005/8/layout/radial4"/>
    <dgm:cxn modelId="{B0A2FC42-436A-4F17-A975-4D0B61038C59}" type="presOf" srcId="{C9243BE0-3C8C-4100-BB1D-A56FBC6F1967}" destId="{5AEE177F-0B26-4711-9CAB-9B830BDB8B62}" srcOrd="0" destOrd="0" presId="urn:microsoft.com/office/officeart/2005/8/layout/radial4"/>
    <dgm:cxn modelId="{91F8F34F-E9E0-42D0-B605-0C4686C7D857}" type="presOf" srcId="{26ADC443-37E2-41C3-BA4C-123971F212EF}" destId="{AD2D92A9-EB87-4381-8D2E-FDDAF19F9C2F}" srcOrd="0" destOrd="0" presId="urn:microsoft.com/office/officeart/2005/8/layout/radial4"/>
    <dgm:cxn modelId="{70111D79-8460-4382-AFC3-DD74DFADF62B}" srcId="{F812C76C-6164-4CA6-8215-F64F665A0CD5}" destId="{80204FC9-1793-445E-B899-56210ECDC447}" srcOrd="2" destOrd="0" parTransId="{26ADC443-37E2-41C3-BA4C-123971F212EF}" sibTransId="{8799B225-F464-48FF-81BC-0F19F5ABB709}"/>
    <dgm:cxn modelId="{19442E87-56AE-4509-96B4-F097AFA897D3}" type="presOf" srcId="{91A0B6D9-79B4-46D1-B2C1-1928B896468C}" destId="{53B8AD03-9D30-48EE-958D-F0FF7A4DAAEC}" srcOrd="0" destOrd="0" presId="urn:microsoft.com/office/officeart/2005/8/layout/radial4"/>
    <dgm:cxn modelId="{5C97B38F-9D7A-4209-ABA4-1024B14474E5}" type="presOf" srcId="{B8790E23-55CB-4427-8B23-BB89F6AD5B81}" destId="{C48949EC-0AA8-4DFB-9D2F-2EA34CF5F4FD}" srcOrd="0" destOrd="0" presId="urn:microsoft.com/office/officeart/2005/8/layout/radial4"/>
    <dgm:cxn modelId="{318A16AC-4CDA-4FD1-BA53-44C8439BEE1D}" type="presOf" srcId="{80204FC9-1793-445E-B899-56210ECDC447}" destId="{89236504-CEAE-4B6A-BA90-8F4C1A9E45E4}" srcOrd="0" destOrd="0" presId="urn:microsoft.com/office/officeart/2005/8/layout/radial4"/>
    <dgm:cxn modelId="{9292F2D8-0739-4FAC-9626-BBEB3892F1D5}" srcId="{F812C76C-6164-4CA6-8215-F64F665A0CD5}" destId="{AE8AD32E-B91C-42E0-8DD4-4E805F9951CA}" srcOrd="1" destOrd="0" parTransId="{C9243BE0-3C8C-4100-BB1D-A56FBC6F1967}" sibTransId="{46127BF0-140A-4CB0-862E-03D004895FF4}"/>
    <dgm:cxn modelId="{B3A441E9-85F6-421D-A82E-73C3C3955E23}" srcId="{B8790E23-55CB-4427-8B23-BB89F6AD5B81}" destId="{F812C76C-6164-4CA6-8215-F64F665A0CD5}" srcOrd="0" destOrd="0" parTransId="{4F4F6467-7020-4916-9DB5-A4F00DF6C3E0}" sibTransId="{93A89013-72F9-4E93-A829-D8C8831746FE}"/>
    <dgm:cxn modelId="{6EBF95F5-2020-44F6-AF17-4B0EB568D366}" type="presOf" srcId="{F812C76C-6164-4CA6-8215-F64F665A0CD5}" destId="{B326748E-E932-4FA2-8702-F58EB27F68FA}" srcOrd="0" destOrd="0" presId="urn:microsoft.com/office/officeart/2005/8/layout/radial4"/>
    <dgm:cxn modelId="{171CFAF5-361C-4EB5-B3E3-F40315D31FD0}" type="presParOf" srcId="{C48949EC-0AA8-4DFB-9D2F-2EA34CF5F4FD}" destId="{B326748E-E932-4FA2-8702-F58EB27F68FA}" srcOrd="0" destOrd="0" presId="urn:microsoft.com/office/officeart/2005/8/layout/radial4"/>
    <dgm:cxn modelId="{20E155AC-276A-4EBA-A036-0DF1BE332B90}" type="presParOf" srcId="{C48949EC-0AA8-4DFB-9D2F-2EA34CF5F4FD}" destId="{436B53EE-F546-4B0B-A602-4B1941C5BA80}" srcOrd="1" destOrd="0" presId="urn:microsoft.com/office/officeart/2005/8/layout/radial4"/>
    <dgm:cxn modelId="{B78316A0-BDE5-491D-B48E-09CE1A9328B8}" type="presParOf" srcId="{C48949EC-0AA8-4DFB-9D2F-2EA34CF5F4FD}" destId="{53B8AD03-9D30-48EE-958D-F0FF7A4DAAEC}" srcOrd="2" destOrd="0" presId="urn:microsoft.com/office/officeart/2005/8/layout/radial4"/>
    <dgm:cxn modelId="{8225A2E5-D68F-46C9-92FC-55AA8EEB8F2E}" type="presParOf" srcId="{C48949EC-0AA8-4DFB-9D2F-2EA34CF5F4FD}" destId="{5AEE177F-0B26-4711-9CAB-9B830BDB8B62}" srcOrd="3" destOrd="0" presId="urn:microsoft.com/office/officeart/2005/8/layout/radial4"/>
    <dgm:cxn modelId="{1D497F92-CDE8-4D9A-B82A-80B65DD2C624}" type="presParOf" srcId="{C48949EC-0AA8-4DFB-9D2F-2EA34CF5F4FD}" destId="{234F1AC8-65AB-444C-A39F-E37597F3B2ED}" srcOrd="4" destOrd="0" presId="urn:microsoft.com/office/officeart/2005/8/layout/radial4"/>
    <dgm:cxn modelId="{7BE79C7D-2998-4C6A-844E-35DAD6DE9524}" type="presParOf" srcId="{C48949EC-0AA8-4DFB-9D2F-2EA34CF5F4FD}" destId="{AD2D92A9-EB87-4381-8D2E-FDDAF19F9C2F}" srcOrd="5" destOrd="0" presId="urn:microsoft.com/office/officeart/2005/8/layout/radial4"/>
    <dgm:cxn modelId="{374EA0EF-B1BE-4A53-9DB6-C8AB64C272A2}" type="presParOf" srcId="{C48949EC-0AA8-4DFB-9D2F-2EA34CF5F4FD}" destId="{89236504-CEAE-4B6A-BA90-8F4C1A9E45E4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D5AD95-5A9A-4F46-AA84-1F0117961C5B}">
      <dsp:nvSpPr>
        <dsp:cNvPr id="0" name=""/>
        <dsp:cNvSpPr/>
      </dsp:nvSpPr>
      <dsp:spPr>
        <a:xfrm>
          <a:off x="1932" y="639270"/>
          <a:ext cx="3198677" cy="7996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marL="0" lvl="0" indent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QA" sz="4600" kern="1200" dirty="0"/>
            <a:t>الركوع</a:t>
          </a:r>
          <a:endParaRPr lang="ar-SA" sz="4600" kern="1200" dirty="0"/>
        </a:p>
      </dsp:txBody>
      <dsp:txXfrm>
        <a:off x="25354" y="662692"/>
        <a:ext cx="3151833" cy="752825"/>
      </dsp:txXfrm>
    </dsp:sp>
    <dsp:sp modelId="{2C37A8B1-6117-4ADE-8192-E634B1DC85AB}">
      <dsp:nvSpPr>
        <dsp:cNvPr id="0" name=""/>
        <dsp:cNvSpPr/>
      </dsp:nvSpPr>
      <dsp:spPr>
        <a:xfrm rot="5400000">
          <a:off x="1531300" y="1508910"/>
          <a:ext cx="139942" cy="13994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A57248-307B-4632-870C-D3DDB92E6FE0}">
      <dsp:nvSpPr>
        <dsp:cNvPr id="0" name=""/>
        <dsp:cNvSpPr/>
      </dsp:nvSpPr>
      <dsp:spPr>
        <a:xfrm>
          <a:off x="1932" y="1718823"/>
          <a:ext cx="3198677" cy="79966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QA" sz="2400" b="1" kern="1200" dirty="0"/>
            <a:t>السجود</a:t>
          </a:r>
          <a:endParaRPr lang="ar-SA" sz="2400" b="1" kern="1200" dirty="0"/>
        </a:p>
      </dsp:txBody>
      <dsp:txXfrm>
        <a:off x="25354" y="1742245"/>
        <a:ext cx="3151833" cy="752825"/>
      </dsp:txXfrm>
    </dsp:sp>
    <dsp:sp modelId="{E4E32A06-2885-4182-A86F-57A404914961}">
      <dsp:nvSpPr>
        <dsp:cNvPr id="0" name=""/>
        <dsp:cNvSpPr/>
      </dsp:nvSpPr>
      <dsp:spPr>
        <a:xfrm rot="5405929">
          <a:off x="1509817" y="2608981"/>
          <a:ext cx="180976" cy="13994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D3808C-BE9F-4ECF-BED8-6260758DDFD3}">
      <dsp:nvSpPr>
        <dsp:cNvPr id="0" name=""/>
        <dsp:cNvSpPr/>
      </dsp:nvSpPr>
      <dsp:spPr>
        <a:xfrm>
          <a:off x="0" y="2839411"/>
          <a:ext cx="3198677" cy="79966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QA" sz="2400" b="1" kern="1200" dirty="0"/>
            <a:t>القيام للركعة الثانية</a:t>
          </a:r>
        </a:p>
      </dsp:txBody>
      <dsp:txXfrm>
        <a:off x="23422" y="2862833"/>
        <a:ext cx="3151833" cy="752825"/>
      </dsp:txXfrm>
    </dsp:sp>
    <dsp:sp modelId="{4ED3A3D9-D0EA-4A87-A161-C58F11F4CFFB}">
      <dsp:nvSpPr>
        <dsp:cNvPr id="0" name=""/>
        <dsp:cNvSpPr/>
      </dsp:nvSpPr>
      <dsp:spPr>
        <a:xfrm>
          <a:off x="3648425" y="639270"/>
          <a:ext cx="3198677" cy="7996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marL="0" lvl="0" indent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QA" sz="4600" kern="1200" dirty="0"/>
            <a:t>الافتتاح</a:t>
          </a:r>
          <a:endParaRPr lang="ar-SA" sz="4600" kern="1200" dirty="0"/>
        </a:p>
      </dsp:txBody>
      <dsp:txXfrm>
        <a:off x="3671847" y="662692"/>
        <a:ext cx="3151833" cy="752825"/>
      </dsp:txXfrm>
    </dsp:sp>
    <dsp:sp modelId="{E7118AE2-EA9F-4883-BC65-B6ED9264EA7D}">
      <dsp:nvSpPr>
        <dsp:cNvPr id="0" name=""/>
        <dsp:cNvSpPr/>
      </dsp:nvSpPr>
      <dsp:spPr>
        <a:xfrm rot="5400000">
          <a:off x="5177793" y="1508910"/>
          <a:ext cx="139942" cy="13994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244954-150D-449F-96BF-81BB85BF4B15}">
      <dsp:nvSpPr>
        <dsp:cNvPr id="0" name=""/>
        <dsp:cNvSpPr/>
      </dsp:nvSpPr>
      <dsp:spPr>
        <a:xfrm>
          <a:off x="3648425" y="1718823"/>
          <a:ext cx="3198677" cy="79966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QA" sz="2400" b="1" kern="1200" dirty="0"/>
            <a:t>الرفع من الركوع</a:t>
          </a:r>
          <a:endParaRPr lang="ar-SA" sz="2400" b="1" kern="1200" dirty="0"/>
        </a:p>
      </dsp:txBody>
      <dsp:txXfrm>
        <a:off x="3671847" y="1742245"/>
        <a:ext cx="3151833" cy="752825"/>
      </dsp:txXfrm>
    </dsp:sp>
    <dsp:sp modelId="{E57B65A0-C801-4D71-89C2-1A4DB2696982}">
      <dsp:nvSpPr>
        <dsp:cNvPr id="0" name=""/>
        <dsp:cNvSpPr/>
      </dsp:nvSpPr>
      <dsp:spPr>
        <a:xfrm rot="5400000">
          <a:off x="5177793" y="2588464"/>
          <a:ext cx="139942" cy="13994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66A40D-673F-4F08-90AC-EB72573ED680}">
      <dsp:nvSpPr>
        <dsp:cNvPr id="0" name=""/>
        <dsp:cNvSpPr/>
      </dsp:nvSpPr>
      <dsp:spPr>
        <a:xfrm>
          <a:off x="3648425" y="2798377"/>
          <a:ext cx="3198677" cy="79966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QA" sz="2400" b="1" kern="1200" dirty="0"/>
            <a:t>الجلوس بين السجدتين</a:t>
          </a:r>
          <a:endParaRPr lang="ar-SA" sz="2400" b="1" kern="1200" dirty="0"/>
        </a:p>
      </dsp:txBody>
      <dsp:txXfrm>
        <a:off x="3671847" y="2821799"/>
        <a:ext cx="3151833" cy="7528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26748E-E932-4FA2-8702-F58EB27F68FA}">
      <dsp:nvSpPr>
        <dsp:cNvPr id="0" name=""/>
        <dsp:cNvSpPr/>
      </dsp:nvSpPr>
      <dsp:spPr>
        <a:xfrm>
          <a:off x="2733476" y="1760802"/>
          <a:ext cx="1477706" cy="14777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QA" sz="2300" b="1" kern="1200" dirty="0"/>
            <a:t>الخاتمة</a:t>
          </a:r>
          <a:endParaRPr lang="ar-SA" sz="2300" b="1" kern="1200" dirty="0"/>
        </a:p>
      </dsp:txBody>
      <dsp:txXfrm>
        <a:off x="2949881" y="1977207"/>
        <a:ext cx="1044896" cy="1044896"/>
      </dsp:txXfrm>
    </dsp:sp>
    <dsp:sp modelId="{436B53EE-F546-4B0B-A602-4B1941C5BA80}">
      <dsp:nvSpPr>
        <dsp:cNvPr id="0" name=""/>
        <dsp:cNvSpPr/>
      </dsp:nvSpPr>
      <dsp:spPr>
        <a:xfrm rot="12900000">
          <a:off x="1782897" y="1502662"/>
          <a:ext cx="1132616" cy="42114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B8AD03-9D30-48EE-958D-F0FF7A4DAAEC}">
      <dsp:nvSpPr>
        <dsp:cNvPr id="0" name=""/>
        <dsp:cNvSpPr/>
      </dsp:nvSpPr>
      <dsp:spPr>
        <a:xfrm>
          <a:off x="1183402" y="826886"/>
          <a:ext cx="1403821" cy="1123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QA" sz="2000" b="1" kern="1200" dirty="0"/>
            <a:t>الاذكار بعد الصلاة</a:t>
          </a:r>
          <a:endParaRPr lang="ar-SA" sz="2000" b="1" kern="1200" dirty="0"/>
        </a:p>
      </dsp:txBody>
      <dsp:txXfrm>
        <a:off x="1216295" y="859779"/>
        <a:ext cx="1338035" cy="1057271"/>
      </dsp:txXfrm>
    </dsp:sp>
    <dsp:sp modelId="{5AEE177F-0B26-4711-9CAB-9B830BDB8B62}">
      <dsp:nvSpPr>
        <dsp:cNvPr id="0" name=""/>
        <dsp:cNvSpPr/>
      </dsp:nvSpPr>
      <dsp:spPr>
        <a:xfrm rot="16200000">
          <a:off x="2906021" y="918001"/>
          <a:ext cx="1132616" cy="42114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4F1AC8-65AB-444C-A39F-E37597F3B2ED}">
      <dsp:nvSpPr>
        <dsp:cNvPr id="0" name=""/>
        <dsp:cNvSpPr/>
      </dsp:nvSpPr>
      <dsp:spPr>
        <a:xfrm>
          <a:off x="2770418" y="737"/>
          <a:ext cx="1403821" cy="1123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QA" sz="2000" b="1" kern="1200" dirty="0"/>
            <a:t>التشهد</a:t>
          </a:r>
          <a:endParaRPr lang="ar-SA" sz="2000" b="1" kern="1200" dirty="0"/>
        </a:p>
      </dsp:txBody>
      <dsp:txXfrm>
        <a:off x="2803311" y="33630"/>
        <a:ext cx="1338035" cy="1057271"/>
      </dsp:txXfrm>
    </dsp:sp>
    <dsp:sp modelId="{AD2D92A9-EB87-4381-8D2E-FDDAF19F9C2F}">
      <dsp:nvSpPr>
        <dsp:cNvPr id="0" name=""/>
        <dsp:cNvSpPr/>
      </dsp:nvSpPr>
      <dsp:spPr>
        <a:xfrm rot="19500000">
          <a:off x="4029145" y="1502662"/>
          <a:ext cx="1132616" cy="42114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236504-CEAE-4B6A-BA90-8F4C1A9E45E4}">
      <dsp:nvSpPr>
        <dsp:cNvPr id="0" name=""/>
        <dsp:cNvSpPr/>
      </dsp:nvSpPr>
      <dsp:spPr>
        <a:xfrm>
          <a:off x="4357435" y="826886"/>
          <a:ext cx="1403821" cy="1123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QA" sz="2000" b="1" kern="1200" dirty="0"/>
            <a:t>السليمتين</a:t>
          </a:r>
          <a:endParaRPr lang="ar-SA" sz="2000" b="1" kern="1200" dirty="0"/>
        </a:p>
      </dsp:txBody>
      <dsp:txXfrm>
        <a:off x="4390328" y="859779"/>
        <a:ext cx="1338035" cy="10572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1-20T21:33:40.810"/>
    </inkml:context>
    <inkml:brush xml:id="br0">
      <inkml:brushProperty name="width" value="0.02222" units="cm"/>
      <inkml:brushProperty name="height" value="0.02222" units="cm"/>
      <inkml:brushProperty name="ignorePressure" value="1"/>
    </inkml:brush>
  </inkml:definitions>
  <inkml:trace contextRef="#ctx0" brushRef="#br0">19570 23326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1-20T21:33:42.431"/>
    </inkml:context>
    <inkml:brush xml:id="br0">
      <inkml:brushProperty name="width" value="0.02222" units="cm"/>
      <inkml:brushProperty name="height" value="0.02222" units="cm"/>
      <inkml:brushProperty name="ignorePressure" value="1"/>
    </inkml:brush>
  </inkml:definitions>
  <inkml:trace contextRef="#ctx0" brushRef="#br0">25443 20778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1-20T21:33:42.547"/>
    </inkml:context>
    <inkml:brush xml:id="br0">
      <inkml:brushProperty name="width" value="0.02222" units="cm"/>
      <inkml:brushProperty name="height" value="0.02222" units="cm"/>
      <inkml:brushProperty name="ignorePressure" value="1"/>
    </inkml:brush>
  </inkml:definitions>
  <inkml:trace contextRef="#ctx0" brushRef="#br0">25443 20778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1-20T21:33:42.922"/>
    </inkml:context>
    <inkml:brush xml:id="br0">
      <inkml:brushProperty name="width" value="0.02222" units="cm"/>
      <inkml:brushProperty name="height" value="0.02222" units="cm"/>
      <inkml:brushProperty name="ignorePressure" value="1"/>
    </inkml:brush>
  </inkml:definitions>
  <inkml:trace contextRef="#ctx0" brushRef="#br0">25443 20778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Q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3DFAC3C-B587-48F1-A0B2-BF7D85B205E7}" type="datetimeFigureOut">
              <a:rPr lang="ar-QA" smtClean="0"/>
              <a:t>03/03/1439</a:t>
            </a:fld>
            <a:endParaRPr lang="ar-Q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Q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Q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Q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77687F0-4D92-4184-8E97-CBCA8C7C1999}" type="slidenum">
              <a:rPr lang="ar-QA" smtClean="0"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2814937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Q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87F0-4D92-4184-8E97-CBCA8C7C1999}" type="slidenum">
              <a:rPr lang="ar-QA" smtClean="0"/>
              <a:t>4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4207903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Q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87F0-4D92-4184-8E97-CBCA8C7C1999}" type="slidenum">
              <a:rPr lang="ar-QA" smtClean="0"/>
              <a:t>6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2919524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Q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87F0-4D92-4184-8E97-CBCA8C7C1999}" type="slidenum">
              <a:rPr lang="ar-QA" smtClean="0"/>
              <a:t>7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737876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Q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87F0-4D92-4184-8E97-CBCA8C7C1999}" type="slidenum">
              <a:rPr lang="ar-QA" smtClean="0"/>
              <a:t>8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2667632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QA"/>
              <a:t>02/03/1439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QA"/>
              <a:t>وجدان الزهراني - وجدان اليامي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7BEAC05-2318-418F-BA37-67AED97A0BBE}" type="slidenum">
              <a:rPr lang="ar-QA" smtClean="0"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379900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QA"/>
              <a:t>02/03/1439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QA"/>
              <a:t>وجدان الزهراني - وجدان اليامي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7BEAC05-2318-418F-BA37-67AED97A0BBE}" type="slidenum">
              <a:rPr lang="ar-QA" smtClean="0"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92805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QA"/>
              <a:t>02/03/1439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QA"/>
              <a:t>وجدان الزهراني - وجدان اليامي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7BEAC05-2318-418F-BA37-67AED97A0BBE}" type="slidenum">
              <a:rPr lang="ar-QA" smtClean="0"/>
              <a:t>‹#›</a:t>
            </a:fld>
            <a:endParaRPr lang="ar-Q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243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QA"/>
              <a:t>02/03/1439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QA"/>
              <a:t>وجدان الزهراني - وجدان اليامي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BEAC05-2318-418F-BA37-67AED97A0BBE}" type="slidenum">
              <a:rPr lang="ar-QA" smtClean="0"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186742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QA"/>
              <a:t>02/03/1439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QA"/>
              <a:t>وجدان الزهراني - وجدان اليامي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BEAC05-2318-418F-BA37-67AED97A0BBE}" type="slidenum">
              <a:rPr lang="ar-QA" smtClean="0"/>
              <a:t>‹#›</a:t>
            </a:fld>
            <a:endParaRPr lang="ar-Q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9059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QA"/>
              <a:t>02/03/1439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QA"/>
              <a:t>وجدان الزهراني - وجدان اليامي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BEAC05-2318-418F-BA37-67AED97A0BBE}" type="slidenum">
              <a:rPr lang="ar-QA" smtClean="0"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28268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QA"/>
              <a:t>02/03/1439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QA"/>
              <a:t>وجدان الزهراني - وجدان اليامي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AC05-2318-418F-BA37-67AED97A0BBE}" type="slidenum">
              <a:rPr lang="ar-QA" smtClean="0"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4258768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QA"/>
              <a:t>02/03/1439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QA"/>
              <a:t>وجدان الزهراني - وجدان اليامي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AC05-2318-418F-BA37-67AED97A0BBE}" type="slidenum">
              <a:rPr lang="ar-QA" smtClean="0"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365762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QA"/>
              <a:t>02/03/1439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QA"/>
              <a:t>وجدان الزهراني - وجدان اليامي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AC05-2318-418F-BA37-67AED97A0BBE}" type="slidenum">
              <a:rPr lang="ar-QA" smtClean="0"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735636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QA"/>
              <a:t>02/03/1439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QA"/>
              <a:t>وجدان الزهراني - وجدان اليامي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7BEAC05-2318-418F-BA37-67AED97A0BBE}" type="slidenum">
              <a:rPr lang="ar-QA" smtClean="0"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177667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QA"/>
              <a:t>02/03/1439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QA"/>
              <a:t>وجدان الزهراني - وجدان اليامي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7BEAC05-2318-418F-BA37-67AED97A0BBE}" type="slidenum">
              <a:rPr lang="ar-QA" smtClean="0"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336154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QA"/>
              <a:t>02/03/1439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QA"/>
              <a:t>وجدان الزهراني - وجدان اليامي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7BEAC05-2318-418F-BA37-67AED97A0BBE}" type="slidenum">
              <a:rPr lang="ar-QA" smtClean="0"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359818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QA"/>
              <a:t>02/03/1439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QA"/>
              <a:t>وجدان الزهراني - وجدان اليامي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AC05-2318-418F-BA37-67AED97A0BBE}" type="slidenum">
              <a:rPr lang="ar-QA" smtClean="0"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412453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QA"/>
              <a:t>02/03/1439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QA"/>
              <a:t>وجدان الزهراني - وجدان اليامي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AC05-2318-418F-BA37-67AED97A0BBE}" type="slidenum">
              <a:rPr lang="ar-QA" smtClean="0"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192557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QA"/>
              <a:t>02/03/1439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QA"/>
              <a:t>وجدان الزهراني - وجدان اليامي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AC05-2318-418F-BA37-67AED97A0BBE}" type="slidenum">
              <a:rPr lang="ar-QA" smtClean="0"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3514989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QA"/>
              <a:t>02/03/1439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QA"/>
              <a:t>وجدان الزهراني - وجدان اليامي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BEAC05-2318-418F-BA37-67AED97A0BBE}" type="slidenum">
              <a:rPr lang="ar-QA" smtClean="0"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416617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QA"/>
              <a:t>02/03/1439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QA"/>
              <a:t>وجدان الزهراني - وجدان اليامي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7BEAC05-2318-418F-BA37-67AED97A0BBE}" type="slidenum">
              <a:rPr lang="ar-QA" smtClean="0"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3182043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hf hdr="0"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Jean-Leon-Gerome-Prayer-In-The-House-Of-An-Arnaut-Chief.jpg" TargetMode="External"/><Relationship Id="rId2" Type="http://schemas.openxmlformats.org/officeDocument/2006/relationships/image" Target="../media/image1.jpg&amp;ehk=4RykWMjXVRlMwP0IN9W7fA&amp;r=0&amp;pid=OfficeInsert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7" Type="http://schemas.openxmlformats.org/officeDocument/2006/relationships/customXml" Target="../ink/ink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customXml" Target="../ink/ink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17C085F-86F4-4878-9148-D516D0B6A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1856117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ar-QA" b="1" dirty="0">
                <a:ln/>
                <a:solidFill>
                  <a:schemeClr val="accent3"/>
                </a:solidFill>
              </a:rPr>
              <a:t>صفة الصلاة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D6A95A3-01D6-4ADC-8869-DC7F9C2237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QA" dirty="0"/>
              <a:t>وجدان الزهراني _ 438925444 </a:t>
            </a:r>
          </a:p>
          <a:p>
            <a:r>
              <a:rPr lang="ar-QA" dirty="0"/>
              <a:t>وجدان اليامي _ 437926732 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AF7E6A7-7A5D-469F-A51F-B47093296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QA"/>
              <a:t>02/03/1439</a:t>
            </a: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834A575-D25C-4433-8DA1-16C4888DA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QA"/>
              <a:t>وجدان الزهراني - وجدان اليامي</a:t>
            </a:r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703DC5E-FCAD-4EFE-BFBE-334FC1B5A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AC05-2318-418F-BA37-67AED97A0BBE}" type="slidenum">
              <a:rPr lang="ar-QA" smtClean="0"/>
              <a:t>1</a:t>
            </a:fld>
            <a:endParaRPr lang="ar-QA"/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80A514D2-2037-406D-99C7-EEAE4387C6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075667" y="2143889"/>
            <a:ext cx="4678798" cy="38040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قوس كبير أيمن 6">
            <a:extLst>
              <a:ext uri="{FF2B5EF4-FFF2-40B4-BE49-F238E27FC236}">
                <a16:creationId xmlns:a16="http://schemas.microsoft.com/office/drawing/2014/main" id="{8774D1E1-C6BC-41F1-AA6A-A57E2F9B202E}"/>
              </a:ext>
            </a:extLst>
          </p:cNvPr>
          <p:cNvSpPr/>
          <p:nvPr/>
        </p:nvSpPr>
        <p:spPr>
          <a:xfrm>
            <a:off x="6458309" y="3479321"/>
            <a:ext cx="367505" cy="891396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ar-QA" b="1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0" name="قوس كبير أيسر 9">
            <a:extLst>
              <a:ext uri="{FF2B5EF4-FFF2-40B4-BE49-F238E27FC236}">
                <a16:creationId xmlns:a16="http://schemas.microsoft.com/office/drawing/2014/main" id="{DC51EA41-61CE-4D16-8B00-E70C59093CA9}"/>
              </a:ext>
            </a:extLst>
          </p:cNvPr>
          <p:cNvSpPr/>
          <p:nvPr/>
        </p:nvSpPr>
        <p:spPr>
          <a:xfrm>
            <a:off x="2155607" y="3479321"/>
            <a:ext cx="367505" cy="891396"/>
          </a:xfrm>
          <a:prstGeom prst="leftBrace">
            <a:avLst>
              <a:gd name="adj1" fmla="val 8333"/>
              <a:gd name="adj2" fmla="val 49355"/>
            </a:avLst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ar-QA" b="1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5116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F52CB14-CD1F-4F72-A2DE-C728D4B5F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altLang="ar-QA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Monotype Koufi" pitchFamily="2" charset="-78"/>
              </a:rPr>
              <a:t>السجود</a:t>
            </a:r>
            <a:br>
              <a:rPr lang="en-US" altLang="ar-QA" sz="6000" b="1" dirty="0">
                <a:solidFill>
                  <a:srgbClr val="FF3300"/>
                </a:solidFill>
                <a:cs typeface="Monotype Koufi" pitchFamily="2" charset="-78"/>
              </a:rPr>
            </a:br>
            <a:br>
              <a:rPr lang="en-US" altLang="ar-QA" sz="6000" b="1" dirty="0">
                <a:solidFill>
                  <a:srgbClr val="FF3300"/>
                </a:solidFill>
                <a:cs typeface="Monotype Koufi" pitchFamily="2" charset="-78"/>
              </a:rPr>
            </a:br>
            <a:endParaRPr lang="ar-QA" sz="6000" b="1" dirty="0">
              <a:solidFill>
                <a:srgbClr val="FF3300"/>
              </a:solidFill>
              <a:latin typeface="Times New Roman" panose="02020603050405020304" pitchFamily="18" charset="0"/>
              <a:ea typeface="+mn-ea"/>
              <a:cs typeface="Monotype Koufi" pitchFamily="2" charset="-78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4C32D74-6A4D-41D1-AA67-54186EB85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35502"/>
            <a:ext cx="8915400" cy="4375720"/>
          </a:xfrm>
        </p:spPr>
        <p:txBody>
          <a:bodyPr>
            <a:normAutofit fontScale="92500" lnSpcReduction="20000"/>
          </a:bodyPr>
          <a:lstStyle/>
          <a:p>
            <a:r>
              <a:rPr lang="ar-SA" altLang="ar-QA" sz="2000" dirty="0">
                <a:solidFill>
                  <a:srgbClr val="000080"/>
                </a:solidFill>
                <a:cs typeface="Akhbar MT" pitchFamily="2" charset="-78"/>
              </a:rPr>
              <a:t>ويجب أن يسجد المصلي على سبعة أعضاء : رجليه ، وركبتيه ، ويديه ، وجبهته مع الأنف ، ولا يجوز أن يرفع أي عضو منها عن الأرض أثناء سجوده ، وإذا لم يستطع المصلي أن يسجد بسبب المرض فإنه ينحني بقدر استطاعته حتى يقرب من هيئة السجود ، </a:t>
            </a:r>
            <a:r>
              <a:rPr lang="ar-SA" altLang="ar-QA" sz="2000" dirty="0">
                <a:solidFill>
                  <a:srgbClr val="0000FF"/>
                </a:solidFill>
                <a:cs typeface="Akhbar MT" pitchFamily="2" charset="-78"/>
              </a:rPr>
              <a:t>[ أنظر صورة 8</a:t>
            </a:r>
            <a:r>
              <a:rPr lang="en-US" altLang="ar-QA" sz="2000" dirty="0">
                <a:solidFill>
                  <a:srgbClr val="0000FF"/>
                </a:solidFill>
                <a:cs typeface="Akhbar MT" pitchFamily="2" charset="-78"/>
              </a:rPr>
              <a:t> </a:t>
            </a:r>
            <a:r>
              <a:rPr lang="ar-SA" altLang="ar-QA" sz="2000" dirty="0">
                <a:solidFill>
                  <a:srgbClr val="0000FF"/>
                </a:solidFill>
                <a:cs typeface="Akhbar MT" pitchFamily="2" charset="-78"/>
              </a:rPr>
              <a:t>]</a:t>
            </a:r>
            <a:r>
              <a:rPr lang="en-US" altLang="ar-QA" sz="2000" dirty="0">
                <a:solidFill>
                  <a:srgbClr val="000080"/>
                </a:solidFill>
                <a:cs typeface="Akhbar MT" pitchFamily="2" charset="-78"/>
              </a:rPr>
              <a:t>. </a:t>
            </a:r>
            <a:endParaRPr lang="ar-QA" altLang="ar-QA" sz="2000" dirty="0">
              <a:solidFill>
                <a:srgbClr val="000080"/>
              </a:solidFill>
              <a:cs typeface="Akhbar MT" pitchFamily="2" charset="-78"/>
            </a:endParaRPr>
          </a:p>
          <a:p>
            <a:endParaRPr lang="ar-QA" altLang="ar-QA" sz="2000" dirty="0">
              <a:solidFill>
                <a:srgbClr val="000080"/>
              </a:solidFill>
              <a:cs typeface="Akhbar MT" pitchFamily="2" charset="-78"/>
            </a:endParaRPr>
          </a:p>
          <a:p>
            <a:endParaRPr lang="en-US" altLang="ar-QA" sz="2000" dirty="0">
              <a:solidFill>
                <a:srgbClr val="000080"/>
              </a:solidFill>
              <a:cs typeface="Akhbar MT" pitchFamily="2" charset="-78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ar-SA" altLang="ar-QA" sz="2000" dirty="0">
                <a:solidFill>
                  <a:srgbClr val="000080"/>
                </a:solidFill>
                <a:cs typeface="Akhbar MT" pitchFamily="2" charset="-78"/>
              </a:rPr>
              <a:t>يُسَن في السجود أن يُبعد عضديه عن جنبيه </a:t>
            </a:r>
            <a:r>
              <a:rPr lang="ar-SA" altLang="ar-QA" sz="2000" dirty="0">
                <a:solidFill>
                  <a:srgbClr val="0000FF"/>
                </a:solidFill>
                <a:cs typeface="Akhbar MT" pitchFamily="2" charset="-78"/>
              </a:rPr>
              <a:t>[ أنظر صورة 7د ]</a:t>
            </a:r>
            <a:r>
              <a:rPr lang="ar-SA" altLang="ar-QA" sz="2000" dirty="0">
                <a:solidFill>
                  <a:srgbClr val="000080"/>
                </a:solidFill>
                <a:cs typeface="Akhbar MT" pitchFamily="2" charset="-78"/>
              </a:rPr>
              <a:t> ، لأنه</a:t>
            </a:r>
            <a:r>
              <a:rPr lang="en-US" altLang="ar-QA" sz="2000" dirty="0">
                <a:solidFill>
                  <a:srgbClr val="000080"/>
                </a:solidFill>
                <a:cs typeface="Akhbar MT" pitchFamily="2" charset="-78"/>
              </a:rPr>
              <a:t> </a:t>
            </a:r>
            <a:r>
              <a:rPr lang="en-US" altLang="ar-QA" sz="2000" dirty="0">
                <a:solidFill>
                  <a:schemeClr val="tx2"/>
                </a:solidFill>
                <a:latin typeface="AGA Arabesque" panose="05010101010101010101" pitchFamily="2" charset="2"/>
                <a:cs typeface="Akhbar MT" pitchFamily="2" charset="-78"/>
              </a:rPr>
              <a:t>r</a:t>
            </a:r>
            <a:r>
              <a:rPr lang="en-US" altLang="ar-QA" sz="2000" dirty="0">
                <a:solidFill>
                  <a:srgbClr val="FF00FF"/>
                </a:solidFill>
                <a:cs typeface="Akhbar MT" pitchFamily="2" charset="-78"/>
              </a:rPr>
              <a:t> </a:t>
            </a:r>
            <a:r>
              <a:rPr lang="ar-SA" altLang="ar-QA" sz="2000" dirty="0">
                <a:solidFill>
                  <a:srgbClr val="FF00FF"/>
                </a:solidFill>
                <a:cs typeface="Akhbar MT" pitchFamily="2" charset="-78"/>
              </a:rPr>
              <a:t>( </a:t>
            </a:r>
            <a:r>
              <a:rPr lang="ar-SA" altLang="ar-QA" sz="2000" dirty="0">
                <a:solidFill>
                  <a:srgbClr val="000080"/>
                </a:solidFill>
                <a:cs typeface="Akhbar MT" pitchFamily="2" charset="-78"/>
              </a:rPr>
              <a:t>كان يسجد حتى يُرى بياض إبطيه ) </a:t>
            </a:r>
            <a:r>
              <a:rPr lang="ar-SA" altLang="ar-QA" sz="2000" dirty="0">
                <a:solidFill>
                  <a:srgbClr val="FF00FF"/>
                </a:solidFill>
                <a:cs typeface="Akhbar MT" pitchFamily="2" charset="-78"/>
              </a:rPr>
              <a:t>متفق عليه</a:t>
            </a:r>
            <a:endParaRPr lang="en-US" altLang="ar-QA" sz="2000" dirty="0">
              <a:cs typeface="Akhbar MT" pitchFamily="2" charset="-78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n-US" altLang="ar-QA" sz="2000" dirty="0">
                <a:solidFill>
                  <a:srgbClr val="000080"/>
                </a:solidFill>
                <a:cs typeface="Akhbar MT" pitchFamily="2" charset="-78"/>
              </a:rPr>
              <a:t> ، </a:t>
            </a:r>
            <a:r>
              <a:rPr lang="ar-SA" altLang="ar-QA" sz="2000" dirty="0">
                <a:solidFill>
                  <a:srgbClr val="000080"/>
                </a:solidFill>
                <a:cs typeface="Akhbar MT" pitchFamily="2" charset="-78"/>
              </a:rPr>
              <a:t>إلا إذا كان ذلك يؤذي من بجانبه </a:t>
            </a:r>
            <a:br>
              <a:rPr lang="en-US" altLang="ar-QA" sz="2000" dirty="0">
                <a:solidFill>
                  <a:srgbClr val="000080"/>
                </a:solidFill>
                <a:cs typeface="Akhbar MT" pitchFamily="2" charset="-78"/>
              </a:rPr>
            </a:br>
            <a:r>
              <a:rPr lang="ar-SA" altLang="ar-QA" sz="2000" dirty="0">
                <a:solidFill>
                  <a:srgbClr val="FF0000"/>
                </a:solidFill>
                <a:cs typeface="Akhbar MT" pitchFamily="2" charset="-78"/>
              </a:rPr>
              <a:t>*</a:t>
            </a:r>
            <a:r>
              <a:rPr lang="ar-SA" altLang="ar-QA" sz="2000" dirty="0">
                <a:solidFill>
                  <a:srgbClr val="000080"/>
                </a:solidFill>
                <a:cs typeface="Akhbar MT" pitchFamily="2" charset="-78"/>
              </a:rPr>
              <a:t> ويُسَن في السجود أن يُبعد بطنه عن فخذيه ، </a:t>
            </a:r>
            <a:r>
              <a:rPr lang="ar-SA" altLang="ar-QA" sz="2000" dirty="0">
                <a:solidFill>
                  <a:srgbClr val="0000FF"/>
                </a:solidFill>
                <a:cs typeface="Akhbar MT" pitchFamily="2" charset="-78"/>
              </a:rPr>
              <a:t>[ أنظر صورة 7د</a:t>
            </a:r>
            <a:r>
              <a:rPr lang="en-US" altLang="ar-QA" sz="2000" dirty="0">
                <a:solidFill>
                  <a:srgbClr val="0000FF"/>
                </a:solidFill>
                <a:cs typeface="Akhbar MT" pitchFamily="2" charset="-78"/>
              </a:rPr>
              <a:t> </a:t>
            </a:r>
            <a:r>
              <a:rPr lang="ar-SA" altLang="ar-QA" sz="2000" dirty="0">
                <a:solidFill>
                  <a:srgbClr val="0000FF"/>
                </a:solidFill>
                <a:cs typeface="Akhbar MT" pitchFamily="2" charset="-78"/>
              </a:rPr>
              <a:t>]</a:t>
            </a:r>
            <a:r>
              <a:rPr lang="en-US" altLang="ar-QA" sz="2000" dirty="0">
                <a:solidFill>
                  <a:srgbClr val="000080"/>
                </a:solidFill>
                <a:cs typeface="Akhbar MT" pitchFamily="2" charset="-78"/>
              </a:rPr>
              <a:t>.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endParaRPr lang="en-US" altLang="ar-QA" sz="2000" dirty="0">
              <a:solidFill>
                <a:srgbClr val="000080"/>
              </a:solidFill>
              <a:cs typeface="Akhbar MT" pitchFamily="2" charset="-78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ar-SA" altLang="ar-QA" sz="2000" dirty="0">
                <a:solidFill>
                  <a:srgbClr val="000080"/>
                </a:solidFill>
                <a:cs typeface="Akhbar MT" pitchFamily="2" charset="-78"/>
              </a:rPr>
              <a:t>ويُسَن في السجود أن يفرق ركبتيه ، أي لا يضمهما إلى بعض ، وأما القدمان فإنه يلصقهما ببعض لفعله</a:t>
            </a:r>
            <a:r>
              <a:rPr lang="en-US" altLang="ar-QA" sz="2000" dirty="0">
                <a:solidFill>
                  <a:srgbClr val="000080"/>
                </a:solidFill>
                <a:cs typeface="Akhbar MT" pitchFamily="2" charset="-78"/>
              </a:rPr>
              <a:t> </a:t>
            </a:r>
            <a:r>
              <a:rPr lang="en-US" altLang="ar-QA" sz="2000" dirty="0">
                <a:solidFill>
                  <a:schemeClr val="tx2"/>
                </a:solidFill>
                <a:latin typeface="AGA Arabesque" panose="05010101010101010101" pitchFamily="2" charset="2"/>
                <a:cs typeface="Akhbar MT" pitchFamily="2" charset="-78"/>
              </a:rPr>
              <a:t>r</a:t>
            </a:r>
            <a:r>
              <a:rPr lang="en-US" altLang="ar-QA" sz="2000" dirty="0">
                <a:solidFill>
                  <a:srgbClr val="000080"/>
                </a:solidFill>
                <a:cs typeface="Akhbar MT" pitchFamily="2" charset="-78"/>
              </a:rPr>
              <a:t> </a:t>
            </a:r>
            <a:r>
              <a:rPr lang="ar-SA" altLang="ar-QA" sz="2000" dirty="0">
                <a:solidFill>
                  <a:srgbClr val="000080"/>
                </a:solidFill>
                <a:cs typeface="Akhbar MT" pitchFamily="2" charset="-78"/>
              </a:rPr>
              <a:t>ذلك في سجوده ، لأنه</a:t>
            </a:r>
            <a:r>
              <a:rPr lang="en-US" altLang="ar-QA" sz="2000" dirty="0">
                <a:solidFill>
                  <a:srgbClr val="000080"/>
                </a:solidFill>
                <a:cs typeface="Akhbar MT" pitchFamily="2" charset="-78"/>
              </a:rPr>
              <a:t> </a:t>
            </a:r>
            <a:r>
              <a:rPr lang="en-US" altLang="ar-QA" sz="2000" dirty="0">
                <a:solidFill>
                  <a:schemeClr val="tx2"/>
                </a:solidFill>
                <a:latin typeface="AGA Arabesque" panose="05010101010101010101" pitchFamily="2" charset="2"/>
                <a:cs typeface="Akhbar MT" pitchFamily="2" charset="-78"/>
              </a:rPr>
              <a:t>r</a:t>
            </a:r>
            <a:r>
              <a:rPr lang="en-US" altLang="ar-QA" sz="2000" dirty="0">
                <a:solidFill>
                  <a:srgbClr val="FF00FF"/>
                </a:solidFill>
                <a:cs typeface="Akhbar MT" pitchFamily="2" charset="-78"/>
              </a:rPr>
              <a:t> </a:t>
            </a:r>
            <a:r>
              <a:rPr lang="ar-SA" altLang="ar-QA" sz="2000" dirty="0">
                <a:solidFill>
                  <a:srgbClr val="000080"/>
                </a:solidFill>
                <a:cs typeface="Akhbar MT" pitchFamily="2" charset="-78"/>
              </a:rPr>
              <a:t>كان ( يرص عقبيه في سجوده ) </a:t>
            </a:r>
            <a:r>
              <a:rPr lang="ar-SA" altLang="ar-QA" sz="2000" dirty="0">
                <a:solidFill>
                  <a:srgbClr val="FF00FF"/>
                </a:solidFill>
                <a:cs typeface="Akhbar MT" pitchFamily="2" charset="-78"/>
              </a:rPr>
              <a:t>رواه ابن خزيمة وصححه الألباني في صفة صلاة</a:t>
            </a:r>
            <a:r>
              <a:rPr lang="en-US" altLang="ar-QA" sz="2000" dirty="0">
                <a:solidFill>
                  <a:srgbClr val="FF00FF"/>
                </a:solidFill>
                <a:cs typeface="Akhbar MT" pitchFamily="2" charset="-78"/>
              </a:rPr>
              <a:t>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ar-SA" altLang="ar-QA" sz="2000" dirty="0">
                <a:solidFill>
                  <a:srgbClr val="FF00FF"/>
                </a:solidFill>
                <a:cs typeface="Akhbar MT" pitchFamily="2" charset="-78"/>
              </a:rPr>
              <a:t>النبي</a:t>
            </a:r>
            <a:r>
              <a:rPr lang="en-US" altLang="ar-QA" sz="2000" dirty="0">
                <a:cs typeface="Akhbar MT" pitchFamily="2" charset="-78"/>
              </a:rPr>
              <a:t> </a:t>
            </a:r>
            <a:r>
              <a:rPr lang="en-US" altLang="ar-QA" sz="2000" dirty="0">
                <a:solidFill>
                  <a:schemeClr val="tx2"/>
                </a:solidFill>
                <a:latin typeface="AGA Arabesque" panose="05010101010101010101" pitchFamily="2" charset="2"/>
                <a:cs typeface="Akhbar MT" pitchFamily="2" charset="-78"/>
              </a:rPr>
              <a:t>r</a:t>
            </a:r>
            <a:r>
              <a:rPr lang="en-US" altLang="ar-QA" sz="2000" dirty="0">
                <a:solidFill>
                  <a:srgbClr val="FF00FF"/>
                </a:solidFill>
                <a:cs typeface="Akhbar MT" pitchFamily="2" charset="-78"/>
              </a:rPr>
              <a:t> </a:t>
            </a:r>
            <a:endParaRPr lang="en-US" altLang="ar-QA" sz="2000" dirty="0">
              <a:cs typeface="Akhbar MT" pitchFamily="2" charset="-78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n-US" altLang="ar-QA" sz="2000" dirty="0">
                <a:solidFill>
                  <a:srgbClr val="000080"/>
                </a:solidFill>
                <a:cs typeface="Akhbar MT" pitchFamily="2" charset="-78"/>
              </a:rPr>
              <a:t> </a:t>
            </a:r>
            <a:r>
              <a:rPr lang="ar-SA" altLang="ar-QA" sz="2000" dirty="0">
                <a:solidFill>
                  <a:srgbClr val="0000FF"/>
                </a:solidFill>
                <a:cs typeface="Akhbar MT" pitchFamily="2" charset="-78"/>
              </a:rPr>
              <a:t>[</a:t>
            </a:r>
            <a:r>
              <a:rPr lang="en-US" altLang="ar-QA" sz="2000" dirty="0">
                <a:solidFill>
                  <a:srgbClr val="0000FF"/>
                </a:solidFill>
                <a:cs typeface="Akhbar MT" pitchFamily="2" charset="-78"/>
              </a:rPr>
              <a:t> </a:t>
            </a:r>
            <a:r>
              <a:rPr lang="ar-SA" altLang="ar-QA" sz="2000" dirty="0">
                <a:solidFill>
                  <a:srgbClr val="0000FF"/>
                </a:solidFill>
                <a:cs typeface="Akhbar MT" pitchFamily="2" charset="-78"/>
              </a:rPr>
              <a:t>أنظر صورة 7د</a:t>
            </a:r>
            <a:r>
              <a:rPr lang="en-US" altLang="ar-QA" sz="2000" dirty="0">
                <a:solidFill>
                  <a:srgbClr val="0000FF"/>
                </a:solidFill>
                <a:cs typeface="Akhbar MT" pitchFamily="2" charset="-78"/>
              </a:rPr>
              <a:t> </a:t>
            </a:r>
            <a:r>
              <a:rPr lang="ar-SA" altLang="ar-QA" sz="2000" dirty="0">
                <a:solidFill>
                  <a:srgbClr val="0000FF"/>
                </a:solidFill>
                <a:cs typeface="Akhbar MT" pitchFamily="2" charset="-78"/>
              </a:rPr>
              <a:t>]</a:t>
            </a:r>
            <a:r>
              <a:rPr lang="en-US" altLang="ar-QA" sz="2000" dirty="0">
                <a:solidFill>
                  <a:srgbClr val="000080"/>
                </a:solidFill>
                <a:cs typeface="Akhbar MT" pitchFamily="2" charset="-78"/>
              </a:rPr>
              <a:t>.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endParaRPr lang="en-US" altLang="ar-QA" dirty="0">
              <a:solidFill>
                <a:srgbClr val="000080"/>
              </a:solidFill>
              <a:cs typeface="Monotype Koufi" pitchFamily="2" charset="-78"/>
            </a:endParaRPr>
          </a:p>
          <a:p>
            <a:endParaRPr lang="ar-QA" dirty="0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A9D7C2B-2174-45DD-BE6F-FA7AAA8C1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QA"/>
              <a:t>02/03/1439</a:t>
            </a: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FA67894-187C-41FB-8646-A3AFD4C17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QA"/>
              <a:t>وجدان الزهراني - وجدان اليامي</a:t>
            </a:r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DF3C076-5B01-4E35-8DA4-6CB200BA7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AC05-2318-418F-BA37-67AED97A0BBE}" type="slidenum">
              <a:rPr lang="ar-QA" smtClean="0"/>
              <a:t>10</a:t>
            </a:fld>
            <a:endParaRPr lang="ar-QA"/>
          </a:p>
        </p:txBody>
      </p:sp>
      <p:pic>
        <p:nvPicPr>
          <p:cNvPr id="7" name="Picture 12" descr="8">
            <a:extLst>
              <a:ext uri="{FF2B5EF4-FFF2-40B4-BE49-F238E27FC236}">
                <a16:creationId xmlns:a16="http://schemas.microsoft.com/office/drawing/2014/main" id="{B7D2EFE9-F4A1-48E4-A7BC-82DC25E5DF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80" y="1459002"/>
            <a:ext cx="2109158" cy="162320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8" name="Picture 8" descr="7d">
            <a:extLst>
              <a:ext uri="{FF2B5EF4-FFF2-40B4-BE49-F238E27FC236}">
                <a16:creationId xmlns:a16="http://schemas.microsoft.com/office/drawing/2014/main" id="{E1BE7F6C-7C86-4A64-9D33-2B3F842DAF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80" y="4628910"/>
            <a:ext cx="2248432" cy="150152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9" name="سهم: لليسار 8">
            <a:extLst>
              <a:ext uri="{FF2B5EF4-FFF2-40B4-BE49-F238E27FC236}">
                <a16:creationId xmlns:a16="http://schemas.microsoft.com/office/drawing/2014/main" id="{56A455F3-9244-47C7-B156-6B4C07ADD54A}"/>
              </a:ext>
            </a:extLst>
          </p:cNvPr>
          <p:cNvSpPr/>
          <p:nvPr/>
        </p:nvSpPr>
        <p:spPr>
          <a:xfrm>
            <a:off x="2896763" y="5730705"/>
            <a:ext cx="3071268" cy="23732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QA"/>
          </a:p>
        </p:txBody>
      </p:sp>
      <p:sp>
        <p:nvSpPr>
          <p:cNvPr id="10" name="سهم: لليسار 9">
            <a:extLst>
              <a:ext uri="{FF2B5EF4-FFF2-40B4-BE49-F238E27FC236}">
                <a16:creationId xmlns:a16="http://schemas.microsoft.com/office/drawing/2014/main" id="{0C4B3F3C-D73D-4E49-BF57-930DF618945D}"/>
              </a:ext>
            </a:extLst>
          </p:cNvPr>
          <p:cNvSpPr/>
          <p:nvPr/>
        </p:nvSpPr>
        <p:spPr>
          <a:xfrm>
            <a:off x="2722260" y="2128947"/>
            <a:ext cx="4718583" cy="3651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2216560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9FCDFC2-84A6-4E14-AE5A-16AF87F14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QA"/>
              <a:t>02/03/1439</a:t>
            </a:r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F27F3C2-6CAC-4603-9881-A90602FCB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QA"/>
              <a:t>وجدان الزهراني - وجدان اليامي</a:t>
            </a:r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6541192-BC1A-4DA8-8966-B866781B8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AC05-2318-418F-BA37-67AED97A0BBE}" type="slidenum">
              <a:rPr lang="ar-QA" smtClean="0"/>
              <a:t>11</a:t>
            </a:fld>
            <a:endParaRPr lang="ar-QA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7DEDED88-5286-45EF-A601-BBDD91773E54}"/>
              </a:ext>
            </a:extLst>
          </p:cNvPr>
          <p:cNvSpPr txBox="1"/>
          <p:nvPr/>
        </p:nvSpPr>
        <p:spPr>
          <a:xfrm>
            <a:off x="2737449" y="1270956"/>
            <a:ext cx="7959306" cy="30008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ar-SA" altLang="ar-QA" sz="3200" dirty="0">
                <a:solidFill>
                  <a:srgbClr val="000080"/>
                </a:solidFill>
                <a:cs typeface="Akhbar MT" pitchFamily="2" charset="-78"/>
              </a:rPr>
              <a:t>يجب أن يقول في سجوده</a:t>
            </a:r>
            <a:r>
              <a:rPr lang="en-US" altLang="ar-QA" sz="3200" dirty="0">
                <a:solidFill>
                  <a:srgbClr val="000080"/>
                </a:solidFill>
                <a:cs typeface="Akhbar MT" pitchFamily="2" charset="-78"/>
              </a:rPr>
              <a:t>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ar-SA" altLang="ar-QA" sz="3200" dirty="0">
                <a:solidFill>
                  <a:srgbClr val="000080"/>
                </a:solidFill>
                <a:cs typeface="Akhbar MT" pitchFamily="2" charset="-78"/>
              </a:rPr>
              <a:t>سبحان ربي الأعلى ) مرة واحدة ، وما زاد على ذلك فهو سنة . </a:t>
            </a:r>
            <a:r>
              <a:rPr lang="en-US" altLang="ar-QA" sz="3200" dirty="0">
                <a:solidFill>
                  <a:srgbClr val="000080"/>
                </a:solidFill>
                <a:cs typeface="Akhbar MT" pitchFamily="2" charset="-78"/>
              </a:rPr>
              <a:t> </a:t>
            </a:r>
            <a:br>
              <a:rPr lang="en-US" altLang="ar-QA" sz="3200" dirty="0">
                <a:solidFill>
                  <a:srgbClr val="000080"/>
                </a:solidFill>
                <a:cs typeface="Akhbar MT" pitchFamily="2" charset="-78"/>
              </a:rPr>
            </a:br>
            <a:r>
              <a:rPr lang="ar-SA" altLang="ar-QA" sz="3200" dirty="0">
                <a:solidFill>
                  <a:srgbClr val="000080"/>
                </a:solidFill>
                <a:cs typeface="Akhbar MT" pitchFamily="2" charset="-78"/>
              </a:rPr>
              <a:t> ويُسَن أن يقول في سجوده</a:t>
            </a:r>
            <a:endParaRPr lang="en-US" altLang="ar-QA" sz="3200" dirty="0">
              <a:solidFill>
                <a:srgbClr val="000080"/>
              </a:solidFill>
              <a:cs typeface="Akhbar MT" pitchFamily="2" charset="-78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ar-SA" altLang="ar-QA" sz="3200" dirty="0">
                <a:solidFill>
                  <a:srgbClr val="000080"/>
                </a:solidFill>
                <a:cs typeface="Akhbar MT" pitchFamily="2" charset="-78"/>
              </a:rPr>
              <a:t>سُبُوح قُدوس رب الملائكة والروح ) </a:t>
            </a:r>
            <a:r>
              <a:rPr lang="ar-SA" altLang="ar-QA" sz="3200" dirty="0">
                <a:solidFill>
                  <a:srgbClr val="FF00FF"/>
                </a:solidFill>
                <a:latin typeface="Tahoma" panose="020B0604030504040204" pitchFamily="34" charset="0"/>
                <a:cs typeface="Akhbar MT" pitchFamily="2" charset="-78"/>
              </a:rPr>
              <a:t>رواه مسلم</a:t>
            </a:r>
            <a:endParaRPr lang="en-US" altLang="ar-QA" sz="3200" dirty="0">
              <a:solidFill>
                <a:srgbClr val="000080"/>
              </a:solidFill>
              <a:cs typeface="Akhbar MT" pitchFamily="2" charset="-78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n-US" altLang="ar-QA" sz="3200" dirty="0">
                <a:solidFill>
                  <a:srgbClr val="000080"/>
                </a:solidFill>
                <a:cs typeface="Akhbar MT" pitchFamily="2" charset="-78"/>
              </a:rPr>
              <a:t> </a:t>
            </a:r>
            <a:r>
              <a:rPr lang="ar-SA" altLang="ar-QA" sz="3200" dirty="0">
                <a:solidFill>
                  <a:srgbClr val="000080"/>
                </a:solidFill>
                <a:cs typeface="Akhbar MT" pitchFamily="2" charset="-78"/>
              </a:rPr>
              <a:t>سبحانك اللهم ربنا وبحمدك ، اللهم اغفر لي ) </a:t>
            </a:r>
            <a:r>
              <a:rPr lang="ar-SA" altLang="ar-QA" sz="3200" dirty="0">
                <a:solidFill>
                  <a:srgbClr val="FF00FF"/>
                </a:solidFill>
                <a:latin typeface="Tahoma" panose="020B0604030504040204" pitchFamily="34" charset="0"/>
                <a:cs typeface="Akhbar MT" pitchFamily="2" charset="-78"/>
              </a:rPr>
              <a:t>متفق عليه</a:t>
            </a:r>
            <a:r>
              <a:rPr lang="en-US" altLang="ar-QA" sz="3200" dirty="0">
                <a:solidFill>
                  <a:srgbClr val="FF00FF"/>
                </a:solidFill>
                <a:latin typeface="Tahoma" panose="020B0604030504040204" pitchFamily="34" charset="0"/>
                <a:cs typeface="Akhbar MT" pitchFamily="2" charset="-78"/>
              </a:rPr>
              <a:t>  :</a:t>
            </a:r>
            <a:r>
              <a:rPr lang="ar-SA" altLang="ar-QA" sz="3600" dirty="0">
                <a:solidFill>
                  <a:srgbClr val="000080"/>
                </a:solidFill>
                <a:cs typeface="Akhbar MT" pitchFamily="2" charset="-78"/>
              </a:rPr>
              <a:t>أو يقول</a:t>
            </a:r>
            <a:endParaRPr lang="en-US" altLang="ar-QA" dirty="0">
              <a:solidFill>
                <a:srgbClr val="000080"/>
              </a:solidFill>
              <a:cs typeface="Monotype Kouf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6614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57D3B38-236F-494D-81FC-09EF34813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8864"/>
          </a:xfrm>
        </p:spPr>
        <p:txBody>
          <a:bodyPr>
            <a:normAutofit fontScale="90000"/>
          </a:bodyPr>
          <a:lstStyle/>
          <a:p>
            <a:pPr algn="ctr"/>
            <a:r>
              <a:rPr lang="ar-SA" altLang="ar-QA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Monotype Koufi" pitchFamily="2" charset="-78"/>
              </a:rPr>
              <a:t>الجلوس بين السجدتين</a:t>
            </a:r>
            <a:br>
              <a:rPr lang="en-US" altLang="ar-QA" b="1" dirty="0">
                <a:solidFill>
                  <a:srgbClr val="FF3300"/>
                </a:solidFill>
                <a:cs typeface="Monotype Koufi" pitchFamily="2" charset="-78"/>
              </a:rPr>
            </a:br>
            <a:endParaRPr lang="ar-Q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7ED639E-D3DA-43A6-8C36-A49CEC0DA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516" y="1362974"/>
            <a:ext cx="8683925" cy="4548248"/>
          </a:xfrm>
        </p:spPr>
        <p:txBody>
          <a:bodyPr/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ثم يرفع رأسه قائلاً</a:t>
            </a:r>
            <a:r>
              <a:rPr lang="en-US" altLang="ar-QA" dirty="0">
                <a:solidFill>
                  <a:srgbClr val="000080"/>
                </a:solidFill>
                <a:cs typeface="Akhbar MT" pitchFamily="2" charset="-78"/>
              </a:rPr>
              <a:t> :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n-US" altLang="ar-QA" dirty="0">
                <a:solidFill>
                  <a:srgbClr val="000080"/>
                </a:solidFill>
                <a:cs typeface="Akhbar MT" pitchFamily="2" charset="-78"/>
              </a:rPr>
              <a:t> </a:t>
            </a: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(</a:t>
            </a:r>
            <a:r>
              <a:rPr lang="en-US" altLang="ar-QA" dirty="0">
                <a:solidFill>
                  <a:srgbClr val="000080"/>
                </a:solidFill>
                <a:cs typeface="Akhbar MT" pitchFamily="2" charset="-78"/>
              </a:rPr>
              <a:t> </a:t>
            </a:r>
            <a:r>
              <a:rPr lang="ar-SA" altLang="ar-QA" dirty="0">
                <a:solidFill>
                  <a:srgbClr val="F40C33"/>
                </a:solidFill>
                <a:cs typeface="Akhbar MT" pitchFamily="2" charset="-78"/>
              </a:rPr>
              <a:t>الله أكبر</a:t>
            </a: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 ) ، ويجلس بين السجدتين مفترشاً رجله اليسرى ناصباً رجله اليمنى </a:t>
            </a:r>
            <a:r>
              <a:rPr lang="ar-SA" altLang="ar-QA" dirty="0">
                <a:solidFill>
                  <a:srgbClr val="0000FF"/>
                </a:solidFill>
                <a:cs typeface="Akhbar MT" pitchFamily="2" charset="-78"/>
              </a:rPr>
              <a:t>[ أنظر صورة 11</a:t>
            </a:r>
            <a:r>
              <a:rPr lang="en-US" altLang="ar-QA" dirty="0">
                <a:solidFill>
                  <a:srgbClr val="0000FF"/>
                </a:solidFill>
                <a:cs typeface="Akhbar MT" pitchFamily="2" charset="-78"/>
              </a:rPr>
              <a:t> </a:t>
            </a:r>
            <a:r>
              <a:rPr lang="ar-SA" altLang="ar-QA" dirty="0">
                <a:solidFill>
                  <a:srgbClr val="0000FF"/>
                </a:solidFill>
                <a:cs typeface="Akhbar MT" pitchFamily="2" charset="-78"/>
              </a:rPr>
              <a:t>]</a:t>
            </a:r>
            <a:r>
              <a:rPr lang="en-US" altLang="ar-QA" dirty="0">
                <a:solidFill>
                  <a:srgbClr val="000080"/>
                </a:solidFill>
                <a:cs typeface="Akhbar MT" pitchFamily="2" charset="-78"/>
              </a:rPr>
              <a:t>. </a:t>
            </a:r>
          </a:p>
          <a:p>
            <a:endParaRPr lang="ar-QA" dirty="0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9539051-66E2-49C3-A208-C8B6063AE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QA"/>
              <a:t>02/03/1439</a:t>
            </a: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16FE54B-254D-43B6-AB99-DF2F1392A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QA"/>
              <a:t>وجدان الزهراني - وجدان اليامي</a:t>
            </a:r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0821648-2E20-4C98-844F-8ED56A1AC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AC05-2318-418F-BA37-67AED97A0BBE}" type="slidenum">
              <a:rPr lang="ar-QA" smtClean="0"/>
              <a:t>12</a:t>
            </a:fld>
            <a:endParaRPr lang="ar-QA"/>
          </a:p>
        </p:txBody>
      </p:sp>
      <p:pic>
        <p:nvPicPr>
          <p:cNvPr id="7" name="Picture 11" descr="11">
            <a:extLst>
              <a:ext uri="{FF2B5EF4-FFF2-40B4-BE49-F238E27FC236}">
                <a16:creationId xmlns:a16="http://schemas.microsoft.com/office/drawing/2014/main" id="{AC199021-435B-4D2C-AEAF-4F2128BC78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217" y="1362974"/>
            <a:ext cx="1547004" cy="16764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8" name="Picture 6" descr="11">
            <a:extLst>
              <a:ext uri="{FF2B5EF4-FFF2-40B4-BE49-F238E27FC236}">
                <a16:creationId xmlns:a16="http://schemas.microsoft.com/office/drawing/2014/main" id="{2D94BE6C-D5FD-4715-91F8-1B90DBA9F2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7796" y="2508248"/>
            <a:ext cx="1517563" cy="173019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9" name="Picture 9" descr="11b">
            <a:extLst>
              <a:ext uri="{FF2B5EF4-FFF2-40B4-BE49-F238E27FC236}">
                <a16:creationId xmlns:a16="http://schemas.microsoft.com/office/drawing/2014/main" id="{BB701006-4870-48F6-BB7A-EC686DD4A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672" y="2508248"/>
            <a:ext cx="1650880" cy="173019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" name="Picture 8" descr="11a">
            <a:extLst>
              <a:ext uri="{FF2B5EF4-FFF2-40B4-BE49-F238E27FC236}">
                <a16:creationId xmlns:a16="http://schemas.microsoft.com/office/drawing/2014/main" id="{B5C8F157-82B7-42A3-A4E4-48E96BAC3B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933" y="2467992"/>
            <a:ext cx="1416752" cy="177045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1" name="مستطيل 10">
            <a:extLst>
              <a:ext uri="{FF2B5EF4-FFF2-40B4-BE49-F238E27FC236}">
                <a16:creationId xmlns:a16="http://schemas.microsoft.com/office/drawing/2014/main" id="{1A3D8621-6B4B-4712-9713-D93E5D22AD1C}"/>
              </a:ext>
            </a:extLst>
          </p:cNvPr>
          <p:cNvSpPr/>
          <p:nvPr/>
        </p:nvSpPr>
        <p:spPr>
          <a:xfrm>
            <a:off x="3048000" y="3180272"/>
            <a:ext cx="8609162" cy="2672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endParaRPr lang="en-US" altLang="ar-QA" dirty="0">
              <a:solidFill>
                <a:srgbClr val="000080"/>
              </a:solidFill>
              <a:cs typeface="Monotype Koufi" pitchFamily="2" charset="-78"/>
            </a:endParaRPr>
          </a:p>
          <a:p>
            <a:pPr marL="285750" indent="-285750" algn="ctr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endParaRPr lang="en-US" altLang="ar-QA" dirty="0">
              <a:solidFill>
                <a:srgbClr val="000080"/>
              </a:solidFill>
              <a:cs typeface="Monotype Koufi" pitchFamily="2" charset="-78"/>
            </a:endParaRPr>
          </a:p>
          <a:p>
            <a:pPr marL="285750" indent="-285750" algn="ctr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endParaRPr lang="en-US" altLang="ar-QA" dirty="0">
              <a:solidFill>
                <a:srgbClr val="000080"/>
              </a:solidFill>
              <a:cs typeface="Monotype Koufi" pitchFamily="2" charset="-78"/>
            </a:endParaRPr>
          </a:p>
          <a:p>
            <a:pPr marL="285750" indent="-285750" algn="ctr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endParaRPr lang="en-US" altLang="ar-QA" dirty="0">
              <a:solidFill>
                <a:srgbClr val="000080"/>
              </a:solidFill>
              <a:cs typeface="Monotype Koufi" pitchFamily="2" charset="-78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ويجب أن يقول وهو جالس بين السجدتين : ( </a:t>
            </a:r>
            <a:r>
              <a:rPr lang="ar-SA" altLang="ar-QA" dirty="0">
                <a:solidFill>
                  <a:srgbClr val="F40C33"/>
                </a:solidFill>
                <a:cs typeface="Akhbar MT" pitchFamily="2" charset="-78"/>
              </a:rPr>
              <a:t>رب اغفر لي</a:t>
            </a: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 ) مرة واحدة ، وما زاد على ذلك فهو سنة</a:t>
            </a:r>
            <a:br>
              <a:rPr lang="en-US" altLang="ar-QA" dirty="0">
                <a:solidFill>
                  <a:srgbClr val="000080"/>
                </a:solidFill>
                <a:cs typeface="Akhbar MT" pitchFamily="2" charset="-78"/>
              </a:rPr>
            </a:b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ويُسَن أن يقول : ( </a:t>
            </a:r>
            <a:r>
              <a:rPr lang="ar-SA" altLang="ar-QA" dirty="0">
                <a:solidFill>
                  <a:srgbClr val="F40C33"/>
                </a:solidFill>
                <a:cs typeface="Akhbar MT" pitchFamily="2" charset="-78"/>
              </a:rPr>
              <a:t>رب اغفر لي وارحمني واهدني وعافني وارزقني</a:t>
            </a: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 ) </a:t>
            </a:r>
            <a:r>
              <a:rPr lang="ar-SA" altLang="ar-QA" dirty="0">
                <a:solidFill>
                  <a:srgbClr val="FF00FF"/>
                </a:solidFill>
                <a:cs typeface="Akhbar MT" pitchFamily="2" charset="-78"/>
              </a:rPr>
              <a:t>رواه أبو داود وصححه الألباني في صفة صلاة النبي</a:t>
            </a:r>
            <a:r>
              <a:rPr lang="en-US" altLang="ar-QA" dirty="0"/>
              <a:t> </a:t>
            </a:r>
            <a:r>
              <a:rPr lang="en-US" altLang="ar-QA" sz="1600" dirty="0">
                <a:solidFill>
                  <a:schemeClr val="tx2"/>
                </a:solidFill>
                <a:latin typeface="AGA Arabesque" panose="05010101010101010101" pitchFamily="2" charset="2"/>
              </a:rPr>
              <a:t>r</a:t>
            </a:r>
            <a:r>
              <a:rPr lang="en-US" altLang="ar-QA" dirty="0">
                <a:solidFill>
                  <a:srgbClr val="FF00FF"/>
                </a:solidFill>
                <a:cs typeface="Monotype Koufi" pitchFamily="2" charset="-78"/>
              </a:rPr>
              <a:t> </a:t>
            </a:r>
            <a:r>
              <a:rPr lang="ar-SA" altLang="ar-QA" dirty="0">
                <a:solidFill>
                  <a:srgbClr val="FF00FF"/>
                </a:solidFill>
                <a:cs typeface="Monotype Koufi" pitchFamily="2" charset="-78"/>
              </a:rPr>
              <a:t>.</a:t>
            </a:r>
            <a:r>
              <a:rPr lang="en-US" altLang="ar-QA" dirty="0">
                <a:solidFill>
                  <a:srgbClr val="000080"/>
                </a:solidFill>
                <a:cs typeface="Monotype Koufi" pitchFamily="2" charset="-78"/>
              </a:rPr>
              <a:t>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endParaRPr lang="en-US" altLang="ar-QA" dirty="0">
              <a:solidFill>
                <a:srgbClr val="000080"/>
              </a:solidFill>
              <a:cs typeface="Monotype Kouf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020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B3702A3-319A-4D9A-A7CF-090F62479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altLang="ar-QA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Monotype Koufi" pitchFamily="2" charset="-78"/>
              </a:rPr>
              <a:t>الجلوس بين السجدتين</a:t>
            </a:r>
            <a:br>
              <a:rPr lang="en-US" altLang="ar-QA" b="1" dirty="0">
                <a:solidFill>
                  <a:srgbClr val="FF3300"/>
                </a:solidFill>
                <a:cs typeface="Monotype Koufi" pitchFamily="2" charset="-78"/>
              </a:rPr>
            </a:br>
            <a:endParaRPr lang="ar-Q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242734A-7AC0-40C4-9216-AD44806EF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87260"/>
            <a:ext cx="8915400" cy="4323962"/>
          </a:xfrm>
        </p:spPr>
        <p:txBody>
          <a:bodyPr/>
          <a:lstStyle/>
          <a:p>
            <a:r>
              <a:rPr lang="ar-SA" altLang="ar-QA" sz="2000" dirty="0">
                <a:solidFill>
                  <a:srgbClr val="000080"/>
                </a:solidFill>
                <a:cs typeface="Akhbar MT" pitchFamily="2" charset="-78"/>
              </a:rPr>
              <a:t>ثم يسجد ويفعل في هذه السجدة ما فعل في السجدة الأولى</a:t>
            </a:r>
            <a:endParaRPr lang="en-US" altLang="ar-QA" sz="2000" dirty="0">
              <a:solidFill>
                <a:srgbClr val="000080"/>
              </a:solidFill>
              <a:cs typeface="Akhbar MT" pitchFamily="2" charset="-78"/>
            </a:endParaRPr>
          </a:p>
          <a:p>
            <a:endParaRPr lang="ar-QA" altLang="ar-QA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cs typeface="Akhbar MT" pitchFamily="2" charset="-78"/>
            </a:endParaRPr>
          </a:p>
          <a:p>
            <a:r>
              <a:rPr lang="ar-SA" altLang="ar-QA" sz="4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Akhbar MT" pitchFamily="2" charset="-78"/>
              </a:rPr>
              <a:t>القيام للركعة الثانية</a:t>
            </a:r>
            <a:endParaRPr lang="en-US" altLang="ar-QA" sz="4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cs typeface="Akhbar MT" pitchFamily="2" charset="-78"/>
            </a:endParaRPr>
          </a:p>
          <a:p>
            <a:endParaRPr lang="en-US" dirty="0">
              <a:solidFill>
                <a:srgbClr val="000080"/>
              </a:solidFill>
              <a:cs typeface="Akhbar MT" pitchFamily="2" charset="-78"/>
            </a:endParaRPr>
          </a:p>
          <a:p>
            <a:r>
              <a:rPr lang="ar-SA" altLang="ar-QA" sz="2400" dirty="0">
                <a:solidFill>
                  <a:srgbClr val="000080"/>
                </a:solidFill>
                <a:cs typeface="Akhbar MT" pitchFamily="2" charset="-78"/>
              </a:rPr>
              <a:t>ثم ينهض من السجود إلى الركعة الثانية معتمداً على ركبتيه ، </a:t>
            </a:r>
            <a:r>
              <a:rPr lang="ar-SA" altLang="ar-QA" sz="2400" dirty="0">
                <a:solidFill>
                  <a:srgbClr val="0000FF"/>
                </a:solidFill>
                <a:cs typeface="Akhbar MT" pitchFamily="2" charset="-78"/>
              </a:rPr>
              <a:t>عكس صورة 7</a:t>
            </a:r>
            <a:r>
              <a:rPr lang="ar-SA" altLang="ar-QA" sz="2400" dirty="0">
                <a:solidFill>
                  <a:srgbClr val="000080"/>
                </a:solidFill>
                <a:cs typeface="Akhbar MT" pitchFamily="2" charset="-78"/>
              </a:rPr>
              <a:t> ، قائلاً : ( </a:t>
            </a:r>
            <a:r>
              <a:rPr lang="ar-SA" altLang="ar-QA" sz="2400" dirty="0">
                <a:solidFill>
                  <a:srgbClr val="F40C33"/>
                </a:solidFill>
                <a:cs typeface="Akhbar MT" pitchFamily="2" charset="-78"/>
              </a:rPr>
              <a:t>الله أكبر</a:t>
            </a:r>
            <a:r>
              <a:rPr lang="en-US" altLang="ar-QA" sz="2400" dirty="0">
                <a:solidFill>
                  <a:srgbClr val="000080"/>
                </a:solidFill>
                <a:cs typeface="Akhbar MT" pitchFamily="2" charset="-78"/>
              </a:rPr>
              <a:t> </a:t>
            </a:r>
            <a:r>
              <a:rPr lang="ar-SA" altLang="ar-QA" sz="2400" dirty="0">
                <a:solidFill>
                  <a:srgbClr val="000080"/>
                </a:solidFill>
                <a:cs typeface="Akhbar MT" pitchFamily="2" charset="-78"/>
              </a:rPr>
              <a:t>)</a:t>
            </a:r>
            <a:endParaRPr lang="en-US" altLang="ar-QA" sz="2400" b="1" dirty="0">
              <a:solidFill>
                <a:srgbClr val="FF3300"/>
              </a:solidFill>
              <a:cs typeface="Akhbar MT" pitchFamily="2" charset="-78"/>
            </a:endParaRPr>
          </a:p>
          <a:p>
            <a:endParaRPr lang="ar-QA" dirty="0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B9488A4-1425-4A4C-A688-1F36D73B3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QA"/>
              <a:t>02/03/1439</a:t>
            </a: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68FDF07-4C00-4736-9723-85919E984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QA"/>
              <a:t>وجدان الزهراني - وجدان اليامي</a:t>
            </a:r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62E40B3-86B9-4DC5-88EC-8051363D3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AC05-2318-418F-BA37-67AED97A0BBE}" type="slidenum">
              <a:rPr lang="ar-QA" smtClean="0"/>
              <a:t>13</a:t>
            </a:fld>
            <a:endParaRPr lang="ar-QA"/>
          </a:p>
        </p:txBody>
      </p:sp>
      <p:pic>
        <p:nvPicPr>
          <p:cNvPr id="7" name="Picture 7" descr="7a">
            <a:extLst>
              <a:ext uri="{FF2B5EF4-FFF2-40B4-BE49-F238E27FC236}">
                <a16:creationId xmlns:a16="http://schemas.microsoft.com/office/drawing/2014/main" id="{D33051A9-841D-43DB-BC07-3F1DC8A6A7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805" y="3853614"/>
            <a:ext cx="1371600" cy="213551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8" name="Picture 6" descr="7b">
            <a:extLst>
              <a:ext uri="{FF2B5EF4-FFF2-40B4-BE49-F238E27FC236}">
                <a16:creationId xmlns:a16="http://schemas.microsoft.com/office/drawing/2014/main" id="{400DFAD0-9250-4F09-9749-2316052EE2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128" y="4574963"/>
            <a:ext cx="1526725" cy="134872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9" name="Picture 8" descr="7c">
            <a:extLst>
              <a:ext uri="{FF2B5EF4-FFF2-40B4-BE49-F238E27FC236}">
                <a16:creationId xmlns:a16="http://schemas.microsoft.com/office/drawing/2014/main" id="{BFCF4997-C234-478D-A26B-B366F153EA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510" y="4668793"/>
            <a:ext cx="1687109" cy="121645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" name="Picture 9" descr="7d">
            <a:extLst>
              <a:ext uri="{FF2B5EF4-FFF2-40B4-BE49-F238E27FC236}">
                <a16:creationId xmlns:a16="http://schemas.microsoft.com/office/drawing/2014/main" id="{42ED3B4A-DD0D-4CDD-A62E-806C6C787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6276" y="4559492"/>
            <a:ext cx="1687109" cy="149841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1" name="سهم: لليمين 10">
            <a:extLst>
              <a:ext uri="{FF2B5EF4-FFF2-40B4-BE49-F238E27FC236}">
                <a16:creationId xmlns:a16="http://schemas.microsoft.com/office/drawing/2014/main" id="{F63DC7C7-5B9C-449C-A372-C579EA878392}"/>
              </a:ext>
            </a:extLst>
          </p:cNvPr>
          <p:cNvSpPr/>
          <p:nvPr/>
        </p:nvSpPr>
        <p:spPr>
          <a:xfrm>
            <a:off x="3036498" y="4928559"/>
            <a:ext cx="609600" cy="55784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QA"/>
          </a:p>
        </p:txBody>
      </p:sp>
      <p:sp>
        <p:nvSpPr>
          <p:cNvPr id="12" name="سهم: لليمين 11">
            <a:extLst>
              <a:ext uri="{FF2B5EF4-FFF2-40B4-BE49-F238E27FC236}">
                <a16:creationId xmlns:a16="http://schemas.microsoft.com/office/drawing/2014/main" id="{4A6A1713-83A8-42D7-A151-1C092B96C39D}"/>
              </a:ext>
            </a:extLst>
          </p:cNvPr>
          <p:cNvSpPr/>
          <p:nvPr/>
        </p:nvSpPr>
        <p:spPr>
          <a:xfrm>
            <a:off x="5695044" y="5076797"/>
            <a:ext cx="563593" cy="34505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QA"/>
          </a:p>
        </p:txBody>
      </p:sp>
      <p:sp>
        <p:nvSpPr>
          <p:cNvPr id="13" name="سهم: لليمين 12">
            <a:extLst>
              <a:ext uri="{FF2B5EF4-FFF2-40B4-BE49-F238E27FC236}">
                <a16:creationId xmlns:a16="http://schemas.microsoft.com/office/drawing/2014/main" id="{34AA9947-589B-4E35-827C-1839282C02B4}"/>
              </a:ext>
            </a:extLst>
          </p:cNvPr>
          <p:cNvSpPr/>
          <p:nvPr/>
        </p:nvSpPr>
        <p:spPr>
          <a:xfrm>
            <a:off x="8430883" y="5129842"/>
            <a:ext cx="540589" cy="1955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215551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39554A5-BF6F-4C4A-AFE3-4DDF39010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425570"/>
            <a:ext cx="8911687" cy="1092679"/>
          </a:xfrm>
        </p:spPr>
        <p:txBody>
          <a:bodyPr>
            <a:normAutofit fontScale="90000"/>
          </a:bodyPr>
          <a:lstStyle/>
          <a:p>
            <a:pPr algn="ctr"/>
            <a:r>
              <a:rPr lang="ar-SA" altLang="ar-QA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Monotype Koufi" pitchFamily="2" charset="-78"/>
              </a:rPr>
              <a:t>القيام للركعة الثانية</a:t>
            </a:r>
            <a:br>
              <a:rPr lang="en-US" altLang="ar-QA" sz="4800" b="1" dirty="0">
                <a:solidFill>
                  <a:srgbClr val="FF3300"/>
                </a:solidFill>
                <a:cs typeface="Monotype Koufi" pitchFamily="2" charset="-78"/>
              </a:rPr>
            </a:br>
            <a:endParaRPr lang="ar-Q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BA94ADA-21F2-4AB8-AA0E-1CBDE0E52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4318" y="1152907"/>
            <a:ext cx="8915400" cy="4703524"/>
          </a:xfrm>
        </p:spPr>
        <p:txBody>
          <a:bodyPr>
            <a:normAutofit fontScale="92500" lnSpcReduction="10000"/>
          </a:bodyPr>
          <a:lstStyle/>
          <a:p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ثم يصلي الركعة الثانية كما صلى الركعة الأولى ، إلا أنه لا يقول دعاء الاستفتاح في أولها ، ولا يتعوذ قبل قراءته القرآن ، لأنه قد استفتح وتعوذ في بداية الركعة الأولى</a:t>
            </a:r>
            <a:endParaRPr lang="en-US" altLang="ar-QA" dirty="0">
              <a:solidFill>
                <a:srgbClr val="000080"/>
              </a:solidFill>
              <a:cs typeface="Akhbar MT" pitchFamily="2" charset="-78"/>
            </a:endParaRPr>
          </a:p>
          <a:p>
            <a:r>
              <a:rPr lang="ar-SA" altLang="ar-QA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Akhbar MT" pitchFamily="2" charset="-78"/>
              </a:rPr>
              <a:t>التشـــهد</a:t>
            </a:r>
            <a:endParaRPr lang="ar-QA" sz="32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endParaRPr lang="en-US" altLang="ar-QA" b="1" dirty="0">
              <a:solidFill>
                <a:srgbClr val="FF3300"/>
              </a:solidFill>
              <a:cs typeface="Akhbar MT" pitchFamily="2" charset="-78"/>
            </a:endParaRPr>
          </a:p>
          <a:p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ثم في نهاية الركعة الثانية يجلس للتشهد الأول مفترشاً</a:t>
            </a:r>
            <a:r>
              <a:rPr lang="en-US" altLang="ar-QA" dirty="0">
                <a:solidFill>
                  <a:srgbClr val="000080"/>
                </a:solidFill>
                <a:cs typeface="Akhbar MT" pitchFamily="2" charset="-78"/>
              </a:rPr>
              <a:t> ،</a:t>
            </a:r>
            <a:endParaRPr lang="en-US" altLang="ar-QA" sz="1600" dirty="0">
              <a:solidFill>
                <a:srgbClr val="000080"/>
              </a:solidFill>
              <a:cs typeface="Akhbar MT" pitchFamily="2" charset="-78"/>
            </a:endParaRPr>
          </a:p>
          <a:p>
            <a:endParaRPr lang="ar-QA" altLang="ar-QA" dirty="0">
              <a:solidFill>
                <a:srgbClr val="000080"/>
              </a:solidFill>
              <a:cs typeface="Akhbar MT" pitchFamily="2" charset="-78"/>
            </a:endParaRPr>
          </a:p>
          <a:p>
            <a:endParaRPr lang="ar-QA" altLang="ar-QA" dirty="0">
              <a:solidFill>
                <a:srgbClr val="000080"/>
              </a:solidFill>
              <a:cs typeface="Akhbar MT" pitchFamily="2" charset="-78"/>
            </a:endParaRPr>
          </a:p>
          <a:p>
            <a:endParaRPr lang="ar-QA" altLang="ar-QA" dirty="0">
              <a:solidFill>
                <a:srgbClr val="000080"/>
              </a:solidFill>
              <a:cs typeface="Akhbar MT" pitchFamily="2" charset="-78"/>
            </a:endParaRPr>
          </a:p>
          <a:p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وتكون هيئة يده اليمنى كما في الصورة : يقبض أصبعه الخنصر والبنصر ويُحلق الإبهام مع الوسطى ويشير بالسبابة عند الدعاء ( أي عند عبارة في التشهد فيها معنى الدعاء ) [ </a:t>
            </a:r>
            <a:r>
              <a:rPr lang="ar-SA" altLang="ar-QA" dirty="0">
                <a:solidFill>
                  <a:schemeClr val="accent2"/>
                </a:solidFill>
                <a:cs typeface="Akhbar MT" pitchFamily="2" charset="-78"/>
              </a:rPr>
              <a:t>أنظر صورة 14</a:t>
            </a: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 ] أو يقبض جميع أصابع يده اليمنى ويشير بالسبابة عند الدعاء (</a:t>
            </a:r>
            <a:r>
              <a:rPr lang="ar-SA" altLang="ar-QA" dirty="0">
                <a:solidFill>
                  <a:schemeClr val="accent2"/>
                </a:solidFill>
                <a:cs typeface="Akhbar MT" pitchFamily="2" charset="-78"/>
              </a:rPr>
              <a:t>أنظر صورة15)</a:t>
            </a: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 أما يده اليسرى فيقبض بها على ركبته اليسرى ، وله أن يبسطها على فخذه الأيسر دون قبض الركبة</a:t>
            </a:r>
            <a:r>
              <a:rPr lang="en-US" altLang="ar-QA" dirty="0">
                <a:solidFill>
                  <a:srgbClr val="000080"/>
                </a:solidFill>
                <a:cs typeface="Akhbar MT" pitchFamily="2" charset="-78"/>
              </a:rPr>
              <a:t>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ويقول في هذا الموضع</a:t>
            </a:r>
            <a:r>
              <a:rPr lang="en-US" altLang="ar-QA" dirty="0">
                <a:solidFill>
                  <a:srgbClr val="000080"/>
                </a:solidFill>
                <a:cs typeface="Akhbar MT" pitchFamily="2" charset="-78"/>
              </a:rPr>
              <a:t> :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(</a:t>
            </a:r>
            <a:r>
              <a:rPr lang="en-US" altLang="ar-QA" dirty="0">
                <a:solidFill>
                  <a:srgbClr val="000080"/>
                </a:solidFill>
                <a:cs typeface="Akhbar MT" pitchFamily="2" charset="-78"/>
              </a:rPr>
              <a:t> </a:t>
            </a:r>
            <a:r>
              <a:rPr lang="ar-SA" altLang="ar-QA" dirty="0">
                <a:solidFill>
                  <a:srgbClr val="F40C33"/>
                </a:solidFill>
                <a:cs typeface="Akhbar MT" pitchFamily="2" charset="-78"/>
              </a:rPr>
              <a:t>التحيات لله والصلوات والطيبات ، السلام عليك أيها النبي ورحمة الله وبركاته ، السلام علينا وعلى عباد الله الصالحين أشهد أن لا إله إلا الله وأشهد أن محمداً عبده ورسوله</a:t>
            </a:r>
            <a:r>
              <a:rPr lang="en-US" altLang="ar-QA" dirty="0">
                <a:solidFill>
                  <a:srgbClr val="000080"/>
                </a:solidFill>
                <a:cs typeface="Akhbar MT" pitchFamily="2" charset="-78"/>
              </a:rPr>
              <a:t> </a:t>
            </a: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)</a:t>
            </a:r>
            <a:endParaRPr lang="ar-QA" dirty="0">
              <a:cs typeface="Akhbar MT" pitchFamily="2" charset="-78"/>
            </a:endParaRP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35987DC-63C8-46B1-AE3B-E0C54243E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QA"/>
              <a:t>02/03/1439</a:t>
            </a: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DB5795C-6E70-4145-ABCA-886CB02C6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9212" y="6135708"/>
            <a:ext cx="7619999" cy="365125"/>
          </a:xfrm>
        </p:spPr>
        <p:txBody>
          <a:bodyPr/>
          <a:lstStyle/>
          <a:p>
            <a:r>
              <a:rPr lang="ar-QA" dirty="0"/>
              <a:t>وجدان الزهراني - وجدان اليامي</a:t>
            </a:r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14CA259-7367-4CAF-9EDF-A302F237A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AC05-2318-418F-BA37-67AED97A0BBE}" type="slidenum">
              <a:rPr lang="ar-QA" smtClean="0"/>
              <a:t>14</a:t>
            </a:fld>
            <a:endParaRPr lang="ar-QA"/>
          </a:p>
        </p:txBody>
      </p:sp>
      <p:pic>
        <p:nvPicPr>
          <p:cNvPr id="7" name="Picture 11" descr="11">
            <a:extLst>
              <a:ext uri="{FF2B5EF4-FFF2-40B4-BE49-F238E27FC236}">
                <a16:creationId xmlns:a16="http://schemas.microsoft.com/office/drawing/2014/main" id="{0D1A162B-10BE-4BF2-97B5-51745A24B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441" y="1937348"/>
            <a:ext cx="1429469" cy="153118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8" name="Picture 13" descr="11b">
            <a:extLst>
              <a:ext uri="{FF2B5EF4-FFF2-40B4-BE49-F238E27FC236}">
                <a16:creationId xmlns:a16="http://schemas.microsoft.com/office/drawing/2014/main" id="{7771EA6F-5BB6-4929-97F5-336C15CABF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897811"/>
            <a:ext cx="1541253" cy="153118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9" name="Picture 12" descr="11a">
            <a:extLst>
              <a:ext uri="{FF2B5EF4-FFF2-40B4-BE49-F238E27FC236}">
                <a16:creationId xmlns:a16="http://schemas.microsoft.com/office/drawing/2014/main" id="{2DC40865-953B-4A51-8398-DCB1C3A54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282" y="1833113"/>
            <a:ext cx="1510954" cy="159444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" name="Picture 1031" descr="15-14">
            <a:extLst>
              <a:ext uri="{FF2B5EF4-FFF2-40B4-BE49-F238E27FC236}">
                <a16:creationId xmlns:a16="http://schemas.microsoft.com/office/drawing/2014/main" id="{1E6B6E37-1C81-44C8-8A81-45AE8B3F6A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92" y="4221871"/>
            <a:ext cx="1943819" cy="190856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184029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A54CE8C-691D-49B8-90B9-F48D8B4C1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47291"/>
            <a:ext cx="8911687" cy="1132935"/>
          </a:xfrm>
        </p:spPr>
        <p:txBody>
          <a:bodyPr>
            <a:normAutofit fontScale="90000"/>
          </a:bodyPr>
          <a:lstStyle/>
          <a:p>
            <a:pPr algn="ctr"/>
            <a:r>
              <a:rPr lang="ar-QA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التشهد</a:t>
            </a:r>
            <a:br>
              <a:rPr lang="ar-QA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</a:br>
            <a:br>
              <a:rPr lang="en-US" altLang="ar-QA" b="1" dirty="0">
                <a:solidFill>
                  <a:srgbClr val="FF3300"/>
                </a:solidFill>
                <a:cs typeface="Monotype Koufi" pitchFamily="2" charset="-78"/>
              </a:rPr>
            </a:br>
            <a:endParaRPr lang="ar-Q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8F026F3-DFB7-478C-BC45-83F5F0A24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09932"/>
            <a:ext cx="8915400" cy="5020505"/>
          </a:xfrm>
        </p:spPr>
        <p:txBody>
          <a:bodyPr>
            <a:normAutofit/>
          </a:bodyPr>
          <a:lstStyle/>
          <a:p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إذا كانت الصلاة من أربع ركعات ، كالظهر والعصر والعشاء ، فإنه يجلس في التشهد الأخير متوركاً ، </a:t>
            </a:r>
            <a:r>
              <a:rPr lang="ar-SA" altLang="ar-QA" dirty="0">
                <a:solidFill>
                  <a:srgbClr val="0000FF"/>
                </a:solidFill>
                <a:cs typeface="Akhbar MT" pitchFamily="2" charset="-78"/>
              </a:rPr>
              <a:t>[ أنظر صورة 16 أو صورة 17 ]</a:t>
            </a: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 وتكون هيئة يديه كما سبق في التشهد الأول</a:t>
            </a:r>
            <a:r>
              <a:rPr lang="en-US" altLang="ar-QA" dirty="0">
                <a:solidFill>
                  <a:srgbClr val="000080"/>
                </a:solidFill>
                <a:cs typeface="Akhbar MT" pitchFamily="2" charset="-78"/>
              </a:rPr>
              <a:t> </a:t>
            </a:r>
            <a:endParaRPr lang="ar-QA" altLang="ar-QA" dirty="0">
              <a:solidFill>
                <a:srgbClr val="000080"/>
              </a:solidFill>
              <a:cs typeface="Akhbar MT" pitchFamily="2" charset="-78"/>
            </a:endParaRPr>
          </a:p>
          <a:p>
            <a:endParaRPr lang="ar-QA" altLang="ar-QA" dirty="0">
              <a:solidFill>
                <a:srgbClr val="000080"/>
              </a:solidFill>
              <a:cs typeface="Akhbar MT" pitchFamily="2" charset="-78"/>
            </a:endParaRPr>
          </a:p>
          <a:p>
            <a:endParaRPr lang="ar-QA" altLang="ar-QA" dirty="0">
              <a:solidFill>
                <a:srgbClr val="000080"/>
              </a:solidFill>
              <a:cs typeface="Akhbar MT" pitchFamily="2" charset="-78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ويقول كما قال في التشهد الأول</a:t>
            </a:r>
            <a:endParaRPr lang="en-US" altLang="ar-QA" dirty="0">
              <a:solidFill>
                <a:srgbClr val="000080"/>
              </a:solidFill>
              <a:cs typeface="Akhbar MT" pitchFamily="2" charset="-78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ar-QA" dirty="0">
                <a:solidFill>
                  <a:srgbClr val="000080"/>
                </a:solidFill>
                <a:cs typeface="Akhbar MT" pitchFamily="2" charset="-78"/>
              </a:rPr>
              <a:t> </a:t>
            </a: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(</a:t>
            </a:r>
            <a:r>
              <a:rPr lang="en-US" altLang="ar-QA" dirty="0">
                <a:solidFill>
                  <a:srgbClr val="000080"/>
                </a:solidFill>
                <a:cs typeface="Akhbar MT" pitchFamily="2" charset="-78"/>
              </a:rPr>
              <a:t> </a:t>
            </a:r>
            <a:r>
              <a:rPr lang="ar-SA" altLang="ar-QA" dirty="0">
                <a:solidFill>
                  <a:srgbClr val="F40C33"/>
                </a:solidFill>
                <a:cs typeface="Akhbar MT" pitchFamily="2" charset="-78"/>
              </a:rPr>
              <a:t>التحيات لله .... الخ</a:t>
            </a: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 ) ، ثم يقول بعدها</a:t>
            </a:r>
            <a:endParaRPr lang="en-US" altLang="ar-QA" dirty="0">
              <a:solidFill>
                <a:srgbClr val="000080"/>
              </a:solidFill>
              <a:cs typeface="Akhbar MT" pitchFamily="2" charset="-78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ar-QA" dirty="0">
                <a:solidFill>
                  <a:srgbClr val="000080"/>
                </a:solidFill>
                <a:cs typeface="Akhbar MT" pitchFamily="2" charset="-78"/>
              </a:rPr>
              <a:t> </a:t>
            </a: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(</a:t>
            </a:r>
            <a:r>
              <a:rPr lang="en-US" altLang="ar-QA" dirty="0">
                <a:solidFill>
                  <a:srgbClr val="000080"/>
                </a:solidFill>
                <a:cs typeface="Akhbar MT" pitchFamily="2" charset="-78"/>
              </a:rPr>
              <a:t> </a:t>
            </a:r>
            <a:r>
              <a:rPr lang="ar-SA" altLang="ar-QA" dirty="0">
                <a:solidFill>
                  <a:schemeClr val="accent2"/>
                </a:solidFill>
                <a:cs typeface="Akhbar MT" pitchFamily="2" charset="-78"/>
              </a:rPr>
              <a:t>اللهم صلِّ على محمد وعلى آل محمد ، كما صليت على إبراهيم وعلى آل إبراهيم إنك حميد مجيد ، وبارك على محمد وعلى آل محمد كما باركت على إبراهيم وعلى آل إبراهيم إنك حميد مجيد</a:t>
            </a:r>
            <a:r>
              <a:rPr lang="en-US" altLang="ar-QA" dirty="0">
                <a:solidFill>
                  <a:srgbClr val="000080"/>
                </a:solidFill>
                <a:cs typeface="Akhbar MT" pitchFamily="2" charset="-78"/>
              </a:rPr>
              <a:t> </a:t>
            </a: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)</a:t>
            </a:r>
            <a:r>
              <a:rPr lang="en-US" altLang="ar-QA" dirty="0">
                <a:cs typeface="Akhbar MT" pitchFamily="2" charset="-78"/>
              </a:rPr>
              <a:t> </a:t>
            </a:r>
            <a:endParaRPr lang="en-US" altLang="ar-QA" dirty="0">
              <a:solidFill>
                <a:srgbClr val="000080"/>
              </a:solidFill>
              <a:cs typeface="Akhbar MT" pitchFamily="2" charset="-78"/>
            </a:endParaRPr>
          </a:p>
          <a:p>
            <a:r>
              <a:rPr lang="ar-SA" altLang="ar-QA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Akhbar MT" pitchFamily="2" charset="-78"/>
              </a:rPr>
              <a:t>التسليمتين</a:t>
            </a:r>
            <a:endParaRPr lang="en-US" altLang="ar-QA" sz="32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cs typeface="Akhbar MT" pitchFamily="2" charset="-78"/>
            </a:endParaRPr>
          </a:p>
          <a:p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ويُسَن أن يقول بعد الصلاة على النبي</a:t>
            </a:r>
            <a:r>
              <a:rPr lang="en-US" altLang="ar-QA" dirty="0">
                <a:solidFill>
                  <a:srgbClr val="000080"/>
                </a:solidFill>
                <a:cs typeface="Akhbar MT" pitchFamily="2" charset="-78"/>
              </a:rPr>
              <a:t> </a:t>
            </a:r>
            <a:r>
              <a:rPr lang="en-US" altLang="ar-QA" dirty="0">
                <a:solidFill>
                  <a:schemeClr val="tx2"/>
                </a:solidFill>
                <a:latin typeface="AGA Arabesque" panose="05010101010101010101" pitchFamily="2" charset="2"/>
                <a:cs typeface="Akhbar MT" pitchFamily="2" charset="-78"/>
              </a:rPr>
              <a:t>r</a:t>
            </a:r>
            <a:r>
              <a:rPr lang="en-US" altLang="ar-QA" dirty="0">
                <a:solidFill>
                  <a:srgbClr val="FF00FF"/>
                </a:solidFill>
                <a:cs typeface="Akhbar MT" pitchFamily="2" charset="-78"/>
              </a:rPr>
              <a:t> </a:t>
            </a:r>
            <a:r>
              <a:rPr lang="ar-SA" altLang="ar-QA" dirty="0">
                <a:solidFill>
                  <a:srgbClr val="FF00FF"/>
                </a:solidFill>
                <a:cs typeface="Akhbar MT" pitchFamily="2" charset="-78"/>
              </a:rPr>
              <a:t>: </a:t>
            </a: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( </a:t>
            </a:r>
            <a:r>
              <a:rPr lang="en-US" altLang="ar-QA" dirty="0">
                <a:solidFill>
                  <a:srgbClr val="000080"/>
                </a:solidFill>
                <a:cs typeface="Akhbar MT" pitchFamily="2" charset="-78"/>
              </a:rPr>
              <a:t> </a:t>
            </a:r>
            <a:r>
              <a:rPr lang="ar-SA" altLang="ar-QA" dirty="0">
                <a:solidFill>
                  <a:srgbClr val="F40C33"/>
                </a:solidFill>
                <a:cs typeface="Akhbar MT" pitchFamily="2" charset="-78"/>
              </a:rPr>
              <a:t>اللهم إني أعوذ بك من عذاب جهنم ، وعذاب القبر ، ومن فتنة المحيا والممات ، ومن فتنة المسيح الدجال</a:t>
            </a: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) </a:t>
            </a:r>
            <a:r>
              <a:rPr lang="ar-SA" altLang="ar-QA" dirty="0">
                <a:solidFill>
                  <a:srgbClr val="FF00FF"/>
                </a:solidFill>
                <a:cs typeface="Akhbar MT" pitchFamily="2" charset="-78"/>
              </a:rPr>
              <a:t>متفق عليه</a:t>
            </a:r>
            <a:r>
              <a:rPr lang="ar-SA" altLang="ar-QA" dirty="0">
                <a:cs typeface="Akhbar MT" pitchFamily="2" charset="-78"/>
              </a:rPr>
              <a:t> </a:t>
            </a:r>
            <a:br>
              <a:rPr lang="en-US" altLang="ar-QA" dirty="0">
                <a:solidFill>
                  <a:srgbClr val="000080"/>
                </a:solidFill>
                <a:cs typeface="Akhbar MT" pitchFamily="2" charset="-78"/>
              </a:rPr>
            </a:br>
            <a:r>
              <a:rPr lang="ar-SA" altLang="ar-QA" dirty="0">
                <a:solidFill>
                  <a:srgbClr val="FF0000"/>
                </a:solidFill>
                <a:cs typeface="Akhbar MT" pitchFamily="2" charset="-78"/>
              </a:rPr>
              <a:t>*</a:t>
            </a: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 ثم يدعو بما شاء ، كقول ( </a:t>
            </a:r>
            <a:r>
              <a:rPr lang="ar-SA" altLang="ar-QA" dirty="0">
                <a:solidFill>
                  <a:schemeClr val="accent2"/>
                </a:solidFill>
                <a:cs typeface="Akhbar MT" pitchFamily="2" charset="-78"/>
              </a:rPr>
              <a:t>اللهم أعني على ذكرك وشكرك وحسن عبادتك</a:t>
            </a: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 ) </a:t>
            </a:r>
            <a:r>
              <a:rPr lang="ar-SA" altLang="ar-QA" dirty="0">
                <a:solidFill>
                  <a:srgbClr val="FF00FF"/>
                </a:solidFill>
                <a:cs typeface="Akhbar MT" pitchFamily="2" charset="-78"/>
              </a:rPr>
              <a:t>رواه أبو داود وصححه الألباني في صفة صلاة النبي</a:t>
            </a:r>
            <a:r>
              <a:rPr lang="en-US" altLang="ar-QA" dirty="0">
                <a:cs typeface="Akhbar MT" pitchFamily="2" charset="-78"/>
              </a:rPr>
              <a:t> </a:t>
            </a:r>
            <a:r>
              <a:rPr lang="en-US" altLang="ar-QA" dirty="0">
                <a:solidFill>
                  <a:schemeClr val="tx2"/>
                </a:solidFill>
                <a:latin typeface="AGA Arabesque" panose="05010101010101010101" pitchFamily="2" charset="2"/>
                <a:cs typeface="Akhbar MT" pitchFamily="2" charset="-78"/>
              </a:rPr>
              <a:t>r</a:t>
            </a:r>
            <a:r>
              <a:rPr lang="ar-SA" altLang="ar-QA" dirty="0">
                <a:solidFill>
                  <a:schemeClr val="tx2"/>
                </a:solidFill>
                <a:latin typeface="AGA Arabesque" panose="05010101010101010101" pitchFamily="2" charset="2"/>
                <a:cs typeface="Akhbar MT" pitchFamily="2" charset="-78"/>
              </a:rPr>
              <a:t>.</a:t>
            </a:r>
            <a:r>
              <a:rPr lang="en-US" altLang="ar-QA" dirty="0">
                <a:solidFill>
                  <a:srgbClr val="000080"/>
                </a:solidFill>
                <a:cs typeface="Akhbar MT" pitchFamily="2" charset="-78"/>
              </a:rPr>
              <a:t> </a:t>
            </a:r>
            <a:br>
              <a:rPr lang="en-US" altLang="ar-QA" dirty="0">
                <a:solidFill>
                  <a:srgbClr val="000080"/>
                </a:solidFill>
                <a:cs typeface="Akhbar MT" pitchFamily="2" charset="-78"/>
              </a:rPr>
            </a:b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ثم يسلم عن يمينه ( </a:t>
            </a:r>
            <a:r>
              <a:rPr lang="ar-SA" altLang="ar-QA" dirty="0">
                <a:solidFill>
                  <a:srgbClr val="F40C33"/>
                </a:solidFill>
                <a:cs typeface="Akhbar MT" pitchFamily="2" charset="-78"/>
              </a:rPr>
              <a:t>السلام عليكم ورحمة الله</a:t>
            </a: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 ) وعن يساره كذلك</a:t>
            </a:r>
            <a:r>
              <a:rPr lang="en-US" altLang="ar-QA" dirty="0">
                <a:solidFill>
                  <a:srgbClr val="000080"/>
                </a:solidFill>
                <a:cs typeface="Akhbar MT" pitchFamily="2" charset="-78"/>
              </a:rPr>
              <a:t> </a:t>
            </a:r>
            <a:r>
              <a:rPr lang="en-US" altLang="ar-QA" dirty="0">
                <a:solidFill>
                  <a:srgbClr val="000080"/>
                </a:solidFill>
                <a:cs typeface="Monotype Koufi" pitchFamily="2" charset="-78"/>
              </a:rPr>
              <a:t>. </a:t>
            </a:r>
          </a:p>
          <a:p>
            <a:endParaRPr lang="ar-QA" dirty="0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4A80218-E015-4079-ABE8-448969D93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QA"/>
              <a:t>02/03/1439</a:t>
            </a: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D019E5E-9B41-447A-9C20-CCF7771C0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5929" y="6135708"/>
            <a:ext cx="7619999" cy="365125"/>
          </a:xfrm>
        </p:spPr>
        <p:txBody>
          <a:bodyPr/>
          <a:lstStyle/>
          <a:p>
            <a:r>
              <a:rPr lang="ar-QA" dirty="0"/>
              <a:t>وجدان الزهراني - وجدان اليامي</a:t>
            </a:r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381DD76-1698-4285-A8E8-A26E0274D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AC05-2318-418F-BA37-67AED97A0BBE}" type="slidenum">
              <a:rPr lang="ar-QA" smtClean="0"/>
              <a:t>15</a:t>
            </a:fld>
            <a:endParaRPr lang="ar-QA"/>
          </a:p>
        </p:txBody>
      </p:sp>
      <p:pic>
        <p:nvPicPr>
          <p:cNvPr id="7" name="Picture 8" descr="16">
            <a:extLst>
              <a:ext uri="{FF2B5EF4-FFF2-40B4-BE49-F238E27FC236}">
                <a16:creationId xmlns:a16="http://schemas.microsoft.com/office/drawing/2014/main" id="{078400C6-12A1-45CB-9B1E-D88460A7B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650" y="1719497"/>
            <a:ext cx="1434039" cy="135722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8" name="Picture 9" descr="17">
            <a:extLst>
              <a:ext uri="{FF2B5EF4-FFF2-40B4-BE49-F238E27FC236}">
                <a16:creationId xmlns:a16="http://schemas.microsoft.com/office/drawing/2014/main" id="{08447D2B-9E50-4622-A3F3-4621E056D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651" y="1787585"/>
            <a:ext cx="1453342" cy="195004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9" name="زر الإجراء: الانتقال للصفحة الرئيسية 8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1208A1E2-0C7C-4BAA-8D43-3645EE8C5A3E}"/>
              </a:ext>
            </a:extLst>
          </p:cNvPr>
          <p:cNvSpPr/>
          <p:nvPr/>
        </p:nvSpPr>
        <p:spPr>
          <a:xfrm>
            <a:off x="443551" y="5936072"/>
            <a:ext cx="1121434" cy="759125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371715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>
            <a:extLst>
              <a:ext uri="{FF2B5EF4-FFF2-40B4-BE49-F238E27FC236}">
                <a16:creationId xmlns:a16="http://schemas.microsoft.com/office/drawing/2014/main" id="{6F4A269A-57DD-43C9-AA71-731121A96D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3471170"/>
              </p:ext>
            </p:extLst>
          </p:nvPr>
        </p:nvGraphicFramePr>
        <p:xfrm>
          <a:off x="3310965" y="-388470"/>
          <a:ext cx="6849036" cy="4237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رسم تخطيطي 3">
            <a:extLst>
              <a:ext uri="{FF2B5EF4-FFF2-40B4-BE49-F238E27FC236}">
                <a16:creationId xmlns:a16="http://schemas.microsoft.com/office/drawing/2014/main" id="{F35A2568-9C8C-4C81-B03C-D728B6DEEF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5407106"/>
              </p:ext>
            </p:extLst>
          </p:nvPr>
        </p:nvGraphicFramePr>
        <p:xfrm>
          <a:off x="3215340" y="3514164"/>
          <a:ext cx="6944659" cy="3239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FD97D72-0883-44D2-9D1C-1138C43E1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QA"/>
              <a:t>02/03/1439</a:t>
            </a:r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304A3EE-3218-48E1-87BC-A1DADFD75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QA"/>
              <a:t>وجدان الزهراني - وجدان اليامي</a:t>
            </a:r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FB6D178-0959-4340-B692-86CDD0ED7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AC05-2318-418F-BA37-67AED97A0BBE}" type="slidenum">
              <a:rPr lang="ar-QA" smtClean="0"/>
              <a:t>2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311729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4F9B5F0-3BBC-47AD-A08B-5A8707C90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1281" y="553917"/>
            <a:ext cx="8911687" cy="1280890"/>
          </a:xfrm>
        </p:spPr>
        <p:txBody>
          <a:bodyPr/>
          <a:lstStyle/>
          <a:p>
            <a:pPr algn="ctr"/>
            <a:r>
              <a:rPr lang="ar-SA" altLang="ar-QA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Monotype Koufi" pitchFamily="2" charset="-78"/>
              </a:rPr>
              <a:t>استقبال القبلة وتكبيرة الإحـــــرام</a:t>
            </a:r>
            <a:br>
              <a:rPr lang="en-US" altLang="ar-QA" dirty="0"/>
            </a:br>
            <a:endParaRPr lang="ar-Q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D8B9EF2-FE27-4DE0-970A-975FF927C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85244"/>
            <a:ext cx="8915400" cy="402597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ar-SA" altLang="ar-QA" sz="1900" dirty="0">
                <a:solidFill>
                  <a:srgbClr val="000080"/>
                </a:solidFill>
                <a:cs typeface="Akhbar MT" pitchFamily="2" charset="-78"/>
              </a:rPr>
              <a:t>إذا أراد المسلم أن يصلي فإنه يستقبل القبلة ثم يقول ( </a:t>
            </a:r>
            <a:r>
              <a:rPr lang="ar-SA" altLang="ar-QA" sz="1900" dirty="0">
                <a:solidFill>
                  <a:srgbClr val="F40C33"/>
                </a:solidFill>
                <a:cs typeface="Akhbar MT" pitchFamily="2" charset="-78"/>
              </a:rPr>
              <a:t>الله أكبر</a:t>
            </a:r>
            <a:r>
              <a:rPr lang="ar-SA" altLang="ar-QA" sz="1900" dirty="0">
                <a:solidFill>
                  <a:srgbClr val="000080"/>
                </a:solidFill>
                <a:cs typeface="Akhbar MT" pitchFamily="2" charset="-78"/>
              </a:rPr>
              <a:t> ) وهي ركن لا تنعقد الصلاة إلا بها ، لقوله</a:t>
            </a:r>
            <a:r>
              <a:rPr lang="en-US" altLang="ar-QA" sz="1900" dirty="0">
                <a:solidFill>
                  <a:srgbClr val="000080"/>
                </a:solidFill>
                <a:cs typeface="Akhbar MT" pitchFamily="2" charset="-78"/>
              </a:rPr>
              <a:t> </a:t>
            </a:r>
            <a:r>
              <a:rPr lang="en-US" altLang="ar-QA" sz="1900" dirty="0">
                <a:solidFill>
                  <a:schemeClr val="tx2"/>
                </a:solidFill>
                <a:latin typeface="AGA Arabesque" panose="05010101010101010101" pitchFamily="2" charset="2"/>
                <a:cs typeface="Akhbar MT" pitchFamily="2" charset="-78"/>
              </a:rPr>
              <a:t>r</a:t>
            </a:r>
            <a:r>
              <a:rPr lang="en-US" altLang="ar-QA" sz="1900" dirty="0">
                <a:solidFill>
                  <a:srgbClr val="F40C33"/>
                </a:solidFill>
                <a:cs typeface="Akhbar MT" pitchFamily="2" charset="-78"/>
              </a:rPr>
              <a:t> </a:t>
            </a:r>
            <a:r>
              <a:rPr lang="en-US" altLang="ar-QA" sz="1900" dirty="0">
                <a:solidFill>
                  <a:srgbClr val="000080"/>
                </a:solidFill>
                <a:cs typeface="Akhbar MT" pitchFamily="2" charset="-78"/>
              </a:rPr>
              <a:t>: ( </a:t>
            </a:r>
            <a:r>
              <a:rPr lang="ar-SA" altLang="ar-QA" sz="1900" dirty="0">
                <a:solidFill>
                  <a:srgbClr val="F40C33"/>
                </a:solidFill>
                <a:cs typeface="Akhbar MT" pitchFamily="2" charset="-78"/>
              </a:rPr>
              <a:t>إذا قمت إلى الصلاة فأسبغ الوضوء ، ثم استقبل القبلة فكبر</a:t>
            </a:r>
            <a:r>
              <a:rPr lang="ar-SA" altLang="ar-QA" sz="1900" dirty="0">
                <a:solidFill>
                  <a:srgbClr val="000080"/>
                </a:solidFill>
                <a:cs typeface="Akhbar MT" pitchFamily="2" charset="-78"/>
              </a:rPr>
              <a:t> ) </a:t>
            </a:r>
            <a:r>
              <a:rPr lang="ar-SA" altLang="ar-QA" sz="1900" dirty="0">
                <a:solidFill>
                  <a:srgbClr val="FF00FF"/>
                </a:solidFill>
                <a:cs typeface="Akhbar MT" pitchFamily="2" charset="-78"/>
              </a:rPr>
              <a:t>متفق عليه</a:t>
            </a:r>
            <a:endParaRPr lang="en-US" altLang="ar-QA" sz="1900" dirty="0">
              <a:solidFill>
                <a:srgbClr val="000080"/>
              </a:solidFill>
              <a:cs typeface="Akhbar MT" pitchFamily="2" charset="-78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ar-SA" altLang="ar-QA" sz="1900" dirty="0">
                <a:solidFill>
                  <a:srgbClr val="000080"/>
                </a:solidFill>
                <a:cs typeface="Akhbar MT" pitchFamily="2" charset="-78"/>
              </a:rPr>
              <a:t>ـ ولا بد من قولها باللسان ، ولا يشترط أن يرفع صوته بها</a:t>
            </a:r>
            <a:r>
              <a:rPr lang="en-US" altLang="ar-QA" sz="1900" dirty="0">
                <a:solidFill>
                  <a:srgbClr val="000080"/>
                </a:solidFill>
                <a:cs typeface="Akhbar MT" pitchFamily="2" charset="-78"/>
              </a:rPr>
              <a:t> 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ar-SA" altLang="ar-QA" sz="1900" dirty="0">
                <a:solidFill>
                  <a:srgbClr val="000080"/>
                </a:solidFill>
                <a:cs typeface="Akhbar MT" pitchFamily="2" charset="-78"/>
              </a:rPr>
              <a:t>ـ إذا كان الإنسان أخرس فإنه </a:t>
            </a:r>
            <a:r>
              <a:rPr lang="ar-SA" altLang="ar-QA" sz="1900" dirty="0" err="1">
                <a:solidFill>
                  <a:srgbClr val="000080"/>
                </a:solidFill>
                <a:cs typeface="Akhbar MT" pitchFamily="2" charset="-78"/>
              </a:rPr>
              <a:t>ينويها</a:t>
            </a:r>
            <a:r>
              <a:rPr lang="ar-SA" altLang="ar-QA" sz="1900" dirty="0">
                <a:solidFill>
                  <a:srgbClr val="000080"/>
                </a:solidFill>
                <a:cs typeface="Akhbar MT" pitchFamily="2" charset="-78"/>
              </a:rPr>
              <a:t> بقلبه</a:t>
            </a:r>
            <a:endParaRPr lang="en-US" altLang="ar-QA" sz="1900" dirty="0">
              <a:solidFill>
                <a:srgbClr val="000080"/>
              </a:solidFill>
              <a:cs typeface="Akhbar MT" pitchFamily="2" charset="-78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ar-SA" altLang="ar-QA" sz="1900" dirty="0">
                <a:solidFill>
                  <a:srgbClr val="000080"/>
                </a:solidFill>
                <a:cs typeface="Akhbar MT" pitchFamily="2" charset="-78"/>
              </a:rPr>
              <a:t>يُسَن أن يرفع يديه عند التكبير إلى منكبيه وتكون مضمومتي الأصابع</a:t>
            </a:r>
            <a:endParaRPr lang="en-US" altLang="ar-QA" sz="1900" dirty="0">
              <a:solidFill>
                <a:srgbClr val="000080"/>
              </a:solidFill>
              <a:cs typeface="Akhbar MT" pitchFamily="2" charset="-78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ar-QA" sz="1900" dirty="0">
                <a:solidFill>
                  <a:srgbClr val="000080"/>
                </a:solidFill>
                <a:cs typeface="Akhbar MT" pitchFamily="2" charset="-78"/>
              </a:rPr>
              <a:t> </a:t>
            </a:r>
            <a:r>
              <a:rPr lang="en-US" altLang="ar-QA" sz="1900" dirty="0">
                <a:solidFill>
                  <a:srgbClr val="0000FF"/>
                </a:solidFill>
                <a:cs typeface="Akhbar MT" pitchFamily="2" charset="-78"/>
              </a:rPr>
              <a:t>[ </a:t>
            </a:r>
            <a:r>
              <a:rPr lang="ar-SA" altLang="ar-QA" sz="1900" dirty="0">
                <a:solidFill>
                  <a:srgbClr val="0000FF"/>
                </a:solidFill>
                <a:cs typeface="Akhbar MT" pitchFamily="2" charset="-78"/>
              </a:rPr>
              <a:t>أنظر صورة 1]</a:t>
            </a:r>
            <a:r>
              <a:rPr lang="ar-SA" altLang="ar-QA" sz="1900" dirty="0">
                <a:solidFill>
                  <a:srgbClr val="000080"/>
                </a:solidFill>
                <a:cs typeface="Akhbar MT" pitchFamily="2" charset="-78"/>
              </a:rPr>
              <a:t> لقول ابن عمر رضي الله عنه ( </a:t>
            </a:r>
            <a:r>
              <a:rPr lang="ar-SA" altLang="ar-QA" sz="1900" dirty="0">
                <a:solidFill>
                  <a:srgbClr val="F40C33"/>
                </a:solidFill>
                <a:cs typeface="Akhbar MT" pitchFamily="2" charset="-78"/>
              </a:rPr>
              <a:t>أن النبي</a:t>
            </a:r>
            <a:r>
              <a:rPr lang="en-US" altLang="ar-QA" sz="1900" dirty="0">
                <a:solidFill>
                  <a:srgbClr val="F40C33"/>
                </a:solidFill>
                <a:cs typeface="Akhbar MT" pitchFamily="2" charset="-78"/>
              </a:rPr>
              <a:t> </a:t>
            </a:r>
            <a:r>
              <a:rPr lang="en-US" altLang="ar-QA" sz="1900" dirty="0">
                <a:solidFill>
                  <a:schemeClr val="tx2"/>
                </a:solidFill>
                <a:latin typeface="AGA Arabesque" panose="05010101010101010101" pitchFamily="2" charset="2"/>
                <a:cs typeface="Akhbar MT" pitchFamily="2" charset="-78"/>
              </a:rPr>
              <a:t>r</a:t>
            </a:r>
            <a:r>
              <a:rPr lang="en-US" altLang="ar-QA" sz="1900" dirty="0">
                <a:solidFill>
                  <a:srgbClr val="F40C33"/>
                </a:solidFill>
                <a:cs typeface="Akhbar MT" pitchFamily="2" charset="-78"/>
              </a:rPr>
              <a:t> </a:t>
            </a:r>
            <a:r>
              <a:rPr lang="ar-SA" altLang="ar-QA" sz="1900" dirty="0">
                <a:solidFill>
                  <a:srgbClr val="F40C33"/>
                </a:solidFill>
                <a:cs typeface="Akhbar MT" pitchFamily="2" charset="-78"/>
              </a:rPr>
              <a:t>كان يرفع يديه حذو منكبيه إذا افتتح الصلاة ، وإذا كبر للركوع ، وإذا رفع رأسه من الركوع</a:t>
            </a:r>
            <a:r>
              <a:rPr lang="ar-SA" altLang="ar-QA" sz="1900" dirty="0">
                <a:solidFill>
                  <a:srgbClr val="000080"/>
                </a:solidFill>
                <a:cs typeface="Akhbar MT" pitchFamily="2" charset="-78"/>
              </a:rPr>
              <a:t> </a:t>
            </a:r>
            <a:r>
              <a:rPr lang="ar-SA" altLang="ar-QA" sz="1900" dirty="0">
                <a:solidFill>
                  <a:srgbClr val="F40C33"/>
                </a:solidFill>
                <a:cs typeface="Akhbar MT" pitchFamily="2" charset="-78"/>
              </a:rPr>
              <a:t>) </a:t>
            </a:r>
            <a:r>
              <a:rPr lang="ar-SA" altLang="ar-QA" sz="1900" dirty="0">
                <a:solidFill>
                  <a:srgbClr val="FF00FF"/>
                </a:solidFill>
                <a:cs typeface="Akhbar MT" pitchFamily="2" charset="-78"/>
              </a:rPr>
              <a:t>متفق عليه</a:t>
            </a:r>
            <a:r>
              <a:rPr lang="en-US" altLang="ar-QA" sz="1900" dirty="0">
                <a:cs typeface="Akhbar MT" pitchFamily="2" charset="-78"/>
              </a:rPr>
              <a:t>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ar-SA" altLang="ar-QA" sz="1900" dirty="0">
                <a:solidFill>
                  <a:srgbClr val="0000FF"/>
                </a:solidFill>
                <a:cs typeface="Akhbar MT" pitchFamily="2" charset="-78"/>
              </a:rPr>
              <a:t>[</a:t>
            </a:r>
            <a:r>
              <a:rPr lang="en-US" altLang="ar-QA" sz="1900" dirty="0">
                <a:solidFill>
                  <a:srgbClr val="0000FF"/>
                </a:solidFill>
                <a:cs typeface="Akhbar MT" pitchFamily="2" charset="-78"/>
              </a:rPr>
              <a:t> </a:t>
            </a:r>
            <a:r>
              <a:rPr lang="ar-SA" altLang="ar-QA" sz="1900" dirty="0">
                <a:solidFill>
                  <a:srgbClr val="0000FF"/>
                </a:solidFill>
                <a:cs typeface="Akhbar MT" pitchFamily="2" charset="-78"/>
              </a:rPr>
              <a:t>أنظر صورة 1]</a:t>
            </a:r>
            <a:endParaRPr lang="en-US" altLang="ar-QA" sz="1900" dirty="0">
              <a:solidFill>
                <a:srgbClr val="0000FF"/>
              </a:solidFill>
              <a:cs typeface="Akhbar MT" pitchFamily="2" charset="-78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ar-SA" altLang="ar-QA" sz="1900" dirty="0">
                <a:solidFill>
                  <a:srgbClr val="000080"/>
                </a:solidFill>
                <a:cs typeface="Akhbar MT" pitchFamily="2" charset="-78"/>
              </a:rPr>
              <a:t>أو يرفعهما بمحاذاة أذنيه ، لحديث مالك بن </a:t>
            </a:r>
            <a:r>
              <a:rPr lang="ar-SA" altLang="ar-QA" sz="1900" dirty="0" err="1">
                <a:solidFill>
                  <a:srgbClr val="000080"/>
                </a:solidFill>
                <a:cs typeface="Akhbar MT" pitchFamily="2" charset="-78"/>
              </a:rPr>
              <a:t>الحويرث</a:t>
            </a:r>
            <a:r>
              <a:rPr lang="ar-SA" altLang="ar-QA" sz="1900" dirty="0">
                <a:solidFill>
                  <a:srgbClr val="000080"/>
                </a:solidFill>
                <a:cs typeface="Akhbar MT" pitchFamily="2" charset="-78"/>
              </a:rPr>
              <a:t> رضي الله عنه ( </a:t>
            </a:r>
            <a:r>
              <a:rPr lang="ar-SA" altLang="ar-QA" sz="1900" dirty="0">
                <a:solidFill>
                  <a:srgbClr val="F40C33"/>
                </a:solidFill>
                <a:cs typeface="Akhbar MT" pitchFamily="2" charset="-78"/>
              </a:rPr>
              <a:t>أن رسول الله</a:t>
            </a:r>
            <a:r>
              <a:rPr lang="en-US" altLang="ar-QA" sz="1900" dirty="0">
                <a:solidFill>
                  <a:srgbClr val="F40C33"/>
                </a:solidFill>
                <a:cs typeface="Akhbar MT" pitchFamily="2" charset="-78"/>
              </a:rPr>
              <a:t> </a:t>
            </a:r>
            <a:r>
              <a:rPr lang="en-US" altLang="ar-QA" sz="1900" dirty="0">
                <a:solidFill>
                  <a:schemeClr val="tx2"/>
                </a:solidFill>
                <a:latin typeface="AGA Arabesque" panose="05010101010101010101" pitchFamily="2" charset="2"/>
                <a:cs typeface="Akhbar MT" pitchFamily="2" charset="-78"/>
              </a:rPr>
              <a:t>r</a:t>
            </a:r>
            <a:r>
              <a:rPr lang="en-US" altLang="ar-QA" sz="1900" dirty="0">
                <a:solidFill>
                  <a:srgbClr val="F40C33"/>
                </a:solidFill>
                <a:cs typeface="Akhbar MT" pitchFamily="2" charset="-78"/>
              </a:rPr>
              <a:t> </a:t>
            </a:r>
            <a:r>
              <a:rPr lang="ar-SA" altLang="ar-QA" sz="1900" dirty="0">
                <a:solidFill>
                  <a:srgbClr val="F40C33"/>
                </a:solidFill>
                <a:cs typeface="Akhbar MT" pitchFamily="2" charset="-78"/>
              </a:rPr>
              <a:t>كان إذا كبر رفع يديه حتى يحاذي بهما أذنيه</a:t>
            </a:r>
            <a:r>
              <a:rPr lang="ar-SA" altLang="ar-QA" sz="1900" dirty="0">
                <a:solidFill>
                  <a:srgbClr val="000080"/>
                </a:solidFill>
                <a:cs typeface="Akhbar MT" pitchFamily="2" charset="-78"/>
              </a:rPr>
              <a:t> ) </a:t>
            </a:r>
            <a:r>
              <a:rPr lang="ar-SA" altLang="ar-QA" sz="1900" dirty="0">
                <a:solidFill>
                  <a:srgbClr val="FF00FF"/>
                </a:solidFill>
                <a:cs typeface="Akhbar MT" pitchFamily="2" charset="-78"/>
              </a:rPr>
              <a:t>رواه مسلم</a:t>
            </a:r>
            <a:r>
              <a:rPr lang="en-US" altLang="ar-QA" sz="1900" dirty="0">
                <a:cs typeface="Akhbar MT" pitchFamily="2" charset="-78"/>
              </a:rPr>
              <a:t>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ar-SA" altLang="ar-QA" sz="1900" dirty="0">
                <a:solidFill>
                  <a:srgbClr val="0000FF"/>
                </a:solidFill>
                <a:cs typeface="Akhbar MT" pitchFamily="2" charset="-78"/>
              </a:rPr>
              <a:t>[</a:t>
            </a:r>
            <a:r>
              <a:rPr lang="en-US" altLang="ar-QA" sz="1900" dirty="0">
                <a:solidFill>
                  <a:srgbClr val="0000FF"/>
                </a:solidFill>
                <a:cs typeface="Akhbar MT" pitchFamily="2" charset="-78"/>
              </a:rPr>
              <a:t> </a:t>
            </a:r>
            <a:r>
              <a:rPr lang="ar-SA" altLang="ar-QA" sz="1900" dirty="0">
                <a:solidFill>
                  <a:srgbClr val="0000FF"/>
                </a:solidFill>
                <a:cs typeface="Akhbar MT" pitchFamily="2" charset="-78"/>
              </a:rPr>
              <a:t>أنظر صورة 2]</a:t>
            </a:r>
            <a:r>
              <a:rPr lang="en-US" altLang="ar-QA" sz="1900" dirty="0">
                <a:solidFill>
                  <a:srgbClr val="000080"/>
                </a:solidFill>
                <a:cs typeface="Akhbar MT" pitchFamily="2" charset="-78"/>
              </a:rPr>
              <a:t> 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altLang="ar-QA" dirty="0">
              <a:solidFill>
                <a:srgbClr val="000080"/>
              </a:solidFill>
              <a:cs typeface="Monotype Koufi" pitchFamily="2" charset="-78"/>
            </a:endParaRPr>
          </a:p>
          <a:p>
            <a:endParaRPr lang="ar-QA" dirty="0"/>
          </a:p>
        </p:txBody>
      </p:sp>
      <p:sp>
        <p:nvSpPr>
          <p:cNvPr id="4" name="سهم: لليسار 3">
            <a:extLst>
              <a:ext uri="{FF2B5EF4-FFF2-40B4-BE49-F238E27FC236}">
                <a16:creationId xmlns:a16="http://schemas.microsoft.com/office/drawing/2014/main" id="{FC09C700-36E3-4FBA-8FF2-CAB1A6B50A96}"/>
              </a:ext>
            </a:extLst>
          </p:cNvPr>
          <p:cNvSpPr/>
          <p:nvPr/>
        </p:nvSpPr>
        <p:spPr>
          <a:xfrm>
            <a:off x="2991505" y="2816903"/>
            <a:ext cx="1637553" cy="53788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QA"/>
          </a:p>
        </p:txBody>
      </p:sp>
      <p:pic>
        <p:nvPicPr>
          <p:cNvPr id="5" name="Picture 21" descr="1">
            <a:extLst>
              <a:ext uri="{FF2B5EF4-FFF2-40B4-BE49-F238E27FC236}">
                <a16:creationId xmlns:a16="http://schemas.microsoft.com/office/drawing/2014/main" id="{08367BFD-913D-480B-A53B-4281711D6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047" y="2149280"/>
            <a:ext cx="1231153" cy="187313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" name="حبر 10">
                <a:extLst>
                  <a:ext uri="{FF2B5EF4-FFF2-40B4-BE49-F238E27FC236}">
                    <a16:creationId xmlns:a16="http://schemas.microsoft.com/office/drawing/2014/main" id="{A9239BC9-8A60-4054-9693-1E750E62904B}"/>
                  </a:ext>
                </a:extLst>
              </p14:cNvPr>
              <p14:cNvContentPartPr/>
              <p14:nvPr/>
            </p14:nvContentPartPr>
            <p14:xfrm>
              <a:off x="5402598" y="6651699"/>
              <a:ext cx="160" cy="160"/>
            </p14:xfrm>
          </p:contentPart>
        </mc:Choice>
        <mc:Fallback xmlns="">
          <p:pic>
            <p:nvPicPr>
              <p:cNvPr id="11" name="حبر 10">
                <a:extLst>
                  <a:ext uri="{FF2B5EF4-FFF2-40B4-BE49-F238E27FC236}">
                    <a16:creationId xmlns:a16="http://schemas.microsoft.com/office/drawing/2014/main" id="{A9239BC9-8A60-4054-9693-1E750E62904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00998" y="6650099"/>
                <a:ext cx="3520" cy="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2" name="حبر 11">
                <a:extLst>
                  <a:ext uri="{FF2B5EF4-FFF2-40B4-BE49-F238E27FC236}">
                    <a16:creationId xmlns:a16="http://schemas.microsoft.com/office/drawing/2014/main" id="{CF95ABD8-BE3B-4FC7-B1A0-592757E68288}"/>
                  </a:ext>
                </a:extLst>
              </p14:cNvPr>
              <p14:cNvContentPartPr/>
              <p14:nvPr/>
            </p14:nvContentPartPr>
            <p14:xfrm>
              <a:off x="7093958" y="5918259"/>
              <a:ext cx="160" cy="160"/>
            </p14:xfrm>
          </p:contentPart>
        </mc:Choice>
        <mc:Fallback xmlns="">
          <p:pic>
            <p:nvPicPr>
              <p:cNvPr id="12" name="حبر 11">
                <a:extLst>
                  <a:ext uri="{FF2B5EF4-FFF2-40B4-BE49-F238E27FC236}">
                    <a16:creationId xmlns:a16="http://schemas.microsoft.com/office/drawing/2014/main" id="{CF95ABD8-BE3B-4FC7-B1A0-592757E6828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92358" y="5916499"/>
                <a:ext cx="3520" cy="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3" name="حبر 12">
                <a:extLst>
                  <a:ext uri="{FF2B5EF4-FFF2-40B4-BE49-F238E27FC236}">
                    <a16:creationId xmlns:a16="http://schemas.microsoft.com/office/drawing/2014/main" id="{DAD83C20-13C7-4C36-95D7-49183881491E}"/>
                  </a:ext>
                </a:extLst>
              </p14:cNvPr>
              <p14:cNvContentPartPr/>
              <p14:nvPr/>
            </p14:nvContentPartPr>
            <p14:xfrm>
              <a:off x="7093958" y="5918259"/>
              <a:ext cx="160" cy="160"/>
            </p14:xfrm>
          </p:contentPart>
        </mc:Choice>
        <mc:Fallback xmlns="">
          <p:pic>
            <p:nvPicPr>
              <p:cNvPr id="13" name="حبر 12">
                <a:extLst>
                  <a:ext uri="{FF2B5EF4-FFF2-40B4-BE49-F238E27FC236}">
                    <a16:creationId xmlns:a16="http://schemas.microsoft.com/office/drawing/2014/main" id="{DAD83C20-13C7-4C36-95D7-49183881491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92358" y="5916499"/>
                <a:ext cx="3520" cy="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4" name="حبر 13">
                <a:extLst>
                  <a:ext uri="{FF2B5EF4-FFF2-40B4-BE49-F238E27FC236}">
                    <a16:creationId xmlns:a16="http://schemas.microsoft.com/office/drawing/2014/main" id="{D239062A-972C-40D5-AC12-8F18BAD9D4F8}"/>
                  </a:ext>
                </a:extLst>
              </p14:cNvPr>
              <p14:cNvContentPartPr/>
              <p14:nvPr/>
            </p14:nvContentPartPr>
            <p14:xfrm>
              <a:off x="7093958" y="5918259"/>
              <a:ext cx="160" cy="160"/>
            </p14:xfrm>
          </p:contentPart>
        </mc:Choice>
        <mc:Fallback xmlns="">
          <p:pic>
            <p:nvPicPr>
              <p:cNvPr id="14" name="حبر 13">
                <a:extLst>
                  <a:ext uri="{FF2B5EF4-FFF2-40B4-BE49-F238E27FC236}">
                    <a16:creationId xmlns:a16="http://schemas.microsoft.com/office/drawing/2014/main" id="{D239062A-972C-40D5-AC12-8F18BAD9D4F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92358" y="5916499"/>
                <a:ext cx="3520" cy="3520"/>
              </a:xfrm>
              <a:prstGeom prst="rect">
                <a:avLst/>
              </a:prstGeom>
            </p:spPr>
          </p:pic>
        </mc:Fallback>
      </mc:AlternateContent>
      <p:sp>
        <p:nvSpPr>
          <p:cNvPr id="21" name="عنصر نائب للتاريخ 20">
            <a:extLst>
              <a:ext uri="{FF2B5EF4-FFF2-40B4-BE49-F238E27FC236}">
                <a16:creationId xmlns:a16="http://schemas.microsoft.com/office/drawing/2014/main" id="{3361D148-7F52-4400-867A-7A6377893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QA"/>
              <a:t>02/03/1439</a:t>
            </a:r>
          </a:p>
        </p:txBody>
      </p:sp>
      <p:sp>
        <p:nvSpPr>
          <p:cNvPr id="22" name="عنصر نائب للتذييل 21">
            <a:extLst>
              <a:ext uri="{FF2B5EF4-FFF2-40B4-BE49-F238E27FC236}">
                <a16:creationId xmlns:a16="http://schemas.microsoft.com/office/drawing/2014/main" id="{3B909625-E4B5-4DDB-8E3C-258D4C468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QA" dirty="0"/>
              <a:t>وجدان الزهراني - وجدان اليامي</a:t>
            </a:r>
          </a:p>
        </p:txBody>
      </p:sp>
      <p:sp>
        <p:nvSpPr>
          <p:cNvPr id="23" name="عنصر نائب لرقم الشريحة 22">
            <a:extLst>
              <a:ext uri="{FF2B5EF4-FFF2-40B4-BE49-F238E27FC236}">
                <a16:creationId xmlns:a16="http://schemas.microsoft.com/office/drawing/2014/main" id="{30946058-D4EC-4609-B6F5-8A7E7D083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AC05-2318-418F-BA37-67AED97A0BBE}" type="slidenum">
              <a:rPr lang="ar-QA" smtClean="0"/>
              <a:t>3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265811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D7696EA-430E-48D7-BB67-43C71BB50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5929" y="171395"/>
            <a:ext cx="8911687" cy="1280890"/>
          </a:xfrm>
        </p:spPr>
        <p:txBody>
          <a:bodyPr/>
          <a:lstStyle/>
          <a:p>
            <a:pPr algn="ctr"/>
            <a:r>
              <a:rPr lang="ar-SA" altLang="ar-QA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Monotype Koufi" pitchFamily="2" charset="-78"/>
              </a:rPr>
              <a:t>استقبال القبلة وتكبيرة الإحـــــرام</a:t>
            </a:r>
            <a:endParaRPr lang="ar-QA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17F3EDA-7A86-431E-81E6-26A0D8907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023668"/>
            <a:ext cx="8915400" cy="5566913"/>
          </a:xfrm>
        </p:spPr>
        <p:txBody>
          <a:bodyPr>
            <a:norm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ثم يقبض كوع يده اليسرى بيده اليمنى ويضعهما على صدره </a:t>
            </a:r>
            <a:r>
              <a:rPr lang="ar-SA" altLang="ar-QA" dirty="0">
                <a:solidFill>
                  <a:srgbClr val="FF00FF"/>
                </a:solidFill>
                <a:cs typeface="Akhbar MT" pitchFamily="2" charset="-78"/>
              </a:rPr>
              <a:t>رواه النسائي وصححه الألباني في صفة صلاة النبي</a:t>
            </a:r>
            <a:r>
              <a:rPr lang="en-US" altLang="ar-QA" dirty="0">
                <a:solidFill>
                  <a:srgbClr val="FF00FF"/>
                </a:solidFill>
                <a:cs typeface="Akhbar MT" pitchFamily="2" charset="-78"/>
              </a:rPr>
              <a:t> </a:t>
            </a:r>
            <a:r>
              <a:rPr lang="en-US" altLang="ar-QA" dirty="0">
                <a:solidFill>
                  <a:schemeClr val="tx2"/>
                </a:solidFill>
                <a:latin typeface="AGA Arabesque" panose="05010101010101010101" pitchFamily="2" charset="2"/>
                <a:cs typeface="Akhbar MT" pitchFamily="2" charset="-78"/>
              </a:rPr>
              <a:t>r</a:t>
            </a:r>
            <a:r>
              <a:rPr lang="en-US" altLang="ar-QA" dirty="0">
                <a:cs typeface="Akhbar MT" pitchFamily="2" charset="-78"/>
              </a:rPr>
              <a:t> </a:t>
            </a:r>
            <a:r>
              <a:rPr lang="ar-SA" altLang="ar-QA" dirty="0">
                <a:cs typeface="Akhbar MT" pitchFamily="2" charset="-78"/>
              </a:rPr>
              <a:t>[</a:t>
            </a:r>
            <a:r>
              <a:rPr lang="en-US" altLang="ar-QA" dirty="0">
                <a:solidFill>
                  <a:srgbClr val="0000FF"/>
                </a:solidFill>
                <a:cs typeface="Akhbar MT" pitchFamily="2" charset="-78"/>
              </a:rPr>
              <a:t> </a:t>
            </a:r>
            <a:r>
              <a:rPr lang="ar-SA" altLang="ar-QA" dirty="0">
                <a:solidFill>
                  <a:srgbClr val="0000FF"/>
                </a:solidFill>
                <a:cs typeface="Akhbar MT" pitchFamily="2" charset="-78"/>
              </a:rPr>
              <a:t>أنظر صورة 3 ]</a:t>
            </a: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 ، أو يضع يده اليمنى على كفه وذراعه الأيسر ويضعهما على صدره</a:t>
            </a:r>
            <a:r>
              <a:rPr lang="en-US" altLang="ar-QA" dirty="0">
                <a:solidFill>
                  <a:srgbClr val="000080"/>
                </a:solidFill>
                <a:cs typeface="Akhbar MT" pitchFamily="2" charset="-78"/>
              </a:rPr>
              <a:t>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لحديث وائل ابن حُجر( </a:t>
            </a:r>
            <a:r>
              <a:rPr lang="ar-SA" altLang="ar-QA" dirty="0">
                <a:solidFill>
                  <a:srgbClr val="F40C33"/>
                </a:solidFill>
                <a:cs typeface="Akhbar MT" pitchFamily="2" charset="-78"/>
              </a:rPr>
              <a:t>فكبر– أي النبي</a:t>
            </a:r>
            <a:r>
              <a:rPr lang="en-US" altLang="ar-QA" dirty="0">
                <a:solidFill>
                  <a:srgbClr val="F40C33"/>
                </a:solidFill>
                <a:cs typeface="Akhbar MT" pitchFamily="2" charset="-78"/>
              </a:rPr>
              <a:t> </a:t>
            </a:r>
            <a:r>
              <a:rPr lang="en-US" altLang="ar-QA" dirty="0">
                <a:solidFill>
                  <a:schemeClr val="tx2"/>
                </a:solidFill>
                <a:latin typeface="AGA Arabesque" panose="05010101010101010101" pitchFamily="2" charset="2"/>
                <a:cs typeface="Akhbar MT" pitchFamily="2" charset="-78"/>
              </a:rPr>
              <a:t>r</a:t>
            </a:r>
            <a:r>
              <a:rPr lang="en-US" altLang="ar-QA" dirty="0">
                <a:solidFill>
                  <a:srgbClr val="F40C33"/>
                </a:solidFill>
                <a:cs typeface="Akhbar MT" pitchFamily="2" charset="-78"/>
              </a:rPr>
              <a:t> – </a:t>
            </a:r>
            <a:r>
              <a:rPr lang="ar-SA" altLang="ar-QA" dirty="0">
                <a:solidFill>
                  <a:srgbClr val="F40C33"/>
                </a:solidFill>
                <a:cs typeface="Akhbar MT" pitchFamily="2" charset="-78"/>
              </a:rPr>
              <a:t>ثم وضع يده اليمنى على ظهر كفه الأيسر والرسغ والساعد)</a:t>
            </a:r>
            <a:r>
              <a:rPr lang="ar-SA" altLang="ar-QA" dirty="0">
                <a:solidFill>
                  <a:srgbClr val="FF00FF"/>
                </a:solidFill>
                <a:cs typeface="Akhbar MT" pitchFamily="2" charset="-78"/>
              </a:rPr>
              <a:t> رواه أبو داود وصححه الألباني في صفة صلاة النبي</a:t>
            </a:r>
            <a:r>
              <a:rPr lang="en-US" altLang="ar-QA" dirty="0">
                <a:solidFill>
                  <a:srgbClr val="FF00FF"/>
                </a:solidFill>
                <a:cs typeface="Akhbar MT" pitchFamily="2" charset="-78"/>
              </a:rPr>
              <a:t> </a:t>
            </a:r>
            <a:r>
              <a:rPr lang="en-US" altLang="ar-QA" dirty="0">
                <a:solidFill>
                  <a:schemeClr val="tx2"/>
                </a:solidFill>
                <a:latin typeface="AGA Arabesque" panose="05010101010101010101" pitchFamily="2" charset="2"/>
                <a:cs typeface="Akhbar MT" pitchFamily="2" charset="-78"/>
              </a:rPr>
              <a:t>r</a:t>
            </a:r>
            <a:r>
              <a:rPr lang="en-US" altLang="ar-QA" dirty="0">
                <a:solidFill>
                  <a:srgbClr val="000080"/>
                </a:solidFill>
                <a:cs typeface="Akhbar MT" pitchFamily="2" charset="-78"/>
              </a:rPr>
              <a:t> </a:t>
            </a: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ولحديث وائل : (</a:t>
            </a:r>
            <a:r>
              <a:rPr lang="ar-SA" altLang="ar-QA" dirty="0">
                <a:solidFill>
                  <a:srgbClr val="F40C33"/>
                </a:solidFill>
                <a:cs typeface="Akhbar MT" pitchFamily="2" charset="-78"/>
              </a:rPr>
              <a:t>كان يضعهما على صدره) </a:t>
            </a:r>
            <a:r>
              <a:rPr lang="ar-SA" altLang="ar-QA" dirty="0">
                <a:solidFill>
                  <a:srgbClr val="FF00FF"/>
                </a:solidFill>
                <a:cs typeface="Akhbar MT" pitchFamily="2" charset="-78"/>
              </a:rPr>
              <a:t>رواه ابن خزيمة وصححه الألباني في صفة صلاة النبي</a:t>
            </a:r>
            <a:r>
              <a:rPr lang="en-US" altLang="ar-QA" dirty="0">
                <a:solidFill>
                  <a:srgbClr val="FF00FF"/>
                </a:solidFill>
                <a:cs typeface="Akhbar MT" pitchFamily="2" charset="-78"/>
              </a:rPr>
              <a:t> </a:t>
            </a:r>
            <a:r>
              <a:rPr lang="en-US" altLang="ar-QA" dirty="0">
                <a:solidFill>
                  <a:schemeClr val="tx2"/>
                </a:solidFill>
                <a:latin typeface="AGA Arabesque" panose="05010101010101010101" pitchFamily="2" charset="2"/>
                <a:cs typeface="Akhbar MT" pitchFamily="2" charset="-78"/>
              </a:rPr>
              <a:t>r</a:t>
            </a:r>
            <a:r>
              <a:rPr lang="en-US" altLang="ar-QA" dirty="0">
                <a:solidFill>
                  <a:srgbClr val="000080"/>
                </a:solidFill>
                <a:cs typeface="Akhbar MT" pitchFamily="2" charset="-78"/>
              </a:rPr>
              <a:t> </a:t>
            </a:r>
            <a:endParaRPr lang="ar-QA" altLang="ar-QA" dirty="0">
              <a:solidFill>
                <a:srgbClr val="000080"/>
              </a:solidFill>
              <a:cs typeface="Akhbar MT" pitchFamily="2" charset="-78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وينظر إلى موضع سجوده ، لقول عائشة رضي الله عنها عن صلاته</a:t>
            </a:r>
            <a:r>
              <a:rPr lang="en-US" altLang="ar-QA" dirty="0">
                <a:solidFill>
                  <a:srgbClr val="000080"/>
                </a:solidFill>
                <a:cs typeface="Akhbar MT" pitchFamily="2" charset="-78"/>
              </a:rPr>
              <a:t> </a:t>
            </a:r>
            <a:r>
              <a:rPr lang="en-US" altLang="ar-QA" dirty="0">
                <a:solidFill>
                  <a:srgbClr val="000080"/>
                </a:solidFill>
                <a:latin typeface="AGA Arabesque" panose="05010101010101010101" pitchFamily="2" charset="2"/>
                <a:cs typeface="Akhbar MT" pitchFamily="2" charset="-78"/>
              </a:rPr>
              <a:t>r</a:t>
            </a:r>
            <a:r>
              <a:rPr lang="en-US" altLang="ar-QA" dirty="0">
                <a:solidFill>
                  <a:srgbClr val="000080"/>
                </a:solidFill>
                <a:cs typeface="Akhbar MT" pitchFamily="2" charset="-78"/>
              </a:rPr>
              <a:t>: </a:t>
            </a: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( </a:t>
            </a:r>
            <a:r>
              <a:rPr lang="ar-SA" altLang="ar-QA" dirty="0">
                <a:solidFill>
                  <a:srgbClr val="F40C33"/>
                </a:solidFill>
                <a:cs typeface="Akhbar MT" pitchFamily="2" charset="-78"/>
              </a:rPr>
              <a:t>ما خَلّف بَصرهُ موضعَ سجوده</a:t>
            </a: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) </a:t>
            </a:r>
            <a:r>
              <a:rPr lang="ar-SA" altLang="ar-QA" dirty="0">
                <a:solidFill>
                  <a:srgbClr val="FF00FF"/>
                </a:solidFill>
                <a:cs typeface="Akhbar MT" pitchFamily="2" charset="-78"/>
              </a:rPr>
              <a:t>رواه البيهقي وصححه الألباني في صفة صلاة النبي</a:t>
            </a:r>
            <a:r>
              <a:rPr lang="en-US" altLang="ar-QA" dirty="0">
                <a:solidFill>
                  <a:srgbClr val="FF00FF"/>
                </a:solidFill>
                <a:cs typeface="Akhbar MT" pitchFamily="2" charset="-78"/>
              </a:rPr>
              <a:t> </a:t>
            </a:r>
            <a:r>
              <a:rPr lang="en-US" altLang="ar-QA" dirty="0">
                <a:solidFill>
                  <a:schemeClr val="tx2"/>
                </a:solidFill>
                <a:latin typeface="AGA Arabesque" panose="05010101010101010101" pitchFamily="2" charset="2"/>
                <a:cs typeface="Akhbar MT" pitchFamily="2" charset="-78"/>
              </a:rPr>
              <a:t>r</a:t>
            </a:r>
            <a:r>
              <a:rPr lang="en-US" altLang="ar-QA" dirty="0">
                <a:solidFill>
                  <a:srgbClr val="000080"/>
                </a:solidFill>
                <a:cs typeface="Akhbar MT" pitchFamily="2" charset="-78"/>
              </a:rPr>
              <a:t> </a:t>
            </a:r>
            <a:br>
              <a:rPr lang="en-US" altLang="ar-QA" dirty="0">
                <a:solidFill>
                  <a:srgbClr val="FF00FF"/>
                </a:solidFill>
                <a:cs typeface="Akhbar MT" pitchFamily="2" charset="-78"/>
              </a:rPr>
            </a:b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ثم يقرأ دعاء الاستفتاح ، وهو سنة ، وأدعية الاستفتاح كثيرة ، منها : ( </a:t>
            </a:r>
            <a:r>
              <a:rPr lang="ar-SA" altLang="ar-QA" dirty="0">
                <a:solidFill>
                  <a:srgbClr val="F40C33"/>
                </a:solidFill>
                <a:cs typeface="Akhbar MT" pitchFamily="2" charset="-78"/>
              </a:rPr>
              <a:t>سبحانك اللهم وبحمدك ، وتبارك اسمك ، وتعالى جدك ، ولا إله غيرك</a:t>
            </a: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 ) </a:t>
            </a:r>
            <a:r>
              <a:rPr lang="ar-SA" altLang="ar-QA" dirty="0">
                <a:solidFill>
                  <a:srgbClr val="FF00FF"/>
                </a:solidFill>
                <a:cs typeface="Akhbar MT" pitchFamily="2" charset="-78"/>
              </a:rPr>
              <a:t>رواه أبو داود وصححه الألباني في صفة صلاة النبي</a:t>
            </a:r>
            <a:r>
              <a:rPr lang="en-US" altLang="ar-QA" dirty="0">
                <a:cs typeface="Akhbar MT" pitchFamily="2" charset="-78"/>
              </a:rPr>
              <a:t> </a:t>
            </a:r>
            <a:r>
              <a:rPr lang="en-US" altLang="ar-QA" dirty="0">
                <a:solidFill>
                  <a:schemeClr val="tx2"/>
                </a:solidFill>
                <a:latin typeface="AGA Arabesque" panose="05010101010101010101" pitchFamily="2" charset="2"/>
                <a:cs typeface="Akhbar MT" pitchFamily="2" charset="-78"/>
              </a:rPr>
              <a:t>r</a:t>
            </a:r>
            <a:r>
              <a:rPr lang="en-US" altLang="ar-QA" dirty="0">
                <a:solidFill>
                  <a:srgbClr val="000080"/>
                </a:solidFill>
                <a:cs typeface="Akhbar MT" pitchFamily="2" charset="-78"/>
              </a:rPr>
              <a:t> </a:t>
            </a:r>
            <a:br>
              <a:rPr lang="en-US" altLang="ar-QA" dirty="0">
                <a:solidFill>
                  <a:srgbClr val="000080"/>
                </a:solidFill>
                <a:cs typeface="Akhbar MT" pitchFamily="2" charset="-78"/>
              </a:rPr>
            </a:b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أو يقول : ( </a:t>
            </a:r>
            <a:r>
              <a:rPr lang="ar-SA" altLang="ar-QA" dirty="0">
                <a:solidFill>
                  <a:srgbClr val="F40C33"/>
                </a:solidFill>
                <a:cs typeface="Akhbar MT" pitchFamily="2" charset="-78"/>
              </a:rPr>
              <a:t>اللهم باعد بيني وبين خطاياي كما باعدت بين المشرق والمغرب ، اللهم نقني من خطاياي كما يُنقى الثوب الأبيض من الدنس ، اللهم اغسلني بالماء والثلج والبَرَد</a:t>
            </a: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 ) </a:t>
            </a:r>
            <a:r>
              <a:rPr lang="ar-SA" altLang="ar-QA" dirty="0">
                <a:solidFill>
                  <a:srgbClr val="FF00FF"/>
                </a:solidFill>
                <a:cs typeface="Akhbar MT" pitchFamily="2" charset="-78"/>
              </a:rPr>
              <a:t>رواه البخاري</a:t>
            </a:r>
            <a:endParaRPr lang="ar-QA" altLang="ar-QA" dirty="0">
              <a:solidFill>
                <a:srgbClr val="FF00FF"/>
              </a:solidFill>
              <a:cs typeface="Akhbar MT" pitchFamily="2" charset="-78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ثم يستعيذ ، أي يقول : ( </a:t>
            </a:r>
            <a:r>
              <a:rPr lang="ar-SA" altLang="ar-QA" dirty="0">
                <a:solidFill>
                  <a:srgbClr val="F40C33"/>
                </a:solidFill>
                <a:cs typeface="Akhbar MT" pitchFamily="2" charset="-78"/>
              </a:rPr>
              <a:t>أعوذ بالله من الشيطان الرجيم</a:t>
            </a: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 ) وإن شاء قال : ( </a:t>
            </a:r>
            <a:r>
              <a:rPr lang="ar-SA" altLang="ar-QA" dirty="0">
                <a:solidFill>
                  <a:srgbClr val="F40C33"/>
                </a:solidFill>
                <a:cs typeface="Akhbar MT" pitchFamily="2" charset="-78"/>
              </a:rPr>
              <a:t>أعوذ بالله السميع العليم من الشيطان الرجيم</a:t>
            </a: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 ) وإن شاء قال : ( </a:t>
            </a:r>
            <a:r>
              <a:rPr lang="ar-SA" altLang="ar-QA" dirty="0">
                <a:solidFill>
                  <a:srgbClr val="F40C33"/>
                </a:solidFill>
                <a:cs typeface="Akhbar MT" pitchFamily="2" charset="-78"/>
              </a:rPr>
              <a:t>أعوذ بالله السميع العليم من الشيطان الرجيم من همزه ونفخه ونفثه</a:t>
            </a: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 ) </a:t>
            </a:r>
            <a:r>
              <a:rPr lang="ar-SA" altLang="ar-QA" dirty="0">
                <a:solidFill>
                  <a:schemeClr val="accent2"/>
                </a:solidFill>
                <a:cs typeface="Akhbar MT" pitchFamily="2" charset="-78"/>
              </a:rPr>
              <a:t>الهمز نوع من الجنون و ( نفخه ) أي الكِبْر ، و ( نفثه ) أي الشعر المذموم</a:t>
            </a:r>
            <a:br>
              <a:rPr lang="en-US" altLang="ar-QA" dirty="0">
                <a:solidFill>
                  <a:srgbClr val="000080"/>
                </a:solidFill>
                <a:cs typeface="Akhbar MT" pitchFamily="2" charset="-78"/>
              </a:rPr>
            </a:b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ثم يبسمل ، أي يقول : ( </a:t>
            </a:r>
            <a:r>
              <a:rPr lang="ar-SA" altLang="ar-QA" dirty="0">
                <a:solidFill>
                  <a:srgbClr val="F40C33"/>
                </a:solidFill>
                <a:cs typeface="Akhbar MT" pitchFamily="2" charset="-78"/>
              </a:rPr>
              <a:t>بسم الله الرحمن الرحيم</a:t>
            </a: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 ) . </a:t>
            </a:r>
            <a:br>
              <a:rPr lang="en-US" altLang="ar-QA" dirty="0">
                <a:solidFill>
                  <a:srgbClr val="000080"/>
                </a:solidFill>
                <a:cs typeface="Akhbar MT" pitchFamily="2" charset="-78"/>
              </a:rPr>
            </a:b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ثم يقرأ الفاتحة في كل ركعة لقوله</a:t>
            </a:r>
            <a:r>
              <a:rPr lang="en-US" altLang="ar-QA" dirty="0">
                <a:solidFill>
                  <a:srgbClr val="000080"/>
                </a:solidFill>
                <a:cs typeface="Akhbar MT" pitchFamily="2" charset="-78"/>
              </a:rPr>
              <a:t> </a:t>
            </a:r>
            <a:r>
              <a:rPr lang="en-US" altLang="ar-QA" dirty="0">
                <a:solidFill>
                  <a:schemeClr val="tx2"/>
                </a:solidFill>
                <a:latin typeface="AGA Arabesque" panose="05010101010101010101" pitchFamily="2" charset="2"/>
                <a:cs typeface="Akhbar MT" pitchFamily="2" charset="-78"/>
              </a:rPr>
              <a:t>r</a:t>
            </a:r>
            <a:r>
              <a:rPr lang="en-US" altLang="ar-QA" dirty="0">
                <a:solidFill>
                  <a:srgbClr val="FF00FF"/>
                </a:solidFill>
                <a:cs typeface="Akhbar MT" pitchFamily="2" charset="-78"/>
              </a:rPr>
              <a:t> </a:t>
            </a:r>
            <a:r>
              <a:rPr lang="en-US" altLang="ar-QA" dirty="0">
                <a:solidFill>
                  <a:srgbClr val="000080"/>
                </a:solidFill>
                <a:cs typeface="Akhbar MT" pitchFamily="2" charset="-78"/>
              </a:rPr>
              <a:t>: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ar-SA" altLang="ar-QA" dirty="0">
                <a:solidFill>
                  <a:srgbClr val="F40C33"/>
                </a:solidFill>
                <a:cs typeface="Akhbar MT" pitchFamily="2" charset="-78"/>
              </a:rPr>
              <a:t>( لا صلاة لمن لم يقرأ بفاتحة الكتاب</a:t>
            </a: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 ) </a:t>
            </a:r>
            <a:r>
              <a:rPr lang="ar-SA" altLang="ar-QA" dirty="0">
                <a:solidFill>
                  <a:srgbClr val="FF00FF"/>
                </a:solidFill>
                <a:cs typeface="Akhbar MT" pitchFamily="2" charset="-78"/>
              </a:rPr>
              <a:t>متفق عليه</a:t>
            </a:r>
            <a:r>
              <a:rPr lang="en-US" altLang="ar-QA" dirty="0">
                <a:cs typeface="Akhbar MT" pitchFamily="2" charset="-78"/>
              </a:rPr>
              <a:t>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ar-QA" dirty="0">
                <a:solidFill>
                  <a:srgbClr val="000080"/>
                </a:solidFill>
                <a:cs typeface="Akhbar MT" pitchFamily="2" charset="-78"/>
              </a:rPr>
              <a:t> ، </a:t>
            </a: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وهي ركن لا تصح الصلاة بدونها</a:t>
            </a:r>
            <a:r>
              <a:rPr lang="en-US" altLang="ar-QA" dirty="0">
                <a:solidFill>
                  <a:srgbClr val="000080"/>
                </a:solidFill>
                <a:cs typeface="Monotype Koufi" pitchFamily="2" charset="-78"/>
              </a:rPr>
              <a:t>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endParaRPr lang="en-US" altLang="ar-QA" dirty="0">
              <a:solidFill>
                <a:srgbClr val="000080"/>
              </a:solidFill>
              <a:cs typeface="Monotype Koufi" pitchFamily="2" charset="-78"/>
            </a:endParaRPr>
          </a:p>
          <a:p>
            <a:endParaRPr lang="ar-QA" dirty="0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BCF06DF-1782-4690-B474-4BC2656BF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QA"/>
              <a:t>02/03/1439</a:t>
            </a: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2A37719-FC09-4803-A14C-7546F7BF1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QA" dirty="0"/>
              <a:t>وجدان الزهراني - وجدان اليامي</a:t>
            </a:r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B7954A2-FD8B-48E2-A8A9-43D3F468F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AC05-2318-418F-BA37-67AED97A0BBE}" type="slidenum">
              <a:rPr lang="ar-QA" smtClean="0"/>
              <a:t>4</a:t>
            </a:fld>
            <a:endParaRPr lang="ar-QA"/>
          </a:p>
        </p:txBody>
      </p:sp>
      <p:pic>
        <p:nvPicPr>
          <p:cNvPr id="7" name="Picture 8" descr="3">
            <a:extLst>
              <a:ext uri="{FF2B5EF4-FFF2-40B4-BE49-F238E27FC236}">
                <a16:creationId xmlns:a16="http://schemas.microsoft.com/office/drawing/2014/main" id="{2D16ACBF-67FC-4BC6-8974-8787D7B87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34" y="4281098"/>
            <a:ext cx="1443487" cy="19586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8" name="سهم: لليسار 7">
            <a:extLst>
              <a:ext uri="{FF2B5EF4-FFF2-40B4-BE49-F238E27FC236}">
                <a16:creationId xmlns:a16="http://schemas.microsoft.com/office/drawing/2014/main" id="{EF243A36-5A23-4EAE-BAD7-37D8FE133B9B}"/>
              </a:ext>
            </a:extLst>
          </p:cNvPr>
          <p:cNvSpPr/>
          <p:nvPr/>
        </p:nvSpPr>
        <p:spPr>
          <a:xfrm>
            <a:off x="2498031" y="4916042"/>
            <a:ext cx="2008668" cy="79363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QA"/>
          </a:p>
        </p:txBody>
      </p:sp>
      <p:sp>
        <p:nvSpPr>
          <p:cNvPr id="10" name="سهم: لأسفل 9">
            <a:extLst>
              <a:ext uri="{FF2B5EF4-FFF2-40B4-BE49-F238E27FC236}">
                <a16:creationId xmlns:a16="http://schemas.microsoft.com/office/drawing/2014/main" id="{80648EC6-BC6B-43CB-8635-AA4A5D4C7D78}"/>
              </a:ext>
            </a:extLst>
          </p:cNvPr>
          <p:cNvSpPr/>
          <p:nvPr/>
        </p:nvSpPr>
        <p:spPr>
          <a:xfrm>
            <a:off x="999067" y="2229556"/>
            <a:ext cx="462844" cy="13264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395456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D1B2178-F0B9-45FA-8A2A-0CD507DAC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9008" y="440080"/>
            <a:ext cx="8911687" cy="1280890"/>
          </a:xfrm>
        </p:spPr>
        <p:txBody>
          <a:bodyPr/>
          <a:lstStyle/>
          <a:p>
            <a:pPr algn="ctr"/>
            <a:r>
              <a:rPr lang="ar-SA" altLang="ar-QA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Monotype Koufi" pitchFamily="2" charset="-78"/>
              </a:rPr>
              <a:t>استقبال القبلة وتكبيرة الإحـــــرام</a:t>
            </a:r>
            <a:endParaRPr lang="ar-QA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758F2B1-6C1F-4213-A343-C630EBEFF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ar-SA" altLang="ar-QA" sz="2400" dirty="0">
                <a:solidFill>
                  <a:srgbClr val="000080"/>
                </a:solidFill>
                <a:cs typeface="Akhbar MT" pitchFamily="2" charset="-78"/>
              </a:rPr>
              <a:t>وإذا كان المصلي لا يُجيد الفاتحة ، فإنه يقرأ ما تيسر من القرآن بدلها ، فإذا كان لا يجيد ذلك ، فإنه يقول</a:t>
            </a:r>
            <a:r>
              <a:rPr lang="en-US" altLang="ar-QA" sz="2400" dirty="0">
                <a:solidFill>
                  <a:srgbClr val="000080"/>
                </a:solidFill>
                <a:cs typeface="Akhbar MT" pitchFamily="2" charset="-78"/>
              </a:rPr>
              <a:t> :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ar-SA" altLang="ar-QA" sz="2400" dirty="0">
                <a:solidFill>
                  <a:srgbClr val="F40C33"/>
                </a:solidFill>
                <a:cs typeface="Akhbar MT" pitchFamily="2" charset="-78"/>
              </a:rPr>
              <a:t>( سبحان الله والحمد لله ولا إله إلا الله والله أكبر ولا حول ولا قوة إلا بالله</a:t>
            </a:r>
            <a:r>
              <a:rPr lang="ar-SA" altLang="ar-QA" sz="2400" dirty="0">
                <a:solidFill>
                  <a:srgbClr val="000080"/>
                </a:solidFill>
                <a:cs typeface="Akhbar MT" pitchFamily="2" charset="-78"/>
              </a:rPr>
              <a:t>) </a:t>
            </a:r>
            <a:r>
              <a:rPr lang="ar-SA" altLang="ar-QA" sz="2400" dirty="0">
                <a:solidFill>
                  <a:srgbClr val="F40C33"/>
                </a:solidFill>
                <a:cs typeface="Akhbar MT" pitchFamily="2" charset="-78"/>
              </a:rPr>
              <a:t>رواه أبو داود وصححه الألباني في صفة صلاة النبي</a:t>
            </a:r>
            <a:r>
              <a:rPr lang="en-US" altLang="ar-QA" sz="2400" dirty="0">
                <a:cs typeface="Akhbar MT" pitchFamily="2" charset="-78"/>
              </a:rPr>
              <a:t> </a:t>
            </a:r>
            <a:r>
              <a:rPr lang="en-US" altLang="ar-QA" sz="2400" dirty="0">
                <a:solidFill>
                  <a:schemeClr val="tx2"/>
                </a:solidFill>
                <a:latin typeface="AGA Arabesque" panose="05010101010101010101" pitchFamily="2" charset="2"/>
                <a:cs typeface="Akhbar MT" pitchFamily="2" charset="-78"/>
              </a:rPr>
              <a:t>r</a:t>
            </a:r>
            <a:r>
              <a:rPr lang="en-US" altLang="ar-QA" sz="2400" dirty="0">
                <a:solidFill>
                  <a:srgbClr val="FF00FF"/>
                </a:solidFill>
                <a:cs typeface="Akhbar MT" pitchFamily="2" charset="-78"/>
              </a:rPr>
              <a:t> </a:t>
            </a:r>
            <a:br>
              <a:rPr lang="en-US" altLang="ar-QA" sz="2400" dirty="0">
                <a:solidFill>
                  <a:srgbClr val="000080"/>
                </a:solidFill>
                <a:cs typeface="Akhbar MT" pitchFamily="2" charset="-78"/>
              </a:rPr>
            </a:br>
            <a:r>
              <a:rPr lang="ar-SA" altLang="ar-QA" sz="2400" dirty="0">
                <a:solidFill>
                  <a:srgbClr val="000080"/>
                </a:solidFill>
                <a:cs typeface="Akhbar MT" pitchFamily="2" charset="-78"/>
              </a:rPr>
              <a:t>ويجب عليه المبادرة بتعلم الفاتحة . </a:t>
            </a:r>
            <a:br>
              <a:rPr lang="en-US" altLang="ar-QA" sz="2400" dirty="0">
                <a:solidFill>
                  <a:srgbClr val="000080"/>
                </a:solidFill>
                <a:cs typeface="Akhbar MT" pitchFamily="2" charset="-78"/>
              </a:rPr>
            </a:br>
            <a:r>
              <a:rPr lang="ar-SA" altLang="ar-QA" sz="2400" dirty="0">
                <a:solidFill>
                  <a:srgbClr val="000080"/>
                </a:solidFill>
                <a:cs typeface="Akhbar MT" pitchFamily="2" charset="-78"/>
              </a:rPr>
              <a:t>ثم يقرأ بعد الفاتحة ما تيسر من القرآن الكريم . إما سورة كاملة ، أو عدة آيات</a:t>
            </a:r>
            <a:r>
              <a:rPr lang="en-US" altLang="ar-QA" sz="2400" dirty="0">
                <a:solidFill>
                  <a:srgbClr val="000080"/>
                </a:solidFill>
                <a:cs typeface="Akhbar MT" pitchFamily="2" charset="-78"/>
              </a:rPr>
              <a:t> . </a:t>
            </a:r>
          </a:p>
          <a:p>
            <a:endParaRPr lang="ar-QA" dirty="0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EECACC7-8934-4064-837A-290C3318F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QA"/>
              <a:t>02/03/1439</a:t>
            </a: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9AB85B2-6A78-4A8A-9906-42159FD4C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QA"/>
              <a:t>وجدان الزهراني - وجدان اليامي</a:t>
            </a:r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DA26172-287B-4ABA-BAC9-E1B4055BA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AC05-2318-418F-BA37-67AED97A0BBE}" type="slidenum">
              <a:rPr lang="ar-QA" smtClean="0"/>
              <a:t>5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254989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D321574-5C98-4F36-A6AE-34574838A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95532"/>
            <a:ext cx="8911687" cy="957375"/>
          </a:xfrm>
        </p:spPr>
        <p:txBody>
          <a:bodyPr>
            <a:normAutofit/>
          </a:bodyPr>
          <a:lstStyle/>
          <a:p>
            <a:pPr algn="ctr"/>
            <a:r>
              <a:rPr lang="ar-SA" altLang="ar-QA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Monotype Koufi" pitchFamily="2" charset="-78"/>
              </a:rPr>
              <a:t>الركوع</a:t>
            </a:r>
            <a:endParaRPr lang="ar-QA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EF1866-E969-4DC9-B31E-680CDCF00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873" y="1152907"/>
            <a:ext cx="6190739" cy="4758315"/>
          </a:xfrm>
        </p:spPr>
        <p:txBody>
          <a:bodyPr>
            <a:norm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ثم يركع قائلاً : ( </a:t>
            </a:r>
            <a:r>
              <a:rPr lang="ar-SA" altLang="ar-QA" dirty="0">
                <a:solidFill>
                  <a:srgbClr val="F40C33"/>
                </a:solidFill>
                <a:cs typeface="Akhbar MT" pitchFamily="2" charset="-78"/>
              </a:rPr>
              <a:t>الله أكبر</a:t>
            </a: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 ) ، رافعاً يديه إلى حذو منكبيه أو إلى حذو أذنيه ، كما سبق عند تكبيرة الإحرام</a:t>
            </a:r>
            <a:endParaRPr lang="en-US" altLang="ar-QA" dirty="0">
              <a:solidFill>
                <a:srgbClr val="000080"/>
              </a:solidFill>
              <a:cs typeface="Akhbar MT" pitchFamily="2" charset="-78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n-US" altLang="ar-QA" dirty="0">
                <a:solidFill>
                  <a:srgbClr val="000080"/>
                </a:solidFill>
                <a:cs typeface="Akhbar MT" pitchFamily="2" charset="-78"/>
              </a:rPr>
              <a:t> </a:t>
            </a:r>
            <a:r>
              <a:rPr lang="ar-SA" altLang="ar-QA" dirty="0">
                <a:solidFill>
                  <a:srgbClr val="0000FF"/>
                </a:solidFill>
                <a:cs typeface="Akhbar MT" pitchFamily="2" charset="-78"/>
              </a:rPr>
              <a:t>[أنظر صورة 1 و 2]</a:t>
            </a:r>
            <a:r>
              <a:rPr lang="en-US" altLang="ar-QA" dirty="0">
                <a:solidFill>
                  <a:srgbClr val="000080"/>
                </a:solidFill>
                <a:cs typeface="Akhbar MT" pitchFamily="2" charset="-78"/>
              </a:rPr>
              <a:t> </a:t>
            </a:r>
          </a:p>
          <a:p>
            <a:pPr marL="0" indent="0" algn="ctr">
              <a:buNone/>
            </a:pPr>
            <a:endParaRPr lang="en-US" altLang="ar-QA" b="1" dirty="0">
              <a:solidFill>
                <a:srgbClr val="FF3300"/>
              </a:solidFill>
              <a:cs typeface="Akhbar MT" pitchFamily="2" charset="-78"/>
            </a:endParaRPr>
          </a:p>
          <a:p>
            <a:pPr algn="ctr"/>
            <a:r>
              <a:rPr lang="ar-SA" altLang="ar-QA" b="1" dirty="0">
                <a:solidFill>
                  <a:srgbClr val="FF3300"/>
                </a:solidFill>
                <a:cs typeface="Akhbar MT" pitchFamily="2" charset="-78"/>
              </a:rPr>
              <a:t>الركوع</a:t>
            </a:r>
            <a:endParaRPr lang="ar-QA" altLang="ar-QA" b="1" dirty="0">
              <a:solidFill>
                <a:srgbClr val="FF330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endParaRPr lang="en-US" altLang="ar-QA" dirty="0">
              <a:cs typeface="Akhbar MT" pitchFamily="2" charset="-78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ويجب أن يسوى ظهره في الركوع</a:t>
            </a:r>
            <a:endParaRPr lang="en-US" altLang="ar-QA" dirty="0">
              <a:solidFill>
                <a:srgbClr val="000080"/>
              </a:solidFill>
              <a:cs typeface="Akhbar MT" pitchFamily="2" charset="-78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n-US" altLang="ar-QA" dirty="0">
                <a:solidFill>
                  <a:srgbClr val="000080"/>
                </a:solidFill>
                <a:cs typeface="Akhbar MT" pitchFamily="2" charset="-78"/>
              </a:rPr>
              <a:t> </a:t>
            </a:r>
            <a:r>
              <a:rPr lang="ar-SA" altLang="ar-QA" dirty="0">
                <a:solidFill>
                  <a:srgbClr val="0000FF"/>
                </a:solidFill>
                <a:cs typeface="Akhbar MT" pitchFamily="2" charset="-78"/>
              </a:rPr>
              <a:t>[</a:t>
            </a:r>
            <a:r>
              <a:rPr lang="en-US" altLang="ar-QA" dirty="0">
                <a:solidFill>
                  <a:srgbClr val="0000FF"/>
                </a:solidFill>
                <a:cs typeface="Akhbar MT" pitchFamily="2" charset="-78"/>
              </a:rPr>
              <a:t> </a:t>
            </a:r>
            <a:r>
              <a:rPr lang="ar-SA" altLang="ar-QA" dirty="0">
                <a:solidFill>
                  <a:srgbClr val="0000FF"/>
                </a:solidFill>
                <a:cs typeface="Akhbar MT" pitchFamily="2" charset="-78"/>
              </a:rPr>
              <a:t>أنظر صورة 5</a:t>
            </a:r>
            <a:r>
              <a:rPr lang="en-US" altLang="ar-QA" dirty="0">
                <a:solidFill>
                  <a:srgbClr val="0000FF"/>
                </a:solidFill>
                <a:cs typeface="Akhbar MT" pitchFamily="2" charset="-78"/>
              </a:rPr>
              <a:t> </a:t>
            </a:r>
            <a:r>
              <a:rPr lang="ar-SA" altLang="ar-QA" dirty="0">
                <a:solidFill>
                  <a:srgbClr val="0000FF"/>
                </a:solidFill>
                <a:cs typeface="Akhbar MT" pitchFamily="2" charset="-78"/>
              </a:rPr>
              <a:t>]</a:t>
            </a:r>
            <a:r>
              <a:rPr lang="en-US" altLang="ar-QA" dirty="0">
                <a:solidFill>
                  <a:srgbClr val="000080"/>
                </a:solidFill>
                <a:cs typeface="Akhbar MT" pitchFamily="2" charset="-78"/>
              </a:rPr>
              <a:t> </a:t>
            </a:r>
            <a:endParaRPr lang="en-US" altLang="ar-QA" dirty="0">
              <a:cs typeface="Akhbar MT" pitchFamily="2" charset="-78"/>
            </a:endParaRPr>
          </a:p>
          <a:p>
            <a:pPr algn="ctr" rtl="0">
              <a:spcBef>
                <a:spcPts val="500"/>
              </a:spcBef>
              <a:spcAft>
                <a:spcPts val="500"/>
              </a:spcAft>
            </a:pPr>
            <a:endParaRPr lang="en-US" altLang="ar-QA" dirty="0">
              <a:solidFill>
                <a:srgbClr val="FF0000"/>
              </a:solidFill>
              <a:cs typeface="Akhbar MT" pitchFamily="2" charset="-78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endParaRPr lang="en-US" altLang="ar-QA" dirty="0">
              <a:solidFill>
                <a:srgbClr val="000080"/>
              </a:solidFill>
              <a:cs typeface="Akhbar MT" pitchFamily="2" charset="-78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ar-SA" altLang="ar-QA" dirty="0">
                <a:solidFill>
                  <a:srgbClr val="000080"/>
                </a:solidFill>
                <a:cs typeface="Akhbar MT" pitchFamily="2" charset="-78"/>
              </a:rPr>
              <a:t>ويُمَكن أصابع يديه من ركبتيه مع تفريقها</a:t>
            </a:r>
            <a:r>
              <a:rPr lang="en-US" altLang="ar-QA" dirty="0">
                <a:solidFill>
                  <a:srgbClr val="000080"/>
                </a:solidFill>
                <a:cs typeface="Akhbar MT" pitchFamily="2" charset="-78"/>
              </a:rPr>
              <a:t>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ar-SA" altLang="ar-QA" dirty="0">
                <a:solidFill>
                  <a:srgbClr val="0000FF"/>
                </a:solidFill>
                <a:cs typeface="Akhbar MT" pitchFamily="2" charset="-78"/>
              </a:rPr>
              <a:t>[</a:t>
            </a:r>
            <a:r>
              <a:rPr lang="en-US" altLang="ar-QA" dirty="0">
                <a:solidFill>
                  <a:srgbClr val="0000FF"/>
                </a:solidFill>
                <a:cs typeface="Akhbar MT" pitchFamily="2" charset="-78"/>
              </a:rPr>
              <a:t> </a:t>
            </a:r>
            <a:r>
              <a:rPr lang="ar-SA" altLang="ar-QA" dirty="0">
                <a:solidFill>
                  <a:srgbClr val="0000FF"/>
                </a:solidFill>
                <a:cs typeface="Akhbar MT" pitchFamily="2" charset="-78"/>
              </a:rPr>
              <a:t>أنظر صورة 6</a:t>
            </a:r>
            <a:r>
              <a:rPr lang="en-US" altLang="ar-QA" dirty="0">
                <a:solidFill>
                  <a:srgbClr val="0000FF"/>
                </a:solidFill>
                <a:cs typeface="Akhbar MT" pitchFamily="2" charset="-78"/>
              </a:rPr>
              <a:t> </a:t>
            </a:r>
            <a:r>
              <a:rPr lang="ar-SA" altLang="ar-QA" dirty="0">
                <a:solidFill>
                  <a:srgbClr val="0000FF"/>
                </a:solidFill>
                <a:cs typeface="Akhbar MT" pitchFamily="2" charset="-78"/>
              </a:rPr>
              <a:t>]</a:t>
            </a:r>
            <a:endParaRPr lang="ar-QA" dirty="0">
              <a:cs typeface="Akhbar MT" pitchFamily="2" charset="-78"/>
            </a:endParaRP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07A7DBA-D928-4E5F-9053-1F09A379C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QA"/>
              <a:t>02/03/1439</a:t>
            </a: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429DAAE-9C11-42AE-98F1-330111099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92925" y="6135708"/>
            <a:ext cx="7619999" cy="365125"/>
          </a:xfrm>
        </p:spPr>
        <p:txBody>
          <a:bodyPr/>
          <a:lstStyle/>
          <a:p>
            <a:r>
              <a:rPr lang="ar-QA" dirty="0"/>
              <a:t>وجدان الزهراني - وجدان اليامي</a:t>
            </a:r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B76F850-CB9E-4B8C-9EA3-BCE4B8FE6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AC05-2318-418F-BA37-67AED97A0BBE}" type="slidenum">
              <a:rPr lang="ar-QA" smtClean="0"/>
              <a:t>6</a:t>
            </a:fld>
            <a:endParaRPr lang="ar-QA"/>
          </a:p>
        </p:txBody>
      </p:sp>
      <p:pic>
        <p:nvPicPr>
          <p:cNvPr id="7" name="Picture 1032" descr="1">
            <a:extLst>
              <a:ext uri="{FF2B5EF4-FFF2-40B4-BE49-F238E27FC236}">
                <a16:creationId xmlns:a16="http://schemas.microsoft.com/office/drawing/2014/main" id="{3CCA026C-26CF-4349-BC6B-2C47118BB9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913" y="1299713"/>
            <a:ext cx="969633" cy="146649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8" name="Picture 1026" descr="2">
            <a:extLst>
              <a:ext uri="{FF2B5EF4-FFF2-40B4-BE49-F238E27FC236}">
                <a16:creationId xmlns:a16="http://schemas.microsoft.com/office/drawing/2014/main" id="{42EBC284-308A-41A6-879D-FFA98349D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853" y="1224951"/>
            <a:ext cx="785693" cy="154125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0" name="سهم: لليسار 9">
            <a:extLst>
              <a:ext uri="{FF2B5EF4-FFF2-40B4-BE49-F238E27FC236}">
                <a16:creationId xmlns:a16="http://schemas.microsoft.com/office/drawing/2014/main" id="{74545C8C-8E1E-489F-B1D4-AA6A95971E7B}"/>
              </a:ext>
            </a:extLst>
          </p:cNvPr>
          <p:cNvSpPr/>
          <p:nvPr/>
        </p:nvSpPr>
        <p:spPr>
          <a:xfrm>
            <a:off x="5624424" y="1952445"/>
            <a:ext cx="1796032" cy="16102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QA"/>
          </a:p>
        </p:txBody>
      </p:sp>
      <p:pic>
        <p:nvPicPr>
          <p:cNvPr id="11" name="Picture 8" descr="5">
            <a:extLst>
              <a:ext uri="{FF2B5EF4-FFF2-40B4-BE49-F238E27FC236}">
                <a16:creationId xmlns:a16="http://schemas.microsoft.com/office/drawing/2014/main" id="{0CA44240-32FE-4747-8DE6-32EEEF626C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153" y="2990790"/>
            <a:ext cx="1404009" cy="146649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2" name="سهم: لليسار 11">
            <a:extLst>
              <a:ext uri="{FF2B5EF4-FFF2-40B4-BE49-F238E27FC236}">
                <a16:creationId xmlns:a16="http://schemas.microsoft.com/office/drawing/2014/main" id="{8D10BD57-D8E7-4619-B806-5366CC07DCDB}"/>
              </a:ext>
            </a:extLst>
          </p:cNvPr>
          <p:cNvSpPr/>
          <p:nvPr/>
        </p:nvSpPr>
        <p:spPr>
          <a:xfrm>
            <a:off x="5624424" y="3963563"/>
            <a:ext cx="2047336" cy="16102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QA"/>
          </a:p>
        </p:txBody>
      </p:sp>
      <p:pic>
        <p:nvPicPr>
          <p:cNvPr id="13" name="Picture 7" descr="6">
            <a:extLst>
              <a:ext uri="{FF2B5EF4-FFF2-40B4-BE49-F238E27FC236}">
                <a16:creationId xmlns:a16="http://schemas.microsoft.com/office/drawing/2014/main" id="{DCD88D6A-027D-4AD4-AF10-C5B2B1B7ED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153" y="4681867"/>
            <a:ext cx="1488846" cy="129169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4" name="سهم: لليسار 13">
            <a:extLst>
              <a:ext uri="{FF2B5EF4-FFF2-40B4-BE49-F238E27FC236}">
                <a16:creationId xmlns:a16="http://schemas.microsoft.com/office/drawing/2014/main" id="{77EB7707-AA52-4C60-B61E-A291ABAC1809}"/>
              </a:ext>
            </a:extLst>
          </p:cNvPr>
          <p:cNvSpPr/>
          <p:nvPr/>
        </p:nvSpPr>
        <p:spPr>
          <a:xfrm>
            <a:off x="5624424" y="5480649"/>
            <a:ext cx="1972572" cy="16102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109919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20A91E0-9443-4DF2-B3D8-D718A26FF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4684" y="357067"/>
            <a:ext cx="8911687" cy="1547933"/>
          </a:xfrm>
        </p:spPr>
        <p:txBody>
          <a:bodyPr/>
          <a:lstStyle/>
          <a:p>
            <a:pPr algn="ctr"/>
            <a:r>
              <a:rPr lang="ar-SA" altLang="ar-QA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Monotype Koufi" pitchFamily="2" charset="-78"/>
              </a:rPr>
              <a:t>الركوع</a:t>
            </a:r>
            <a:br>
              <a:rPr lang="en-US" altLang="ar-QA" dirty="0"/>
            </a:br>
            <a:endParaRPr lang="ar-Q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6E091B0-4D1C-49CA-A365-06560585E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26233"/>
            <a:ext cx="8915400" cy="4704203"/>
          </a:xfrm>
        </p:spPr>
        <p:txBody>
          <a:bodyPr>
            <a:normAutofit fontScale="92500" lnSpcReduction="10000"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ar-SA" altLang="ar-QA" sz="2000" dirty="0">
                <a:solidFill>
                  <a:srgbClr val="000080"/>
                </a:solidFill>
                <a:cs typeface="Akhbar MT" pitchFamily="2" charset="-78"/>
              </a:rPr>
              <a:t>ويقول في ركوعه ( </a:t>
            </a:r>
            <a:r>
              <a:rPr lang="ar-SA" altLang="ar-QA" sz="2000" dirty="0">
                <a:solidFill>
                  <a:srgbClr val="F40C33"/>
                </a:solidFill>
                <a:cs typeface="Akhbar MT" pitchFamily="2" charset="-78"/>
              </a:rPr>
              <a:t>سبحان ربي العظيم</a:t>
            </a:r>
            <a:r>
              <a:rPr lang="ar-SA" altLang="ar-QA" sz="2000" dirty="0">
                <a:solidFill>
                  <a:srgbClr val="000080"/>
                </a:solidFill>
                <a:cs typeface="Akhbar MT" pitchFamily="2" charset="-78"/>
              </a:rPr>
              <a:t> ) . والواجب أن يقولها مرة واحدة ، وما زاد فهو سنة . </a:t>
            </a:r>
            <a:br>
              <a:rPr lang="en-US" altLang="ar-QA" sz="2000" dirty="0">
                <a:solidFill>
                  <a:srgbClr val="000080"/>
                </a:solidFill>
                <a:cs typeface="Akhbar MT" pitchFamily="2" charset="-78"/>
              </a:rPr>
            </a:br>
            <a:r>
              <a:rPr lang="ar-SA" altLang="ar-QA" sz="2000" dirty="0">
                <a:solidFill>
                  <a:srgbClr val="000080"/>
                </a:solidFill>
                <a:cs typeface="Akhbar MT" pitchFamily="2" charset="-78"/>
              </a:rPr>
              <a:t>ويسن أن يقول في ركوعه : ( </a:t>
            </a:r>
            <a:r>
              <a:rPr lang="ar-SA" altLang="ar-QA" sz="2000" dirty="0">
                <a:solidFill>
                  <a:srgbClr val="F40C33"/>
                </a:solidFill>
                <a:cs typeface="Akhbar MT" pitchFamily="2" charset="-78"/>
              </a:rPr>
              <a:t>سبحانك اللهم ربنا وبحمدك ، اللهم اغفر لي</a:t>
            </a:r>
            <a:r>
              <a:rPr lang="ar-SA" altLang="ar-QA" sz="2000" dirty="0">
                <a:solidFill>
                  <a:srgbClr val="000080"/>
                </a:solidFill>
                <a:cs typeface="Akhbar MT" pitchFamily="2" charset="-78"/>
              </a:rPr>
              <a:t> ) </a:t>
            </a:r>
            <a:r>
              <a:rPr lang="ar-SA" altLang="ar-QA" sz="2000" dirty="0">
                <a:solidFill>
                  <a:srgbClr val="FF00FF"/>
                </a:solidFill>
                <a:cs typeface="Akhbar MT" pitchFamily="2" charset="-78"/>
              </a:rPr>
              <a:t>متفق عليه</a:t>
            </a:r>
            <a:r>
              <a:rPr lang="en-US" altLang="ar-QA" sz="2000" dirty="0">
                <a:cs typeface="Akhbar MT" pitchFamily="2" charset="-78"/>
              </a:rPr>
              <a:t>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n-US" altLang="ar-QA" sz="2000" dirty="0">
                <a:solidFill>
                  <a:srgbClr val="000080"/>
                </a:solidFill>
                <a:cs typeface="Akhbar MT" pitchFamily="2" charset="-78"/>
              </a:rPr>
              <a:t>، </a:t>
            </a:r>
            <a:r>
              <a:rPr lang="ar-SA" altLang="ar-QA" sz="2000" dirty="0">
                <a:solidFill>
                  <a:srgbClr val="000080"/>
                </a:solidFill>
                <a:cs typeface="Akhbar MT" pitchFamily="2" charset="-78"/>
              </a:rPr>
              <a:t>أو يقول</a:t>
            </a:r>
            <a:r>
              <a:rPr lang="en-US" altLang="ar-QA" sz="2000" dirty="0">
                <a:solidFill>
                  <a:srgbClr val="000080"/>
                </a:solidFill>
                <a:cs typeface="Akhbar MT" pitchFamily="2" charset="-78"/>
              </a:rPr>
              <a:t> :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ar-SA" altLang="ar-QA" sz="2000" dirty="0">
                <a:solidFill>
                  <a:srgbClr val="000080"/>
                </a:solidFill>
                <a:cs typeface="Akhbar MT" pitchFamily="2" charset="-78"/>
              </a:rPr>
              <a:t>(</a:t>
            </a:r>
            <a:r>
              <a:rPr lang="en-US" altLang="ar-QA" sz="2000" dirty="0">
                <a:solidFill>
                  <a:srgbClr val="000080"/>
                </a:solidFill>
                <a:cs typeface="Akhbar MT" pitchFamily="2" charset="-78"/>
              </a:rPr>
              <a:t> </a:t>
            </a:r>
            <a:r>
              <a:rPr lang="ar-SA" altLang="ar-QA" sz="2000" dirty="0">
                <a:solidFill>
                  <a:srgbClr val="F40C33"/>
                </a:solidFill>
                <a:cs typeface="Akhbar MT" pitchFamily="2" charset="-78"/>
              </a:rPr>
              <a:t>سبوح قدوس رب الملائكة والروح</a:t>
            </a:r>
            <a:r>
              <a:rPr lang="ar-SA" altLang="ar-QA" sz="2000" dirty="0">
                <a:solidFill>
                  <a:srgbClr val="000080"/>
                </a:solidFill>
                <a:cs typeface="Akhbar MT" pitchFamily="2" charset="-78"/>
              </a:rPr>
              <a:t> ) </a:t>
            </a:r>
            <a:r>
              <a:rPr lang="ar-SA" altLang="ar-QA" sz="2000" dirty="0">
                <a:solidFill>
                  <a:srgbClr val="FF00FF"/>
                </a:solidFill>
                <a:cs typeface="Akhbar MT" pitchFamily="2" charset="-78"/>
              </a:rPr>
              <a:t>رواه مسلم</a:t>
            </a:r>
            <a:r>
              <a:rPr lang="en-US" altLang="ar-QA" sz="2000" dirty="0">
                <a:cs typeface="Akhbar MT" pitchFamily="2" charset="-78"/>
              </a:rPr>
              <a:t> </a:t>
            </a:r>
            <a:endParaRPr lang="ar-QA" altLang="ar-QA" sz="2000" dirty="0">
              <a:cs typeface="Akhbar MT" pitchFamily="2" charset="-78"/>
            </a:endParaRPr>
          </a:p>
          <a:p>
            <a:pPr marL="0" indent="0" algn="ctr">
              <a:spcBef>
                <a:spcPts val="500"/>
              </a:spcBef>
              <a:spcAft>
                <a:spcPts val="500"/>
              </a:spcAft>
              <a:buNone/>
            </a:pPr>
            <a:endParaRPr lang="ar-QA" altLang="ar-QA" sz="2000" b="1" dirty="0">
              <a:solidFill>
                <a:srgbClr val="FF3300"/>
              </a:solidFill>
              <a:cs typeface="Akhbar MT" pitchFamily="2" charset="-78"/>
            </a:endParaRPr>
          </a:p>
          <a:p>
            <a:pPr marL="0" indent="0" algn="ctr">
              <a:spcBef>
                <a:spcPts val="500"/>
              </a:spcBef>
              <a:spcAft>
                <a:spcPts val="500"/>
              </a:spcAft>
              <a:buNone/>
            </a:pPr>
            <a:r>
              <a:rPr lang="ar-SA" altLang="ar-QA" sz="3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Akhbar MT" pitchFamily="2" charset="-78"/>
              </a:rPr>
              <a:t>الرفع من الركوع</a:t>
            </a:r>
            <a:endParaRPr lang="en-US" altLang="ar-QA" sz="36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cs typeface="Akhbar MT" pitchFamily="2" charset="-78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endParaRPr lang="en-US" altLang="ar-QA" sz="2000" dirty="0">
              <a:solidFill>
                <a:srgbClr val="000080"/>
              </a:solidFill>
              <a:cs typeface="Akhbar MT" pitchFamily="2" charset="-78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ar-SA" altLang="ar-QA" sz="2000" dirty="0">
                <a:solidFill>
                  <a:srgbClr val="000080"/>
                </a:solidFill>
                <a:cs typeface="Akhbar MT" pitchFamily="2" charset="-78"/>
              </a:rPr>
              <a:t>ثم يرفع رأسه من الركوع قائلاً : ( </a:t>
            </a:r>
            <a:r>
              <a:rPr lang="ar-SA" altLang="ar-QA" sz="2000" dirty="0">
                <a:solidFill>
                  <a:srgbClr val="F40C33"/>
                </a:solidFill>
                <a:cs typeface="Akhbar MT" pitchFamily="2" charset="-78"/>
              </a:rPr>
              <a:t>سمع الله لمن حمده</a:t>
            </a:r>
            <a:r>
              <a:rPr lang="ar-SA" altLang="ar-QA" sz="2000" dirty="0">
                <a:solidFill>
                  <a:srgbClr val="000080"/>
                </a:solidFill>
                <a:cs typeface="Akhbar MT" pitchFamily="2" charset="-78"/>
              </a:rPr>
              <a:t> ) ويُسَن أن يرفع يديه – كما سبق – </a:t>
            </a:r>
            <a:r>
              <a:rPr lang="ar-SA" altLang="ar-QA" sz="2000" dirty="0">
                <a:solidFill>
                  <a:srgbClr val="0000FF"/>
                </a:solidFill>
                <a:cs typeface="Akhbar MT" pitchFamily="2" charset="-78"/>
              </a:rPr>
              <a:t>[ أنظر صورة 1 ]</a:t>
            </a:r>
            <a:r>
              <a:rPr lang="ar-SA" altLang="ar-QA" sz="2000" dirty="0">
                <a:solidFill>
                  <a:srgbClr val="000080"/>
                </a:solidFill>
                <a:cs typeface="Akhbar MT" pitchFamily="2" charset="-78"/>
              </a:rPr>
              <a:t> ثم يقول بعد أن يستوي قائماً ( </a:t>
            </a:r>
            <a:r>
              <a:rPr lang="ar-SA" altLang="ar-QA" sz="2000" dirty="0">
                <a:solidFill>
                  <a:srgbClr val="FF00FF"/>
                </a:solidFill>
                <a:cs typeface="Akhbar MT" pitchFamily="2" charset="-78"/>
              </a:rPr>
              <a:t>ربنا لك الحمد</a:t>
            </a:r>
            <a:r>
              <a:rPr lang="ar-SA" altLang="ar-QA" sz="2000" dirty="0">
                <a:solidFill>
                  <a:srgbClr val="000080"/>
                </a:solidFill>
                <a:cs typeface="Akhbar MT" pitchFamily="2" charset="-78"/>
              </a:rPr>
              <a:t> ) ، </a:t>
            </a:r>
            <a:r>
              <a:rPr lang="ar-SA" altLang="ar-QA" sz="2000" b="1" dirty="0">
                <a:solidFill>
                  <a:schemeClr val="accent2"/>
                </a:solidFill>
                <a:cs typeface="Akhbar MT" pitchFamily="2" charset="-78"/>
              </a:rPr>
              <a:t>أو</a:t>
            </a:r>
            <a:r>
              <a:rPr lang="en-US" altLang="ar-QA" sz="2000" dirty="0">
                <a:solidFill>
                  <a:schemeClr val="accent2"/>
                </a:solidFill>
                <a:cs typeface="Akhbar MT" pitchFamily="2" charset="-78"/>
              </a:rPr>
              <a:t> </a:t>
            </a:r>
            <a:endParaRPr lang="en-US" altLang="ar-QA" sz="2000" dirty="0">
              <a:solidFill>
                <a:srgbClr val="000080"/>
              </a:solidFill>
              <a:cs typeface="Akhbar MT" pitchFamily="2" charset="-78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ar-SA" altLang="ar-QA" sz="2000" dirty="0">
                <a:solidFill>
                  <a:srgbClr val="F40C33"/>
                </a:solidFill>
                <a:cs typeface="Akhbar MT" pitchFamily="2" charset="-78"/>
              </a:rPr>
              <a:t>( ربنا ولك الحمد</a:t>
            </a:r>
            <a:r>
              <a:rPr lang="ar-SA" altLang="ar-QA" sz="2000" dirty="0">
                <a:solidFill>
                  <a:srgbClr val="000080"/>
                </a:solidFill>
                <a:cs typeface="Akhbar MT" pitchFamily="2" charset="-78"/>
              </a:rPr>
              <a:t> ) ، </a:t>
            </a:r>
            <a:r>
              <a:rPr lang="ar-SA" altLang="ar-QA" sz="2000" b="1" dirty="0">
                <a:solidFill>
                  <a:schemeClr val="accent2"/>
                </a:solidFill>
                <a:cs typeface="Akhbar MT" pitchFamily="2" charset="-78"/>
              </a:rPr>
              <a:t>أو</a:t>
            </a:r>
            <a:r>
              <a:rPr lang="en-US" altLang="ar-QA" sz="2000" dirty="0">
                <a:solidFill>
                  <a:srgbClr val="000080"/>
                </a:solidFill>
                <a:cs typeface="Akhbar MT" pitchFamily="2" charset="-78"/>
              </a:rPr>
              <a:t>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ar-SA" altLang="ar-QA" sz="2000" dirty="0">
                <a:solidFill>
                  <a:srgbClr val="000080"/>
                </a:solidFill>
                <a:cs typeface="Akhbar MT" pitchFamily="2" charset="-78"/>
              </a:rPr>
              <a:t>(</a:t>
            </a:r>
            <a:r>
              <a:rPr lang="en-US" altLang="ar-QA" sz="2000" dirty="0">
                <a:solidFill>
                  <a:srgbClr val="000080"/>
                </a:solidFill>
                <a:cs typeface="Akhbar MT" pitchFamily="2" charset="-78"/>
              </a:rPr>
              <a:t> </a:t>
            </a:r>
            <a:r>
              <a:rPr lang="ar-SA" altLang="ar-QA" sz="2000" dirty="0">
                <a:solidFill>
                  <a:srgbClr val="FF00FF"/>
                </a:solidFill>
                <a:cs typeface="Akhbar MT" pitchFamily="2" charset="-78"/>
              </a:rPr>
              <a:t>اللهم ربنا لك الحمد</a:t>
            </a:r>
            <a:r>
              <a:rPr lang="ar-SA" altLang="ar-QA" sz="2000" dirty="0">
                <a:solidFill>
                  <a:srgbClr val="000080"/>
                </a:solidFill>
                <a:cs typeface="Akhbar MT" pitchFamily="2" charset="-78"/>
              </a:rPr>
              <a:t> ) ، </a:t>
            </a:r>
            <a:r>
              <a:rPr lang="ar-SA" altLang="ar-QA" sz="2000" b="1" dirty="0">
                <a:solidFill>
                  <a:schemeClr val="accent2"/>
                </a:solidFill>
                <a:cs typeface="Akhbar MT" pitchFamily="2" charset="-78"/>
              </a:rPr>
              <a:t>أو</a:t>
            </a:r>
            <a:endParaRPr lang="en-US" altLang="ar-QA" sz="2000" dirty="0">
              <a:solidFill>
                <a:srgbClr val="000080"/>
              </a:solidFill>
              <a:cs typeface="Akhbar MT" pitchFamily="2" charset="-78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n-US" altLang="ar-QA" sz="2000" dirty="0">
                <a:solidFill>
                  <a:srgbClr val="000080"/>
                </a:solidFill>
                <a:cs typeface="Akhbar MT" pitchFamily="2" charset="-78"/>
              </a:rPr>
              <a:t> </a:t>
            </a:r>
            <a:r>
              <a:rPr lang="ar-SA" altLang="ar-QA" sz="2000" dirty="0">
                <a:solidFill>
                  <a:srgbClr val="000080"/>
                </a:solidFill>
                <a:cs typeface="Akhbar MT" pitchFamily="2" charset="-78"/>
              </a:rPr>
              <a:t>(</a:t>
            </a:r>
            <a:r>
              <a:rPr lang="en-US" altLang="ar-QA" sz="2000" dirty="0">
                <a:solidFill>
                  <a:srgbClr val="000080"/>
                </a:solidFill>
                <a:cs typeface="Akhbar MT" pitchFamily="2" charset="-78"/>
              </a:rPr>
              <a:t> </a:t>
            </a:r>
            <a:r>
              <a:rPr lang="ar-SA" altLang="ar-QA" sz="2000" dirty="0">
                <a:solidFill>
                  <a:srgbClr val="F40C33"/>
                </a:solidFill>
                <a:cs typeface="Akhbar MT" pitchFamily="2" charset="-78"/>
              </a:rPr>
              <a:t>اللهم ربنا ولك الحمد </a:t>
            </a:r>
            <a:r>
              <a:rPr lang="ar-SA" altLang="ar-QA" sz="2000" dirty="0">
                <a:solidFill>
                  <a:srgbClr val="000080"/>
                </a:solidFill>
                <a:cs typeface="Akhbar MT" pitchFamily="2" charset="-78"/>
              </a:rPr>
              <a:t>)</a:t>
            </a:r>
            <a:r>
              <a:rPr lang="en-US" altLang="ar-QA" sz="2000" dirty="0">
                <a:solidFill>
                  <a:srgbClr val="000080"/>
                </a:solidFill>
                <a:cs typeface="Akhbar MT" pitchFamily="2" charset="-78"/>
              </a:rPr>
              <a:t> .</a:t>
            </a:r>
          </a:p>
          <a:p>
            <a:endParaRPr lang="ar-QA" dirty="0"/>
          </a:p>
          <a:p>
            <a:endParaRPr lang="ar-QA" dirty="0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B349F3E-C81C-44FF-A7E3-38AF6BDB3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QA"/>
              <a:t>02/03/1439</a:t>
            </a: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BA64975-529A-4EB1-81D7-A9C021093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QA" dirty="0"/>
              <a:t>وجدان الزهراني - وجدان اليامي</a:t>
            </a:r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ADBE798-AD0E-4425-996C-28089C9E7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AC05-2318-418F-BA37-67AED97A0BBE}" type="slidenum">
              <a:rPr lang="ar-QA" smtClean="0"/>
              <a:t>7</a:t>
            </a:fld>
            <a:endParaRPr lang="ar-QA"/>
          </a:p>
        </p:txBody>
      </p:sp>
      <p:pic>
        <p:nvPicPr>
          <p:cNvPr id="7" name="Picture 14" descr="1">
            <a:extLst>
              <a:ext uri="{FF2B5EF4-FFF2-40B4-BE49-F238E27FC236}">
                <a16:creationId xmlns:a16="http://schemas.microsoft.com/office/drawing/2014/main" id="{41717176-8B95-4B71-9718-700D27EFD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853" y="3778334"/>
            <a:ext cx="1270959" cy="202348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8" name="سهم: لليسار 7">
            <a:extLst>
              <a:ext uri="{FF2B5EF4-FFF2-40B4-BE49-F238E27FC236}">
                <a16:creationId xmlns:a16="http://schemas.microsoft.com/office/drawing/2014/main" id="{598C594E-BEDF-4987-B9EA-EE22D5E4A943}"/>
              </a:ext>
            </a:extLst>
          </p:cNvPr>
          <p:cNvSpPr/>
          <p:nvPr/>
        </p:nvSpPr>
        <p:spPr>
          <a:xfrm>
            <a:off x="2058838" y="4221192"/>
            <a:ext cx="638355" cy="3651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800270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BFF1144-6587-4EA7-91A9-8FD6C8C07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altLang="ar-QA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Monotype Koufi" pitchFamily="2" charset="-78"/>
              </a:rPr>
              <a:t>الرفع من الركوع</a:t>
            </a:r>
            <a:br>
              <a:rPr lang="en-US" altLang="ar-QA" b="1" dirty="0">
                <a:solidFill>
                  <a:srgbClr val="FF3300"/>
                </a:solidFill>
                <a:cs typeface="Monotype Koufi" pitchFamily="2" charset="-78"/>
              </a:rPr>
            </a:br>
            <a:endParaRPr lang="ar-Q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DE4BED7-EF64-423F-AD81-1443E8E26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204" y="1690776"/>
            <a:ext cx="7214408" cy="4220445"/>
          </a:xfrm>
        </p:spPr>
        <p:txBody>
          <a:bodyPr/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ar-SA" altLang="ar-QA" sz="2000" dirty="0">
                <a:solidFill>
                  <a:srgbClr val="000080"/>
                </a:solidFill>
                <a:cs typeface="Akhbar MT" pitchFamily="2" charset="-78"/>
              </a:rPr>
              <a:t>ويُسن أن يقول بعدها</a:t>
            </a:r>
            <a:r>
              <a:rPr lang="en-US" altLang="ar-QA" sz="2000" dirty="0">
                <a:solidFill>
                  <a:srgbClr val="000080"/>
                </a:solidFill>
                <a:cs typeface="Akhbar MT" pitchFamily="2" charset="-78"/>
              </a:rPr>
              <a:t> :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n-US" altLang="ar-QA" sz="2000" dirty="0">
                <a:solidFill>
                  <a:srgbClr val="000080"/>
                </a:solidFill>
                <a:cs typeface="Akhbar MT" pitchFamily="2" charset="-78"/>
              </a:rPr>
              <a:t> </a:t>
            </a:r>
            <a:r>
              <a:rPr lang="ar-SA" altLang="ar-QA" sz="2000" dirty="0">
                <a:solidFill>
                  <a:srgbClr val="000080"/>
                </a:solidFill>
                <a:cs typeface="Akhbar MT" pitchFamily="2" charset="-78"/>
              </a:rPr>
              <a:t>(</a:t>
            </a:r>
            <a:r>
              <a:rPr lang="en-US" altLang="ar-QA" sz="2000" dirty="0">
                <a:solidFill>
                  <a:srgbClr val="000080"/>
                </a:solidFill>
                <a:cs typeface="Akhbar MT" pitchFamily="2" charset="-78"/>
              </a:rPr>
              <a:t> </a:t>
            </a:r>
            <a:r>
              <a:rPr lang="ar-SA" altLang="ar-QA" sz="2000" dirty="0">
                <a:solidFill>
                  <a:srgbClr val="F40C33"/>
                </a:solidFill>
                <a:cs typeface="Akhbar MT" pitchFamily="2" charset="-78"/>
              </a:rPr>
              <a:t>ملء السماوات والأرض وملء ما شئت من شيء بعد ، أهل الثناء والمجد ، أحق ما قال العبد ، وكلنا لك عبد ، لا مانع لما أعطيت ، ولا معطي لما منعت ، ولا ينفع ذا الجد منك الجد</a:t>
            </a:r>
            <a:r>
              <a:rPr lang="ar-SA" altLang="ar-QA" sz="2000" dirty="0">
                <a:solidFill>
                  <a:srgbClr val="000080"/>
                </a:solidFill>
                <a:cs typeface="Akhbar MT" pitchFamily="2" charset="-78"/>
              </a:rPr>
              <a:t> ) </a:t>
            </a:r>
            <a:r>
              <a:rPr lang="ar-SA" altLang="ar-QA" sz="2000" dirty="0">
                <a:solidFill>
                  <a:srgbClr val="FF00FF"/>
                </a:solidFill>
                <a:cs typeface="Akhbar MT" pitchFamily="2" charset="-78"/>
              </a:rPr>
              <a:t>رواه مسلم</a:t>
            </a:r>
            <a:r>
              <a:rPr lang="en-US" altLang="ar-QA" sz="2000" dirty="0">
                <a:solidFill>
                  <a:srgbClr val="FF00FF"/>
                </a:solidFill>
                <a:cs typeface="Akhbar MT" pitchFamily="2" charset="-78"/>
              </a:rPr>
              <a:t>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endParaRPr lang="en-US" altLang="ar-QA" sz="2000" dirty="0">
              <a:solidFill>
                <a:srgbClr val="000080"/>
              </a:solidFill>
              <a:cs typeface="Akhbar MT" pitchFamily="2" charset="-78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endParaRPr lang="en-US" altLang="ar-QA" sz="2000" dirty="0">
              <a:solidFill>
                <a:srgbClr val="000080"/>
              </a:solidFill>
              <a:cs typeface="Akhbar MT" pitchFamily="2" charset="-78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endParaRPr lang="en-US" altLang="ar-QA" sz="2000" dirty="0">
              <a:solidFill>
                <a:srgbClr val="000080"/>
              </a:solidFill>
              <a:cs typeface="Akhbar MT" pitchFamily="2" charset="-78"/>
            </a:endParaRPr>
          </a:p>
          <a:p>
            <a:r>
              <a:rPr lang="ar-SA" altLang="ar-QA" sz="2000" dirty="0">
                <a:solidFill>
                  <a:srgbClr val="000080"/>
                </a:solidFill>
                <a:cs typeface="Akhbar MT" pitchFamily="2" charset="-78"/>
              </a:rPr>
              <a:t>ويُسَن أن يضع يده اليمنى على اليسرى على صدره في هذا القيام ، كما فعل في القيام الأول قبل الركوع </a:t>
            </a:r>
            <a:r>
              <a:rPr lang="en-US" altLang="ar-QA" sz="2000" dirty="0">
                <a:solidFill>
                  <a:srgbClr val="000080"/>
                </a:solidFill>
                <a:cs typeface="Akhbar MT" pitchFamily="2" charset="-78"/>
              </a:rPr>
              <a:t> </a:t>
            </a:r>
            <a:r>
              <a:rPr lang="ar-SA" altLang="ar-QA" sz="2000" dirty="0">
                <a:solidFill>
                  <a:srgbClr val="0000FF"/>
                </a:solidFill>
                <a:cs typeface="Akhbar MT" pitchFamily="2" charset="-78"/>
              </a:rPr>
              <a:t>[ كما في صورة 3]</a:t>
            </a:r>
            <a:r>
              <a:rPr lang="en-US" altLang="ar-QA" sz="2000" dirty="0">
                <a:solidFill>
                  <a:srgbClr val="000080"/>
                </a:solidFill>
                <a:cs typeface="Akhbar MT" pitchFamily="2" charset="-78"/>
              </a:rPr>
              <a:t>. </a:t>
            </a:r>
          </a:p>
          <a:p>
            <a:endParaRPr lang="ar-QA" dirty="0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22D8804-5D64-4B62-8822-130B29D54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QA"/>
              <a:t>02/03/1439</a:t>
            </a: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B87BFA9-1293-49CB-9299-D1AB82D74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QA" dirty="0"/>
              <a:t>وجدان الزهراني - وجدان اليامي</a:t>
            </a:r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01C7AF3-83E0-4D08-877B-184D01F97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AC05-2318-418F-BA37-67AED97A0BBE}" type="slidenum">
              <a:rPr lang="ar-QA" smtClean="0"/>
              <a:t>8</a:t>
            </a:fld>
            <a:endParaRPr lang="ar-QA"/>
          </a:p>
        </p:txBody>
      </p:sp>
      <p:pic>
        <p:nvPicPr>
          <p:cNvPr id="7" name="Picture 10" descr="3">
            <a:extLst>
              <a:ext uri="{FF2B5EF4-FFF2-40B4-BE49-F238E27FC236}">
                <a16:creationId xmlns:a16="http://schemas.microsoft.com/office/drawing/2014/main" id="{D5C63252-3AC2-4661-9295-F648FEEE2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169" y="3546492"/>
            <a:ext cx="1306902" cy="235322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8" name="سهم: لليسار 7">
            <a:extLst>
              <a:ext uri="{FF2B5EF4-FFF2-40B4-BE49-F238E27FC236}">
                <a16:creationId xmlns:a16="http://schemas.microsoft.com/office/drawing/2014/main" id="{EDADCA0F-AECF-4E0A-B711-923BD802F667}"/>
              </a:ext>
            </a:extLst>
          </p:cNvPr>
          <p:cNvSpPr/>
          <p:nvPr/>
        </p:nvSpPr>
        <p:spPr>
          <a:xfrm>
            <a:off x="3894826" y="4829356"/>
            <a:ext cx="1138687" cy="2472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166319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98590AA-704F-45B2-8492-4D50CBC6C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altLang="ar-QA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cs typeface="Monotype Koufi" pitchFamily="2" charset="-78"/>
              </a:rPr>
              <a:t>السجود</a:t>
            </a:r>
            <a:br>
              <a:rPr lang="en-US" altLang="ar-QA" b="1" dirty="0">
                <a:solidFill>
                  <a:srgbClr val="FF3300"/>
                </a:solidFill>
                <a:cs typeface="Monotype Koufi" pitchFamily="2" charset="-78"/>
              </a:rPr>
            </a:br>
            <a:endParaRPr lang="ar-Q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A68F141-9585-468A-BC11-9F4C8905A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05464"/>
            <a:ext cx="8915400" cy="4605758"/>
          </a:xfrm>
        </p:spPr>
        <p:txBody>
          <a:bodyPr>
            <a:normAutofit/>
          </a:bodyPr>
          <a:lstStyle/>
          <a:p>
            <a:r>
              <a:rPr lang="ar-SA" altLang="ar-QA" sz="2000" dirty="0">
                <a:solidFill>
                  <a:srgbClr val="000080"/>
                </a:solidFill>
                <a:cs typeface="Akhbar MT" pitchFamily="2" charset="-78"/>
              </a:rPr>
              <a:t>ثم يسجد قائلاً : ( </a:t>
            </a:r>
            <a:r>
              <a:rPr lang="ar-SA" altLang="ar-QA" sz="2000" dirty="0">
                <a:solidFill>
                  <a:srgbClr val="F40C33"/>
                </a:solidFill>
                <a:cs typeface="Akhbar MT" pitchFamily="2" charset="-78"/>
              </a:rPr>
              <a:t>الله أكبر</a:t>
            </a:r>
            <a:r>
              <a:rPr lang="en-US" altLang="ar-QA" sz="2000" dirty="0">
                <a:solidFill>
                  <a:srgbClr val="000080"/>
                </a:solidFill>
                <a:cs typeface="Akhbar MT" pitchFamily="2" charset="-78"/>
              </a:rPr>
              <a:t> </a:t>
            </a:r>
            <a:r>
              <a:rPr lang="ar-SA" altLang="ar-QA" sz="2000" dirty="0">
                <a:solidFill>
                  <a:srgbClr val="000080"/>
                </a:solidFill>
                <a:cs typeface="Akhbar MT" pitchFamily="2" charset="-78"/>
              </a:rPr>
              <a:t>)</a:t>
            </a:r>
            <a:r>
              <a:rPr lang="en-US" altLang="ar-QA" sz="2000" dirty="0">
                <a:solidFill>
                  <a:srgbClr val="000080"/>
                </a:solidFill>
                <a:cs typeface="Akhbar MT" pitchFamily="2" charset="-78"/>
              </a:rPr>
              <a:t> </a:t>
            </a:r>
          </a:p>
          <a:p>
            <a:endParaRPr lang="en-US" altLang="ar-QA" sz="2000" dirty="0">
              <a:solidFill>
                <a:srgbClr val="000080"/>
              </a:solidFill>
              <a:cs typeface="Akhbar MT" pitchFamily="2" charset="-78"/>
            </a:endParaRPr>
          </a:p>
          <a:p>
            <a:r>
              <a:rPr lang="ar-SA" altLang="ar-QA" sz="2000" dirty="0">
                <a:solidFill>
                  <a:srgbClr val="000080"/>
                </a:solidFill>
                <a:cs typeface="Akhbar MT" pitchFamily="2" charset="-78"/>
              </a:rPr>
              <a:t>ويقدم ركبتيه قبل يديه عند سجوده </a:t>
            </a:r>
            <a:r>
              <a:rPr lang="ar-SA" altLang="ar-QA" sz="2000" dirty="0">
                <a:solidFill>
                  <a:srgbClr val="0000FF"/>
                </a:solidFill>
                <a:cs typeface="Akhbar MT" pitchFamily="2" charset="-78"/>
              </a:rPr>
              <a:t>[ أنظر صورة 7 ]</a:t>
            </a:r>
            <a:r>
              <a:rPr lang="ar-SA" altLang="ar-QA" sz="2000" dirty="0">
                <a:solidFill>
                  <a:srgbClr val="000080"/>
                </a:solidFill>
                <a:cs typeface="Akhbar MT" pitchFamily="2" charset="-78"/>
              </a:rPr>
              <a:t> ، لحديث وائل بن حُجر رضي الله عنه قال :(</a:t>
            </a:r>
            <a:r>
              <a:rPr lang="ar-SA" altLang="ar-QA" sz="2000" dirty="0">
                <a:solidFill>
                  <a:srgbClr val="F40C33"/>
                </a:solidFill>
                <a:cs typeface="Akhbar MT" pitchFamily="2" charset="-78"/>
              </a:rPr>
              <a:t>رأيت النبي</a:t>
            </a:r>
            <a:r>
              <a:rPr lang="en-US" altLang="ar-QA" sz="2000" dirty="0">
                <a:solidFill>
                  <a:srgbClr val="F40C33"/>
                </a:solidFill>
                <a:cs typeface="Akhbar MT" pitchFamily="2" charset="-78"/>
              </a:rPr>
              <a:t> </a:t>
            </a:r>
            <a:r>
              <a:rPr lang="en-US" altLang="ar-QA" sz="2000" dirty="0">
                <a:solidFill>
                  <a:schemeClr val="tx2"/>
                </a:solidFill>
                <a:latin typeface="AGA Arabesque" panose="05010101010101010101" pitchFamily="2" charset="2"/>
                <a:cs typeface="Akhbar MT" pitchFamily="2" charset="-78"/>
              </a:rPr>
              <a:t>r</a:t>
            </a:r>
            <a:r>
              <a:rPr lang="en-US" altLang="ar-QA" sz="2000" dirty="0">
                <a:solidFill>
                  <a:srgbClr val="F40C33"/>
                </a:solidFill>
                <a:cs typeface="Akhbar MT" pitchFamily="2" charset="-78"/>
              </a:rPr>
              <a:t> </a:t>
            </a:r>
            <a:r>
              <a:rPr lang="ar-SA" altLang="ar-QA" sz="2000" dirty="0">
                <a:solidFill>
                  <a:srgbClr val="F40C33"/>
                </a:solidFill>
                <a:cs typeface="Akhbar MT" pitchFamily="2" charset="-78"/>
              </a:rPr>
              <a:t>إذا سجد وضع ركبتيه قبل يديه</a:t>
            </a:r>
            <a:r>
              <a:rPr lang="ar-SA" altLang="ar-QA" sz="2000" dirty="0">
                <a:solidFill>
                  <a:srgbClr val="000080"/>
                </a:solidFill>
                <a:cs typeface="Akhbar MT" pitchFamily="2" charset="-78"/>
              </a:rPr>
              <a:t>) </a:t>
            </a:r>
            <a:r>
              <a:rPr lang="ar-SA" altLang="ar-QA" sz="2000" dirty="0">
                <a:solidFill>
                  <a:srgbClr val="FF00FF"/>
                </a:solidFill>
                <a:cs typeface="Akhbar MT" pitchFamily="2" charset="-78"/>
              </a:rPr>
              <a:t>حديث صحيح رواه أهل السنن</a:t>
            </a:r>
            <a:endParaRPr lang="ar-QA" sz="2000" dirty="0">
              <a:cs typeface="Akhbar MT" pitchFamily="2" charset="-78"/>
            </a:endParaRP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1F167AC-E676-41DE-8567-BED2FB1D14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61612" y="6130436"/>
            <a:ext cx="1146283" cy="655677"/>
          </a:xfrm>
        </p:spPr>
        <p:txBody>
          <a:bodyPr/>
          <a:lstStyle/>
          <a:p>
            <a:r>
              <a:rPr lang="ar-QA" dirty="0"/>
              <a:t>02/03/1439</a:t>
            </a: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6231916-626B-43CC-8E30-33F56E39E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610049"/>
          </a:xfrm>
        </p:spPr>
        <p:txBody>
          <a:bodyPr/>
          <a:lstStyle/>
          <a:p>
            <a:r>
              <a:rPr lang="ar-QA"/>
              <a:t>وجدان الزهراني - وجدان اليامي</a:t>
            </a:r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EA2EE6C-56C5-43A4-A7EE-788A59F8C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EAC05-2318-418F-BA37-67AED97A0BBE}" type="slidenum">
              <a:rPr lang="ar-QA" smtClean="0"/>
              <a:t>9</a:t>
            </a:fld>
            <a:endParaRPr lang="ar-QA"/>
          </a:p>
        </p:txBody>
      </p:sp>
      <p:pic>
        <p:nvPicPr>
          <p:cNvPr id="7" name="Picture 9" descr="7b">
            <a:extLst>
              <a:ext uri="{FF2B5EF4-FFF2-40B4-BE49-F238E27FC236}">
                <a16:creationId xmlns:a16="http://schemas.microsoft.com/office/drawing/2014/main" id="{0C867736-0D12-4A8E-8730-593772BDD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695" y="1383102"/>
            <a:ext cx="1594449" cy="204589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8" name="سهم: لليسار 7">
            <a:extLst>
              <a:ext uri="{FF2B5EF4-FFF2-40B4-BE49-F238E27FC236}">
                <a16:creationId xmlns:a16="http://schemas.microsoft.com/office/drawing/2014/main" id="{7B939DF7-EE11-4200-86AC-69B58FE0E7EB}"/>
              </a:ext>
            </a:extLst>
          </p:cNvPr>
          <p:cNvSpPr/>
          <p:nvPr/>
        </p:nvSpPr>
        <p:spPr>
          <a:xfrm>
            <a:off x="2766203" y="2626543"/>
            <a:ext cx="2467155" cy="2357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QA"/>
          </a:p>
        </p:txBody>
      </p:sp>
      <p:pic>
        <p:nvPicPr>
          <p:cNvPr id="9" name="Picture 8" descr="7a">
            <a:extLst>
              <a:ext uri="{FF2B5EF4-FFF2-40B4-BE49-F238E27FC236}">
                <a16:creationId xmlns:a16="http://schemas.microsoft.com/office/drawing/2014/main" id="{89F3364F-294B-4438-AB1A-28D18E4012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2885" y="3463437"/>
            <a:ext cx="1371600" cy="2667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" name="Picture 7" descr="7b">
            <a:extLst>
              <a:ext uri="{FF2B5EF4-FFF2-40B4-BE49-F238E27FC236}">
                <a16:creationId xmlns:a16="http://schemas.microsoft.com/office/drawing/2014/main" id="{08E84085-DCF0-4002-AD69-D96E729A7E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263" y="4146819"/>
            <a:ext cx="2057400" cy="191789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1" name="Picture 9" descr="7c">
            <a:extLst>
              <a:ext uri="{FF2B5EF4-FFF2-40B4-BE49-F238E27FC236}">
                <a16:creationId xmlns:a16="http://schemas.microsoft.com/office/drawing/2014/main" id="{F9DDE645-84AC-487F-AFD3-0372378B90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499" y="4113563"/>
            <a:ext cx="1894270" cy="187440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2" name="Picture 10" descr="7d">
            <a:extLst>
              <a:ext uri="{FF2B5EF4-FFF2-40B4-BE49-F238E27FC236}">
                <a16:creationId xmlns:a16="http://schemas.microsoft.com/office/drawing/2014/main" id="{D7E1E2C3-D72A-43D3-9441-898852739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605" y="4003563"/>
            <a:ext cx="2057400" cy="198440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3" name="سهم: لليسار 12">
            <a:extLst>
              <a:ext uri="{FF2B5EF4-FFF2-40B4-BE49-F238E27FC236}">
                <a16:creationId xmlns:a16="http://schemas.microsoft.com/office/drawing/2014/main" id="{3D640BAA-8C80-4FC3-BFFE-CBE9DE261323}"/>
              </a:ext>
            </a:extLst>
          </p:cNvPr>
          <p:cNvSpPr/>
          <p:nvPr/>
        </p:nvSpPr>
        <p:spPr>
          <a:xfrm>
            <a:off x="9696936" y="4995766"/>
            <a:ext cx="664676" cy="203087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QA"/>
          </a:p>
        </p:txBody>
      </p:sp>
      <p:sp>
        <p:nvSpPr>
          <p:cNvPr id="14" name="سهم: لليسار 13">
            <a:extLst>
              <a:ext uri="{FF2B5EF4-FFF2-40B4-BE49-F238E27FC236}">
                <a16:creationId xmlns:a16="http://schemas.microsoft.com/office/drawing/2014/main" id="{AD95217C-2FC5-4F72-BB97-16F0AB5D087A}"/>
              </a:ext>
            </a:extLst>
          </p:cNvPr>
          <p:cNvSpPr/>
          <p:nvPr/>
        </p:nvSpPr>
        <p:spPr>
          <a:xfrm>
            <a:off x="6687042" y="5037826"/>
            <a:ext cx="656913" cy="161027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QA"/>
          </a:p>
        </p:txBody>
      </p:sp>
      <p:sp>
        <p:nvSpPr>
          <p:cNvPr id="15" name="سهم: لليسار 14">
            <a:extLst>
              <a:ext uri="{FF2B5EF4-FFF2-40B4-BE49-F238E27FC236}">
                <a16:creationId xmlns:a16="http://schemas.microsoft.com/office/drawing/2014/main" id="{586D319C-9314-4BB5-8C54-A2FED37B677E}"/>
              </a:ext>
            </a:extLst>
          </p:cNvPr>
          <p:cNvSpPr/>
          <p:nvPr/>
        </p:nvSpPr>
        <p:spPr>
          <a:xfrm>
            <a:off x="3818358" y="5050765"/>
            <a:ext cx="673002" cy="148088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182853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ربطة">
  <a:themeElements>
    <a:clrScheme name="ربطة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ربطة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بطة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1376</TotalTime>
  <Words>1143</Words>
  <Application>Microsoft Office PowerPoint</Application>
  <PresentationFormat>شاشة عريضة</PresentationFormat>
  <Paragraphs>163</Paragraphs>
  <Slides>15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9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25" baseType="lpstr">
      <vt:lpstr>AGA Arabesque</vt:lpstr>
      <vt:lpstr>Akhbar MT</vt:lpstr>
      <vt:lpstr>Arial</vt:lpstr>
      <vt:lpstr>Calibri</vt:lpstr>
      <vt:lpstr>Century Gothic</vt:lpstr>
      <vt:lpstr>Monotype Koufi</vt:lpstr>
      <vt:lpstr>Tahoma</vt:lpstr>
      <vt:lpstr>Times New Roman</vt:lpstr>
      <vt:lpstr>Wingdings 3</vt:lpstr>
      <vt:lpstr>ربطة</vt:lpstr>
      <vt:lpstr>صفة الصلاة</vt:lpstr>
      <vt:lpstr>عرض تقديمي في PowerPoint</vt:lpstr>
      <vt:lpstr>استقبال القبلة وتكبيرة الإحـــــرام </vt:lpstr>
      <vt:lpstr>استقبال القبلة وتكبيرة الإحـــــرام</vt:lpstr>
      <vt:lpstr>استقبال القبلة وتكبيرة الإحـــــرام</vt:lpstr>
      <vt:lpstr>الركوع</vt:lpstr>
      <vt:lpstr>الركوع </vt:lpstr>
      <vt:lpstr>الرفع من الركوع </vt:lpstr>
      <vt:lpstr>السجود </vt:lpstr>
      <vt:lpstr>السجود  </vt:lpstr>
      <vt:lpstr>عرض تقديمي في PowerPoint</vt:lpstr>
      <vt:lpstr>الجلوس بين السجدتين </vt:lpstr>
      <vt:lpstr>الجلوس بين السجدتين </vt:lpstr>
      <vt:lpstr>القيام للركعة الثانية </vt:lpstr>
      <vt:lpstr>التشهد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wjdan</dc:creator>
  <cp:lastModifiedBy>wjdan</cp:lastModifiedBy>
  <cp:revision>24</cp:revision>
  <dcterms:created xsi:type="dcterms:W3CDTF">2017-11-20T20:35:09Z</dcterms:created>
  <dcterms:modified xsi:type="dcterms:W3CDTF">2017-11-21T19:32:05Z</dcterms:modified>
</cp:coreProperties>
</file>