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66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8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27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53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637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1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9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21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4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05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5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CD06DF-D2B0-4198-A9FC-E73A2EECF2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Setting up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Attaching notes to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520940" cy="4114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Why attach notes?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Demo: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Properties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Details button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r>
              <a:rPr lang="en-US" sz="18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1800" i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Form view appears below the Resource Sheet </a:t>
            </a:r>
            <a:r>
              <a:rPr lang="en-US" sz="18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Form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Format tab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in the 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Details group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 box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type, </a:t>
            </a:r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 worked on launch campaign for Mark</a:t>
            </a:r>
            <a:endParaRPr lang="en-US" sz="20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9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resources to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Check the existing plan duration and cost values for later comparison:</a:t>
            </a:r>
          </a:p>
          <a:p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tab,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Properties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Information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and then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Statistics.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‘Close’</a:t>
            </a:r>
            <a:endParaRPr lang="en-US" sz="2000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7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Assignments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Resources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Assign Resources dialog box </a:t>
            </a:r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Task Name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column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Gantt Chart view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the name of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task 2, 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launch team members.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Resources dialog box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Sharon,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then click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Assign different available resources to the remaining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Assign 2 resources to one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Review the project information and Statistics again to see the changes reflected.</a:t>
            </a:r>
          </a:p>
        </p:txBody>
      </p:sp>
    </p:spTree>
    <p:extLst>
      <p:ext uri="{BB962C8B-B14F-4D97-AF65-F5344CB8AC3E}">
        <p14:creationId xmlns:p14="http://schemas.microsoft.com/office/powerpoint/2010/main" val="33712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Set up basic resource information for the people who work on projects.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Adjust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maximum capacity of a resource to do work.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standard and overtime pay rates for work resources.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Change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 resource’s working and nonworking time.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Create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cost resources or financial tracking.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Record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additional information about a resource in a note</a:t>
            </a:r>
          </a:p>
        </p:txBody>
      </p:sp>
    </p:spTree>
    <p:extLst>
      <p:ext uri="{BB962C8B-B14F-4D97-AF65-F5344CB8AC3E}">
        <p14:creationId xmlns:p14="http://schemas.microsoft.com/office/powerpoint/2010/main" val="1502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Microsoft Project supports three (3) types of  Resources: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 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People  who complete the tasks in project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Represent a financial cost associated with a task  		 (E.g., Travel….)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Material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Consumables used based on the nature of the 		       project.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work resource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While entering the work resources keep in mind the following:</a:t>
            </a:r>
          </a:p>
          <a:p>
            <a:pPr>
              <a:buAutoNum type="arabicParenR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of the resource</a:t>
            </a:r>
          </a:p>
          <a:p>
            <a:pPr>
              <a:buAutoNum type="arabicParenR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Availability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(when a resource can work on task and duration)</a:t>
            </a:r>
          </a:p>
          <a:p>
            <a:pPr>
              <a:buAutoNum type="arabicParenR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Ways of entering the work resources :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Name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Job Title or Function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Group names (developers, content writers, typists…)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783" y="685800"/>
            <a:ext cx="6798734" cy="761063"/>
          </a:xfrm>
        </p:spPr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6551"/>
            <a:ext cx="803910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Views group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You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will use the Resource Sheet view to enter the initial list of resources for the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new book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launch project.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cell directly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below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heading.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Type </a:t>
            </a:r>
            <a:r>
              <a:rPr lang="en-US" sz="24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press the Enter key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next empty rows in the Resource Name column, enter the following names: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Mark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Martin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Zack</a:t>
            </a:r>
          </a:p>
          <a:p>
            <a:pPr marL="0" indent="0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Lets enter the resource name that represents multiple people:</a:t>
            </a: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cell below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‘Zack’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‘Copy editors’ </a:t>
            </a:r>
            <a:endParaRPr lang="en-US" sz="2000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resource’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on the ‘Max. Units’ field of the resources and  set their availability %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Demo: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copy editors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set the Max Units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400%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Sharon,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set it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50%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set it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80%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Leave the rest as defaults.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9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pay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520940" cy="3579849"/>
          </a:xfrm>
        </p:spPr>
        <p:txBody>
          <a:bodyPr/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click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Std. Rate field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of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type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50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press Enter.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Similarly set the following for the rest of the resources.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Toby, 2700/W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Mark, 55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Zack, leave it as 0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Copy Editors, 45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9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cost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Demo:</a:t>
            </a: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 view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click the next empty  cell below the last Resource Name  entered.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Type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press the Tab Key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field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select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0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251</TotalTime>
  <Words>608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Helvetica</vt:lpstr>
      <vt:lpstr>Organic</vt:lpstr>
      <vt:lpstr>4. Setting up Resources</vt:lpstr>
      <vt:lpstr>objectives</vt:lpstr>
      <vt:lpstr>Types of Resources </vt:lpstr>
      <vt:lpstr>Entering work resource names</vt:lpstr>
      <vt:lpstr>Hands on</vt:lpstr>
      <vt:lpstr>Contd..</vt:lpstr>
      <vt:lpstr>Setting resource’ capacity</vt:lpstr>
      <vt:lpstr>Resource pay rates</vt:lpstr>
      <vt:lpstr>Setting up cost resources</vt:lpstr>
      <vt:lpstr>Attaching notes to resources</vt:lpstr>
      <vt:lpstr>Assigning resources to tasks</vt:lpstr>
      <vt:lpstr>Contd..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Setting up resources</dc:title>
  <dc:creator>Muhammad Nasir</dc:creator>
  <cp:lastModifiedBy>Administrator</cp:lastModifiedBy>
  <cp:revision>12</cp:revision>
  <dcterms:created xsi:type="dcterms:W3CDTF">2015-10-06T15:55:01Z</dcterms:created>
  <dcterms:modified xsi:type="dcterms:W3CDTF">2017-10-30T06:23:49Z</dcterms:modified>
</cp:coreProperties>
</file>