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581C8B-B548-479B-AD43-BBCA38FDF8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D3B4DD-3E47-48D1-874C-B11BDB266B31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chemeClr val="accent1">
                  <a:lumMod val="50000"/>
                </a:schemeClr>
              </a:solidFill>
            </a:rPr>
            <a:t>Plasma</a:t>
          </a:r>
          <a:endParaRPr lang="en-US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F757D41C-F926-4178-A434-5305FCEF8956}" type="parTrans" cxnId="{96921A02-4536-4D3B-B021-1AE9FB0250C0}">
      <dgm:prSet/>
      <dgm:spPr/>
      <dgm:t>
        <a:bodyPr/>
        <a:lstStyle/>
        <a:p>
          <a:endParaRPr lang="en-US"/>
        </a:p>
      </dgm:t>
    </dgm:pt>
    <dgm:pt modelId="{85C43D41-2BF5-4F78-AB27-BC51F51E9C3D}" type="sibTrans" cxnId="{96921A02-4536-4D3B-B021-1AE9FB0250C0}">
      <dgm:prSet/>
      <dgm:spPr/>
      <dgm:t>
        <a:bodyPr/>
        <a:lstStyle/>
        <a:p>
          <a:endParaRPr lang="en-US"/>
        </a:p>
      </dgm:t>
    </dgm:pt>
    <dgm:pt modelId="{757C3279-18C7-489C-8EC9-6EB4E72458CC}">
      <dgm:prSet phldrT="[Text]"/>
      <dgm:spPr/>
      <dgm:t>
        <a:bodyPr/>
        <a:lstStyle/>
        <a:p>
          <a:r>
            <a:rPr lang="en-US" dirty="0" smtClean="0"/>
            <a:t>Separation of Fibrinogen  from other proteins</a:t>
          </a:r>
          <a:endParaRPr lang="en-US" dirty="0"/>
        </a:p>
      </dgm:t>
    </dgm:pt>
    <dgm:pt modelId="{A3657EAD-9DDB-4E29-92CB-BF7FAF540FA0}" type="parTrans" cxnId="{A2CFC50B-B3E4-4BE1-8278-86DD6CAEAFD2}">
      <dgm:prSet/>
      <dgm:spPr/>
      <dgm:t>
        <a:bodyPr/>
        <a:lstStyle/>
        <a:p>
          <a:endParaRPr lang="en-US"/>
        </a:p>
      </dgm:t>
    </dgm:pt>
    <dgm:pt modelId="{21B2364F-A6A3-43E0-A16D-A4D995F7E687}" type="sibTrans" cxnId="{A2CFC50B-B3E4-4BE1-8278-86DD6CAEAFD2}">
      <dgm:prSet/>
      <dgm:spPr/>
      <dgm:t>
        <a:bodyPr/>
        <a:lstStyle/>
        <a:p>
          <a:endParaRPr lang="en-US"/>
        </a:p>
      </dgm:t>
    </dgm:pt>
    <dgm:pt modelId="{F261D7E8-5BA8-4898-91DE-28F0DB97568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Albumin+ Globulin</a:t>
          </a:r>
          <a:endParaRPr lang="en-US" dirty="0"/>
        </a:p>
      </dgm:t>
    </dgm:pt>
    <dgm:pt modelId="{6E083FE3-4CDE-4211-ADE3-E94EFA812B56}" type="parTrans" cxnId="{6511A8D5-8C04-4723-B3AD-E1C5EBC476AE}">
      <dgm:prSet/>
      <dgm:spPr/>
      <dgm:t>
        <a:bodyPr/>
        <a:lstStyle/>
        <a:p>
          <a:endParaRPr lang="en-US"/>
        </a:p>
      </dgm:t>
    </dgm:pt>
    <dgm:pt modelId="{C1C3A008-C929-4915-B63F-DE355EF13ECB}" type="sibTrans" cxnId="{6511A8D5-8C04-4723-B3AD-E1C5EBC476AE}">
      <dgm:prSet/>
      <dgm:spPr/>
      <dgm:t>
        <a:bodyPr/>
        <a:lstStyle/>
        <a:p>
          <a:endParaRPr lang="en-US"/>
        </a:p>
      </dgm:t>
    </dgm:pt>
    <dgm:pt modelId="{E0586818-9EFF-4D3D-910C-F2D9D224BB1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Fibrinogen</a:t>
          </a:r>
          <a:endParaRPr lang="en-US" dirty="0"/>
        </a:p>
      </dgm:t>
    </dgm:pt>
    <dgm:pt modelId="{3B2C7F11-111B-4753-8161-605B4058EFA7}" type="parTrans" cxnId="{A13774C1-DBE5-4B14-AC53-A7A17B7462E7}">
      <dgm:prSet/>
      <dgm:spPr/>
      <dgm:t>
        <a:bodyPr/>
        <a:lstStyle/>
        <a:p>
          <a:endParaRPr lang="en-US"/>
        </a:p>
      </dgm:t>
    </dgm:pt>
    <dgm:pt modelId="{D9F62427-F5A2-4BA1-B470-292CD89BC921}" type="sibTrans" cxnId="{A13774C1-DBE5-4B14-AC53-A7A17B7462E7}">
      <dgm:prSet/>
      <dgm:spPr/>
      <dgm:t>
        <a:bodyPr/>
        <a:lstStyle/>
        <a:p>
          <a:endParaRPr lang="en-US"/>
        </a:p>
      </dgm:t>
    </dgm:pt>
    <dgm:pt modelId="{3932FDF4-C365-46FF-A44F-C4217EB97C86}">
      <dgm:prSet/>
      <dgm:spPr/>
      <dgm:t>
        <a:bodyPr/>
        <a:lstStyle/>
        <a:p>
          <a:r>
            <a:rPr lang="en-US" b="1" dirty="0" smtClean="0"/>
            <a:t>Biuret test  </a:t>
          </a:r>
          <a:endParaRPr lang="en-US" b="1" dirty="0"/>
        </a:p>
      </dgm:t>
    </dgm:pt>
    <dgm:pt modelId="{26C6C2AA-FCB2-41FE-A984-7EE71952EBA4}" type="parTrans" cxnId="{77C8B794-F9F4-44F9-84E7-FF10F2C98AF6}">
      <dgm:prSet/>
      <dgm:spPr/>
      <dgm:t>
        <a:bodyPr/>
        <a:lstStyle/>
        <a:p>
          <a:endParaRPr lang="en-US"/>
        </a:p>
      </dgm:t>
    </dgm:pt>
    <dgm:pt modelId="{B745CFD1-76EE-4F06-9AF9-E4548E96A1D6}" type="sibTrans" cxnId="{77C8B794-F9F4-44F9-84E7-FF10F2C98AF6}">
      <dgm:prSet/>
      <dgm:spPr/>
      <dgm:t>
        <a:bodyPr/>
        <a:lstStyle/>
        <a:p>
          <a:endParaRPr lang="en-US"/>
        </a:p>
      </dgm:t>
    </dgm:pt>
    <dgm:pt modelId="{A41459B9-2F28-4E27-8219-A501182CB2A9}">
      <dgm:prSet/>
      <dgm:spPr/>
      <dgm:t>
        <a:bodyPr/>
        <a:lstStyle/>
        <a:p>
          <a:r>
            <a:rPr lang="en-US" b="1" smtClean="0"/>
            <a:t>Clotting Test</a:t>
          </a:r>
          <a:endParaRPr lang="en-US"/>
        </a:p>
      </dgm:t>
    </dgm:pt>
    <dgm:pt modelId="{BBB3C91C-092D-488E-85BD-B4A5360F6052}" type="parTrans" cxnId="{6BD29692-121D-4B8A-9676-645B399F8A4D}">
      <dgm:prSet/>
      <dgm:spPr/>
      <dgm:t>
        <a:bodyPr/>
        <a:lstStyle/>
        <a:p>
          <a:endParaRPr lang="en-US"/>
        </a:p>
      </dgm:t>
    </dgm:pt>
    <dgm:pt modelId="{39BEE831-F2AF-4FD7-BB4C-4454E504FAC3}" type="sibTrans" cxnId="{6BD29692-121D-4B8A-9676-645B399F8A4D}">
      <dgm:prSet/>
      <dgm:spPr/>
      <dgm:t>
        <a:bodyPr/>
        <a:lstStyle/>
        <a:p>
          <a:endParaRPr lang="en-US"/>
        </a:p>
      </dgm:t>
    </dgm:pt>
    <dgm:pt modelId="{97A45A31-18E0-4D2F-9027-3D320F6A8607}">
      <dgm:prSet/>
      <dgm:spPr/>
      <dgm:t>
        <a:bodyPr/>
        <a:lstStyle/>
        <a:p>
          <a:r>
            <a:rPr lang="en-US" dirty="0" smtClean="0"/>
            <a:t>Detect the presence of Fibrinogen</a:t>
          </a:r>
          <a:endParaRPr lang="en-US" dirty="0"/>
        </a:p>
      </dgm:t>
    </dgm:pt>
    <dgm:pt modelId="{BD2DA443-F385-43E7-A8AC-2936D0655E26}" type="parTrans" cxnId="{66794659-7C9A-4635-8F93-5DF599AC4F56}">
      <dgm:prSet/>
      <dgm:spPr/>
      <dgm:t>
        <a:bodyPr/>
        <a:lstStyle/>
        <a:p>
          <a:endParaRPr lang="en-US"/>
        </a:p>
      </dgm:t>
    </dgm:pt>
    <dgm:pt modelId="{14E75D12-E5BB-4214-8E3A-CDA4EBA0515C}" type="sibTrans" cxnId="{66794659-7C9A-4635-8F93-5DF599AC4F56}">
      <dgm:prSet/>
      <dgm:spPr/>
      <dgm:t>
        <a:bodyPr/>
        <a:lstStyle/>
        <a:p>
          <a:endParaRPr lang="en-US"/>
        </a:p>
      </dgm:t>
    </dgm:pt>
    <dgm:pt modelId="{37B40DEF-6854-45F1-AB50-0E1F8A768595}" type="pres">
      <dgm:prSet presAssocID="{49581C8B-B548-479B-AD43-BBCA38FDF8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F2E6A86-5B64-473D-8F44-B1DF1DC942ED}" type="pres">
      <dgm:prSet presAssocID="{CFD3B4DD-3E47-48D1-874C-B11BDB266B31}" presName="hierRoot1" presStyleCnt="0">
        <dgm:presLayoutVars>
          <dgm:hierBranch val="init"/>
        </dgm:presLayoutVars>
      </dgm:prSet>
      <dgm:spPr/>
    </dgm:pt>
    <dgm:pt modelId="{960DB06B-952D-4290-B635-2639921CC433}" type="pres">
      <dgm:prSet presAssocID="{CFD3B4DD-3E47-48D1-874C-B11BDB266B31}" presName="rootComposite1" presStyleCnt="0"/>
      <dgm:spPr/>
    </dgm:pt>
    <dgm:pt modelId="{B1E69951-5519-4583-AE83-6F1B163C0E1D}" type="pres">
      <dgm:prSet presAssocID="{CFD3B4DD-3E47-48D1-874C-B11BDB266B31}" presName="rootText1" presStyleLbl="node0" presStyleIdx="0" presStyleCnt="1" custLinFactNeighborX="22375" custLinFactNeighborY="2084">
        <dgm:presLayoutVars>
          <dgm:chPref val="3"/>
        </dgm:presLayoutVars>
      </dgm:prSet>
      <dgm:spPr/>
    </dgm:pt>
    <dgm:pt modelId="{DE5EA9CA-9C9A-40EA-AECD-EE7CFD03375C}" type="pres">
      <dgm:prSet presAssocID="{CFD3B4DD-3E47-48D1-874C-B11BDB266B31}" presName="rootConnector1" presStyleLbl="node1" presStyleIdx="0" presStyleCnt="0"/>
      <dgm:spPr/>
    </dgm:pt>
    <dgm:pt modelId="{9DDCF112-FB0D-4EA9-B77C-0E49E6511BFB}" type="pres">
      <dgm:prSet presAssocID="{CFD3B4DD-3E47-48D1-874C-B11BDB266B31}" presName="hierChild2" presStyleCnt="0"/>
      <dgm:spPr/>
    </dgm:pt>
    <dgm:pt modelId="{FF6E9F04-E506-4380-9E2A-700305B5E230}" type="pres">
      <dgm:prSet presAssocID="{A3657EAD-9DDB-4E29-92CB-BF7FAF540FA0}" presName="Name37" presStyleLbl="parChTrans1D2" presStyleIdx="0" presStyleCnt="1"/>
      <dgm:spPr/>
    </dgm:pt>
    <dgm:pt modelId="{7DC471CF-FEF9-4ECF-A446-E2C4C7FC94DE}" type="pres">
      <dgm:prSet presAssocID="{757C3279-18C7-489C-8EC9-6EB4E72458CC}" presName="hierRoot2" presStyleCnt="0">
        <dgm:presLayoutVars>
          <dgm:hierBranch val="init"/>
        </dgm:presLayoutVars>
      </dgm:prSet>
      <dgm:spPr/>
    </dgm:pt>
    <dgm:pt modelId="{4007CFE8-B81B-42DF-A9A0-D96FC10AE656}" type="pres">
      <dgm:prSet presAssocID="{757C3279-18C7-489C-8EC9-6EB4E72458CC}" presName="rootComposite" presStyleCnt="0"/>
      <dgm:spPr/>
    </dgm:pt>
    <dgm:pt modelId="{74535835-75C1-4DEE-A4C2-023F43F84C8E}" type="pres">
      <dgm:prSet presAssocID="{757C3279-18C7-489C-8EC9-6EB4E72458CC}" presName="rootText" presStyleLbl="node2" presStyleIdx="0" presStyleCnt="1" custScaleX="184494" custLinFactNeighborX="21261" custLinFactNeighborY="-2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E24018-DCD7-4402-ACC8-7933C3E18D46}" type="pres">
      <dgm:prSet presAssocID="{757C3279-18C7-489C-8EC9-6EB4E72458CC}" presName="rootConnector" presStyleLbl="node2" presStyleIdx="0" presStyleCnt="1"/>
      <dgm:spPr/>
    </dgm:pt>
    <dgm:pt modelId="{A8CE77F3-06F0-4C82-95A2-0F9442483A2B}" type="pres">
      <dgm:prSet presAssocID="{757C3279-18C7-489C-8EC9-6EB4E72458CC}" presName="hierChild4" presStyleCnt="0"/>
      <dgm:spPr/>
    </dgm:pt>
    <dgm:pt modelId="{4F69B58B-ED0A-4E38-9EBA-8012327F886C}" type="pres">
      <dgm:prSet presAssocID="{6E083FE3-4CDE-4211-ADE3-E94EFA812B56}" presName="Name37" presStyleLbl="parChTrans1D3" presStyleIdx="0" presStyleCnt="2"/>
      <dgm:spPr/>
    </dgm:pt>
    <dgm:pt modelId="{3F5E1A0B-0FE2-4AB0-AABB-84FD1B23962B}" type="pres">
      <dgm:prSet presAssocID="{F261D7E8-5BA8-4898-91DE-28F0DB975685}" presName="hierRoot2" presStyleCnt="0">
        <dgm:presLayoutVars>
          <dgm:hierBranch val="init"/>
        </dgm:presLayoutVars>
      </dgm:prSet>
      <dgm:spPr/>
    </dgm:pt>
    <dgm:pt modelId="{83472643-3B72-4002-9CAB-9BA769F8ADCD}" type="pres">
      <dgm:prSet presAssocID="{F261D7E8-5BA8-4898-91DE-28F0DB975685}" presName="rootComposite" presStyleCnt="0"/>
      <dgm:spPr/>
    </dgm:pt>
    <dgm:pt modelId="{4BB7CA0C-9DBA-4DA5-AFC1-D4285C46BD5B}" type="pres">
      <dgm:prSet presAssocID="{F261D7E8-5BA8-4898-91DE-28F0DB975685}" presName="rootText" presStyleLbl="node3" presStyleIdx="0" presStyleCnt="2" custLinFactX="100000" custLinFactNeighborX="118983" custLinFactNeighborY="-30581">
        <dgm:presLayoutVars>
          <dgm:chPref val="3"/>
        </dgm:presLayoutVars>
      </dgm:prSet>
      <dgm:spPr/>
    </dgm:pt>
    <dgm:pt modelId="{3FE1248E-F8D9-41E2-9BA9-916BE52D81BA}" type="pres">
      <dgm:prSet presAssocID="{F261D7E8-5BA8-4898-91DE-28F0DB975685}" presName="rootConnector" presStyleLbl="node3" presStyleIdx="0" presStyleCnt="2"/>
      <dgm:spPr/>
    </dgm:pt>
    <dgm:pt modelId="{B9D4555C-F7FF-4869-93D6-8EB8514CF681}" type="pres">
      <dgm:prSet presAssocID="{F261D7E8-5BA8-4898-91DE-28F0DB975685}" presName="hierChild4" presStyleCnt="0"/>
      <dgm:spPr/>
    </dgm:pt>
    <dgm:pt modelId="{D70CBEAD-1CA1-41B2-9227-A226C7D66CC1}" type="pres">
      <dgm:prSet presAssocID="{BD2DA443-F385-43E7-A8AC-2936D0655E26}" presName="Name37" presStyleLbl="parChTrans1D4" presStyleIdx="0" presStyleCnt="3"/>
      <dgm:spPr/>
    </dgm:pt>
    <dgm:pt modelId="{A55B86E4-8DBD-4F52-B997-E666F0995F39}" type="pres">
      <dgm:prSet presAssocID="{97A45A31-18E0-4D2F-9027-3D320F6A8607}" presName="hierRoot2" presStyleCnt="0">
        <dgm:presLayoutVars>
          <dgm:hierBranch val="init"/>
        </dgm:presLayoutVars>
      </dgm:prSet>
      <dgm:spPr/>
    </dgm:pt>
    <dgm:pt modelId="{8F7A8D33-A935-4544-8C4F-E318665F407F}" type="pres">
      <dgm:prSet presAssocID="{97A45A31-18E0-4D2F-9027-3D320F6A8607}" presName="rootComposite" presStyleCnt="0"/>
      <dgm:spPr/>
    </dgm:pt>
    <dgm:pt modelId="{747928F5-801D-45CF-A41F-24AF65137746}" type="pres">
      <dgm:prSet presAssocID="{97A45A31-18E0-4D2F-9027-3D320F6A8607}" presName="rootText" presStyleLbl="node4" presStyleIdx="0" presStyleCnt="3" custLinFactX="100000" custLinFactNeighborX="107361" custLinFactNeighborY="334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7566A3-910B-42E1-ACD9-DEF1477AE2B0}" type="pres">
      <dgm:prSet presAssocID="{97A45A31-18E0-4D2F-9027-3D320F6A8607}" presName="rootConnector" presStyleLbl="node4" presStyleIdx="0" presStyleCnt="3"/>
      <dgm:spPr/>
    </dgm:pt>
    <dgm:pt modelId="{9D0BAE5A-1E84-4901-AE0A-3968BA49F76A}" type="pres">
      <dgm:prSet presAssocID="{97A45A31-18E0-4D2F-9027-3D320F6A8607}" presName="hierChild4" presStyleCnt="0"/>
      <dgm:spPr/>
    </dgm:pt>
    <dgm:pt modelId="{6D8BF352-2C22-467A-B11A-BD911837A4E9}" type="pres">
      <dgm:prSet presAssocID="{97A45A31-18E0-4D2F-9027-3D320F6A8607}" presName="hierChild5" presStyleCnt="0"/>
      <dgm:spPr/>
    </dgm:pt>
    <dgm:pt modelId="{D8045D35-8288-4BC8-AE7A-2E962F4A400F}" type="pres">
      <dgm:prSet presAssocID="{F261D7E8-5BA8-4898-91DE-28F0DB975685}" presName="hierChild5" presStyleCnt="0"/>
      <dgm:spPr/>
    </dgm:pt>
    <dgm:pt modelId="{6DE8B7A7-2746-44F5-BC9C-DFFADD3D5B30}" type="pres">
      <dgm:prSet presAssocID="{3B2C7F11-111B-4753-8161-605B4058EFA7}" presName="Name37" presStyleLbl="parChTrans1D3" presStyleIdx="1" presStyleCnt="2"/>
      <dgm:spPr/>
    </dgm:pt>
    <dgm:pt modelId="{D9E34625-1AC4-40BA-BC28-4E5861617CCB}" type="pres">
      <dgm:prSet presAssocID="{E0586818-9EFF-4D3D-910C-F2D9D224BB14}" presName="hierRoot2" presStyleCnt="0">
        <dgm:presLayoutVars>
          <dgm:hierBranch val="init"/>
        </dgm:presLayoutVars>
      </dgm:prSet>
      <dgm:spPr/>
    </dgm:pt>
    <dgm:pt modelId="{64D40564-8D8C-4138-9B70-D094C03E6841}" type="pres">
      <dgm:prSet presAssocID="{E0586818-9EFF-4D3D-910C-F2D9D224BB14}" presName="rootComposite" presStyleCnt="0"/>
      <dgm:spPr/>
    </dgm:pt>
    <dgm:pt modelId="{714CF837-C076-42C3-A71E-ACCAEBAA47DD}" type="pres">
      <dgm:prSet presAssocID="{E0586818-9EFF-4D3D-910C-F2D9D224BB14}" presName="rootText" presStyleLbl="node3" presStyleIdx="1" presStyleCnt="2" custLinFactX="-99830" custLinFactNeighborX="-100000" custLinFactNeighborY="-40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504280-A95E-469D-A6C3-E99EE2B1164F}" type="pres">
      <dgm:prSet presAssocID="{E0586818-9EFF-4D3D-910C-F2D9D224BB14}" presName="rootConnector" presStyleLbl="node3" presStyleIdx="1" presStyleCnt="2"/>
      <dgm:spPr/>
    </dgm:pt>
    <dgm:pt modelId="{8F08A47F-DD87-48AB-9F7A-2D2B6AE602C3}" type="pres">
      <dgm:prSet presAssocID="{E0586818-9EFF-4D3D-910C-F2D9D224BB14}" presName="hierChild4" presStyleCnt="0"/>
      <dgm:spPr/>
    </dgm:pt>
    <dgm:pt modelId="{1401785A-CAD3-420E-A038-7801409F9EBE}" type="pres">
      <dgm:prSet presAssocID="{26C6C2AA-FCB2-41FE-A984-7EE71952EBA4}" presName="Name37" presStyleLbl="parChTrans1D4" presStyleIdx="1" presStyleCnt="3"/>
      <dgm:spPr/>
    </dgm:pt>
    <dgm:pt modelId="{88D7BEF2-733B-491A-9605-0B7FC1079EF8}" type="pres">
      <dgm:prSet presAssocID="{3932FDF4-C365-46FF-A44F-C4217EB97C86}" presName="hierRoot2" presStyleCnt="0">
        <dgm:presLayoutVars>
          <dgm:hierBranch val="init"/>
        </dgm:presLayoutVars>
      </dgm:prSet>
      <dgm:spPr/>
    </dgm:pt>
    <dgm:pt modelId="{B2F80349-C4E4-4873-9038-07A44353FFE1}" type="pres">
      <dgm:prSet presAssocID="{3932FDF4-C365-46FF-A44F-C4217EB97C86}" presName="rootComposite" presStyleCnt="0"/>
      <dgm:spPr/>
    </dgm:pt>
    <dgm:pt modelId="{B6AFF3D1-F9C0-42BB-910E-91CF35048BC0}" type="pres">
      <dgm:prSet presAssocID="{3932FDF4-C365-46FF-A44F-C4217EB97C86}" presName="rootText" presStyleLbl="node4" presStyleIdx="1" presStyleCnt="3" custLinFactX="-100000" custLinFactNeighborX="-100067" custLinFactNeighborY="-15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619469-AA75-4874-9C8E-FC05B9C93551}" type="pres">
      <dgm:prSet presAssocID="{3932FDF4-C365-46FF-A44F-C4217EB97C86}" presName="rootConnector" presStyleLbl="node4" presStyleIdx="1" presStyleCnt="3"/>
      <dgm:spPr/>
    </dgm:pt>
    <dgm:pt modelId="{5F514054-EEFD-43E8-9479-10F0D9828056}" type="pres">
      <dgm:prSet presAssocID="{3932FDF4-C365-46FF-A44F-C4217EB97C86}" presName="hierChild4" presStyleCnt="0"/>
      <dgm:spPr/>
    </dgm:pt>
    <dgm:pt modelId="{55C3C258-BA3D-47A7-873A-62C880CF82EF}" type="pres">
      <dgm:prSet presAssocID="{BBB3C91C-092D-488E-85BD-B4A5360F6052}" presName="Name37" presStyleLbl="parChTrans1D4" presStyleIdx="2" presStyleCnt="3"/>
      <dgm:spPr/>
    </dgm:pt>
    <dgm:pt modelId="{11247ECE-85BD-434A-8E78-3FE778FB0683}" type="pres">
      <dgm:prSet presAssocID="{A41459B9-2F28-4E27-8219-A501182CB2A9}" presName="hierRoot2" presStyleCnt="0">
        <dgm:presLayoutVars>
          <dgm:hierBranch val="init"/>
        </dgm:presLayoutVars>
      </dgm:prSet>
      <dgm:spPr/>
    </dgm:pt>
    <dgm:pt modelId="{800338E5-4DD3-4050-ACCA-4AE1A0BD8E46}" type="pres">
      <dgm:prSet presAssocID="{A41459B9-2F28-4E27-8219-A501182CB2A9}" presName="rootComposite" presStyleCnt="0"/>
      <dgm:spPr/>
    </dgm:pt>
    <dgm:pt modelId="{25C7B805-86AE-411B-BF2E-92E0FC185E63}" type="pres">
      <dgm:prSet presAssocID="{A41459B9-2F28-4E27-8219-A501182CB2A9}" presName="rootText" presStyleLbl="node4" presStyleIdx="2" presStyleCnt="3" custLinFactX="-100000" custLinFactNeighborX="-117497">
        <dgm:presLayoutVars>
          <dgm:chPref val="3"/>
        </dgm:presLayoutVars>
      </dgm:prSet>
      <dgm:spPr/>
    </dgm:pt>
    <dgm:pt modelId="{41157897-6E2B-498F-8ADB-CE5023F85AFE}" type="pres">
      <dgm:prSet presAssocID="{A41459B9-2F28-4E27-8219-A501182CB2A9}" presName="rootConnector" presStyleLbl="node4" presStyleIdx="2" presStyleCnt="3"/>
      <dgm:spPr/>
    </dgm:pt>
    <dgm:pt modelId="{1D5D61B9-816B-46A2-AC94-8D20A743CBF1}" type="pres">
      <dgm:prSet presAssocID="{A41459B9-2F28-4E27-8219-A501182CB2A9}" presName="hierChild4" presStyleCnt="0"/>
      <dgm:spPr/>
    </dgm:pt>
    <dgm:pt modelId="{D0BEF4E8-B05A-473F-A691-C0C5256217D3}" type="pres">
      <dgm:prSet presAssocID="{A41459B9-2F28-4E27-8219-A501182CB2A9}" presName="hierChild5" presStyleCnt="0"/>
      <dgm:spPr/>
    </dgm:pt>
    <dgm:pt modelId="{39836D37-FB78-43AF-8728-9CE926FC0F00}" type="pres">
      <dgm:prSet presAssocID="{3932FDF4-C365-46FF-A44F-C4217EB97C86}" presName="hierChild5" presStyleCnt="0"/>
      <dgm:spPr/>
    </dgm:pt>
    <dgm:pt modelId="{3CB48B87-FAFE-4328-B4EC-1764DDD9FA57}" type="pres">
      <dgm:prSet presAssocID="{E0586818-9EFF-4D3D-910C-F2D9D224BB14}" presName="hierChild5" presStyleCnt="0"/>
      <dgm:spPr/>
    </dgm:pt>
    <dgm:pt modelId="{46FA48A4-FB93-4829-BEE3-65A57229D6F5}" type="pres">
      <dgm:prSet presAssocID="{757C3279-18C7-489C-8EC9-6EB4E72458CC}" presName="hierChild5" presStyleCnt="0"/>
      <dgm:spPr/>
    </dgm:pt>
    <dgm:pt modelId="{D15F9F2D-5D87-4F73-AE0D-2E8D8F15ECB5}" type="pres">
      <dgm:prSet presAssocID="{CFD3B4DD-3E47-48D1-874C-B11BDB266B31}" presName="hierChild3" presStyleCnt="0"/>
      <dgm:spPr/>
    </dgm:pt>
  </dgm:ptLst>
  <dgm:cxnLst>
    <dgm:cxn modelId="{77C8B794-F9F4-44F9-84E7-FF10F2C98AF6}" srcId="{E0586818-9EFF-4D3D-910C-F2D9D224BB14}" destId="{3932FDF4-C365-46FF-A44F-C4217EB97C86}" srcOrd="0" destOrd="0" parTransId="{26C6C2AA-FCB2-41FE-A984-7EE71952EBA4}" sibTransId="{B745CFD1-76EE-4F06-9AF9-E4548E96A1D6}"/>
    <dgm:cxn modelId="{A13774C1-DBE5-4B14-AC53-A7A17B7462E7}" srcId="{757C3279-18C7-489C-8EC9-6EB4E72458CC}" destId="{E0586818-9EFF-4D3D-910C-F2D9D224BB14}" srcOrd="1" destOrd="0" parTransId="{3B2C7F11-111B-4753-8161-605B4058EFA7}" sibTransId="{D9F62427-F5A2-4BA1-B470-292CD89BC921}"/>
    <dgm:cxn modelId="{3651E6A3-56D0-4D58-B909-3810CFD72996}" type="presOf" srcId="{BD2DA443-F385-43E7-A8AC-2936D0655E26}" destId="{D70CBEAD-1CA1-41B2-9227-A226C7D66CC1}" srcOrd="0" destOrd="0" presId="urn:microsoft.com/office/officeart/2005/8/layout/orgChart1"/>
    <dgm:cxn modelId="{6511A8D5-8C04-4723-B3AD-E1C5EBC476AE}" srcId="{757C3279-18C7-489C-8EC9-6EB4E72458CC}" destId="{F261D7E8-5BA8-4898-91DE-28F0DB975685}" srcOrd="0" destOrd="0" parTransId="{6E083FE3-4CDE-4211-ADE3-E94EFA812B56}" sibTransId="{C1C3A008-C929-4915-B63F-DE355EF13ECB}"/>
    <dgm:cxn modelId="{6BD29692-121D-4B8A-9676-645B399F8A4D}" srcId="{3932FDF4-C365-46FF-A44F-C4217EB97C86}" destId="{A41459B9-2F28-4E27-8219-A501182CB2A9}" srcOrd="0" destOrd="0" parTransId="{BBB3C91C-092D-488E-85BD-B4A5360F6052}" sibTransId="{39BEE831-F2AF-4FD7-BB4C-4454E504FAC3}"/>
    <dgm:cxn modelId="{252D723A-DBD5-4F32-80FC-54286470A667}" type="presOf" srcId="{CFD3B4DD-3E47-48D1-874C-B11BDB266B31}" destId="{DE5EA9CA-9C9A-40EA-AECD-EE7CFD03375C}" srcOrd="1" destOrd="0" presId="urn:microsoft.com/office/officeart/2005/8/layout/orgChart1"/>
    <dgm:cxn modelId="{16687D87-573F-407D-9E08-62732E685535}" type="presOf" srcId="{E0586818-9EFF-4D3D-910C-F2D9D224BB14}" destId="{5B504280-A95E-469D-A6C3-E99EE2B1164F}" srcOrd="1" destOrd="0" presId="urn:microsoft.com/office/officeart/2005/8/layout/orgChart1"/>
    <dgm:cxn modelId="{A2CFC50B-B3E4-4BE1-8278-86DD6CAEAFD2}" srcId="{CFD3B4DD-3E47-48D1-874C-B11BDB266B31}" destId="{757C3279-18C7-489C-8EC9-6EB4E72458CC}" srcOrd="0" destOrd="0" parTransId="{A3657EAD-9DDB-4E29-92CB-BF7FAF540FA0}" sibTransId="{21B2364F-A6A3-43E0-A16D-A4D995F7E687}"/>
    <dgm:cxn modelId="{98FA3A4F-C33B-44CB-AF64-6C14FBB4715F}" type="presOf" srcId="{97A45A31-18E0-4D2F-9027-3D320F6A8607}" destId="{527566A3-910B-42E1-ACD9-DEF1477AE2B0}" srcOrd="1" destOrd="0" presId="urn:microsoft.com/office/officeart/2005/8/layout/orgChart1"/>
    <dgm:cxn modelId="{A8E92144-1E79-44B8-8D63-E0C5F2201966}" type="presOf" srcId="{757C3279-18C7-489C-8EC9-6EB4E72458CC}" destId="{74535835-75C1-4DEE-A4C2-023F43F84C8E}" srcOrd="0" destOrd="0" presId="urn:microsoft.com/office/officeart/2005/8/layout/orgChart1"/>
    <dgm:cxn modelId="{3E2D9F28-81DB-4B27-A653-30E35B5A9980}" type="presOf" srcId="{3B2C7F11-111B-4753-8161-605B4058EFA7}" destId="{6DE8B7A7-2746-44F5-BC9C-DFFADD3D5B30}" srcOrd="0" destOrd="0" presId="urn:microsoft.com/office/officeart/2005/8/layout/orgChart1"/>
    <dgm:cxn modelId="{66794659-7C9A-4635-8F93-5DF599AC4F56}" srcId="{F261D7E8-5BA8-4898-91DE-28F0DB975685}" destId="{97A45A31-18E0-4D2F-9027-3D320F6A8607}" srcOrd="0" destOrd="0" parTransId="{BD2DA443-F385-43E7-A8AC-2936D0655E26}" sibTransId="{14E75D12-E5BB-4214-8E3A-CDA4EBA0515C}"/>
    <dgm:cxn modelId="{BC6760F3-BE14-4970-8924-091497F07BE3}" type="presOf" srcId="{A41459B9-2F28-4E27-8219-A501182CB2A9}" destId="{41157897-6E2B-498F-8ADB-CE5023F85AFE}" srcOrd="1" destOrd="0" presId="urn:microsoft.com/office/officeart/2005/8/layout/orgChart1"/>
    <dgm:cxn modelId="{85141D5F-1B48-448A-8B13-80DD7EE8F79D}" type="presOf" srcId="{26C6C2AA-FCB2-41FE-A984-7EE71952EBA4}" destId="{1401785A-CAD3-420E-A038-7801409F9EBE}" srcOrd="0" destOrd="0" presId="urn:microsoft.com/office/officeart/2005/8/layout/orgChart1"/>
    <dgm:cxn modelId="{9F36E8CE-156D-4328-A8A3-F036A4D0D873}" type="presOf" srcId="{757C3279-18C7-489C-8EC9-6EB4E72458CC}" destId="{A7E24018-DCD7-4402-ACC8-7933C3E18D46}" srcOrd="1" destOrd="0" presId="urn:microsoft.com/office/officeart/2005/8/layout/orgChart1"/>
    <dgm:cxn modelId="{0D9115DE-3A69-4EA4-A075-70C1F30A1B1B}" type="presOf" srcId="{6E083FE3-4CDE-4211-ADE3-E94EFA812B56}" destId="{4F69B58B-ED0A-4E38-9EBA-8012327F886C}" srcOrd="0" destOrd="0" presId="urn:microsoft.com/office/officeart/2005/8/layout/orgChart1"/>
    <dgm:cxn modelId="{6ABE1D52-1E8B-4269-8857-FC73C44E5943}" type="presOf" srcId="{3932FDF4-C365-46FF-A44F-C4217EB97C86}" destId="{47619469-AA75-4874-9C8E-FC05B9C93551}" srcOrd="1" destOrd="0" presId="urn:microsoft.com/office/officeart/2005/8/layout/orgChart1"/>
    <dgm:cxn modelId="{3DD6F7BE-44C7-49A7-AD96-ED932D983E35}" type="presOf" srcId="{97A45A31-18E0-4D2F-9027-3D320F6A8607}" destId="{747928F5-801D-45CF-A41F-24AF65137746}" srcOrd="0" destOrd="0" presId="urn:microsoft.com/office/officeart/2005/8/layout/orgChart1"/>
    <dgm:cxn modelId="{4644872F-A67E-4663-964D-1E9E5BCA428C}" type="presOf" srcId="{49581C8B-B548-479B-AD43-BBCA38FDF8C6}" destId="{37B40DEF-6854-45F1-AB50-0E1F8A768595}" srcOrd="0" destOrd="0" presId="urn:microsoft.com/office/officeart/2005/8/layout/orgChart1"/>
    <dgm:cxn modelId="{BF6BA079-F8AB-4BA1-8AD7-C18BD42C4169}" type="presOf" srcId="{F261D7E8-5BA8-4898-91DE-28F0DB975685}" destId="{3FE1248E-F8D9-41E2-9BA9-916BE52D81BA}" srcOrd="1" destOrd="0" presId="urn:microsoft.com/office/officeart/2005/8/layout/orgChart1"/>
    <dgm:cxn modelId="{6B19DC3B-54FF-41E9-8084-8F1A4EE52D14}" type="presOf" srcId="{F261D7E8-5BA8-4898-91DE-28F0DB975685}" destId="{4BB7CA0C-9DBA-4DA5-AFC1-D4285C46BD5B}" srcOrd="0" destOrd="0" presId="urn:microsoft.com/office/officeart/2005/8/layout/orgChart1"/>
    <dgm:cxn modelId="{3D4B0813-D331-4C48-B147-53F69CE23D8C}" type="presOf" srcId="{BBB3C91C-092D-488E-85BD-B4A5360F6052}" destId="{55C3C258-BA3D-47A7-873A-62C880CF82EF}" srcOrd="0" destOrd="0" presId="urn:microsoft.com/office/officeart/2005/8/layout/orgChart1"/>
    <dgm:cxn modelId="{9121ADC6-721A-402E-8B07-FA3642ED09B3}" type="presOf" srcId="{A3657EAD-9DDB-4E29-92CB-BF7FAF540FA0}" destId="{FF6E9F04-E506-4380-9E2A-700305B5E230}" srcOrd="0" destOrd="0" presId="urn:microsoft.com/office/officeart/2005/8/layout/orgChart1"/>
    <dgm:cxn modelId="{9672D842-3CEB-4645-86F9-B72CBFF5E64F}" type="presOf" srcId="{3932FDF4-C365-46FF-A44F-C4217EB97C86}" destId="{B6AFF3D1-F9C0-42BB-910E-91CF35048BC0}" srcOrd="0" destOrd="0" presId="urn:microsoft.com/office/officeart/2005/8/layout/orgChart1"/>
    <dgm:cxn modelId="{96921A02-4536-4D3B-B021-1AE9FB0250C0}" srcId="{49581C8B-B548-479B-AD43-BBCA38FDF8C6}" destId="{CFD3B4DD-3E47-48D1-874C-B11BDB266B31}" srcOrd="0" destOrd="0" parTransId="{F757D41C-F926-4178-A434-5305FCEF8956}" sibTransId="{85C43D41-2BF5-4F78-AB27-BC51F51E9C3D}"/>
    <dgm:cxn modelId="{66EAD0B7-8CC8-483F-80BC-DEE11AF4D331}" type="presOf" srcId="{E0586818-9EFF-4D3D-910C-F2D9D224BB14}" destId="{714CF837-C076-42C3-A71E-ACCAEBAA47DD}" srcOrd="0" destOrd="0" presId="urn:microsoft.com/office/officeart/2005/8/layout/orgChart1"/>
    <dgm:cxn modelId="{86E157D9-B0C3-4EA3-B885-A9016084E6AD}" type="presOf" srcId="{CFD3B4DD-3E47-48D1-874C-B11BDB266B31}" destId="{B1E69951-5519-4583-AE83-6F1B163C0E1D}" srcOrd="0" destOrd="0" presId="urn:microsoft.com/office/officeart/2005/8/layout/orgChart1"/>
    <dgm:cxn modelId="{3DB31232-E7AD-47BE-B8FA-314315BEFFFB}" type="presOf" srcId="{A41459B9-2F28-4E27-8219-A501182CB2A9}" destId="{25C7B805-86AE-411B-BF2E-92E0FC185E63}" srcOrd="0" destOrd="0" presId="urn:microsoft.com/office/officeart/2005/8/layout/orgChart1"/>
    <dgm:cxn modelId="{9CAC4820-D369-440B-934A-AA27657B0102}" type="presParOf" srcId="{37B40DEF-6854-45F1-AB50-0E1F8A768595}" destId="{9F2E6A86-5B64-473D-8F44-B1DF1DC942ED}" srcOrd="0" destOrd="0" presId="urn:microsoft.com/office/officeart/2005/8/layout/orgChart1"/>
    <dgm:cxn modelId="{7E87D623-A5FD-4BAE-A5E4-024EF1AFA7EE}" type="presParOf" srcId="{9F2E6A86-5B64-473D-8F44-B1DF1DC942ED}" destId="{960DB06B-952D-4290-B635-2639921CC433}" srcOrd="0" destOrd="0" presId="urn:microsoft.com/office/officeart/2005/8/layout/orgChart1"/>
    <dgm:cxn modelId="{8AF2FD71-0487-4C1C-966C-6B72F7EC144B}" type="presParOf" srcId="{960DB06B-952D-4290-B635-2639921CC433}" destId="{B1E69951-5519-4583-AE83-6F1B163C0E1D}" srcOrd="0" destOrd="0" presId="urn:microsoft.com/office/officeart/2005/8/layout/orgChart1"/>
    <dgm:cxn modelId="{2128CFCA-101A-4F22-9C7A-380355AE0D34}" type="presParOf" srcId="{960DB06B-952D-4290-B635-2639921CC433}" destId="{DE5EA9CA-9C9A-40EA-AECD-EE7CFD03375C}" srcOrd="1" destOrd="0" presId="urn:microsoft.com/office/officeart/2005/8/layout/orgChart1"/>
    <dgm:cxn modelId="{17AF32A2-9471-4D72-87C5-D7F0D8000647}" type="presParOf" srcId="{9F2E6A86-5B64-473D-8F44-B1DF1DC942ED}" destId="{9DDCF112-FB0D-4EA9-B77C-0E49E6511BFB}" srcOrd="1" destOrd="0" presId="urn:microsoft.com/office/officeart/2005/8/layout/orgChart1"/>
    <dgm:cxn modelId="{60AB5717-2095-4C18-B053-6F086F30CB8B}" type="presParOf" srcId="{9DDCF112-FB0D-4EA9-B77C-0E49E6511BFB}" destId="{FF6E9F04-E506-4380-9E2A-700305B5E230}" srcOrd="0" destOrd="0" presId="urn:microsoft.com/office/officeart/2005/8/layout/orgChart1"/>
    <dgm:cxn modelId="{9E70272F-85B7-4BE1-A309-C48E9C89C387}" type="presParOf" srcId="{9DDCF112-FB0D-4EA9-B77C-0E49E6511BFB}" destId="{7DC471CF-FEF9-4ECF-A446-E2C4C7FC94DE}" srcOrd="1" destOrd="0" presId="urn:microsoft.com/office/officeart/2005/8/layout/orgChart1"/>
    <dgm:cxn modelId="{7160221D-0F01-4BC2-90F7-9289B216C7C9}" type="presParOf" srcId="{7DC471CF-FEF9-4ECF-A446-E2C4C7FC94DE}" destId="{4007CFE8-B81B-42DF-A9A0-D96FC10AE656}" srcOrd="0" destOrd="0" presId="urn:microsoft.com/office/officeart/2005/8/layout/orgChart1"/>
    <dgm:cxn modelId="{C539D570-46BF-4652-B78B-FA6B45565D6D}" type="presParOf" srcId="{4007CFE8-B81B-42DF-A9A0-D96FC10AE656}" destId="{74535835-75C1-4DEE-A4C2-023F43F84C8E}" srcOrd="0" destOrd="0" presId="urn:microsoft.com/office/officeart/2005/8/layout/orgChart1"/>
    <dgm:cxn modelId="{05ACB206-D65D-4B10-A544-0A9F0D4C4022}" type="presParOf" srcId="{4007CFE8-B81B-42DF-A9A0-D96FC10AE656}" destId="{A7E24018-DCD7-4402-ACC8-7933C3E18D46}" srcOrd="1" destOrd="0" presId="urn:microsoft.com/office/officeart/2005/8/layout/orgChart1"/>
    <dgm:cxn modelId="{4525DCF8-06EE-406F-AAF6-EF167B62B389}" type="presParOf" srcId="{7DC471CF-FEF9-4ECF-A446-E2C4C7FC94DE}" destId="{A8CE77F3-06F0-4C82-95A2-0F9442483A2B}" srcOrd="1" destOrd="0" presId="urn:microsoft.com/office/officeart/2005/8/layout/orgChart1"/>
    <dgm:cxn modelId="{6EE27734-F9AC-4805-BCB5-170303488189}" type="presParOf" srcId="{A8CE77F3-06F0-4C82-95A2-0F9442483A2B}" destId="{4F69B58B-ED0A-4E38-9EBA-8012327F886C}" srcOrd="0" destOrd="0" presId="urn:microsoft.com/office/officeart/2005/8/layout/orgChart1"/>
    <dgm:cxn modelId="{27F315C6-8788-4140-8B27-2490D4B8A91A}" type="presParOf" srcId="{A8CE77F3-06F0-4C82-95A2-0F9442483A2B}" destId="{3F5E1A0B-0FE2-4AB0-AABB-84FD1B23962B}" srcOrd="1" destOrd="0" presId="urn:microsoft.com/office/officeart/2005/8/layout/orgChart1"/>
    <dgm:cxn modelId="{6081FE14-4314-4787-BDCE-5D5A62861391}" type="presParOf" srcId="{3F5E1A0B-0FE2-4AB0-AABB-84FD1B23962B}" destId="{83472643-3B72-4002-9CAB-9BA769F8ADCD}" srcOrd="0" destOrd="0" presId="urn:microsoft.com/office/officeart/2005/8/layout/orgChart1"/>
    <dgm:cxn modelId="{9F76027E-E87A-48DB-A630-C6B87CE837A6}" type="presParOf" srcId="{83472643-3B72-4002-9CAB-9BA769F8ADCD}" destId="{4BB7CA0C-9DBA-4DA5-AFC1-D4285C46BD5B}" srcOrd="0" destOrd="0" presId="urn:microsoft.com/office/officeart/2005/8/layout/orgChart1"/>
    <dgm:cxn modelId="{D3DA0A52-4F33-450C-9A2B-F9BC5A5C7CBD}" type="presParOf" srcId="{83472643-3B72-4002-9CAB-9BA769F8ADCD}" destId="{3FE1248E-F8D9-41E2-9BA9-916BE52D81BA}" srcOrd="1" destOrd="0" presId="urn:microsoft.com/office/officeart/2005/8/layout/orgChart1"/>
    <dgm:cxn modelId="{52A40697-1F31-4E45-960F-09948A77D0F6}" type="presParOf" srcId="{3F5E1A0B-0FE2-4AB0-AABB-84FD1B23962B}" destId="{B9D4555C-F7FF-4869-93D6-8EB8514CF681}" srcOrd="1" destOrd="0" presId="urn:microsoft.com/office/officeart/2005/8/layout/orgChart1"/>
    <dgm:cxn modelId="{4E8575BA-C1A5-48D4-998D-44F6E671A367}" type="presParOf" srcId="{B9D4555C-F7FF-4869-93D6-8EB8514CF681}" destId="{D70CBEAD-1CA1-41B2-9227-A226C7D66CC1}" srcOrd="0" destOrd="0" presId="urn:microsoft.com/office/officeart/2005/8/layout/orgChart1"/>
    <dgm:cxn modelId="{7DCA62ED-1101-4B50-86B2-3DBF0EC7B4A0}" type="presParOf" srcId="{B9D4555C-F7FF-4869-93D6-8EB8514CF681}" destId="{A55B86E4-8DBD-4F52-B997-E666F0995F39}" srcOrd="1" destOrd="0" presId="urn:microsoft.com/office/officeart/2005/8/layout/orgChart1"/>
    <dgm:cxn modelId="{54140194-351A-4EFA-A1D3-BD4C478031E0}" type="presParOf" srcId="{A55B86E4-8DBD-4F52-B997-E666F0995F39}" destId="{8F7A8D33-A935-4544-8C4F-E318665F407F}" srcOrd="0" destOrd="0" presId="urn:microsoft.com/office/officeart/2005/8/layout/orgChart1"/>
    <dgm:cxn modelId="{83948B3F-C834-414B-943C-6277580A059E}" type="presParOf" srcId="{8F7A8D33-A935-4544-8C4F-E318665F407F}" destId="{747928F5-801D-45CF-A41F-24AF65137746}" srcOrd="0" destOrd="0" presId="urn:microsoft.com/office/officeart/2005/8/layout/orgChart1"/>
    <dgm:cxn modelId="{A273722D-6177-4D2D-B8F2-3B1AAC0C43E0}" type="presParOf" srcId="{8F7A8D33-A935-4544-8C4F-E318665F407F}" destId="{527566A3-910B-42E1-ACD9-DEF1477AE2B0}" srcOrd="1" destOrd="0" presId="urn:microsoft.com/office/officeart/2005/8/layout/orgChart1"/>
    <dgm:cxn modelId="{E704A09C-A949-4F81-9AEF-EEE117EAF3E9}" type="presParOf" srcId="{A55B86E4-8DBD-4F52-B997-E666F0995F39}" destId="{9D0BAE5A-1E84-4901-AE0A-3968BA49F76A}" srcOrd="1" destOrd="0" presId="urn:microsoft.com/office/officeart/2005/8/layout/orgChart1"/>
    <dgm:cxn modelId="{41EBF08B-7C02-4B47-9D58-0312EB620314}" type="presParOf" srcId="{A55B86E4-8DBD-4F52-B997-E666F0995F39}" destId="{6D8BF352-2C22-467A-B11A-BD911837A4E9}" srcOrd="2" destOrd="0" presId="urn:microsoft.com/office/officeart/2005/8/layout/orgChart1"/>
    <dgm:cxn modelId="{45583F33-BF90-40FC-B198-837343C94816}" type="presParOf" srcId="{3F5E1A0B-0FE2-4AB0-AABB-84FD1B23962B}" destId="{D8045D35-8288-4BC8-AE7A-2E962F4A400F}" srcOrd="2" destOrd="0" presId="urn:microsoft.com/office/officeart/2005/8/layout/orgChart1"/>
    <dgm:cxn modelId="{10C9F7EA-4FAC-4DBB-A83C-F354EFB286AB}" type="presParOf" srcId="{A8CE77F3-06F0-4C82-95A2-0F9442483A2B}" destId="{6DE8B7A7-2746-44F5-BC9C-DFFADD3D5B30}" srcOrd="2" destOrd="0" presId="urn:microsoft.com/office/officeart/2005/8/layout/orgChart1"/>
    <dgm:cxn modelId="{B0BB072F-0A9A-4FB2-99F8-CA435842474B}" type="presParOf" srcId="{A8CE77F3-06F0-4C82-95A2-0F9442483A2B}" destId="{D9E34625-1AC4-40BA-BC28-4E5861617CCB}" srcOrd="3" destOrd="0" presId="urn:microsoft.com/office/officeart/2005/8/layout/orgChart1"/>
    <dgm:cxn modelId="{C2670013-7C8D-4C87-87D8-CEBBCD9DF95F}" type="presParOf" srcId="{D9E34625-1AC4-40BA-BC28-4E5861617CCB}" destId="{64D40564-8D8C-4138-9B70-D094C03E6841}" srcOrd="0" destOrd="0" presId="urn:microsoft.com/office/officeart/2005/8/layout/orgChart1"/>
    <dgm:cxn modelId="{6AE4ABAF-E6AD-4B59-B1CE-86518349D696}" type="presParOf" srcId="{64D40564-8D8C-4138-9B70-D094C03E6841}" destId="{714CF837-C076-42C3-A71E-ACCAEBAA47DD}" srcOrd="0" destOrd="0" presId="urn:microsoft.com/office/officeart/2005/8/layout/orgChart1"/>
    <dgm:cxn modelId="{BEEF194D-84EF-4F19-9654-72AC3BDEB83B}" type="presParOf" srcId="{64D40564-8D8C-4138-9B70-D094C03E6841}" destId="{5B504280-A95E-469D-A6C3-E99EE2B1164F}" srcOrd="1" destOrd="0" presId="urn:microsoft.com/office/officeart/2005/8/layout/orgChart1"/>
    <dgm:cxn modelId="{DA9DD42A-1E08-42FD-8996-609054DBF3EB}" type="presParOf" srcId="{D9E34625-1AC4-40BA-BC28-4E5861617CCB}" destId="{8F08A47F-DD87-48AB-9F7A-2D2B6AE602C3}" srcOrd="1" destOrd="0" presId="urn:microsoft.com/office/officeart/2005/8/layout/orgChart1"/>
    <dgm:cxn modelId="{EE9A213C-3597-46AE-8E52-0719E18565FF}" type="presParOf" srcId="{8F08A47F-DD87-48AB-9F7A-2D2B6AE602C3}" destId="{1401785A-CAD3-420E-A038-7801409F9EBE}" srcOrd="0" destOrd="0" presId="urn:microsoft.com/office/officeart/2005/8/layout/orgChart1"/>
    <dgm:cxn modelId="{9A2EC3B8-646B-42A5-9F4F-B4CCBFB7129A}" type="presParOf" srcId="{8F08A47F-DD87-48AB-9F7A-2D2B6AE602C3}" destId="{88D7BEF2-733B-491A-9605-0B7FC1079EF8}" srcOrd="1" destOrd="0" presId="urn:microsoft.com/office/officeart/2005/8/layout/orgChart1"/>
    <dgm:cxn modelId="{F6DC45A1-F2A4-4A7D-A3AA-9FB9AEC4B7D3}" type="presParOf" srcId="{88D7BEF2-733B-491A-9605-0B7FC1079EF8}" destId="{B2F80349-C4E4-4873-9038-07A44353FFE1}" srcOrd="0" destOrd="0" presId="urn:microsoft.com/office/officeart/2005/8/layout/orgChart1"/>
    <dgm:cxn modelId="{1720B718-7A04-4DC0-8641-273A63380EC7}" type="presParOf" srcId="{B2F80349-C4E4-4873-9038-07A44353FFE1}" destId="{B6AFF3D1-F9C0-42BB-910E-91CF35048BC0}" srcOrd="0" destOrd="0" presId="urn:microsoft.com/office/officeart/2005/8/layout/orgChart1"/>
    <dgm:cxn modelId="{3F5494F3-A536-4B96-BB54-A7E97D98ABCC}" type="presParOf" srcId="{B2F80349-C4E4-4873-9038-07A44353FFE1}" destId="{47619469-AA75-4874-9C8E-FC05B9C93551}" srcOrd="1" destOrd="0" presId="urn:microsoft.com/office/officeart/2005/8/layout/orgChart1"/>
    <dgm:cxn modelId="{D99F2D30-5030-4686-B9C8-1ED617C334B5}" type="presParOf" srcId="{88D7BEF2-733B-491A-9605-0B7FC1079EF8}" destId="{5F514054-EEFD-43E8-9479-10F0D9828056}" srcOrd="1" destOrd="0" presId="urn:microsoft.com/office/officeart/2005/8/layout/orgChart1"/>
    <dgm:cxn modelId="{729A4284-515A-4385-8FC5-4EF41AD7F5E7}" type="presParOf" srcId="{5F514054-EEFD-43E8-9479-10F0D9828056}" destId="{55C3C258-BA3D-47A7-873A-62C880CF82EF}" srcOrd="0" destOrd="0" presId="urn:microsoft.com/office/officeart/2005/8/layout/orgChart1"/>
    <dgm:cxn modelId="{CCDD29B0-A80A-4AE7-929F-CE68C93E6C7A}" type="presParOf" srcId="{5F514054-EEFD-43E8-9479-10F0D9828056}" destId="{11247ECE-85BD-434A-8E78-3FE778FB0683}" srcOrd="1" destOrd="0" presId="urn:microsoft.com/office/officeart/2005/8/layout/orgChart1"/>
    <dgm:cxn modelId="{CAEF2D47-1BAB-4CEA-AF68-8DAC4ABD97E0}" type="presParOf" srcId="{11247ECE-85BD-434A-8E78-3FE778FB0683}" destId="{800338E5-4DD3-4050-ACCA-4AE1A0BD8E46}" srcOrd="0" destOrd="0" presId="urn:microsoft.com/office/officeart/2005/8/layout/orgChart1"/>
    <dgm:cxn modelId="{41AD21FC-656A-4DE7-AC05-2908F7D0EE78}" type="presParOf" srcId="{800338E5-4DD3-4050-ACCA-4AE1A0BD8E46}" destId="{25C7B805-86AE-411B-BF2E-92E0FC185E63}" srcOrd="0" destOrd="0" presId="urn:microsoft.com/office/officeart/2005/8/layout/orgChart1"/>
    <dgm:cxn modelId="{349BB921-B820-4CF1-BF06-D11203011154}" type="presParOf" srcId="{800338E5-4DD3-4050-ACCA-4AE1A0BD8E46}" destId="{41157897-6E2B-498F-8ADB-CE5023F85AFE}" srcOrd="1" destOrd="0" presId="urn:microsoft.com/office/officeart/2005/8/layout/orgChart1"/>
    <dgm:cxn modelId="{34798762-8299-48CE-81BE-9921FB0E0B39}" type="presParOf" srcId="{11247ECE-85BD-434A-8E78-3FE778FB0683}" destId="{1D5D61B9-816B-46A2-AC94-8D20A743CBF1}" srcOrd="1" destOrd="0" presId="urn:microsoft.com/office/officeart/2005/8/layout/orgChart1"/>
    <dgm:cxn modelId="{9452170D-00E2-4AD5-82E5-4DC13571ED60}" type="presParOf" srcId="{11247ECE-85BD-434A-8E78-3FE778FB0683}" destId="{D0BEF4E8-B05A-473F-A691-C0C5256217D3}" srcOrd="2" destOrd="0" presId="urn:microsoft.com/office/officeart/2005/8/layout/orgChart1"/>
    <dgm:cxn modelId="{579B43BF-3C4C-4D20-A31E-4548BE462214}" type="presParOf" srcId="{88D7BEF2-733B-491A-9605-0B7FC1079EF8}" destId="{39836D37-FB78-43AF-8728-9CE926FC0F00}" srcOrd="2" destOrd="0" presId="urn:microsoft.com/office/officeart/2005/8/layout/orgChart1"/>
    <dgm:cxn modelId="{CD5A80FC-72EB-474F-943C-77D4A3413439}" type="presParOf" srcId="{D9E34625-1AC4-40BA-BC28-4E5861617CCB}" destId="{3CB48B87-FAFE-4328-B4EC-1764DDD9FA57}" srcOrd="2" destOrd="0" presId="urn:microsoft.com/office/officeart/2005/8/layout/orgChart1"/>
    <dgm:cxn modelId="{4E259A2F-B533-46ED-932F-870DEB4D2B30}" type="presParOf" srcId="{7DC471CF-FEF9-4ECF-A446-E2C4C7FC94DE}" destId="{46FA48A4-FB93-4829-BEE3-65A57229D6F5}" srcOrd="2" destOrd="0" presId="urn:microsoft.com/office/officeart/2005/8/layout/orgChart1"/>
    <dgm:cxn modelId="{6B2E8A82-C1BE-4114-B683-AABEDFCE5556}" type="presParOf" srcId="{9F2E6A86-5B64-473D-8F44-B1DF1DC942ED}" destId="{D15F9F2D-5D87-4F73-AE0D-2E8D8F15EC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581C8B-B548-479B-AD43-BBCA38FDF8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D3B4DD-3E47-48D1-874C-B11BDB266B31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chemeClr val="accent1">
                  <a:lumMod val="50000"/>
                </a:schemeClr>
              </a:solidFill>
            </a:rPr>
            <a:t>Serum</a:t>
          </a:r>
          <a:endParaRPr lang="en-US" sz="1500" b="1" dirty="0">
            <a:solidFill>
              <a:schemeClr val="accent1">
                <a:lumMod val="50000"/>
              </a:schemeClr>
            </a:solidFill>
          </a:endParaRPr>
        </a:p>
      </dgm:t>
    </dgm:pt>
    <dgm:pt modelId="{F757D41C-F926-4178-A434-5305FCEF8956}" type="parTrans" cxnId="{96921A02-4536-4D3B-B021-1AE9FB0250C0}">
      <dgm:prSet/>
      <dgm:spPr/>
      <dgm:t>
        <a:bodyPr/>
        <a:lstStyle/>
        <a:p>
          <a:endParaRPr lang="en-US"/>
        </a:p>
      </dgm:t>
    </dgm:pt>
    <dgm:pt modelId="{85C43D41-2BF5-4F78-AB27-BC51F51E9C3D}" type="sibTrans" cxnId="{96921A02-4536-4D3B-B021-1AE9FB0250C0}">
      <dgm:prSet/>
      <dgm:spPr/>
      <dgm:t>
        <a:bodyPr/>
        <a:lstStyle/>
        <a:p>
          <a:endParaRPr lang="en-US"/>
        </a:p>
      </dgm:t>
    </dgm:pt>
    <dgm:pt modelId="{757C3279-18C7-489C-8EC9-6EB4E72458CC}">
      <dgm:prSet phldrT="[Text]"/>
      <dgm:spPr/>
      <dgm:t>
        <a:bodyPr/>
        <a:lstStyle/>
        <a:p>
          <a:r>
            <a:rPr lang="en-US" dirty="0" smtClean="0"/>
            <a:t>Separation of Globulin from Albumin</a:t>
          </a:r>
          <a:endParaRPr lang="en-US" dirty="0"/>
        </a:p>
      </dgm:t>
    </dgm:pt>
    <dgm:pt modelId="{A3657EAD-9DDB-4E29-92CB-BF7FAF540FA0}" type="parTrans" cxnId="{A2CFC50B-B3E4-4BE1-8278-86DD6CAEAFD2}">
      <dgm:prSet/>
      <dgm:spPr/>
      <dgm:t>
        <a:bodyPr/>
        <a:lstStyle/>
        <a:p>
          <a:endParaRPr lang="en-US"/>
        </a:p>
      </dgm:t>
    </dgm:pt>
    <dgm:pt modelId="{21B2364F-A6A3-43E0-A16D-A4D995F7E687}" type="sibTrans" cxnId="{A2CFC50B-B3E4-4BE1-8278-86DD6CAEAFD2}">
      <dgm:prSet/>
      <dgm:spPr/>
      <dgm:t>
        <a:bodyPr/>
        <a:lstStyle/>
        <a:p>
          <a:endParaRPr lang="en-US"/>
        </a:p>
      </dgm:t>
    </dgm:pt>
    <dgm:pt modelId="{F261D7E8-5BA8-4898-91DE-28F0DB97568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Albumin</a:t>
          </a:r>
          <a:endParaRPr lang="en-US" dirty="0"/>
        </a:p>
      </dgm:t>
    </dgm:pt>
    <dgm:pt modelId="{6E083FE3-4CDE-4211-ADE3-E94EFA812B56}" type="parTrans" cxnId="{6511A8D5-8C04-4723-B3AD-E1C5EBC476AE}">
      <dgm:prSet/>
      <dgm:spPr/>
      <dgm:t>
        <a:bodyPr/>
        <a:lstStyle/>
        <a:p>
          <a:endParaRPr lang="en-US"/>
        </a:p>
      </dgm:t>
    </dgm:pt>
    <dgm:pt modelId="{C1C3A008-C929-4915-B63F-DE355EF13ECB}" type="sibTrans" cxnId="{6511A8D5-8C04-4723-B3AD-E1C5EBC476AE}">
      <dgm:prSet/>
      <dgm:spPr/>
      <dgm:t>
        <a:bodyPr/>
        <a:lstStyle/>
        <a:p>
          <a:endParaRPr lang="en-US"/>
        </a:p>
      </dgm:t>
    </dgm:pt>
    <dgm:pt modelId="{E0586818-9EFF-4D3D-910C-F2D9D224BB1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Globulin</a:t>
          </a:r>
          <a:endParaRPr lang="en-US" dirty="0"/>
        </a:p>
      </dgm:t>
    </dgm:pt>
    <dgm:pt modelId="{3B2C7F11-111B-4753-8161-605B4058EFA7}" type="parTrans" cxnId="{A13774C1-DBE5-4B14-AC53-A7A17B7462E7}">
      <dgm:prSet/>
      <dgm:spPr/>
      <dgm:t>
        <a:bodyPr/>
        <a:lstStyle/>
        <a:p>
          <a:endParaRPr lang="en-US"/>
        </a:p>
      </dgm:t>
    </dgm:pt>
    <dgm:pt modelId="{D9F62427-F5A2-4BA1-B470-292CD89BC921}" type="sibTrans" cxnId="{A13774C1-DBE5-4B14-AC53-A7A17B7462E7}">
      <dgm:prSet/>
      <dgm:spPr/>
      <dgm:t>
        <a:bodyPr/>
        <a:lstStyle/>
        <a:p>
          <a:endParaRPr lang="en-US"/>
        </a:p>
      </dgm:t>
    </dgm:pt>
    <dgm:pt modelId="{3932FDF4-C365-46FF-A44F-C4217EB97C86}">
      <dgm:prSet/>
      <dgm:spPr/>
      <dgm:t>
        <a:bodyPr/>
        <a:lstStyle/>
        <a:p>
          <a:r>
            <a:rPr lang="en-US" b="1" dirty="0" smtClean="0"/>
            <a:t>Biuret test  </a:t>
          </a:r>
          <a:endParaRPr lang="en-US" b="1" dirty="0"/>
        </a:p>
      </dgm:t>
    </dgm:pt>
    <dgm:pt modelId="{26C6C2AA-FCB2-41FE-A984-7EE71952EBA4}" type="parTrans" cxnId="{77C8B794-F9F4-44F9-84E7-FF10F2C98AF6}">
      <dgm:prSet/>
      <dgm:spPr/>
      <dgm:t>
        <a:bodyPr/>
        <a:lstStyle/>
        <a:p>
          <a:endParaRPr lang="en-US"/>
        </a:p>
      </dgm:t>
    </dgm:pt>
    <dgm:pt modelId="{B745CFD1-76EE-4F06-9AF9-E4548E96A1D6}" type="sibTrans" cxnId="{77C8B794-F9F4-44F9-84E7-FF10F2C98AF6}">
      <dgm:prSet/>
      <dgm:spPr/>
      <dgm:t>
        <a:bodyPr/>
        <a:lstStyle/>
        <a:p>
          <a:endParaRPr lang="en-US"/>
        </a:p>
      </dgm:t>
    </dgm:pt>
    <dgm:pt modelId="{A41459B9-2F28-4E27-8219-A501182CB2A9}">
      <dgm:prSet/>
      <dgm:spPr/>
      <dgm:t>
        <a:bodyPr/>
        <a:lstStyle/>
        <a:p>
          <a:r>
            <a:rPr lang="en-US" dirty="0" smtClean="0"/>
            <a:t>Heat Coagulation Test</a:t>
          </a:r>
          <a:endParaRPr lang="en-US" dirty="0"/>
        </a:p>
      </dgm:t>
    </dgm:pt>
    <dgm:pt modelId="{BBB3C91C-092D-488E-85BD-B4A5360F6052}" type="parTrans" cxnId="{6BD29692-121D-4B8A-9676-645B399F8A4D}">
      <dgm:prSet/>
      <dgm:spPr/>
      <dgm:t>
        <a:bodyPr/>
        <a:lstStyle/>
        <a:p>
          <a:endParaRPr lang="en-US"/>
        </a:p>
      </dgm:t>
    </dgm:pt>
    <dgm:pt modelId="{39BEE831-F2AF-4FD7-BB4C-4454E504FAC3}" type="sibTrans" cxnId="{6BD29692-121D-4B8A-9676-645B399F8A4D}">
      <dgm:prSet/>
      <dgm:spPr/>
      <dgm:t>
        <a:bodyPr/>
        <a:lstStyle/>
        <a:p>
          <a:endParaRPr lang="en-US"/>
        </a:p>
      </dgm:t>
    </dgm:pt>
    <dgm:pt modelId="{97A45A31-18E0-4D2F-9027-3D320F6A8607}">
      <dgm:prSet/>
      <dgm:spPr/>
      <dgm:t>
        <a:bodyPr/>
        <a:lstStyle/>
        <a:p>
          <a:r>
            <a:rPr lang="en-US" dirty="0" smtClean="0"/>
            <a:t>Heat coagulation Test</a:t>
          </a:r>
          <a:endParaRPr lang="en-US" dirty="0"/>
        </a:p>
      </dgm:t>
    </dgm:pt>
    <dgm:pt modelId="{BD2DA443-F385-43E7-A8AC-2936D0655E26}" type="parTrans" cxnId="{66794659-7C9A-4635-8F93-5DF599AC4F56}">
      <dgm:prSet/>
      <dgm:spPr/>
      <dgm:t>
        <a:bodyPr/>
        <a:lstStyle/>
        <a:p>
          <a:endParaRPr lang="en-US"/>
        </a:p>
      </dgm:t>
    </dgm:pt>
    <dgm:pt modelId="{14E75D12-E5BB-4214-8E3A-CDA4EBA0515C}" type="sibTrans" cxnId="{66794659-7C9A-4635-8F93-5DF599AC4F56}">
      <dgm:prSet/>
      <dgm:spPr/>
      <dgm:t>
        <a:bodyPr/>
        <a:lstStyle/>
        <a:p>
          <a:endParaRPr lang="en-US"/>
        </a:p>
      </dgm:t>
    </dgm:pt>
    <dgm:pt modelId="{0F844DBC-683C-421E-9F81-B3E089164DAC}">
      <dgm:prSet/>
      <dgm:spPr/>
      <dgm:t>
        <a:bodyPr/>
        <a:lstStyle/>
        <a:p>
          <a:r>
            <a:rPr lang="en-US" smtClean="0"/>
            <a:t>Salting out </a:t>
          </a:r>
          <a:endParaRPr lang="en-US"/>
        </a:p>
      </dgm:t>
    </dgm:pt>
    <dgm:pt modelId="{007730B7-D703-46D8-8BB1-D343BEF49F18}" type="parTrans" cxnId="{75F4DBA3-3F91-4C1A-A1A8-DD020932DCE6}">
      <dgm:prSet/>
      <dgm:spPr/>
      <dgm:t>
        <a:bodyPr/>
        <a:lstStyle/>
        <a:p>
          <a:endParaRPr lang="en-US"/>
        </a:p>
      </dgm:t>
    </dgm:pt>
    <dgm:pt modelId="{A85932A1-0A19-45EB-B812-069EE03FB934}" type="sibTrans" cxnId="{75F4DBA3-3F91-4C1A-A1A8-DD020932DCE6}">
      <dgm:prSet/>
      <dgm:spPr/>
      <dgm:t>
        <a:bodyPr/>
        <a:lstStyle/>
        <a:p>
          <a:endParaRPr lang="en-US"/>
        </a:p>
      </dgm:t>
    </dgm:pt>
    <dgm:pt modelId="{37B40DEF-6854-45F1-AB50-0E1F8A768595}" type="pres">
      <dgm:prSet presAssocID="{49581C8B-B548-479B-AD43-BBCA38FDF8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F2E6A86-5B64-473D-8F44-B1DF1DC942ED}" type="pres">
      <dgm:prSet presAssocID="{CFD3B4DD-3E47-48D1-874C-B11BDB266B31}" presName="hierRoot1" presStyleCnt="0">
        <dgm:presLayoutVars>
          <dgm:hierBranch val="init"/>
        </dgm:presLayoutVars>
      </dgm:prSet>
      <dgm:spPr/>
    </dgm:pt>
    <dgm:pt modelId="{960DB06B-952D-4290-B635-2639921CC433}" type="pres">
      <dgm:prSet presAssocID="{CFD3B4DD-3E47-48D1-874C-B11BDB266B31}" presName="rootComposite1" presStyleCnt="0"/>
      <dgm:spPr/>
    </dgm:pt>
    <dgm:pt modelId="{B1E69951-5519-4583-AE83-6F1B163C0E1D}" type="pres">
      <dgm:prSet presAssocID="{CFD3B4DD-3E47-48D1-874C-B11BDB266B31}" presName="rootText1" presStyleLbl="node0" presStyleIdx="0" presStyleCnt="1" custLinFactNeighborX="62500" custLinFactNeighborY="-18232">
        <dgm:presLayoutVars>
          <dgm:chPref val="3"/>
        </dgm:presLayoutVars>
      </dgm:prSet>
      <dgm:spPr/>
    </dgm:pt>
    <dgm:pt modelId="{DE5EA9CA-9C9A-40EA-AECD-EE7CFD03375C}" type="pres">
      <dgm:prSet presAssocID="{CFD3B4DD-3E47-48D1-874C-B11BDB266B31}" presName="rootConnector1" presStyleLbl="node1" presStyleIdx="0" presStyleCnt="0"/>
      <dgm:spPr/>
    </dgm:pt>
    <dgm:pt modelId="{9DDCF112-FB0D-4EA9-B77C-0E49E6511BFB}" type="pres">
      <dgm:prSet presAssocID="{CFD3B4DD-3E47-48D1-874C-B11BDB266B31}" presName="hierChild2" presStyleCnt="0"/>
      <dgm:spPr/>
    </dgm:pt>
    <dgm:pt modelId="{FF6E9F04-E506-4380-9E2A-700305B5E230}" type="pres">
      <dgm:prSet presAssocID="{A3657EAD-9DDB-4E29-92CB-BF7FAF540FA0}" presName="Name37" presStyleLbl="parChTrans1D2" presStyleIdx="0" presStyleCnt="1"/>
      <dgm:spPr/>
    </dgm:pt>
    <dgm:pt modelId="{7DC471CF-FEF9-4ECF-A446-E2C4C7FC94DE}" type="pres">
      <dgm:prSet presAssocID="{757C3279-18C7-489C-8EC9-6EB4E72458CC}" presName="hierRoot2" presStyleCnt="0">
        <dgm:presLayoutVars>
          <dgm:hierBranch val="init"/>
        </dgm:presLayoutVars>
      </dgm:prSet>
      <dgm:spPr/>
    </dgm:pt>
    <dgm:pt modelId="{4007CFE8-B81B-42DF-A9A0-D96FC10AE656}" type="pres">
      <dgm:prSet presAssocID="{757C3279-18C7-489C-8EC9-6EB4E72458CC}" presName="rootComposite" presStyleCnt="0"/>
      <dgm:spPr/>
    </dgm:pt>
    <dgm:pt modelId="{74535835-75C1-4DEE-A4C2-023F43F84C8E}" type="pres">
      <dgm:prSet presAssocID="{757C3279-18C7-489C-8EC9-6EB4E72458CC}" presName="rootText" presStyleLbl="node2" presStyleIdx="0" presStyleCnt="1" custScaleX="177250" custLinFactNeighborX="62500" custLinFactNeighborY="17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E24018-DCD7-4402-ACC8-7933C3E18D46}" type="pres">
      <dgm:prSet presAssocID="{757C3279-18C7-489C-8EC9-6EB4E72458CC}" presName="rootConnector" presStyleLbl="node2" presStyleIdx="0" presStyleCnt="1"/>
      <dgm:spPr/>
    </dgm:pt>
    <dgm:pt modelId="{A8CE77F3-06F0-4C82-95A2-0F9442483A2B}" type="pres">
      <dgm:prSet presAssocID="{757C3279-18C7-489C-8EC9-6EB4E72458CC}" presName="hierChild4" presStyleCnt="0"/>
      <dgm:spPr/>
    </dgm:pt>
    <dgm:pt modelId="{4F69B58B-ED0A-4E38-9EBA-8012327F886C}" type="pres">
      <dgm:prSet presAssocID="{6E083FE3-4CDE-4211-ADE3-E94EFA812B56}" presName="Name37" presStyleLbl="parChTrans1D3" presStyleIdx="0" presStyleCnt="2"/>
      <dgm:spPr/>
    </dgm:pt>
    <dgm:pt modelId="{3F5E1A0B-0FE2-4AB0-AABB-84FD1B23962B}" type="pres">
      <dgm:prSet presAssocID="{F261D7E8-5BA8-4898-91DE-28F0DB975685}" presName="hierRoot2" presStyleCnt="0">
        <dgm:presLayoutVars>
          <dgm:hierBranch val="init"/>
        </dgm:presLayoutVars>
      </dgm:prSet>
      <dgm:spPr/>
    </dgm:pt>
    <dgm:pt modelId="{83472643-3B72-4002-9CAB-9BA769F8ADCD}" type="pres">
      <dgm:prSet presAssocID="{F261D7E8-5BA8-4898-91DE-28F0DB975685}" presName="rootComposite" presStyleCnt="0"/>
      <dgm:spPr/>
    </dgm:pt>
    <dgm:pt modelId="{4BB7CA0C-9DBA-4DA5-AFC1-D4285C46BD5B}" type="pres">
      <dgm:prSet presAssocID="{F261D7E8-5BA8-4898-91DE-28F0DB975685}" presName="rootText" presStyleLbl="node3" presStyleIdx="0" presStyleCnt="2" custLinFactX="100000" custLinFactNeighborX="172249" custLinFactNeighborY="-31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1248E-F8D9-41E2-9BA9-916BE52D81BA}" type="pres">
      <dgm:prSet presAssocID="{F261D7E8-5BA8-4898-91DE-28F0DB975685}" presName="rootConnector" presStyleLbl="node3" presStyleIdx="0" presStyleCnt="2"/>
      <dgm:spPr/>
    </dgm:pt>
    <dgm:pt modelId="{B9D4555C-F7FF-4869-93D6-8EB8514CF681}" type="pres">
      <dgm:prSet presAssocID="{F261D7E8-5BA8-4898-91DE-28F0DB975685}" presName="hierChild4" presStyleCnt="0"/>
      <dgm:spPr/>
    </dgm:pt>
    <dgm:pt modelId="{D70CBEAD-1CA1-41B2-9227-A226C7D66CC1}" type="pres">
      <dgm:prSet presAssocID="{BD2DA443-F385-43E7-A8AC-2936D0655E26}" presName="Name37" presStyleLbl="parChTrans1D4" presStyleIdx="0" presStyleCnt="4"/>
      <dgm:spPr/>
    </dgm:pt>
    <dgm:pt modelId="{A55B86E4-8DBD-4F52-B997-E666F0995F39}" type="pres">
      <dgm:prSet presAssocID="{97A45A31-18E0-4D2F-9027-3D320F6A8607}" presName="hierRoot2" presStyleCnt="0">
        <dgm:presLayoutVars>
          <dgm:hierBranch val="init"/>
        </dgm:presLayoutVars>
      </dgm:prSet>
      <dgm:spPr/>
    </dgm:pt>
    <dgm:pt modelId="{8F7A8D33-A935-4544-8C4F-E318665F407F}" type="pres">
      <dgm:prSet presAssocID="{97A45A31-18E0-4D2F-9027-3D320F6A8607}" presName="rootComposite" presStyleCnt="0"/>
      <dgm:spPr/>
    </dgm:pt>
    <dgm:pt modelId="{747928F5-801D-45CF-A41F-24AF65137746}" type="pres">
      <dgm:prSet presAssocID="{97A45A31-18E0-4D2F-9027-3D320F6A8607}" presName="rootText" presStyleLbl="node4" presStyleIdx="0" presStyleCnt="4" custLinFactX="100000" custLinFactNeighborX="108715" custLinFactNeighborY="-11136">
        <dgm:presLayoutVars>
          <dgm:chPref val="3"/>
        </dgm:presLayoutVars>
      </dgm:prSet>
      <dgm:spPr/>
    </dgm:pt>
    <dgm:pt modelId="{527566A3-910B-42E1-ACD9-DEF1477AE2B0}" type="pres">
      <dgm:prSet presAssocID="{97A45A31-18E0-4D2F-9027-3D320F6A8607}" presName="rootConnector" presStyleLbl="node4" presStyleIdx="0" presStyleCnt="4"/>
      <dgm:spPr/>
    </dgm:pt>
    <dgm:pt modelId="{9D0BAE5A-1E84-4901-AE0A-3968BA49F76A}" type="pres">
      <dgm:prSet presAssocID="{97A45A31-18E0-4D2F-9027-3D320F6A8607}" presName="hierChild4" presStyleCnt="0"/>
      <dgm:spPr/>
    </dgm:pt>
    <dgm:pt modelId="{6E83D895-EA9E-4484-9022-FE13AC7EBC19}" type="pres">
      <dgm:prSet presAssocID="{007730B7-D703-46D8-8BB1-D343BEF49F18}" presName="Name37" presStyleLbl="parChTrans1D4" presStyleIdx="1" presStyleCnt="4"/>
      <dgm:spPr/>
    </dgm:pt>
    <dgm:pt modelId="{D163FC31-FE3C-4E38-A881-B5A0142F2924}" type="pres">
      <dgm:prSet presAssocID="{0F844DBC-683C-421E-9F81-B3E089164DAC}" presName="hierRoot2" presStyleCnt="0">
        <dgm:presLayoutVars>
          <dgm:hierBranch val="init"/>
        </dgm:presLayoutVars>
      </dgm:prSet>
      <dgm:spPr/>
    </dgm:pt>
    <dgm:pt modelId="{D204C1BD-1161-45EC-83FC-D8E537E9B64B}" type="pres">
      <dgm:prSet presAssocID="{0F844DBC-683C-421E-9F81-B3E089164DAC}" presName="rootComposite" presStyleCnt="0"/>
      <dgm:spPr/>
    </dgm:pt>
    <dgm:pt modelId="{23173059-3C96-49DF-B5F7-C20610724868}" type="pres">
      <dgm:prSet presAssocID="{0F844DBC-683C-421E-9F81-B3E089164DAC}" presName="rootText" presStyleLbl="node4" presStyleIdx="1" presStyleCnt="4" custLinFactX="90592" custLinFactNeighborX="100000" custLinFactNeighborY="145">
        <dgm:presLayoutVars>
          <dgm:chPref val="3"/>
        </dgm:presLayoutVars>
      </dgm:prSet>
      <dgm:spPr/>
    </dgm:pt>
    <dgm:pt modelId="{E5AD1778-4C57-4C43-A71B-A9896787DFCA}" type="pres">
      <dgm:prSet presAssocID="{0F844DBC-683C-421E-9F81-B3E089164DAC}" presName="rootConnector" presStyleLbl="node4" presStyleIdx="1" presStyleCnt="4"/>
      <dgm:spPr/>
    </dgm:pt>
    <dgm:pt modelId="{5E96FE8A-E3FE-4C28-901F-A0D65203EC66}" type="pres">
      <dgm:prSet presAssocID="{0F844DBC-683C-421E-9F81-B3E089164DAC}" presName="hierChild4" presStyleCnt="0"/>
      <dgm:spPr/>
    </dgm:pt>
    <dgm:pt modelId="{8545F918-8DEE-4153-9CD1-141732C9C441}" type="pres">
      <dgm:prSet presAssocID="{0F844DBC-683C-421E-9F81-B3E089164DAC}" presName="hierChild5" presStyleCnt="0"/>
      <dgm:spPr/>
    </dgm:pt>
    <dgm:pt modelId="{6D8BF352-2C22-467A-B11A-BD911837A4E9}" type="pres">
      <dgm:prSet presAssocID="{97A45A31-18E0-4D2F-9027-3D320F6A8607}" presName="hierChild5" presStyleCnt="0"/>
      <dgm:spPr/>
    </dgm:pt>
    <dgm:pt modelId="{D8045D35-8288-4BC8-AE7A-2E962F4A400F}" type="pres">
      <dgm:prSet presAssocID="{F261D7E8-5BA8-4898-91DE-28F0DB975685}" presName="hierChild5" presStyleCnt="0"/>
      <dgm:spPr/>
    </dgm:pt>
    <dgm:pt modelId="{6DE8B7A7-2746-44F5-BC9C-DFFADD3D5B30}" type="pres">
      <dgm:prSet presAssocID="{3B2C7F11-111B-4753-8161-605B4058EFA7}" presName="Name37" presStyleLbl="parChTrans1D3" presStyleIdx="1" presStyleCnt="2"/>
      <dgm:spPr/>
    </dgm:pt>
    <dgm:pt modelId="{D9E34625-1AC4-40BA-BC28-4E5861617CCB}" type="pres">
      <dgm:prSet presAssocID="{E0586818-9EFF-4D3D-910C-F2D9D224BB14}" presName="hierRoot2" presStyleCnt="0">
        <dgm:presLayoutVars>
          <dgm:hierBranch val="init"/>
        </dgm:presLayoutVars>
      </dgm:prSet>
      <dgm:spPr/>
    </dgm:pt>
    <dgm:pt modelId="{64D40564-8D8C-4138-9B70-D094C03E6841}" type="pres">
      <dgm:prSet presAssocID="{E0586818-9EFF-4D3D-910C-F2D9D224BB14}" presName="rootComposite" presStyleCnt="0"/>
      <dgm:spPr/>
    </dgm:pt>
    <dgm:pt modelId="{714CF837-C076-42C3-A71E-ACCAEBAA47DD}" type="pres">
      <dgm:prSet presAssocID="{E0586818-9EFF-4D3D-910C-F2D9D224BB14}" presName="rootText" presStyleLbl="node3" presStyleIdx="1" presStyleCnt="2" custLinFactX="-99830" custLinFactNeighborX="-100000" custLinFactNeighborY="-40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504280-A95E-469D-A6C3-E99EE2B1164F}" type="pres">
      <dgm:prSet presAssocID="{E0586818-9EFF-4D3D-910C-F2D9D224BB14}" presName="rootConnector" presStyleLbl="node3" presStyleIdx="1" presStyleCnt="2"/>
      <dgm:spPr/>
    </dgm:pt>
    <dgm:pt modelId="{8F08A47F-DD87-48AB-9F7A-2D2B6AE602C3}" type="pres">
      <dgm:prSet presAssocID="{E0586818-9EFF-4D3D-910C-F2D9D224BB14}" presName="hierChild4" presStyleCnt="0"/>
      <dgm:spPr/>
    </dgm:pt>
    <dgm:pt modelId="{1401785A-CAD3-420E-A038-7801409F9EBE}" type="pres">
      <dgm:prSet presAssocID="{26C6C2AA-FCB2-41FE-A984-7EE71952EBA4}" presName="Name37" presStyleLbl="parChTrans1D4" presStyleIdx="2" presStyleCnt="4"/>
      <dgm:spPr/>
    </dgm:pt>
    <dgm:pt modelId="{88D7BEF2-733B-491A-9605-0B7FC1079EF8}" type="pres">
      <dgm:prSet presAssocID="{3932FDF4-C365-46FF-A44F-C4217EB97C86}" presName="hierRoot2" presStyleCnt="0">
        <dgm:presLayoutVars>
          <dgm:hierBranch val="init"/>
        </dgm:presLayoutVars>
      </dgm:prSet>
      <dgm:spPr/>
    </dgm:pt>
    <dgm:pt modelId="{B2F80349-C4E4-4873-9038-07A44353FFE1}" type="pres">
      <dgm:prSet presAssocID="{3932FDF4-C365-46FF-A44F-C4217EB97C86}" presName="rootComposite" presStyleCnt="0"/>
      <dgm:spPr/>
    </dgm:pt>
    <dgm:pt modelId="{B6AFF3D1-F9C0-42BB-910E-91CF35048BC0}" type="pres">
      <dgm:prSet presAssocID="{3932FDF4-C365-46FF-A44F-C4217EB97C86}" presName="rootText" presStyleLbl="node4" presStyleIdx="2" presStyleCnt="4" custLinFactX="-100000" custLinFactNeighborX="-100067" custLinFactNeighborY="-15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619469-AA75-4874-9C8E-FC05B9C93551}" type="pres">
      <dgm:prSet presAssocID="{3932FDF4-C365-46FF-A44F-C4217EB97C86}" presName="rootConnector" presStyleLbl="node4" presStyleIdx="2" presStyleCnt="4"/>
      <dgm:spPr/>
    </dgm:pt>
    <dgm:pt modelId="{5F514054-EEFD-43E8-9479-10F0D9828056}" type="pres">
      <dgm:prSet presAssocID="{3932FDF4-C365-46FF-A44F-C4217EB97C86}" presName="hierChild4" presStyleCnt="0"/>
      <dgm:spPr/>
    </dgm:pt>
    <dgm:pt modelId="{55C3C258-BA3D-47A7-873A-62C880CF82EF}" type="pres">
      <dgm:prSet presAssocID="{BBB3C91C-092D-488E-85BD-B4A5360F6052}" presName="Name37" presStyleLbl="parChTrans1D4" presStyleIdx="3" presStyleCnt="4"/>
      <dgm:spPr/>
    </dgm:pt>
    <dgm:pt modelId="{11247ECE-85BD-434A-8E78-3FE778FB0683}" type="pres">
      <dgm:prSet presAssocID="{A41459B9-2F28-4E27-8219-A501182CB2A9}" presName="hierRoot2" presStyleCnt="0">
        <dgm:presLayoutVars>
          <dgm:hierBranch val="init"/>
        </dgm:presLayoutVars>
      </dgm:prSet>
      <dgm:spPr/>
    </dgm:pt>
    <dgm:pt modelId="{800338E5-4DD3-4050-ACCA-4AE1A0BD8E46}" type="pres">
      <dgm:prSet presAssocID="{A41459B9-2F28-4E27-8219-A501182CB2A9}" presName="rootComposite" presStyleCnt="0"/>
      <dgm:spPr/>
    </dgm:pt>
    <dgm:pt modelId="{25C7B805-86AE-411B-BF2E-92E0FC185E63}" type="pres">
      <dgm:prSet presAssocID="{A41459B9-2F28-4E27-8219-A501182CB2A9}" presName="rootText" presStyleLbl="node4" presStyleIdx="3" presStyleCnt="4" custLinFactX="-100000" custLinFactNeighborX="-107465" custLinFactNeighborY="1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157897-6E2B-498F-8ADB-CE5023F85AFE}" type="pres">
      <dgm:prSet presAssocID="{A41459B9-2F28-4E27-8219-A501182CB2A9}" presName="rootConnector" presStyleLbl="node4" presStyleIdx="3" presStyleCnt="4"/>
      <dgm:spPr/>
    </dgm:pt>
    <dgm:pt modelId="{1D5D61B9-816B-46A2-AC94-8D20A743CBF1}" type="pres">
      <dgm:prSet presAssocID="{A41459B9-2F28-4E27-8219-A501182CB2A9}" presName="hierChild4" presStyleCnt="0"/>
      <dgm:spPr/>
    </dgm:pt>
    <dgm:pt modelId="{D0BEF4E8-B05A-473F-A691-C0C5256217D3}" type="pres">
      <dgm:prSet presAssocID="{A41459B9-2F28-4E27-8219-A501182CB2A9}" presName="hierChild5" presStyleCnt="0"/>
      <dgm:spPr/>
    </dgm:pt>
    <dgm:pt modelId="{39836D37-FB78-43AF-8728-9CE926FC0F00}" type="pres">
      <dgm:prSet presAssocID="{3932FDF4-C365-46FF-A44F-C4217EB97C86}" presName="hierChild5" presStyleCnt="0"/>
      <dgm:spPr/>
    </dgm:pt>
    <dgm:pt modelId="{3CB48B87-FAFE-4328-B4EC-1764DDD9FA57}" type="pres">
      <dgm:prSet presAssocID="{E0586818-9EFF-4D3D-910C-F2D9D224BB14}" presName="hierChild5" presStyleCnt="0"/>
      <dgm:spPr/>
    </dgm:pt>
    <dgm:pt modelId="{46FA48A4-FB93-4829-BEE3-65A57229D6F5}" type="pres">
      <dgm:prSet presAssocID="{757C3279-18C7-489C-8EC9-6EB4E72458CC}" presName="hierChild5" presStyleCnt="0"/>
      <dgm:spPr/>
    </dgm:pt>
    <dgm:pt modelId="{D15F9F2D-5D87-4F73-AE0D-2E8D8F15ECB5}" type="pres">
      <dgm:prSet presAssocID="{CFD3B4DD-3E47-48D1-874C-B11BDB266B31}" presName="hierChild3" presStyleCnt="0"/>
      <dgm:spPr/>
    </dgm:pt>
  </dgm:ptLst>
  <dgm:cxnLst>
    <dgm:cxn modelId="{BC56A8F1-2F62-496D-BFC0-E50D0517EEA4}" type="presOf" srcId="{007730B7-D703-46D8-8BB1-D343BEF49F18}" destId="{6E83D895-EA9E-4484-9022-FE13AC7EBC19}" srcOrd="0" destOrd="0" presId="urn:microsoft.com/office/officeart/2005/8/layout/orgChart1"/>
    <dgm:cxn modelId="{85141D5F-1B48-448A-8B13-80DD7EE8F79D}" type="presOf" srcId="{26C6C2AA-FCB2-41FE-A984-7EE71952EBA4}" destId="{1401785A-CAD3-420E-A038-7801409F9EBE}" srcOrd="0" destOrd="0" presId="urn:microsoft.com/office/officeart/2005/8/layout/orgChart1"/>
    <dgm:cxn modelId="{3DB31232-E7AD-47BE-B8FA-314315BEFFFB}" type="presOf" srcId="{A41459B9-2F28-4E27-8219-A501182CB2A9}" destId="{25C7B805-86AE-411B-BF2E-92E0FC185E63}" srcOrd="0" destOrd="0" presId="urn:microsoft.com/office/officeart/2005/8/layout/orgChart1"/>
    <dgm:cxn modelId="{0D9115DE-3A69-4EA4-A075-70C1F30A1B1B}" type="presOf" srcId="{6E083FE3-4CDE-4211-ADE3-E94EFA812B56}" destId="{4F69B58B-ED0A-4E38-9EBA-8012327F886C}" srcOrd="0" destOrd="0" presId="urn:microsoft.com/office/officeart/2005/8/layout/orgChart1"/>
    <dgm:cxn modelId="{A2CFC50B-B3E4-4BE1-8278-86DD6CAEAFD2}" srcId="{CFD3B4DD-3E47-48D1-874C-B11BDB266B31}" destId="{757C3279-18C7-489C-8EC9-6EB4E72458CC}" srcOrd="0" destOrd="0" parTransId="{A3657EAD-9DDB-4E29-92CB-BF7FAF540FA0}" sibTransId="{21B2364F-A6A3-43E0-A16D-A4D995F7E687}"/>
    <dgm:cxn modelId="{BF6BA079-F8AB-4BA1-8AD7-C18BD42C4169}" type="presOf" srcId="{F261D7E8-5BA8-4898-91DE-28F0DB975685}" destId="{3FE1248E-F8D9-41E2-9BA9-916BE52D81BA}" srcOrd="1" destOrd="0" presId="urn:microsoft.com/office/officeart/2005/8/layout/orgChart1"/>
    <dgm:cxn modelId="{A8E92144-1E79-44B8-8D63-E0C5F2201966}" type="presOf" srcId="{757C3279-18C7-489C-8EC9-6EB4E72458CC}" destId="{74535835-75C1-4DEE-A4C2-023F43F84C8E}" srcOrd="0" destOrd="0" presId="urn:microsoft.com/office/officeart/2005/8/layout/orgChart1"/>
    <dgm:cxn modelId="{BC6760F3-BE14-4970-8924-091497F07BE3}" type="presOf" srcId="{A41459B9-2F28-4E27-8219-A501182CB2A9}" destId="{41157897-6E2B-498F-8ADB-CE5023F85AFE}" srcOrd="1" destOrd="0" presId="urn:microsoft.com/office/officeart/2005/8/layout/orgChart1"/>
    <dgm:cxn modelId="{3651E6A3-56D0-4D58-B909-3810CFD72996}" type="presOf" srcId="{BD2DA443-F385-43E7-A8AC-2936D0655E26}" destId="{D70CBEAD-1CA1-41B2-9227-A226C7D66CC1}" srcOrd="0" destOrd="0" presId="urn:microsoft.com/office/officeart/2005/8/layout/orgChart1"/>
    <dgm:cxn modelId="{86E157D9-B0C3-4EA3-B885-A9016084E6AD}" type="presOf" srcId="{CFD3B4DD-3E47-48D1-874C-B11BDB266B31}" destId="{B1E69951-5519-4583-AE83-6F1B163C0E1D}" srcOrd="0" destOrd="0" presId="urn:microsoft.com/office/officeart/2005/8/layout/orgChart1"/>
    <dgm:cxn modelId="{75F4DBA3-3F91-4C1A-A1A8-DD020932DCE6}" srcId="{97A45A31-18E0-4D2F-9027-3D320F6A8607}" destId="{0F844DBC-683C-421E-9F81-B3E089164DAC}" srcOrd="0" destOrd="0" parTransId="{007730B7-D703-46D8-8BB1-D343BEF49F18}" sibTransId="{A85932A1-0A19-45EB-B812-069EE03FB934}"/>
    <dgm:cxn modelId="{77C8B794-F9F4-44F9-84E7-FF10F2C98AF6}" srcId="{E0586818-9EFF-4D3D-910C-F2D9D224BB14}" destId="{3932FDF4-C365-46FF-A44F-C4217EB97C86}" srcOrd="0" destOrd="0" parTransId="{26C6C2AA-FCB2-41FE-A984-7EE71952EBA4}" sibTransId="{B745CFD1-76EE-4F06-9AF9-E4548E96A1D6}"/>
    <dgm:cxn modelId="{4644872F-A67E-4663-964D-1E9E5BCA428C}" type="presOf" srcId="{49581C8B-B548-479B-AD43-BBCA38FDF8C6}" destId="{37B40DEF-6854-45F1-AB50-0E1F8A768595}" srcOrd="0" destOrd="0" presId="urn:microsoft.com/office/officeart/2005/8/layout/orgChart1"/>
    <dgm:cxn modelId="{6B19DC3B-54FF-41E9-8084-8F1A4EE52D14}" type="presOf" srcId="{F261D7E8-5BA8-4898-91DE-28F0DB975685}" destId="{4BB7CA0C-9DBA-4DA5-AFC1-D4285C46BD5B}" srcOrd="0" destOrd="0" presId="urn:microsoft.com/office/officeart/2005/8/layout/orgChart1"/>
    <dgm:cxn modelId="{3D4B0813-D331-4C48-B147-53F69CE23D8C}" type="presOf" srcId="{BBB3C91C-092D-488E-85BD-B4A5360F6052}" destId="{55C3C258-BA3D-47A7-873A-62C880CF82EF}" srcOrd="0" destOrd="0" presId="urn:microsoft.com/office/officeart/2005/8/layout/orgChart1"/>
    <dgm:cxn modelId="{9F36E8CE-156D-4328-A8A3-F036A4D0D873}" type="presOf" srcId="{757C3279-18C7-489C-8EC9-6EB4E72458CC}" destId="{A7E24018-DCD7-4402-ACC8-7933C3E18D46}" srcOrd="1" destOrd="0" presId="urn:microsoft.com/office/officeart/2005/8/layout/orgChart1"/>
    <dgm:cxn modelId="{98FA3A4F-C33B-44CB-AF64-6C14FBB4715F}" type="presOf" srcId="{97A45A31-18E0-4D2F-9027-3D320F6A8607}" destId="{527566A3-910B-42E1-ACD9-DEF1477AE2B0}" srcOrd="1" destOrd="0" presId="urn:microsoft.com/office/officeart/2005/8/layout/orgChart1"/>
    <dgm:cxn modelId="{A13774C1-DBE5-4B14-AC53-A7A17B7462E7}" srcId="{757C3279-18C7-489C-8EC9-6EB4E72458CC}" destId="{E0586818-9EFF-4D3D-910C-F2D9D224BB14}" srcOrd="1" destOrd="0" parTransId="{3B2C7F11-111B-4753-8161-605B4058EFA7}" sibTransId="{D9F62427-F5A2-4BA1-B470-292CD89BC921}"/>
    <dgm:cxn modelId="{96921A02-4536-4D3B-B021-1AE9FB0250C0}" srcId="{49581C8B-B548-479B-AD43-BBCA38FDF8C6}" destId="{CFD3B4DD-3E47-48D1-874C-B11BDB266B31}" srcOrd="0" destOrd="0" parTransId="{F757D41C-F926-4178-A434-5305FCEF8956}" sibTransId="{85C43D41-2BF5-4F78-AB27-BC51F51E9C3D}"/>
    <dgm:cxn modelId="{6ABE1D52-1E8B-4269-8857-FC73C44E5943}" type="presOf" srcId="{3932FDF4-C365-46FF-A44F-C4217EB97C86}" destId="{47619469-AA75-4874-9C8E-FC05B9C93551}" srcOrd="1" destOrd="0" presId="urn:microsoft.com/office/officeart/2005/8/layout/orgChart1"/>
    <dgm:cxn modelId="{3E2D9F28-81DB-4B27-A653-30E35B5A9980}" type="presOf" srcId="{3B2C7F11-111B-4753-8161-605B4058EFA7}" destId="{6DE8B7A7-2746-44F5-BC9C-DFFADD3D5B30}" srcOrd="0" destOrd="0" presId="urn:microsoft.com/office/officeart/2005/8/layout/orgChart1"/>
    <dgm:cxn modelId="{3DD6F7BE-44C7-49A7-AD96-ED932D983E35}" type="presOf" srcId="{97A45A31-18E0-4D2F-9027-3D320F6A8607}" destId="{747928F5-801D-45CF-A41F-24AF65137746}" srcOrd="0" destOrd="0" presId="urn:microsoft.com/office/officeart/2005/8/layout/orgChart1"/>
    <dgm:cxn modelId="{9121ADC6-721A-402E-8B07-FA3642ED09B3}" type="presOf" srcId="{A3657EAD-9DDB-4E29-92CB-BF7FAF540FA0}" destId="{FF6E9F04-E506-4380-9E2A-700305B5E230}" srcOrd="0" destOrd="0" presId="urn:microsoft.com/office/officeart/2005/8/layout/orgChart1"/>
    <dgm:cxn modelId="{252D723A-DBD5-4F32-80FC-54286470A667}" type="presOf" srcId="{CFD3B4DD-3E47-48D1-874C-B11BDB266B31}" destId="{DE5EA9CA-9C9A-40EA-AECD-EE7CFD03375C}" srcOrd="1" destOrd="0" presId="urn:microsoft.com/office/officeart/2005/8/layout/orgChart1"/>
    <dgm:cxn modelId="{66794659-7C9A-4635-8F93-5DF599AC4F56}" srcId="{F261D7E8-5BA8-4898-91DE-28F0DB975685}" destId="{97A45A31-18E0-4D2F-9027-3D320F6A8607}" srcOrd="0" destOrd="0" parTransId="{BD2DA443-F385-43E7-A8AC-2936D0655E26}" sibTransId="{14E75D12-E5BB-4214-8E3A-CDA4EBA0515C}"/>
    <dgm:cxn modelId="{9672D842-3CEB-4645-86F9-B72CBFF5E64F}" type="presOf" srcId="{3932FDF4-C365-46FF-A44F-C4217EB97C86}" destId="{B6AFF3D1-F9C0-42BB-910E-91CF35048BC0}" srcOrd="0" destOrd="0" presId="urn:microsoft.com/office/officeart/2005/8/layout/orgChart1"/>
    <dgm:cxn modelId="{16687D87-573F-407D-9E08-62732E685535}" type="presOf" srcId="{E0586818-9EFF-4D3D-910C-F2D9D224BB14}" destId="{5B504280-A95E-469D-A6C3-E99EE2B1164F}" srcOrd="1" destOrd="0" presId="urn:microsoft.com/office/officeart/2005/8/layout/orgChart1"/>
    <dgm:cxn modelId="{66EAD0B7-8CC8-483F-80BC-DEE11AF4D331}" type="presOf" srcId="{E0586818-9EFF-4D3D-910C-F2D9D224BB14}" destId="{714CF837-C076-42C3-A71E-ACCAEBAA47DD}" srcOrd="0" destOrd="0" presId="urn:microsoft.com/office/officeart/2005/8/layout/orgChart1"/>
    <dgm:cxn modelId="{51A170B1-1B6D-4BCA-943B-E8FB840F3086}" type="presOf" srcId="{0F844DBC-683C-421E-9F81-B3E089164DAC}" destId="{E5AD1778-4C57-4C43-A71B-A9896787DFCA}" srcOrd="1" destOrd="0" presId="urn:microsoft.com/office/officeart/2005/8/layout/orgChart1"/>
    <dgm:cxn modelId="{6BD29692-121D-4B8A-9676-645B399F8A4D}" srcId="{3932FDF4-C365-46FF-A44F-C4217EB97C86}" destId="{A41459B9-2F28-4E27-8219-A501182CB2A9}" srcOrd="0" destOrd="0" parTransId="{BBB3C91C-092D-488E-85BD-B4A5360F6052}" sibTransId="{39BEE831-F2AF-4FD7-BB4C-4454E504FAC3}"/>
    <dgm:cxn modelId="{6511A8D5-8C04-4723-B3AD-E1C5EBC476AE}" srcId="{757C3279-18C7-489C-8EC9-6EB4E72458CC}" destId="{F261D7E8-5BA8-4898-91DE-28F0DB975685}" srcOrd="0" destOrd="0" parTransId="{6E083FE3-4CDE-4211-ADE3-E94EFA812B56}" sibTransId="{C1C3A008-C929-4915-B63F-DE355EF13ECB}"/>
    <dgm:cxn modelId="{A561477B-F6BA-4DAF-B1EC-5EEEA3D4F200}" type="presOf" srcId="{0F844DBC-683C-421E-9F81-B3E089164DAC}" destId="{23173059-3C96-49DF-B5F7-C20610724868}" srcOrd="0" destOrd="0" presId="urn:microsoft.com/office/officeart/2005/8/layout/orgChart1"/>
    <dgm:cxn modelId="{9CAC4820-D369-440B-934A-AA27657B0102}" type="presParOf" srcId="{37B40DEF-6854-45F1-AB50-0E1F8A768595}" destId="{9F2E6A86-5B64-473D-8F44-B1DF1DC942ED}" srcOrd="0" destOrd="0" presId="urn:microsoft.com/office/officeart/2005/8/layout/orgChart1"/>
    <dgm:cxn modelId="{7E87D623-A5FD-4BAE-A5E4-024EF1AFA7EE}" type="presParOf" srcId="{9F2E6A86-5B64-473D-8F44-B1DF1DC942ED}" destId="{960DB06B-952D-4290-B635-2639921CC433}" srcOrd="0" destOrd="0" presId="urn:microsoft.com/office/officeart/2005/8/layout/orgChart1"/>
    <dgm:cxn modelId="{8AF2FD71-0487-4C1C-966C-6B72F7EC144B}" type="presParOf" srcId="{960DB06B-952D-4290-B635-2639921CC433}" destId="{B1E69951-5519-4583-AE83-6F1B163C0E1D}" srcOrd="0" destOrd="0" presId="urn:microsoft.com/office/officeart/2005/8/layout/orgChart1"/>
    <dgm:cxn modelId="{2128CFCA-101A-4F22-9C7A-380355AE0D34}" type="presParOf" srcId="{960DB06B-952D-4290-B635-2639921CC433}" destId="{DE5EA9CA-9C9A-40EA-AECD-EE7CFD03375C}" srcOrd="1" destOrd="0" presId="urn:microsoft.com/office/officeart/2005/8/layout/orgChart1"/>
    <dgm:cxn modelId="{17AF32A2-9471-4D72-87C5-D7F0D8000647}" type="presParOf" srcId="{9F2E6A86-5B64-473D-8F44-B1DF1DC942ED}" destId="{9DDCF112-FB0D-4EA9-B77C-0E49E6511BFB}" srcOrd="1" destOrd="0" presId="urn:microsoft.com/office/officeart/2005/8/layout/orgChart1"/>
    <dgm:cxn modelId="{60AB5717-2095-4C18-B053-6F086F30CB8B}" type="presParOf" srcId="{9DDCF112-FB0D-4EA9-B77C-0E49E6511BFB}" destId="{FF6E9F04-E506-4380-9E2A-700305B5E230}" srcOrd="0" destOrd="0" presId="urn:microsoft.com/office/officeart/2005/8/layout/orgChart1"/>
    <dgm:cxn modelId="{9E70272F-85B7-4BE1-A309-C48E9C89C387}" type="presParOf" srcId="{9DDCF112-FB0D-4EA9-B77C-0E49E6511BFB}" destId="{7DC471CF-FEF9-4ECF-A446-E2C4C7FC94DE}" srcOrd="1" destOrd="0" presId="urn:microsoft.com/office/officeart/2005/8/layout/orgChart1"/>
    <dgm:cxn modelId="{7160221D-0F01-4BC2-90F7-9289B216C7C9}" type="presParOf" srcId="{7DC471CF-FEF9-4ECF-A446-E2C4C7FC94DE}" destId="{4007CFE8-B81B-42DF-A9A0-D96FC10AE656}" srcOrd="0" destOrd="0" presId="urn:microsoft.com/office/officeart/2005/8/layout/orgChart1"/>
    <dgm:cxn modelId="{C539D570-46BF-4652-B78B-FA6B45565D6D}" type="presParOf" srcId="{4007CFE8-B81B-42DF-A9A0-D96FC10AE656}" destId="{74535835-75C1-4DEE-A4C2-023F43F84C8E}" srcOrd="0" destOrd="0" presId="urn:microsoft.com/office/officeart/2005/8/layout/orgChart1"/>
    <dgm:cxn modelId="{05ACB206-D65D-4B10-A544-0A9F0D4C4022}" type="presParOf" srcId="{4007CFE8-B81B-42DF-A9A0-D96FC10AE656}" destId="{A7E24018-DCD7-4402-ACC8-7933C3E18D46}" srcOrd="1" destOrd="0" presId="urn:microsoft.com/office/officeart/2005/8/layout/orgChart1"/>
    <dgm:cxn modelId="{4525DCF8-06EE-406F-AAF6-EF167B62B389}" type="presParOf" srcId="{7DC471CF-FEF9-4ECF-A446-E2C4C7FC94DE}" destId="{A8CE77F3-06F0-4C82-95A2-0F9442483A2B}" srcOrd="1" destOrd="0" presId="urn:microsoft.com/office/officeart/2005/8/layout/orgChart1"/>
    <dgm:cxn modelId="{6EE27734-F9AC-4805-BCB5-170303488189}" type="presParOf" srcId="{A8CE77F3-06F0-4C82-95A2-0F9442483A2B}" destId="{4F69B58B-ED0A-4E38-9EBA-8012327F886C}" srcOrd="0" destOrd="0" presId="urn:microsoft.com/office/officeart/2005/8/layout/orgChart1"/>
    <dgm:cxn modelId="{27F315C6-8788-4140-8B27-2490D4B8A91A}" type="presParOf" srcId="{A8CE77F3-06F0-4C82-95A2-0F9442483A2B}" destId="{3F5E1A0B-0FE2-4AB0-AABB-84FD1B23962B}" srcOrd="1" destOrd="0" presId="urn:microsoft.com/office/officeart/2005/8/layout/orgChart1"/>
    <dgm:cxn modelId="{6081FE14-4314-4787-BDCE-5D5A62861391}" type="presParOf" srcId="{3F5E1A0B-0FE2-4AB0-AABB-84FD1B23962B}" destId="{83472643-3B72-4002-9CAB-9BA769F8ADCD}" srcOrd="0" destOrd="0" presId="urn:microsoft.com/office/officeart/2005/8/layout/orgChart1"/>
    <dgm:cxn modelId="{9F76027E-E87A-48DB-A630-C6B87CE837A6}" type="presParOf" srcId="{83472643-3B72-4002-9CAB-9BA769F8ADCD}" destId="{4BB7CA0C-9DBA-4DA5-AFC1-D4285C46BD5B}" srcOrd="0" destOrd="0" presId="urn:microsoft.com/office/officeart/2005/8/layout/orgChart1"/>
    <dgm:cxn modelId="{D3DA0A52-4F33-450C-9A2B-F9BC5A5C7CBD}" type="presParOf" srcId="{83472643-3B72-4002-9CAB-9BA769F8ADCD}" destId="{3FE1248E-F8D9-41E2-9BA9-916BE52D81BA}" srcOrd="1" destOrd="0" presId="urn:microsoft.com/office/officeart/2005/8/layout/orgChart1"/>
    <dgm:cxn modelId="{52A40697-1F31-4E45-960F-09948A77D0F6}" type="presParOf" srcId="{3F5E1A0B-0FE2-4AB0-AABB-84FD1B23962B}" destId="{B9D4555C-F7FF-4869-93D6-8EB8514CF681}" srcOrd="1" destOrd="0" presId="urn:microsoft.com/office/officeart/2005/8/layout/orgChart1"/>
    <dgm:cxn modelId="{4E8575BA-C1A5-48D4-998D-44F6E671A367}" type="presParOf" srcId="{B9D4555C-F7FF-4869-93D6-8EB8514CF681}" destId="{D70CBEAD-1CA1-41B2-9227-A226C7D66CC1}" srcOrd="0" destOrd="0" presId="urn:microsoft.com/office/officeart/2005/8/layout/orgChart1"/>
    <dgm:cxn modelId="{7DCA62ED-1101-4B50-86B2-3DBF0EC7B4A0}" type="presParOf" srcId="{B9D4555C-F7FF-4869-93D6-8EB8514CF681}" destId="{A55B86E4-8DBD-4F52-B997-E666F0995F39}" srcOrd="1" destOrd="0" presId="urn:microsoft.com/office/officeart/2005/8/layout/orgChart1"/>
    <dgm:cxn modelId="{54140194-351A-4EFA-A1D3-BD4C478031E0}" type="presParOf" srcId="{A55B86E4-8DBD-4F52-B997-E666F0995F39}" destId="{8F7A8D33-A935-4544-8C4F-E318665F407F}" srcOrd="0" destOrd="0" presId="urn:microsoft.com/office/officeart/2005/8/layout/orgChart1"/>
    <dgm:cxn modelId="{83948B3F-C834-414B-943C-6277580A059E}" type="presParOf" srcId="{8F7A8D33-A935-4544-8C4F-E318665F407F}" destId="{747928F5-801D-45CF-A41F-24AF65137746}" srcOrd="0" destOrd="0" presId="urn:microsoft.com/office/officeart/2005/8/layout/orgChart1"/>
    <dgm:cxn modelId="{A273722D-6177-4D2D-B8F2-3B1AAC0C43E0}" type="presParOf" srcId="{8F7A8D33-A935-4544-8C4F-E318665F407F}" destId="{527566A3-910B-42E1-ACD9-DEF1477AE2B0}" srcOrd="1" destOrd="0" presId="urn:microsoft.com/office/officeart/2005/8/layout/orgChart1"/>
    <dgm:cxn modelId="{E704A09C-A949-4F81-9AEF-EEE117EAF3E9}" type="presParOf" srcId="{A55B86E4-8DBD-4F52-B997-E666F0995F39}" destId="{9D0BAE5A-1E84-4901-AE0A-3968BA49F76A}" srcOrd="1" destOrd="0" presId="urn:microsoft.com/office/officeart/2005/8/layout/orgChart1"/>
    <dgm:cxn modelId="{C0F5F3B1-DF9C-4131-A6C1-142175F16B60}" type="presParOf" srcId="{9D0BAE5A-1E84-4901-AE0A-3968BA49F76A}" destId="{6E83D895-EA9E-4484-9022-FE13AC7EBC19}" srcOrd="0" destOrd="0" presId="urn:microsoft.com/office/officeart/2005/8/layout/orgChart1"/>
    <dgm:cxn modelId="{57485503-0F0F-48D6-8FF5-D5F6FC05FFFE}" type="presParOf" srcId="{9D0BAE5A-1E84-4901-AE0A-3968BA49F76A}" destId="{D163FC31-FE3C-4E38-A881-B5A0142F2924}" srcOrd="1" destOrd="0" presId="urn:microsoft.com/office/officeart/2005/8/layout/orgChart1"/>
    <dgm:cxn modelId="{BF024BAE-9A71-4EB6-B8A2-CD6B3CF803C1}" type="presParOf" srcId="{D163FC31-FE3C-4E38-A881-B5A0142F2924}" destId="{D204C1BD-1161-45EC-83FC-D8E537E9B64B}" srcOrd="0" destOrd="0" presId="urn:microsoft.com/office/officeart/2005/8/layout/orgChart1"/>
    <dgm:cxn modelId="{F34A698F-39AF-4594-B669-A1A2FA2C6677}" type="presParOf" srcId="{D204C1BD-1161-45EC-83FC-D8E537E9B64B}" destId="{23173059-3C96-49DF-B5F7-C20610724868}" srcOrd="0" destOrd="0" presId="urn:microsoft.com/office/officeart/2005/8/layout/orgChart1"/>
    <dgm:cxn modelId="{BCC218C8-E851-4DC9-B633-EACBC6F29CB4}" type="presParOf" srcId="{D204C1BD-1161-45EC-83FC-D8E537E9B64B}" destId="{E5AD1778-4C57-4C43-A71B-A9896787DFCA}" srcOrd="1" destOrd="0" presId="urn:microsoft.com/office/officeart/2005/8/layout/orgChart1"/>
    <dgm:cxn modelId="{721462E6-36BB-435A-BF76-D51710BEFFC1}" type="presParOf" srcId="{D163FC31-FE3C-4E38-A881-B5A0142F2924}" destId="{5E96FE8A-E3FE-4C28-901F-A0D65203EC66}" srcOrd="1" destOrd="0" presId="urn:microsoft.com/office/officeart/2005/8/layout/orgChart1"/>
    <dgm:cxn modelId="{504FA856-B045-40F2-9ED4-B6F8D3BA715F}" type="presParOf" srcId="{D163FC31-FE3C-4E38-A881-B5A0142F2924}" destId="{8545F918-8DEE-4153-9CD1-141732C9C441}" srcOrd="2" destOrd="0" presId="urn:microsoft.com/office/officeart/2005/8/layout/orgChart1"/>
    <dgm:cxn modelId="{41EBF08B-7C02-4B47-9D58-0312EB620314}" type="presParOf" srcId="{A55B86E4-8DBD-4F52-B997-E666F0995F39}" destId="{6D8BF352-2C22-467A-B11A-BD911837A4E9}" srcOrd="2" destOrd="0" presId="urn:microsoft.com/office/officeart/2005/8/layout/orgChart1"/>
    <dgm:cxn modelId="{45583F33-BF90-40FC-B198-837343C94816}" type="presParOf" srcId="{3F5E1A0B-0FE2-4AB0-AABB-84FD1B23962B}" destId="{D8045D35-8288-4BC8-AE7A-2E962F4A400F}" srcOrd="2" destOrd="0" presId="urn:microsoft.com/office/officeart/2005/8/layout/orgChart1"/>
    <dgm:cxn modelId="{10C9F7EA-4FAC-4DBB-A83C-F354EFB286AB}" type="presParOf" srcId="{A8CE77F3-06F0-4C82-95A2-0F9442483A2B}" destId="{6DE8B7A7-2746-44F5-BC9C-DFFADD3D5B30}" srcOrd="2" destOrd="0" presId="urn:microsoft.com/office/officeart/2005/8/layout/orgChart1"/>
    <dgm:cxn modelId="{B0BB072F-0A9A-4FB2-99F8-CA435842474B}" type="presParOf" srcId="{A8CE77F3-06F0-4C82-95A2-0F9442483A2B}" destId="{D9E34625-1AC4-40BA-BC28-4E5861617CCB}" srcOrd="3" destOrd="0" presId="urn:microsoft.com/office/officeart/2005/8/layout/orgChart1"/>
    <dgm:cxn modelId="{C2670013-7C8D-4C87-87D8-CEBBCD9DF95F}" type="presParOf" srcId="{D9E34625-1AC4-40BA-BC28-4E5861617CCB}" destId="{64D40564-8D8C-4138-9B70-D094C03E6841}" srcOrd="0" destOrd="0" presId="urn:microsoft.com/office/officeart/2005/8/layout/orgChart1"/>
    <dgm:cxn modelId="{6AE4ABAF-E6AD-4B59-B1CE-86518349D696}" type="presParOf" srcId="{64D40564-8D8C-4138-9B70-D094C03E6841}" destId="{714CF837-C076-42C3-A71E-ACCAEBAA47DD}" srcOrd="0" destOrd="0" presId="urn:microsoft.com/office/officeart/2005/8/layout/orgChart1"/>
    <dgm:cxn modelId="{BEEF194D-84EF-4F19-9654-72AC3BDEB83B}" type="presParOf" srcId="{64D40564-8D8C-4138-9B70-D094C03E6841}" destId="{5B504280-A95E-469D-A6C3-E99EE2B1164F}" srcOrd="1" destOrd="0" presId="urn:microsoft.com/office/officeart/2005/8/layout/orgChart1"/>
    <dgm:cxn modelId="{DA9DD42A-1E08-42FD-8996-609054DBF3EB}" type="presParOf" srcId="{D9E34625-1AC4-40BA-BC28-4E5861617CCB}" destId="{8F08A47F-DD87-48AB-9F7A-2D2B6AE602C3}" srcOrd="1" destOrd="0" presId="urn:microsoft.com/office/officeart/2005/8/layout/orgChart1"/>
    <dgm:cxn modelId="{EE9A213C-3597-46AE-8E52-0719E18565FF}" type="presParOf" srcId="{8F08A47F-DD87-48AB-9F7A-2D2B6AE602C3}" destId="{1401785A-CAD3-420E-A038-7801409F9EBE}" srcOrd="0" destOrd="0" presId="urn:microsoft.com/office/officeart/2005/8/layout/orgChart1"/>
    <dgm:cxn modelId="{9A2EC3B8-646B-42A5-9F4F-B4CCBFB7129A}" type="presParOf" srcId="{8F08A47F-DD87-48AB-9F7A-2D2B6AE602C3}" destId="{88D7BEF2-733B-491A-9605-0B7FC1079EF8}" srcOrd="1" destOrd="0" presId="urn:microsoft.com/office/officeart/2005/8/layout/orgChart1"/>
    <dgm:cxn modelId="{F6DC45A1-F2A4-4A7D-A3AA-9FB9AEC4B7D3}" type="presParOf" srcId="{88D7BEF2-733B-491A-9605-0B7FC1079EF8}" destId="{B2F80349-C4E4-4873-9038-07A44353FFE1}" srcOrd="0" destOrd="0" presId="urn:microsoft.com/office/officeart/2005/8/layout/orgChart1"/>
    <dgm:cxn modelId="{1720B718-7A04-4DC0-8641-273A63380EC7}" type="presParOf" srcId="{B2F80349-C4E4-4873-9038-07A44353FFE1}" destId="{B6AFF3D1-F9C0-42BB-910E-91CF35048BC0}" srcOrd="0" destOrd="0" presId="urn:microsoft.com/office/officeart/2005/8/layout/orgChart1"/>
    <dgm:cxn modelId="{3F5494F3-A536-4B96-BB54-A7E97D98ABCC}" type="presParOf" srcId="{B2F80349-C4E4-4873-9038-07A44353FFE1}" destId="{47619469-AA75-4874-9C8E-FC05B9C93551}" srcOrd="1" destOrd="0" presId="urn:microsoft.com/office/officeart/2005/8/layout/orgChart1"/>
    <dgm:cxn modelId="{D99F2D30-5030-4686-B9C8-1ED617C334B5}" type="presParOf" srcId="{88D7BEF2-733B-491A-9605-0B7FC1079EF8}" destId="{5F514054-EEFD-43E8-9479-10F0D9828056}" srcOrd="1" destOrd="0" presId="urn:microsoft.com/office/officeart/2005/8/layout/orgChart1"/>
    <dgm:cxn modelId="{729A4284-515A-4385-8FC5-4EF41AD7F5E7}" type="presParOf" srcId="{5F514054-EEFD-43E8-9479-10F0D9828056}" destId="{55C3C258-BA3D-47A7-873A-62C880CF82EF}" srcOrd="0" destOrd="0" presId="urn:microsoft.com/office/officeart/2005/8/layout/orgChart1"/>
    <dgm:cxn modelId="{CCDD29B0-A80A-4AE7-929F-CE68C93E6C7A}" type="presParOf" srcId="{5F514054-EEFD-43E8-9479-10F0D9828056}" destId="{11247ECE-85BD-434A-8E78-3FE778FB0683}" srcOrd="1" destOrd="0" presId="urn:microsoft.com/office/officeart/2005/8/layout/orgChart1"/>
    <dgm:cxn modelId="{CAEF2D47-1BAB-4CEA-AF68-8DAC4ABD97E0}" type="presParOf" srcId="{11247ECE-85BD-434A-8E78-3FE778FB0683}" destId="{800338E5-4DD3-4050-ACCA-4AE1A0BD8E46}" srcOrd="0" destOrd="0" presId="urn:microsoft.com/office/officeart/2005/8/layout/orgChart1"/>
    <dgm:cxn modelId="{41AD21FC-656A-4DE7-AC05-2908F7D0EE78}" type="presParOf" srcId="{800338E5-4DD3-4050-ACCA-4AE1A0BD8E46}" destId="{25C7B805-86AE-411B-BF2E-92E0FC185E63}" srcOrd="0" destOrd="0" presId="urn:microsoft.com/office/officeart/2005/8/layout/orgChart1"/>
    <dgm:cxn modelId="{349BB921-B820-4CF1-BF06-D11203011154}" type="presParOf" srcId="{800338E5-4DD3-4050-ACCA-4AE1A0BD8E46}" destId="{41157897-6E2B-498F-8ADB-CE5023F85AFE}" srcOrd="1" destOrd="0" presId="urn:microsoft.com/office/officeart/2005/8/layout/orgChart1"/>
    <dgm:cxn modelId="{34798762-8299-48CE-81BE-9921FB0E0B39}" type="presParOf" srcId="{11247ECE-85BD-434A-8E78-3FE778FB0683}" destId="{1D5D61B9-816B-46A2-AC94-8D20A743CBF1}" srcOrd="1" destOrd="0" presId="urn:microsoft.com/office/officeart/2005/8/layout/orgChart1"/>
    <dgm:cxn modelId="{9452170D-00E2-4AD5-82E5-4DC13571ED60}" type="presParOf" srcId="{11247ECE-85BD-434A-8E78-3FE778FB0683}" destId="{D0BEF4E8-B05A-473F-A691-C0C5256217D3}" srcOrd="2" destOrd="0" presId="urn:microsoft.com/office/officeart/2005/8/layout/orgChart1"/>
    <dgm:cxn modelId="{579B43BF-3C4C-4D20-A31E-4548BE462214}" type="presParOf" srcId="{88D7BEF2-733B-491A-9605-0B7FC1079EF8}" destId="{39836D37-FB78-43AF-8728-9CE926FC0F00}" srcOrd="2" destOrd="0" presId="urn:microsoft.com/office/officeart/2005/8/layout/orgChart1"/>
    <dgm:cxn modelId="{CD5A80FC-72EB-474F-943C-77D4A3413439}" type="presParOf" srcId="{D9E34625-1AC4-40BA-BC28-4E5861617CCB}" destId="{3CB48B87-FAFE-4328-B4EC-1764DDD9FA57}" srcOrd="2" destOrd="0" presId="urn:microsoft.com/office/officeart/2005/8/layout/orgChart1"/>
    <dgm:cxn modelId="{4E259A2F-B533-46ED-932F-870DEB4D2B30}" type="presParOf" srcId="{7DC471CF-FEF9-4ECF-A446-E2C4C7FC94DE}" destId="{46FA48A4-FB93-4829-BEE3-65A57229D6F5}" srcOrd="2" destOrd="0" presId="urn:microsoft.com/office/officeart/2005/8/layout/orgChart1"/>
    <dgm:cxn modelId="{6B2E8A82-C1BE-4114-B683-AABEDFCE5556}" type="presParOf" srcId="{9F2E6A86-5B64-473D-8F44-B1DF1DC942ED}" destId="{D15F9F2D-5D87-4F73-AE0D-2E8D8F15EC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3C258-BA3D-47A7-873A-62C880CF82EF}">
      <dsp:nvSpPr>
        <dsp:cNvPr id="0" name=""/>
        <dsp:cNvSpPr/>
      </dsp:nvSpPr>
      <dsp:spPr>
        <a:xfrm>
          <a:off x="133332" y="3322881"/>
          <a:ext cx="91440" cy="701953"/>
        </a:xfrm>
        <a:custGeom>
          <a:avLst/>
          <a:gdLst/>
          <a:ahLst/>
          <a:cxnLst/>
          <a:rect l="0" t="0" r="0" b="0"/>
          <a:pathLst>
            <a:path>
              <a:moveTo>
                <a:pt x="77364" y="0"/>
              </a:moveTo>
              <a:lnTo>
                <a:pt x="45720" y="7019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1785A-CAD3-420E-A038-7801409F9EBE}">
      <dsp:nvSpPr>
        <dsp:cNvPr id="0" name=""/>
        <dsp:cNvSpPr/>
      </dsp:nvSpPr>
      <dsp:spPr>
        <a:xfrm>
          <a:off x="685868" y="2235102"/>
          <a:ext cx="91440" cy="436663"/>
        </a:xfrm>
        <a:custGeom>
          <a:avLst/>
          <a:gdLst/>
          <a:ahLst/>
          <a:cxnLst/>
          <a:rect l="0" t="0" r="0" b="0"/>
          <a:pathLst>
            <a:path>
              <a:moveTo>
                <a:pt x="48806" y="0"/>
              </a:moveTo>
              <a:lnTo>
                <a:pt x="48806" y="299929"/>
              </a:lnTo>
              <a:lnTo>
                <a:pt x="45720" y="299929"/>
              </a:lnTo>
              <a:lnTo>
                <a:pt x="45720" y="4366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8B7A7-2746-44F5-BC9C-DFFADD3D5B30}">
      <dsp:nvSpPr>
        <dsp:cNvPr id="0" name=""/>
        <dsp:cNvSpPr/>
      </dsp:nvSpPr>
      <dsp:spPr>
        <a:xfrm>
          <a:off x="734675" y="1513330"/>
          <a:ext cx="1928484" cy="91440"/>
        </a:xfrm>
        <a:custGeom>
          <a:avLst/>
          <a:gdLst/>
          <a:ahLst/>
          <a:cxnLst/>
          <a:rect l="0" t="0" r="0" b="0"/>
          <a:pathLst>
            <a:path>
              <a:moveTo>
                <a:pt x="1928484" y="45720"/>
              </a:moveTo>
              <a:lnTo>
                <a:pt x="0" y="45720"/>
              </a:lnTo>
              <a:lnTo>
                <a:pt x="0" y="70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CBEAD-1CA1-41B2-9227-A226C7D66CC1}">
      <dsp:nvSpPr>
        <dsp:cNvPr id="0" name=""/>
        <dsp:cNvSpPr/>
      </dsp:nvSpPr>
      <dsp:spPr>
        <a:xfrm>
          <a:off x="3720714" y="2302108"/>
          <a:ext cx="91440" cy="10159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5927"/>
              </a:lnTo>
              <a:lnTo>
                <a:pt x="75198" y="10159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9B58B-ED0A-4E38-9EBA-8012327F886C}">
      <dsp:nvSpPr>
        <dsp:cNvPr id="0" name=""/>
        <dsp:cNvSpPr/>
      </dsp:nvSpPr>
      <dsp:spPr>
        <a:xfrm>
          <a:off x="2663159" y="1559050"/>
          <a:ext cx="1624166" cy="91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4166" y="0"/>
              </a:lnTo>
              <a:lnTo>
                <a:pt x="1624166" y="919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E9F04-E506-4380-9E2A-700305B5E230}">
      <dsp:nvSpPr>
        <dsp:cNvPr id="0" name=""/>
        <dsp:cNvSpPr/>
      </dsp:nvSpPr>
      <dsp:spPr>
        <a:xfrm>
          <a:off x="2617439" y="665629"/>
          <a:ext cx="91440" cy="242305"/>
        </a:xfrm>
        <a:custGeom>
          <a:avLst/>
          <a:gdLst/>
          <a:ahLst/>
          <a:cxnLst/>
          <a:rect l="0" t="0" r="0" b="0"/>
          <a:pathLst>
            <a:path>
              <a:moveTo>
                <a:pt x="60226" y="0"/>
              </a:moveTo>
              <a:lnTo>
                <a:pt x="60226" y="105571"/>
              </a:lnTo>
              <a:lnTo>
                <a:pt x="45720" y="105571"/>
              </a:lnTo>
              <a:lnTo>
                <a:pt x="45720" y="2423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69951-5519-4583-AE83-6F1B163C0E1D}">
      <dsp:nvSpPr>
        <dsp:cNvPr id="0" name=""/>
        <dsp:cNvSpPr/>
      </dsp:nvSpPr>
      <dsp:spPr>
        <a:xfrm>
          <a:off x="2026551" y="14514"/>
          <a:ext cx="1302229" cy="65111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>
                  <a:lumMod val="50000"/>
                </a:schemeClr>
              </a:solidFill>
            </a:rPr>
            <a:t>Plasma</a:t>
          </a:r>
          <a:endParaRPr lang="en-US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026551" y="14514"/>
        <a:ext cx="1302229" cy="651114"/>
      </dsp:txXfrm>
    </dsp:sp>
    <dsp:sp modelId="{74535835-75C1-4DEE-A4C2-023F43F84C8E}">
      <dsp:nvSpPr>
        <dsp:cNvPr id="0" name=""/>
        <dsp:cNvSpPr/>
      </dsp:nvSpPr>
      <dsp:spPr>
        <a:xfrm>
          <a:off x="1461892" y="907935"/>
          <a:ext cx="2402535" cy="65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Separation of Fibrinogen  from other proteins</a:t>
          </a:r>
          <a:endParaRPr lang="en-US" sz="1500" kern="1200" dirty="0"/>
        </a:p>
      </dsp:txBody>
      <dsp:txXfrm>
        <a:off x="1461892" y="907935"/>
        <a:ext cx="2402535" cy="651114"/>
      </dsp:txXfrm>
    </dsp:sp>
    <dsp:sp modelId="{4BB7CA0C-9DBA-4DA5-AFC1-D4285C46BD5B}">
      <dsp:nvSpPr>
        <dsp:cNvPr id="0" name=""/>
        <dsp:cNvSpPr/>
      </dsp:nvSpPr>
      <dsp:spPr>
        <a:xfrm>
          <a:off x="3636211" y="1650994"/>
          <a:ext cx="1302229" cy="65111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Albumin+ Globulin</a:t>
          </a:r>
          <a:endParaRPr lang="en-US" sz="1500" kern="1200" dirty="0"/>
        </a:p>
      </dsp:txBody>
      <dsp:txXfrm>
        <a:off x="3636211" y="1650994"/>
        <a:ext cx="1302229" cy="651114"/>
      </dsp:txXfrm>
    </dsp:sp>
    <dsp:sp modelId="{747928F5-801D-45CF-A41F-24AF65137746}">
      <dsp:nvSpPr>
        <dsp:cNvPr id="0" name=""/>
        <dsp:cNvSpPr/>
      </dsp:nvSpPr>
      <dsp:spPr>
        <a:xfrm>
          <a:off x="3795913" y="2992479"/>
          <a:ext cx="1302229" cy="65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Detect the presence of Fibrinogen</a:t>
          </a:r>
          <a:endParaRPr lang="en-US" sz="1500" kern="1200" dirty="0"/>
        </a:p>
      </dsp:txBody>
      <dsp:txXfrm>
        <a:off x="3795913" y="2992479"/>
        <a:ext cx="1302229" cy="651114"/>
      </dsp:txXfrm>
    </dsp:sp>
    <dsp:sp modelId="{714CF837-C076-42C3-A71E-ACCAEBAA47DD}">
      <dsp:nvSpPr>
        <dsp:cNvPr id="0" name=""/>
        <dsp:cNvSpPr/>
      </dsp:nvSpPr>
      <dsp:spPr>
        <a:xfrm>
          <a:off x="83560" y="1583987"/>
          <a:ext cx="1302229" cy="65111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Fibrinogen</a:t>
          </a:r>
          <a:endParaRPr lang="en-US" sz="1500" kern="1200" dirty="0"/>
        </a:p>
      </dsp:txBody>
      <dsp:txXfrm>
        <a:off x="83560" y="1583987"/>
        <a:ext cx="1302229" cy="651114"/>
      </dsp:txXfrm>
    </dsp:sp>
    <dsp:sp modelId="{B6AFF3D1-F9C0-42BB-910E-91CF35048BC0}">
      <dsp:nvSpPr>
        <dsp:cNvPr id="0" name=""/>
        <dsp:cNvSpPr/>
      </dsp:nvSpPr>
      <dsp:spPr>
        <a:xfrm>
          <a:off x="80474" y="2671766"/>
          <a:ext cx="1302229" cy="65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Biuret test  </a:t>
          </a:r>
          <a:endParaRPr lang="en-US" sz="1500" b="1" kern="1200" dirty="0"/>
        </a:p>
      </dsp:txBody>
      <dsp:txXfrm>
        <a:off x="80474" y="2671766"/>
        <a:ext cx="1302229" cy="651114"/>
      </dsp:txXfrm>
    </dsp:sp>
    <dsp:sp modelId="{25C7B805-86AE-411B-BF2E-92E0FC185E63}">
      <dsp:nvSpPr>
        <dsp:cNvPr id="0" name=""/>
        <dsp:cNvSpPr/>
      </dsp:nvSpPr>
      <dsp:spPr>
        <a:xfrm>
          <a:off x="179052" y="3699277"/>
          <a:ext cx="1302229" cy="65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Clotting Test</a:t>
          </a:r>
          <a:endParaRPr lang="en-US" sz="1500" kern="1200"/>
        </a:p>
      </dsp:txBody>
      <dsp:txXfrm>
        <a:off x="179052" y="3699277"/>
        <a:ext cx="1302229" cy="651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3C258-BA3D-47A7-873A-62C880CF82EF}">
      <dsp:nvSpPr>
        <dsp:cNvPr id="0" name=""/>
        <dsp:cNvSpPr/>
      </dsp:nvSpPr>
      <dsp:spPr>
        <a:xfrm>
          <a:off x="84502" y="3322881"/>
          <a:ext cx="91440" cy="7028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2897"/>
              </a:lnTo>
              <a:lnTo>
                <a:pt x="62410" y="7028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1785A-CAD3-420E-A038-7801409F9EBE}">
      <dsp:nvSpPr>
        <dsp:cNvPr id="0" name=""/>
        <dsp:cNvSpPr/>
      </dsp:nvSpPr>
      <dsp:spPr>
        <a:xfrm>
          <a:off x="605394" y="2235102"/>
          <a:ext cx="91440" cy="4366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6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8B7A7-2746-44F5-BC9C-DFFADD3D5B30}">
      <dsp:nvSpPr>
        <dsp:cNvPr id="0" name=""/>
        <dsp:cNvSpPr/>
      </dsp:nvSpPr>
      <dsp:spPr>
        <a:xfrm>
          <a:off x="651114" y="1538267"/>
          <a:ext cx="2549071" cy="91440"/>
        </a:xfrm>
        <a:custGeom>
          <a:avLst/>
          <a:gdLst/>
          <a:ahLst/>
          <a:cxnLst/>
          <a:rect l="0" t="0" r="0" b="0"/>
          <a:pathLst>
            <a:path>
              <a:moveTo>
                <a:pt x="2549071" y="49809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3D895-EA9E-4484-9022-FE13AC7EBC19}">
      <dsp:nvSpPr>
        <dsp:cNvPr id="0" name=""/>
        <dsp:cNvSpPr/>
      </dsp:nvSpPr>
      <dsp:spPr>
        <a:xfrm>
          <a:off x="3709111" y="3353301"/>
          <a:ext cx="91440" cy="672477"/>
        </a:xfrm>
        <a:custGeom>
          <a:avLst/>
          <a:gdLst/>
          <a:ahLst/>
          <a:cxnLst/>
          <a:rect l="0" t="0" r="0" b="0"/>
          <a:pathLst>
            <a:path>
              <a:moveTo>
                <a:pt x="86388" y="0"/>
              </a:moveTo>
              <a:lnTo>
                <a:pt x="45720" y="6724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CBEAD-1CA1-41B2-9227-A226C7D66CC1}">
      <dsp:nvSpPr>
        <dsp:cNvPr id="0" name=""/>
        <dsp:cNvSpPr/>
      </dsp:nvSpPr>
      <dsp:spPr>
        <a:xfrm>
          <a:off x="4316392" y="2295376"/>
          <a:ext cx="130635" cy="406809"/>
        </a:xfrm>
        <a:custGeom>
          <a:avLst/>
          <a:gdLst/>
          <a:ahLst/>
          <a:cxnLst/>
          <a:rect l="0" t="0" r="0" b="0"/>
          <a:pathLst>
            <a:path>
              <a:moveTo>
                <a:pt x="130635" y="0"/>
              </a:moveTo>
              <a:lnTo>
                <a:pt x="130635" y="270075"/>
              </a:lnTo>
              <a:lnTo>
                <a:pt x="0" y="270075"/>
              </a:lnTo>
              <a:lnTo>
                <a:pt x="0" y="406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9B58B-ED0A-4E38-9EBA-8012327F886C}">
      <dsp:nvSpPr>
        <dsp:cNvPr id="0" name=""/>
        <dsp:cNvSpPr/>
      </dsp:nvSpPr>
      <dsp:spPr>
        <a:xfrm>
          <a:off x="3200186" y="1542356"/>
          <a:ext cx="1246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46841" y="45720"/>
              </a:lnTo>
              <a:lnTo>
                <a:pt x="1246841" y="1019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E9F04-E506-4380-9E2A-700305B5E230}">
      <dsp:nvSpPr>
        <dsp:cNvPr id="0" name=""/>
        <dsp:cNvSpPr/>
      </dsp:nvSpPr>
      <dsp:spPr>
        <a:xfrm>
          <a:off x="3154466" y="651114"/>
          <a:ext cx="91440" cy="285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8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69951-5519-4583-AE83-6F1B163C0E1D}">
      <dsp:nvSpPr>
        <dsp:cNvPr id="0" name=""/>
        <dsp:cNvSpPr/>
      </dsp:nvSpPr>
      <dsp:spPr>
        <a:xfrm>
          <a:off x="2549071" y="0"/>
          <a:ext cx="1302229" cy="65111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>
                  <a:lumMod val="50000"/>
                </a:schemeClr>
              </a:solidFill>
            </a:rPr>
            <a:t>Serum</a:t>
          </a:r>
          <a:endParaRPr lang="en-US" sz="1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549071" y="0"/>
        <a:ext cx="1302229" cy="651114"/>
      </dsp:txXfrm>
    </dsp:sp>
    <dsp:sp modelId="{74535835-75C1-4DEE-A4C2-023F43F84C8E}">
      <dsp:nvSpPr>
        <dsp:cNvPr id="0" name=""/>
        <dsp:cNvSpPr/>
      </dsp:nvSpPr>
      <dsp:spPr>
        <a:xfrm>
          <a:off x="2046085" y="936962"/>
          <a:ext cx="2308201" cy="65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Separation of Globulin from Albumin</a:t>
          </a:r>
          <a:endParaRPr lang="en-US" sz="1500" kern="1200" dirty="0"/>
        </a:p>
      </dsp:txBody>
      <dsp:txXfrm>
        <a:off x="2046085" y="936962"/>
        <a:ext cx="2308201" cy="651114"/>
      </dsp:txXfrm>
    </dsp:sp>
    <dsp:sp modelId="{4BB7CA0C-9DBA-4DA5-AFC1-D4285C46BD5B}">
      <dsp:nvSpPr>
        <dsp:cNvPr id="0" name=""/>
        <dsp:cNvSpPr/>
      </dsp:nvSpPr>
      <dsp:spPr>
        <a:xfrm>
          <a:off x="3795913" y="1644261"/>
          <a:ext cx="1302229" cy="65111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Albumin</a:t>
          </a:r>
          <a:endParaRPr lang="en-US" sz="1500" kern="1200" dirty="0"/>
        </a:p>
      </dsp:txBody>
      <dsp:txXfrm>
        <a:off x="3795913" y="1644261"/>
        <a:ext cx="1302229" cy="651114"/>
      </dsp:txXfrm>
    </dsp:sp>
    <dsp:sp modelId="{747928F5-801D-45CF-A41F-24AF65137746}">
      <dsp:nvSpPr>
        <dsp:cNvPr id="0" name=""/>
        <dsp:cNvSpPr/>
      </dsp:nvSpPr>
      <dsp:spPr>
        <a:xfrm>
          <a:off x="3665277" y="2702186"/>
          <a:ext cx="1302229" cy="65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Heat coagulation Test</a:t>
          </a:r>
          <a:endParaRPr lang="en-US" sz="1500" kern="1200" dirty="0"/>
        </a:p>
      </dsp:txBody>
      <dsp:txXfrm>
        <a:off x="3665277" y="2702186"/>
        <a:ext cx="1302229" cy="651114"/>
      </dsp:txXfrm>
    </dsp:sp>
    <dsp:sp modelId="{23173059-3C96-49DF-B5F7-C20610724868}">
      <dsp:nvSpPr>
        <dsp:cNvPr id="0" name=""/>
        <dsp:cNvSpPr/>
      </dsp:nvSpPr>
      <dsp:spPr>
        <a:xfrm>
          <a:off x="3754831" y="3700221"/>
          <a:ext cx="1302229" cy="65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Salting out </a:t>
          </a:r>
          <a:endParaRPr lang="en-US" sz="1500" kern="1200"/>
        </a:p>
      </dsp:txBody>
      <dsp:txXfrm>
        <a:off x="3754831" y="3700221"/>
        <a:ext cx="1302229" cy="651114"/>
      </dsp:txXfrm>
    </dsp:sp>
    <dsp:sp modelId="{714CF837-C076-42C3-A71E-ACCAEBAA47DD}">
      <dsp:nvSpPr>
        <dsp:cNvPr id="0" name=""/>
        <dsp:cNvSpPr/>
      </dsp:nvSpPr>
      <dsp:spPr>
        <a:xfrm>
          <a:off x="0" y="1583987"/>
          <a:ext cx="1302229" cy="65111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Globulin</a:t>
          </a:r>
          <a:endParaRPr lang="en-US" sz="1500" kern="1200" dirty="0"/>
        </a:p>
      </dsp:txBody>
      <dsp:txXfrm>
        <a:off x="0" y="1583987"/>
        <a:ext cx="1302229" cy="651114"/>
      </dsp:txXfrm>
    </dsp:sp>
    <dsp:sp modelId="{B6AFF3D1-F9C0-42BB-910E-91CF35048BC0}">
      <dsp:nvSpPr>
        <dsp:cNvPr id="0" name=""/>
        <dsp:cNvSpPr/>
      </dsp:nvSpPr>
      <dsp:spPr>
        <a:xfrm>
          <a:off x="0" y="2671766"/>
          <a:ext cx="1302229" cy="65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Biuret test  </a:t>
          </a:r>
          <a:endParaRPr lang="en-US" sz="1500" b="1" kern="1200" dirty="0"/>
        </a:p>
      </dsp:txBody>
      <dsp:txXfrm>
        <a:off x="0" y="2671766"/>
        <a:ext cx="1302229" cy="651114"/>
      </dsp:txXfrm>
    </dsp:sp>
    <dsp:sp modelId="{25C7B805-86AE-411B-BF2E-92E0FC185E63}">
      <dsp:nvSpPr>
        <dsp:cNvPr id="0" name=""/>
        <dsp:cNvSpPr/>
      </dsp:nvSpPr>
      <dsp:spPr>
        <a:xfrm>
          <a:off x="146913" y="3700221"/>
          <a:ext cx="1302229" cy="65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Heat Coagulation Test</a:t>
          </a:r>
          <a:endParaRPr lang="en-US" sz="1500" kern="1200" dirty="0"/>
        </a:p>
      </dsp:txBody>
      <dsp:txXfrm>
        <a:off x="146913" y="3700221"/>
        <a:ext cx="1302229" cy="651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9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5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7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7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3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6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5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0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62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AD8C40A-9FDE-49E5-A9FE-EF6342C457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3DE3C8A-59B2-423B-916E-7A879000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8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x0aKlj_nKAhVCDJoKHT6qA0sQjRwIBw&amp;url=http://search.stjames.ie/Labmed/Help/Purple/&amp;psig=AFQjCNEb-siyVsvAFMGv8LfrTU0PIT9FwQ&amp;ust=145560337016790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jnut6Jm_nKAhVsLZoKHWihBmYQjRwIBw&amp;url=http://www.gettyimages.co.uk/detail/illustration/red-cap-tube-with-six-possible-uses-royalty-free-illustration/183952429&amp;bvm=bv.114195076,d.bGs&amp;psig=AFQjCNE5mujuoVopoBfoFdfWSsSDFaPjAQ&amp;ust=145560652408441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371" y="1354592"/>
            <a:ext cx="10290629" cy="2387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Abadi MT Condensed Extra Bold"/>
                <a:cs typeface="Abadi MT Condensed Extra Bold"/>
              </a:rPr>
              <a:t>Separation of Plasma and Serum from Whole Blood</a:t>
            </a:r>
            <a:r>
              <a:rPr lang="en-US" sz="4800" dirty="0" smtClean="0">
                <a:solidFill>
                  <a:srgbClr val="9D1E23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4800" dirty="0" smtClean="0">
                <a:solidFill>
                  <a:srgbClr val="9D1E23"/>
                </a:solidFill>
                <a:latin typeface="Abadi MT Condensed Extra Bold"/>
                <a:cs typeface="Abadi MT Condensed Extra Bold"/>
              </a:rPr>
            </a:b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Abadi MT Condensed Extra Bold"/>
                <a:cs typeface="Abadi MT Condensed Extra Bold"/>
              </a:rPr>
              <a:t>and</a:t>
            </a:r>
            <a:r>
              <a:rPr lang="en-US" sz="4800" dirty="0" smtClean="0">
                <a:solidFill>
                  <a:srgbClr val="9D1E23"/>
                </a:solidFill>
                <a:latin typeface="Abadi MT Condensed Extra Bold"/>
                <a:cs typeface="Abadi MT Condensed Extra Bold"/>
              </a:rPr>
              <a:t> </a:t>
            </a:r>
            <a:br>
              <a:rPr lang="en-US" sz="4800" dirty="0" smtClean="0">
                <a:solidFill>
                  <a:srgbClr val="9D1E23"/>
                </a:solidFill>
                <a:latin typeface="Abadi MT Condensed Extra Bold"/>
                <a:cs typeface="Abadi MT Condensed Extra Bold"/>
              </a:rPr>
            </a:br>
            <a:r>
              <a:rPr lang="en-US" sz="4800" dirty="0" smtClean="0">
                <a:solidFill>
                  <a:schemeClr val="tx1"/>
                </a:solidFill>
                <a:latin typeface="Abadi MT Condensed Extra Bold"/>
                <a:cs typeface="Abadi MT Condensed Extra Bold"/>
              </a:rPr>
              <a:t>Separation of Main Proteins in Plasma and Serum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53466"/>
            <a:ext cx="9144000" cy="1655762"/>
          </a:xfrm>
        </p:spPr>
        <p:txBody>
          <a:bodyPr/>
          <a:lstStyle/>
          <a:p>
            <a:r>
              <a:rPr lang="en-US" dirty="0" smtClean="0"/>
              <a:t>Practical </a:t>
            </a:r>
            <a:r>
              <a:rPr lang="en-US" dirty="0" smtClean="0"/>
              <a:t>of the </a:t>
            </a:r>
            <a:r>
              <a:rPr lang="en-US" dirty="0" smtClean="0"/>
              <a:t>First and Second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1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Plasma Separation, and calculation of percentage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Serum Separation, </a:t>
            </a:r>
            <a:r>
              <a:rPr lang="en-US" dirty="0"/>
              <a:t>and calculation of </a:t>
            </a:r>
            <a:r>
              <a:rPr lang="en-US" dirty="0" smtClean="0"/>
              <a:t>percentage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Plasma Proteins separation and detection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1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5" y="211256"/>
            <a:ext cx="10772775" cy="16581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badi MT Condensed Extra Bold"/>
                <a:cs typeface="Abadi MT Condensed Extra Bold"/>
              </a:rPr>
              <a:t>Separation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badi MT Condensed Extra Bold"/>
                <a:cs typeface="Abadi MT Condensed Extra Bold"/>
              </a:rPr>
              <a:t>of Plasma and Serum from Whole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badi MT Condensed Extra Bold"/>
                <a:cs typeface="Abadi MT Condensed Extra Bold"/>
              </a:rPr>
              <a:t>Blood</a:t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badi MT Condensed Extra Bold"/>
                <a:cs typeface="Abadi MT Condensed Extra Bold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badi MT Condensed Extra Bold"/>
                <a:cs typeface="Abadi MT Condensed Extra Bold"/>
              </a:rPr>
            </a:b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1-Plasma Separation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 Box 4"/>
          <p:cNvSpPr txBox="1"/>
          <p:nvPr/>
        </p:nvSpPr>
        <p:spPr>
          <a:xfrm>
            <a:off x="1150467" y="3606182"/>
            <a:ext cx="1917065" cy="5340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AbadiMT-CondensedLight"/>
                <a:ea typeface="Calibri" panose="020F0502020204030204" pitchFamily="34" charset="0"/>
                <a:cs typeface="AbadiMT-CondensedLight"/>
              </a:rPr>
              <a:t>Centrifuge at </a:t>
            </a:r>
            <a:r>
              <a:rPr lang="en-US" sz="1200" b="1">
                <a:effectLst/>
                <a:latin typeface="AbadiMT-CondensedLight"/>
                <a:ea typeface="Calibri" panose="020F0502020204030204" pitchFamily="34" charset="0"/>
                <a:cs typeface="AbadiMT-CondensedLight"/>
              </a:rPr>
              <a:t>3000 rpm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>
                <a:effectLst/>
                <a:latin typeface="AbadiMT-CondensedLight"/>
                <a:ea typeface="Calibri" panose="020F0502020204030204" pitchFamily="34" charset="0"/>
                <a:cs typeface="AbadiMT-CondensedLight"/>
              </a:rPr>
              <a:t>for </a:t>
            </a:r>
            <a:r>
              <a:rPr lang="en-US" sz="1200" b="1">
                <a:effectLst/>
                <a:latin typeface="AbadiMT-CondensedLight"/>
                <a:ea typeface="Calibri" panose="020F0502020204030204" pitchFamily="34" charset="0"/>
                <a:cs typeface="AbadiMT-CondensedLight"/>
              </a:rPr>
              <a:t>10 minutes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512180" y="4244216"/>
            <a:ext cx="1124263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12180" y="4921272"/>
            <a:ext cx="1124263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81216" y="4004373"/>
            <a:ext cx="96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70314" y="4736606"/>
            <a:ext cx="164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 Blood Cell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911284" y="4196321"/>
            <a:ext cx="1834534" cy="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http://search.stjames.ie/Labmed/media/Media,23953,e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42593" y="3957139"/>
            <a:ext cx="3107755" cy="478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3" name="Picture 15" descr="https://writersforensicsblog.files.wordpress.com/2014/07/blood-vial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4" t="4327" r="54600" b="6869"/>
          <a:stretch/>
        </p:blipFill>
        <p:spPr bwMode="auto">
          <a:xfrm>
            <a:off x="3053249" y="2558812"/>
            <a:ext cx="601425" cy="286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820771" y="3667607"/>
            <a:ext cx="5066429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Record the volume of the Whole Blood (V1)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Record the volume of the plasma (V2)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Record the volume of the RBC (V3) and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C</a:t>
            </a:r>
            <a:r>
              <a:rPr lang="en-US" b="1" dirty="0" smtClean="0"/>
              <a:t>alculate the percentage and compare it to normal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077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35061"/>
              </p:ext>
            </p:extLst>
          </p:nvPr>
        </p:nvGraphicFramePr>
        <p:xfrm>
          <a:off x="1520371" y="2309798"/>
          <a:ext cx="8245839" cy="3316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36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3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90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Component 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Total Volume 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 (%)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 err="1" smtClean="0">
                          <a:effectLst/>
                        </a:rPr>
                        <a:t>Whole</a:t>
                      </a:r>
                      <a:r>
                        <a:rPr lang="nl-NL" sz="1800" kern="1200" dirty="0" smtClean="0">
                          <a:effectLst/>
                        </a:rPr>
                        <a:t> Blood 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V1=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Plasma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V2=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RBCs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V3=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75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50B4C8">
                    <a:lumMod val="50000"/>
                  </a:srgbClr>
                </a:solidFill>
                <a:latin typeface="Abadi MT Condensed Extra Bold"/>
                <a:cs typeface="Abadi MT Condensed Extra Bold"/>
              </a:rPr>
              <a:t>Separation of Plasma and Serum from Whole Blood</a:t>
            </a:r>
            <a:br>
              <a:rPr lang="en-US" sz="3600" dirty="0">
                <a:solidFill>
                  <a:srgbClr val="50B4C8">
                    <a:lumMod val="50000"/>
                  </a:srgbClr>
                </a:solidFill>
                <a:latin typeface="Abadi MT Condensed Extra Bold"/>
                <a:cs typeface="Abadi MT Condensed Extra Bold"/>
              </a:rPr>
            </a:br>
            <a:r>
              <a:rPr lang="en-US" sz="3600" dirty="0">
                <a:solidFill>
                  <a:srgbClr val="50B4C8">
                    <a:lumMod val="50000"/>
                  </a:srgbClr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>
                <a:solidFill>
                  <a:srgbClr val="50B4C8">
                    <a:lumMod val="50000"/>
                  </a:srgbClr>
                </a:solidFill>
                <a:latin typeface="Abadi MT Condensed Extra Bold"/>
                <a:cs typeface="Abadi MT Condensed Extra Bold"/>
              </a:rPr>
            </a:br>
            <a:r>
              <a:rPr lang="en-US" sz="3600" dirty="0">
                <a:solidFill>
                  <a:srgbClr val="84AC9D">
                    <a:lumMod val="75000"/>
                  </a:srgbClr>
                </a:solidFill>
                <a:latin typeface="Abadi MT Condensed Extra Bold"/>
                <a:cs typeface="Abadi MT Condensed Extra Bold"/>
              </a:rPr>
              <a:t>2</a:t>
            </a:r>
            <a:r>
              <a:rPr lang="en-US" sz="3600" dirty="0" smtClean="0">
                <a:solidFill>
                  <a:srgbClr val="84AC9D">
                    <a:lumMod val="75000"/>
                  </a:srgbClr>
                </a:solidFill>
                <a:latin typeface="Abadi MT Condensed Extra Bold"/>
                <a:cs typeface="Abadi MT Condensed Extra Bold"/>
              </a:rPr>
              <a:t>-Serum </a:t>
            </a:r>
            <a:r>
              <a:rPr lang="en-US" sz="3600" dirty="0">
                <a:solidFill>
                  <a:srgbClr val="84AC9D">
                    <a:lumMod val="75000"/>
                  </a:srgbClr>
                </a:solidFill>
                <a:latin typeface="Abadi MT Condensed Extra Bold"/>
                <a:cs typeface="Abadi MT Condensed Extra Bold"/>
              </a:rPr>
              <a:t>Separation</a:t>
            </a:r>
            <a:endParaRPr lang="en-US" dirty="0"/>
          </a:p>
        </p:txBody>
      </p:sp>
      <p:pic>
        <p:nvPicPr>
          <p:cNvPr id="4" name="Picture 3" descr="http://cache2.asset-cache.net/gc/183952429-red-cap-tube-with-six-possible-uses-gettyimages.jpg?v=1&amp;c=IWSAsset&amp;k=2&amp;d=gyqTPSBSZOaadENTk7KTRvltkR8%2F41DgulY6dJ0wXLXR4yjGn6eFwmvMT6tZeyHf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0" r="62000"/>
          <a:stretch/>
        </p:blipFill>
        <p:spPr bwMode="auto">
          <a:xfrm>
            <a:off x="543944" y="3157508"/>
            <a:ext cx="353295" cy="2297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013242" y="4306418"/>
            <a:ext cx="2368446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 Box 12"/>
          <p:cNvSpPr txBox="1"/>
          <p:nvPr/>
        </p:nvSpPr>
        <p:spPr>
          <a:xfrm>
            <a:off x="1270500" y="3157508"/>
            <a:ext cx="1695149" cy="8486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>
                <a:effectLst/>
                <a:latin typeface="AbadiMT-CondensedLight"/>
                <a:ea typeface="Calibri" panose="020F0502020204030204" pitchFamily="34" charset="0"/>
                <a:cs typeface="AbadiMT-CondensedLight"/>
              </a:rPr>
              <a:t>Centrifuge at </a:t>
            </a:r>
            <a:r>
              <a:rPr lang="en-US" sz="1600" b="1">
                <a:effectLst/>
                <a:latin typeface="AbadiMT-CondensedLight"/>
                <a:ea typeface="Calibri" panose="020F0502020204030204" pitchFamily="34" charset="0"/>
                <a:cs typeface="AbadiMT-CondensedLight"/>
              </a:rPr>
              <a:t>3000 rpm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>
                <a:effectLst/>
                <a:latin typeface="AbadiMT-CondensedLight"/>
                <a:ea typeface="Calibri" panose="020F0502020204030204" pitchFamily="34" charset="0"/>
                <a:cs typeface="AbadiMT-CondensedLight"/>
              </a:rPr>
              <a:t>for </a:t>
            </a:r>
            <a:r>
              <a:rPr lang="en-US" sz="1600" b="1">
                <a:effectLst/>
                <a:latin typeface="AbadiMT-CondensedLight"/>
                <a:ea typeface="Calibri" panose="020F0502020204030204" pitchFamily="34" charset="0"/>
                <a:cs typeface="AbadiMT-CondensedLight"/>
              </a:rPr>
              <a:t>10 minutes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95929" y="3285503"/>
            <a:ext cx="4896071" cy="21698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Record the volume of the Whole Blood (V1)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Record the volume of the Serum (V2)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Record the volume of the RBC (V3) and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C</a:t>
            </a:r>
            <a:r>
              <a:rPr lang="en-US" b="1" dirty="0" smtClean="0"/>
              <a:t>alculate the percentage and compare it to normal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784004" y="4306418"/>
            <a:ext cx="2368446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074" name="Picture 2" descr="http://medimoon.com/wp-content/uploads/2012/07/serum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180" y="3137801"/>
            <a:ext cx="2326047" cy="231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7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134216"/>
              </p:ext>
            </p:extLst>
          </p:nvPr>
        </p:nvGraphicFramePr>
        <p:xfrm>
          <a:off x="1534885" y="2157731"/>
          <a:ext cx="8245839" cy="3316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36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3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90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Component 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Total Volume 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 (%)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 err="1" smtClean="0">
                          <a:effectLst/>
                        </a:rPr>
                        <a:t>Whole</a:t>
                      </a:r>
                      <a:r>
                        <a:rPr lang="nl-NL" sz="1800" kern="1200" dirty="0" smtClean="0">
                          <a:effectLst/>
                        </a:rPr>
                        <a:t> Blood 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V1=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Serum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V2=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RBCs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V3=</a:t>
                      </a:r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7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latin typeface="Abadi MT Condensed Extra Bold"/>
                <a:cs typeface="Abadi MT Condensed Extra Bold"/>
              </a:rPr>
              <a:t>Separation of Main Proteins in Plasma and Serum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484" y="2563223"/>
            <a:ext cx="10753725" cy="376618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many method for plasma proteins separation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lab we will use salting out and then centrifugation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Fibrinogen need a low concentration of salt to be separated Why?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that we will use different method for protein detection: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Clotting test (to determine the presence of Fibrinogen)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Biuret Test (purple color)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 smtClean="0"/>
              <a:t>Heat Coagulation Test</a:t>
            </a:r>
            <a:endParaRPr lang="en-US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0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145633"/>
              </p:ext>
            </p:extLst>
          </p:nvPr>
        </p:nvGraphicFramePr>
        <p:xfrm>
          <a:off x="373743" y="2010003"/>
          <a:ext cx="509814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859978"/>
              </p:ext>
            </p:extLst>
          </p:nvPr>
        </p:nvGraphicFramePr>
        <p:xfrm>
          <a:off x="6836228" y="1810887"/>
          <a:ext cx="509814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6348519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121</TotalTime>
  <Words>289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Abadi MT Condensed Extra Bold</vt:lpstr>
      <vt:lpstr>Abadi MT Condensed Light</vt:lpstr>
      <vt:lpstr>AbadiMT-CondensedLight</vt:lpstr>
      <vt:lpstr>Arial</vt:lpstr>
      <vt:lpstr>Calibri</vt:lpstr>
      <vt:lpstr>Calibri Light</vt:lpstr>
      <vt:lpstr>Metropolitan</vt:lpstr>
      <vt:lpstr>Separation of Plasma and Serum from Whole Blood and  Separation of Main Proteins in Plasma and Serum </vt:lpstr>
      <vt:lpstr>Objectives</vt:lpstr>
      <vt:lpstr>Separation of Plasma and Serum from Whole Blood  1-Plasma Separation</vt:lpstr>
      <vt:lpstr>Results</vt:lpstr>
      <vt:lpstr>Separation of Plasma and Serum from Whole Blood  2-Serum Separation</vt:lpstr>
      <vt:lpstr>Results</vt:lpstr>
      <vt:lpstr>Separation of Main Proteins in Plasma and Serum</vt:lpstr>
      <vt:lpstr>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 of Plasma and Serum from Whole Blood and  Separation of Main Proteins in Plasma and Serum</dc:title>
  <dc:creator>first first</dc:creator>
  <cp:lastModifiedBy>first first</cp:lastModifiedBy>
  <cp:revision>18</cp:revision>
  <dcterms:created xsi:type="dcterms:W3CDTF">2016-02-15T17:37:42Z</dcterms:created>
  <dcterms:modified xsi:type="dcterms:W3CDTF">2016-02-15T19:39:09Z</dcterms:modified>
</cp:coreProperties>
</file>