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328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595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812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277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47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023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319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724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390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943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540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F6A7-0741-4A15-B9E8-B5ECCA40B060}" type="datetimeFigureOut">
              <a:rPr lang="ar-SA" smtClean="0"/>
              <a:t>21/01/42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D5207-0EA2-4443-9C70-B2024375F7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647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" y="89261"/>
            <a:ext cx="9572554" cy="1877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2151"/>
            <a:ext cx="10859924" cy="197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0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74621" cy="64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713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38138" cy="127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058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53" y="273422"/>
            <a:ext cx="10251685" cy="55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5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25103" cy="6705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885" y="1399988"/>
            <a:ext cx="3660385" cy="291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3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64717" cy="46192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15" y="4619298"/>
            <a:ext cx="9433554" cy="216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90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0332"/>
            <a:ext cx="9475076" cy="2412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229548" cy="21125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2456"/>
            <a:ext cx="9475076" cy="205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4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5338" cy="4378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046"/>
          <a:stretch/>
        </p:blipFill>
        <p:spPr>
          <a:xfrm>
            <a:off x="0" y="4445876"/>
            <a:ext cx="10718767" cy="12454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184" y="1136732"/>
            <a:ext cx="3486953" cy="308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5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5"/>
          <a:stretch/>
        </p:blipFill>
        <p:spPr>
          <a:xfrm>
            <a:off x="121826" y="346839"/>
            <a:ext cx="9867492" cy="36576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64" y="3515073"/>
            <a:ext cx="3781591" cy="334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5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2372" cy="7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7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11103" cy="8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99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7" b="6134"/>
          <a:stretch/>
        </p:blipFill>
        <p:spPr>
          <a:xfrm>
            <a:off x="0" y="875151"/>
            <a:ext cx="11017050" cy="25382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92"/>
            <a:ext cx="9837684" cy="8546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946" y="3413399"/>
            <a:ext cx="3214535" cy="32396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8" y="3823415"/>
            <a:ext cx="8050153" cy="215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74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....</dc:creator>
  <cp:lastModifiedBy>maha ....</cp:lastModifiedBy>
  <cp:revision>3</cp:revision>
  <dcterms:created xsi:type="dcterms:W3CDTF">2020-09-07T22:28:39Z</dcterms:created>
  <dcterms:modified xsi:type="dcterms:W3CDTF">2020-09-07T22:42:36Z</dcterms:modified>
</cp:coreProperties>
</file>