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546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673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70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504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011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620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064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308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139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43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958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F8911-C611-465A-AB10-F022AACEB0E2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4E91-F409-43BF-B06A-843737167E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514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874"/>
            <a:ext cx="9743090" cy="31761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910" y="3119848"/>
            <a:ext cx="3204642" cy="314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84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18331" cy="68679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027" y="1442952"/>
            <a:ext cx="3438391" cy="309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0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" y="-369"/>
            <a:ext cx="9491254" cy="147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4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66083" cy="1024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4760"/>
            <a:ext cx="8466083" cy="58332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" t="5414"/>
          <a:stretch/>
        </p:blipFill>
        <p:spPr>
          <a:xfrm>
            <a:off x="8324190" y="1860334"/>
            <a:ext cx="3137341" cy="32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4222"/>
            <a:ext cx="8529145" cy="666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5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3"/>
          <a:stretch/>
        </p:blipFill>
        <p:spPr>
          <a:xfrm>
            <a:off x="-1" y="141890"/>
            <a:ext cx="10095379" cy="11251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7649"/>
            <a:ext cx="10095379" cy="337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9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9" y="460862"/>
            <a:ext cx="9509827" cy="255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3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" y="67454"/>
            <a:ext cx="8758659" cy="128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4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90386" cy="93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9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87" y="0"/>
            <a:ext cx="9052293" cy="37207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9"/>
          <a:stretch/>
        </p:blipFill>
        <p:spPr>
          <a:xfrm>
            <a:off x="43747" y="2451587"/>
            <a:ext cx="3345837" cy="436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63"/>
            <a:ext cx="9380483" cy="6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1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....</dc:creator>
  <cp:lastModifiedBy>maha ....</cp:lastModifiedBy>
  <cp:revision>3</cp:revision>
  <dcterms:created xsi:type="dcterms:W3CDTF">2020-09-07T22:02:54Z</dcterms:created>
  <dcterms:modified xsi:type="dcterms:W3CDTF">2020-09-07T22:17:48Z</dcterms:modified>
</cp:coreProperties>
</file>