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9" r:id="rId9"/>
    <p:sldId id="270" r:id="rId10"/>
    <p:sldId id="261" r:id="rId11"/>
    <p:sldId id="262" r:id="rId12"/>
    <p:sldId id="263" r:id="rId13"/>
    <p:sldId id="264" r:id="rId14"/>
    <p:sldId id="265" r:id="rId15"/>
    <p:sldId id="266" r:id="rId16"/>
    <p:sldId id="271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425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890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24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837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106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60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168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563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206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423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48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A8DB8-BE5F-44FB-89F6-33C4D432B122}" type="datetimeFigureOut">
              <a:rPr lang="ar-SA" smtClean="0"/>
              <a:t>26/01/42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8D1A-D145-4C23-BC42-0CAF9AAC88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079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2" y="336283"/>
            <a:ext cx="10410962" cy="58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21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54" y="0"/>
            <a:ext cx="9547802" cy="2349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" y="2219428"/>
            <a:ext cx="9406850" cy="462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9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5" y="-1"/>
            <a:ext cx="10190362" cy="23815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5" y="2381530"/>
            <a:ext cx="9528210" cy="439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7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56" y="360500"/>
            <a:ext cx="10533781" cy="414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021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7594"/>
            <a:ext cx="8592207" cy="59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4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659"/>
            <a:ext cx="9948041" cy="170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058"/>
            <a:ext cx="10105697" cy="11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80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697"/>
            <a:ext cx="8387255" cy="43507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229" y="1864414"/>
            <a:ext cx="3500911" cy="40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7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4" t="8537" r="7799" b="6221"/>
          <a:stretch/>
        </p:blipFill>
        <p:spPr>
          <a:xfrm>
            <a:off x="2774731" y="2948152"/>
            <a:ext cx="3200400" cy="37131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2"/>
          <a:stretch/>
        </p:blipFill>
        <p:spPr>
          <a:xfrm>
            <a:off x="0" y="1"/>
            <a:ext cx="9664262" cy="316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8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5" y="163200"/>
            <a:ext cx="9041226" cy="58592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8" t="7471" r="3256" b="4448"/>
          <a:stretch/>
        </p:blipFill>
        <p:spPr>
          <a:xfrm>
            <a:off x="7228484" y="2806268"/>
            <a:ext cx="3690215" cy="367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9" y="162330"/>
            <a:ext cx="10193586" cy="664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5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06"/>
            <a:ext cx="10361047" cy="23997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7" y="2217679"/>
            <a:ext cx="3961482" cy="38993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136" y="2346756"/>
            <a:ext cx="4390312" cy="407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3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5" y="0"/>
            <a:ext cx="10364430" cy="10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3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02"/>
            <a:ext cx="10526229" cy="84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8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47131" cy="673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0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61"/>
            <a:ext cx="9925275" cy="14925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08083"/>
            <a:ext cx="9925275" cy="4758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3"/>
          <a:stretch/>
        </p:blipFill>
        <p:spPr>
          <a:xfrm>
            <a:off x="8303142" y="4162097"/>
            <a:ext cx="2937671" cy="269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1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....</dc:creator>
  <cp:lastModifiedBy>maha ....</cp:lastModifiedBy>
  <cp:revision>7</cp:revision>
  <dcterms:created xsi:type="dcterms:W3CDTF">2020-09-07T20:44:21Z</dcterms:created>
  <dcterms:modified xsi:type="dcterms:W3CDTF">2020-09-12T22:06:20Z</dcterms:modified>
</cp:coreProperties>
</file>