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1B7E486-068C-4A76-8C80-BF166658BE9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E355A79-BBAD-48C7-9BC9-5350F577A985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ar-SA" dirty="0" smtClean="0"/>
              <a:t>رسم الألف في آخر الكلمة</a:t>
            </a:r>
            <a:br>
              <a:rPr lang="ar-SA" dirty="0" smtClean="0"/>
            </a:br>
            <a:r>
              <a:rPr lang="ar-SA" dirty="0" smtClean="0"/>
              <a:t> </a:t>
            </a:r>
            <a:r>
              <a:rPr lang="ar-SA" dirty="0" smtClean="0"/>
              <a:t>    </a:t>
            </a:r>
            <a:r>
              <a:rPr lang="ar-SA" dirty="0" err="1" smtClean="0"/>
              <a:t>(</a:t>
            </a:r>
            <a:r>
              <a:rPr lang="ar-SA" dirty="0" smtClean="0"/>
              <a:t>(الألف اللينة</a:t>
            </a:r>
            <a:r>
              <a:rPr lang="ar-SA" dirty="0" err="1" smtClean="0"/>
              <a:t>))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75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ar-SA" dirty="0" smtClean="0"/>
              <a:t>أ/ الألف </a:t>
            </a:r>
            <a:r>
              <a:rPr lang="ar-SA" dirty="0" err="1" smtClean="0"/>
              <a:t>الممدودة </a:t>
            </a:r>
            <a:r>
              <a:rPr lang="ar-SA" dirty="0" smtClean="0"/>
              <a:t>(</a:t>
            </a:r>
            <a:r>
              <a:rPr lang="ar-SA" dirty="0" err="1" smtClean="0"/>
              <a:t>اء).</a:t>
            </a:r>
            <a:endParaRPr lang="ar-SA" dirty="0" smtClean="0"/>
          </a:p>
          <a:p>
            <a:r>
              <a:rPr lang="ar-SA" dirty="0" smtClean="0"/>
              <a:t>ب/ الألف </a:t>
            </a:r>
            <a:r>
              <a:rPr lang="ar-SA" dirty="0" err="1" smtClean="0"/>
              <a:t>المقصورة (الطويلة_ا_ </a:t>
            </a:r>
            <a:r>
              <a:rPr lang="ar-SA" dirty="0" smtClean="0"/>
              <a:t>, </a:t>
            </a:r>
            <a:r>
              <a:rPr lang="ar-SA" dirty="0" err="1" smtClean="0"/>
              <a:t>المقصورة_ى_)</a:t>
            </a:r>
            <a:endParaRPr lang="ar-SA" dirty="0"/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ar-SA" sz="3100" b="1" dirty="0" smtClean="0"/>
              <a:t>الألف </a:t>
            </a:r>
            <a:r>
              <a:rPr lang="ar-SA" sz="3100" b="1" dirty="0" smtClean="0"/>
              <a:t>الطويلة </a:t>
            </a:r>
            <a:r>
              <a:rPr lang="ar-SA" sz="3100" b="1" dirty="0" smtClean="0"/>
              <a:t>في </a:t>
            </a:r>
            <a:r>
              <a:rPr lang="ar-SA" sz="3100" b="1" dirty="0" err="1" smtClean="0"/>
              <a:t>الأسماء:</a:t>
            </a:r>
            <a:r>
              <a:rPr lang="ar-SA" sz="3100" b="1" dirty="0" smtClean="0"/>
              <a:t>(الألف الممدودة</a:t>
            </a:r>
            <a:r>
              <a:rPr lang="ar-SA" sz="3100" b="1" dirty="0" err="1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SA" b="1" dirty="0" smtClean="0"/>
              <a:t>الاسم الثلاثي ألذي ألفه </a:t>
            </a:r>
            <a:r>
              <a:rPr lang="ar-SA" b="1" dirty="0" err="1" smtClean="0"/>
              <a:t>منقلبه</a:t>
            </a:r>
            <a:r>
              <a:rPr lang="ar-SA" b="1" dirty="0" smtClean="0"/>
              <a:t> عن واو تكتب ألف </a:t>
            </a:r>
            <a:r>
              <a:rPr lang="ar-SA" b="1" dirty="0" err="1" smtClean="0"/>
              <a:t>ممدودة </a:t>
            </a:r>
            <a:r>
              <a:rPr lang="ar-SA" b="1" dirty="0" smtClean="0"/>
              <a:t>: </a:t>
            </a:r>
            <a:r>
              <a:rPr lang="ar-SA" b="1" dirty="0" smtClean="0"/>
              <a:t>عصا    عصوان 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ar-SA" b="1" dirty="0" smtClean="0"/>
              <a:t>الاسم الأكثر من ثلاثي وقبل ألفه ياء تكتب ألف ممدودة: خبايا</a:t>
            </a:r>
            <a:r>
              <a:rPr lang="ar-SA" b="1" dirty="0" smtClean="0"/>
              <a:t>,, </a:t>
            </a:r>
            <a:r>
              <a:rPr lang="ar-SA" b="1" dirty="0" smtClean="0"/>
              <a:t>زوايا.</a:t>
            </a:r>
            <a:endParaRPr lang="en-US" dirty="0" smtClean="0"/>
          </a:p>
          <a:p>
            <a:endParaRPr lang="ar-SA" dirty="0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3491880" y="263691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hecke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ar-SA" b="1" dirty="0" smtClean="0"/>
              <a:t>الألف </a:t>
            </a:r>
            <a:r>
              <a:rPr lang="ar-SA" b="1" dirty="0" smtClean="0"/>
              <a:t>المقصورة</a:t>
            </a:r>
            <a:r>
              <a:rPr lang="ar-SA" b="1" dirty="0" smtClean="0"/>
              <a:t> </a:t>
            </a:r>
            <a:r>
              <a:rPr lang="ar-SA" b="1" dirty="0" smtClean="0"/>
              <a:t>في الأسماء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SA" b="1" dirty="0" smtClean="0"/>
              <a:t>الاسم الثلاثي الذي ألفه </a:t>
            </a:r>
            <a:r>
              <a:rPr lang="ar-SA" b="1" dirty="0" err="1" smtClean="0"/>
              <a:t>منقبلة</a:t>
            </a:r>
            <a:r>
              <a:rPr lang="ar-SA" b="1" dirty="0" smtClean="0"/>
              <a:t> عن ياء تكتب </a:t>
            </a:r>
            <a:r>
              <a:rPr lang="ar-SA" b="1" dirty="0" err="1" smtClean="0"/>
              <a:t>مقصورة </a:t>
            </a:r>
            <a:r>
              <a:rPr lang="ar-SA" b="1" dirty="0" smtClean="0"/>
              <a:t>:</a:t>
            </a:r>
            <a:r>
              <a:rPr lang="ar-SA" b="1" dirty="0" smtClean="0"/>
              <a:t>فتى     فتيان</a:t>
            </a:r>
            <a:r>
              <a:rPr lang="ar-SA" b="1" dirty="0" smtClean="0"/>
              <a:t>.</a:t>
            </a:r>
            <a:endParaRPr lang="en-US" dirty="0" smtClean="0"/>
          </a:p>
          <a:p>
            <a:pPr lvl="0"/>
            <a:r>
              <a:rPr lang="ar-SA" b="1" dirty="0" smtClean="0"/>
              <a:t>الاسم الأكثر من ثلاثي وليس قبل آخره ياء تكتب مقصورة: صغرى, كبرى,مصطفى</a:t>
            </a:r>
            <a:r>
              <a:rPr lang="ar-SA" b="1" dirty="0" smtClean="0"/>
              <a:t>.</a:t>
            </a:r>
          </a:p>
          <a:p>
            <a:pPr lvl="0">
              <a:buNone/>
            </a:pPr>
            <a:endParaRPr lang="en-US" dirty="0" smtClean="0"/>
          </a:p>
          <a:p>
            <a:r>
              <a:rPr lang="ar-SA" b="1" dirty="0" smtClean="0"/>
              <a:t>*</a:t>
            </a:r>
            <a:r>
              <a:rPr lang="ar-SA" b="1" dirty="0" smtClean="0">
                <a:solidFill>
                  <a:srgbClr val="FF0000"/>
                </a:solidFill>
              </a:rPr>
              <a:t>ملحوظة</a:t>
            </a:r>
            <a:r>
              <a:rPr lang="ar-SA" b="1" dirty="0" smtClean="0"/>
              <a:t>:يعرف أصل الألف في الاسم بتثنيته أو جمعه جمع مؤنث سالم.</a:t>
            </a:r>
            <a:endParaRPr lang="en-US" dirty="0" smtClean="0"/>
          </a:p>
          <a:p>
            <a:endParaRPr lang="ar-SA" dirty="0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4139952" y="270892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ar-SA" sz="3600" b="1" dirty="0" smtClean="0"/>
              <a:t>الألف </a:t>
            </a:r>
            <a:r>
              <a:rPr lang="ar-SA" sz="3600" b="1" dirty="0" err="1" smtClean="0"/>
              <a:t>الممدودةفي</a:t>
            </a:r>
            <a:r>
              <a:rPr lang="ar-SA" sz="3600" b="1" dirty="0" smtClean="0"/>
              <a:t> </a:t>
            </a:r>
            <a:r>
              <a:rPr lang="ar-SA" sz="3600" b="1" dirty="0" err="1" smtClean="0"/>
              <a:t>الأفعال:</a:t>
            </a:r>
            <a:r>
              <a:rPr lang="ar-SA" sz="3600" b="1" dirty="0" smtClean="0"/>
              <a:t>(الألف الطويلة</a:t>
            </a:r>
            <a:r>
              <a:rPr lang="ar-SA" sz="3600" b="1" dirty="0" err="1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lvl="0"/>
            <a:r>
              <a:rPr lang="ar-SA" b="1" dirty="0" smtClean="0"/>
              <a:t>الفعل الثلاثي ألذي ألفه </a:t>
            </a:r>
            <a:r>
              <a:rPr lang="ar-SA" b="1" dirty="0" err="1" smtClean="0"/>
              <a:t>منقلبه</a:t>
            </a:r>
            <a:r>
              <a:rPr lang="ar-SA" b="1" dirty="0" smtClean="0"/>
              <a:t> عن واو تكتب ألف </a:t>
            </a:r>
            <a:r>
              <a:rPr lang="ar-SA" b="1" dirty="0" err="1" smtClean="0"/>
              <a:t>ممدودة </a:t>
            </a:r>
            <a:r>
              <a:rPr lang="ar-SA" b="1" dirty="0" smtClean="0"/>
              <a:t>: </a:t>
            </a:r>
            <a:r>
              <a:rPr lang="ar-SA" b="1" dirty="0" err="1" smtClean="0"/>
              <a:t>دعا </a:t>
            </a:r>
            <a:r>
              <a:rPr lang="ar-SA" b="1" dirty="0" smtClean="0"/>
              <a:t>, دنا 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ar-SA" b="1" dirty="0" smtClean="0"/>
              <a:t>الفعل الأكثر من ثلاثي وقبل ألفه ياء تكتب ألف ممدودة: أحيا,يحيا.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ransition spd="slow">
    <p:randomBar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ar-SA" b="1" dirty="0" smtClean="0"/>
              <a:t>الألف </a:t>
            </a:r>
            <a:r>
              <a:rPr lang="ar-SA" b="1" dirty="0" smtClean="0"/>
              <a:t>المقصورة</a:t>
            </a:r>
            <a:r>
              <a:rPr lang="ar-SA" b="1" dirty="0" smtClean="0"/>
              <a:t> </a:t>
            </a:r>
            <a:r>
              <a:rPr lang="ar-SA" b="1" dirty="0" smtClean="0"/>
              <a:t>في الأفعال  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SA" b="1" dirty="0" smtClean="0"/>
              <a:t>الفعل الثلاثي الذي ألفه </a:t>
            </a:r>
            <a:r>
              <a:rPr lang="ar-SA" b="1" dirty="0" err="1" smtClean="0"/>
              <a:t>منقبلة</a:t>
            </a:r>
            <a:r>
              <a:rPr lang="ar-SA" b="1" dirty="0" smtClean="0"/>
              <a:t> عن ياء تكتب </a:t>
            </a:r>
            <a:r>
              <a:rPr lang="ar-SA" b="1" dirty="0" err="1" smtClean="0"/>
              <a:t>مقصورة :</a:t>
            </a:r>
            <a:r>
              <a:rPr lang="ar-SA" b="1" dirty="0" err="1" smtClean="0"/>
              <a:t>سعى </a:t>
            </a:r>
            <a:r>
              <a:rPr lang="ar-SA" sz="2800" b="1" dirty="0" smtClean="0"/>
              <a:t>(يسعى),هدى(يهدي</a:t>
            </a:r>
            <a:r>
              <a:rPr lang="ar-SA" sz="2800" b="1" dirty="0" err="1" smtClean="0"/>
              <a:t>).</a:t>
            </a:r>
            <a:endParaRPr lang="ar-SA" sz="2800" b="1" dirty="0" smtClean="0"/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ar-SA" b="1" dirty="0" smtClean="0"/>
              <a:t>الفعل الأكثر من ثلاثي وليس قبل آخره ياء تكتب مقصورة: </a:t>
            </a:r>
            <a:r>
              <a:rPr lang="ar-SA" b="1" dirty="0" err="1" smtClean="0"/>
              <a:t>اهتدى </a:t>
            </a:r>
            <a:r>
              <a:rPr lang="ar-SA" b="1" dirty="0" err="1" smtClean="0"/>
              <a:t> </a:t>
            </a:r>
            <a:r>
              <a:rPr lang="ar-SA" b="1" dirty="0" smtClean="0"/>
              <a:t>, انتهى</a:t>
            </a:r>
            <a:r>
              <a:rPr lang="ar-SA" b="1" dirty="0" smtClean="0"/>
              <a:t>.</a:t>
            </a:r>
            <a:endParaRPr lang="en-US" dirty="0" smtClean="0"/>
          </a:p>
          <a:p>
            <a:endParaRPr lang="ar-SA" b="1" dirty="0" smtClean="0"/>
          </a:p>
          <a:p>
            <a:r>
              <a:rPr lang="ar-SA" sz="2800" b="1" dirty="0" smtClean="0">
                <a:solidFill>
                  <a:srgbClr val="FF0000"/>
                </a:solidFill>
              </a:rPr>
              <a:t>ملحوظة:</a:t>
            </a:r>
            <a:r>
              <a:rPr lang="ar-SA" sz="2800" b="1" dirty="0" smtClean="0"/>
              <a:t>يعرف </a:t>
            </a:r>
            <a:r>
              <a:rPr lang="ar-SA" sz="2800" b="1" dirty="0" smtClean="0"/>
              <a:t>أصل الألف بمصادرها أو إسنادها إلى تاء الفاعل ونون النسوة </a:t>
            </a:r>
            <a:r>
              <a:rPr lang="ar-SA" sz="2800" b="1" dirty="0" err="1" smtClean="0"/>
              <a:t>وتا</a:t>
            </a:r>
            <a:r>
              <a:rPr lang="ar-SA" sz="2800" b="1" dirty="0" smtClean="0"/>
              <a:t> الفاعلين </a:t>
            </a:r>
            <a:r>
              <a:rPr lang="ar-SA" sz="2800" b="1" dirty="0" err="1" smtClean="0"/>
              <a:t>والف</a:t>
            </a:r>
            <a:r>
              <a:rPr lang="ar-SA" sz="2800" b="1" dirty="0" smtClean="0"/>
              <a:t> </a:t>
            </a:r>
            <a:r>
              <a:rPr lang="ar-SA" sz="2800" b="1" dirty="0" err="1" smtClean="0"/>
              <a:t>الاثنين </a:t>
            </a:r>
            <a:r>
              <a:rPr lang="ar-SA" sz="2800" b="1" dirty="0" smtClean="0"/>
              <a:t>, أو بمضارعها.</a:t>
            </a:r>
            <a:endParaRPr lang="ar-SA" sz="2800" b="1" dirty="0"/>
          </a:p>
        </p:txBody>
      </p:sp>
    </p:spTree>
  </p:cSld>
  <p:clrMapOvr>
    <a:masterClrMapping/>
  </p:clrMapOvr>
  <p:transition spd="slow">
    <p:checke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r>
              <a:rPr lang="ar-SA" dirty="0" smtClean="0"/>
              <a:t>رسم الألف في الحروف والأسماء </a:t>
            </a:r>
            <a:r>
              <a:rPr lang="ar-SA" dirty="0" err="1" smtClean="0"/>
              <a:t>المبنية...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ar-SA" dirty="0" smtClean="0"/>
              <a:t>حروف المعاني تكتب ألف طويلة</a:t>
            </a:r>
            <a:r>
              <a:rPr lang="ar-SA" dirty="0" smtClean="0"/>
              <a:t> </a:t>
            </a:r>
            <a:r>
              <a:rPr lang="ar-SA" dirty="0" err="1" smtClean="0"/>
              <a:t>مثل: </a:t>
            </a:r>
            <a:r>
              <a:rPr lang="ar-SA" dirty="0" smtClean="0"/>
              <a:t>(لولا,لوما,كلا, </a:t>
            </a:r>
            <a:r>
              <a:rPr lang="ar-SA" dirty="0" err="1" smtClean="0"/>
              <a:t>إذا </a:t>
            </a:r>
            <a:r>
              <a:rPr lang="ar-SA" dirty="0" smtClean="0"/>
              <a:t>, خلا, </a:t>
            </a:r>
            <a:r>
              <a:rPr lang="ar-SA" dirty="0" err="1" smtClean="0"/>
              <a:t>حاشا </a:t>
            </a:r>
            <a:r>
              <a:rPr lang="ar-SA" dirty="0" smtClean="0"/>
              <a:t>,عدا) </a:t>
            </a:r>
            <a:r>
              <a:rPr lang="ar-SA" dirty="0" err="1" smtClean="0"/>
              <a:t>ماعدا </a:t>
            </a:r>
            <a:r>
              <a:rPr lang="ar-SA" dirty="0" smtClean="0"/>
              <a:t>(إلى, على, حتى,بلى) تكتب مقصورة.</a:t>
            </a:r>
          </a:p>
          <a:p>
            <a:r>
              <a:rPr lang="ar-SA" dirty="0" smtClean="0"/>
              <a:t>الأسماء المبنية ترسم الألف </a:t>
            </a:r>
            <a:r>
              <a:rPr lang="ar-SA" dirty="0" err="1" smtClean="0"/>
              <a:t>طويلة </a:t>
            </a:r>
            <a:r>
              <a:rPr lang="ar-SA" dirty="0" smtClean="0"/>
              <a:t>(أنا, ذا, مهما, هنا) </a:t>
            </a:r>
            <a:r>
              <a:rPr lang="ar-SA" dirty="0" err="1" smtClean="0"/>
              <a:t>ماعدا (أنَّى </a:t>
            </a:r>
            <a:r>
              <a:rPr lang="ar-SA" dirty="0" smtClean="0"/>
              <a:t>, </a:t>
            </a:r>
            <a:r>
              <a:rPr lang="ar-SA" dirty="0" err="1" smtClean="0"/>
              <a:t>متى </a:t>
            </a:r>
            <a:r>
              <a:rPr lang="ar-SA" dirty="0" smtClean="0"/>
              <a:t>, لدى) تكتب مقصورة</a:t>
            </a:r>
            <a:r>
              <a:rPr lang="ar-SA" dirty="0" err="1" smtClean="0"/>
              <a:t>)</a:t>
            </a:r>
            <a:endParaRPr lang="ar-SA" dirty="0" smtClean="0"/>
          </a:p>
          <a:p>
            <a:r>
              <a:rPr lang="ar-SA" dirty="0" smtClean="0"/>
              <a:t>الأسماء الأعجمية ترسم الألف فيها طويلة(</a:t>
            </a:r>
            <a:r>
              <a:rPr lang="ar-SA" dirty="0" err="1" smtClean="0"/>
              <a:t>آغا</a:t>
            </a:r>
            <a:r>
              <a:rPr lang="ar-SA" dirty="0" smtClean="0"/>
              <a:t>,فرنسا,</a:t>
            </a:r>
            <a:r>
              <a:rPr lang="ar-SA" dirty="0" err="1" smtClean="0"/>
              <a:t>زليخا,شبرا..</a:t>
            </a:r>
            <a:r>
              <a:rPr lang="ar-SA" dirty="0" smtClean="0"/>
              <a:t>) </a:t>
            </a:r>
            <a:r>
              <a:rPr lang="ar-SA" dirty="0" err="1" smtClean="0"/>
              <a:t>ماعدا (عيسى ,موسى,كسرى </a:t>
            </a:r>
            <a:r>
              <a:rPr lang="ar-SA" dirty="0" smtClean="0"/>
              <a:t>, </a:t>
            </a:r>
            <a:r>
              <a:rPr lang="ar-SA" dirty="0" err="1" smtClean="0"/>
              <a:t>بخارى </a:t>
            </a:r>
            <a:r>
              <a:rPr lang="ar-SA" dirty="0" smtClean="0"/>
              <a:t>,متى) تكتب مقصورة.</a:t>
            </a:r>
            <a:endParaRPr lang="ar-SA" dirty="0"/>
          </a:p>
        </p:txBody>
      </p:sp>
    </p:spTree>
  </p:cSld>
  <p:clrMapOvr>
    <a:masterClrMapping/>
  </p:clrMapOvr>
  <p:transition spd="slow">
    <p:blinds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8000" b="1" dirty="0" smtClean="0"/>
              <a:t>تم بحمد الله</a:t>
            </a:r>
          </a:p>
          <a:p>
            <a:pPr>
              <a:buNone/>
            </a:pPr>
            <a:r>
              <a:rPr lang="ar-SA" sz="2000" b="1" dirty="0" smtClean="0"/>
              <a:t>                         أ</a:t>
            </a:r>
            <a:r>
              <a:rPr lang="ar-SA" sz="2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/ نوره </a:t>
            </a:r>
            <a:r>
              <a:rPr lang="ar-SA" sz="2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عبدالله</a:t>
            </a:r>
            <a:r>
              <a:rPr lang="ar-SA" sz="2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ar-SA" sz="2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العمر.</a:t>
            </a:r>
            <a:r>
              <a:rPr lang="ar-SA" sz="8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endParaRPr lang="ar-SA" sz="8000" b="1" dirty="0"/>
          </a:p>
        </p:txBody>
      </p:sp>
      <p:sp>
        <p:nvSpPr>
          <p:cNvPr id="4" name="وجه ضاحك 3"/>
          <p:cNvSpPr/>
          <p:nvPr/>
        </p:nvSpPr>
        <p:spPr>
          <a:xfrm rot="20444490">
            <a:off x="1259632" y="3429000"/>
            <a:ext cx="1440160" cy="11521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 spd="slow">
    <p:strips dir="r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30</TotalTime>
  <Words>282</Words>
  <Application>Microsoft Office PowerPoint</Application>
  <PresentationFormat>عرض على الشاشة (3:4)‏</PresentationFormat>
  <Paragraphs>28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حيوية</vt:lpstr>
      <vt:lpstr>رسم الألف في آخر الكلمة      ((الألف اللينة))</vt:lpstr>
      <vt:lpstr>الألف الطويلة في الأسماء:(الألف الممدودة) </vt:lpstr>
      <vt:lpstr>الألف المقصورة في الأسماء</vt:lpstr>
      <vt:lpstr>الألف الممدودةفي الأفعال:(الألف الطويلة) </vt:lpstr>
      <vt:lpstr>الألف المقصورة في الأفعال   </vt:lpstr>
      <vt:lpstr>رسم الألف في الحروف والأسماء المبنية...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رسم الألف في آخر الكلمة      ((الألف اللينة))</dc:title>
  <dc:creator>nona</dc:creator>
  <cp:lastModifiedBy>nona</cp:lastModifiedBy>
  <cp:revision>4</cp:revision>
  <dcterms:created xsi:type="dcterms:W3CDTF">2013-09-07T10:49:10Z</dcterms:created>
  <dcterms:modified xsi:type="dcterms:W3CDTF">2013-09-07T11:20:07Z</dcterms:modified>
</cp:coreProperties>
</file>