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23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4478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236000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40593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491123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7705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86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0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710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186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11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41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30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4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1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3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9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30C78-E1A9-43A9-AEFF-A2BDB84830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ارشاد اسر ذوي الاعاقات البصرية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249D2E-62AA-4F88-96D6-D1F1E3D46A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المحاضرة السابعة</a:t>
            </a:r>
          </a:p>
        </p:txBody>
      </p:sp>
    </p:spTree>
    <p:extLst>
      <p:ext uri="{BB962C8B-B14F-4D97-AF65-F5344CB8AC3E}">
        <p14:creationId xmlns:p14="http://schemas.microsoft.com/office/powerpoint/2010/main" val="422382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DAE0E-FE96-424A-8286-1C07D04F7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ارشاد اسر ذوي الاعاقات البصرية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64B79-542F-49F8-93AF-7A57FEF57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اثر أي إعاقة ليس مقصورا على الأشخاص المعاقين فقك وانما يؤثر على أعضاء الاسر القريبة و الممتدة بدرجات متفاوتة</a:t>
            </a:r>
          </a:p>
          <a:p>
            <a:r>
              <a:rPr lang="ar-SA" dirty="0"/>
              <a:t>للأسر دور كبير في قضية الإعاقة </a:t>
            </a:r>
          </a:p>
          <a:p>
            <a:r>
              <a:rPr lang="ar-SA" dirty="0"/>
              <a:t>نادرا ما يقدم المعلمون على التدخل بصورة مباشرة في المشكلات التي تواجه الاسر</a:t>
            </a:r>
          </a:p>
          <a:p>
            <a:r>
              <a:rPr lang="ar-SA" dirty="0"/>
              <a:t>الضغوط النفسية لا يمكن تفاديها ولكن يمكن التحكم بها</a:t>
            </a:r>
          </a:p>
          <a:p>
            <a:r>
              <a:rPr lang="ar-SA" dirty="0"/>
              <a:t>هناك صلة وثيقة بين الاحتراق النفسي و السعي الي تحقيق المهام التي يتعذر تحقيقها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4005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0953C-4506-4D65-A095-656C1A3F7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ردود فعل الاسر و اتجاهاتها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5D092-A6B6-4862-8492-40D4D3AC2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الصدمة</a:t>
            </a:r>
          </a:p>
          <a:p>
            <a:r>
              <a:rPr lang="ar-SA" dirty="0"/>
              <a:t>النكران</a:t>
            </a:r>
          </a:p>
          <a:p>
            <a:r>
              <a:rPr lang="ar-SA" dirty="0"/>
              <a:t>الشعور بالذنب</a:t>
            </a:r>
          </a:p>
          <a:p>
            <a:r>
              <a:rPr lang="ar-SA" dirty="0"/>
              <a:t>الغضب</a:t>
            </a:r>
          </a:p>
          <a:p>
            <a:r>
              <a:rPr lang="ar-SA" dirty="0"/>
              <a:t>الحزن</a:t>
            </a:r>
          </a:p>
          <a:p>
            <a:r>
              <a:rPr lang="ar-SA" dirty="0"/>
              <a:t>الياس</a:t>
            </a:r>
          </a:p>
          <a:p>
            <a:r>
              <a:rPr lang="ar-SA" dirty="0"/>
              <a:t>التقبل</a:t>
            </a:r>
          </a:p>
        </p:txBody>
      </p:sp>
    </p:spTree>
    <p:extLst>
      <p:ext uri="{BB962C8B-B14F-4D97-AF65-F5344CB8AC3E}">
        <p14:creationId xmlns:p14="http://schemas.microsoft.com/office/powerpoint/2010/main" val="5569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6C005-99FB-43C2-8AE7-39AF9989D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إرشادات لأولياء الأمور لأتباعها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18187-9D56-4979-9148-DE86343A5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امتدح نجاح طفلك و الأشياء التي يقوم بها بشكل صحيح</a:t>
            </a:r>
          </a:p>
          <a:p>
            <a:r>
              <a:rPr lang="ar-SA" dirty="0"/>
              <a:t>اعمل على تصحيح طفلك بطريقة غير مباشرة</a:t>
            </a:r>
          </a:p>
          <a:p>
            <a:r>
              <a:rPr lang="ar-SA" dirty="0"/>
              <a:t>تكلم معه بوضوح و صوت عادي</a:t>
            </a:r>
          </a:p>
          <a:p>
            <a:r>
              <a:rPr lang="ar-SA" dirty="0"/>
              <a:t>استخدم اكثر من طريقة كلما كان ذلك ممكنا</a:t>
            </a:r>
          </a:p>
          <a:p>
            <a:r>
              <a:rPr lang="ar-SA" dirty="0"/>
              <a:t>اعمل على توفير خبرات متنوعه</a:t>
            </a:r>
          </a:p>
        </p:txBody>
      </p:sp>
    </p:spTree>
    <p:extLst>
      <p:ext uri="{BB962C8B-B14F-4D97-AF65-F5344CB8AC3E}">
        <p14:creationId xmlns:p14="http://schemas.microsoft.com/office/powerpoint/2010/main" val="135206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126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Tahoma</vt:lpstr>
      <vt:lpstr>Wingdings 3</vt:lpstr>
      <vt:lpstr>Wisp</vt:lpstr>
      <vt:lpstr>ارشاد اسر ذوي الاعاقات البصرية</vt:lpstr>
      <vt:lpstr>ارشاد اسر ذوي الاعاقات البصرية</vt:lpstr>
      <vt:lpstr>ردود فعل الاسر و اتجاهاتها</vt:lpstr>
      <vt:lpstr>إرشادات لأولياء الأمور لأتباعها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ارشاد اسر ذوي الاعاقات البصرية</dc:title>
  <dc:creator>N al_dajani</dc:creator>
  <cp:lastModifiedBy>N al_dajani</cp:lastModifiedBy>
  <cp:revision>3</cp:revision>
  <dcterms:created xsi:type="dcterms:W3CDTF">2017-11-29T17:30:52Z</dcterms:created>
  <dcterms:modified xsi:type="dcterms:W3CDTF">2018-11-11T19:06:10Z</dcterms:modified>
</cp:coreProperties>
</file>