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20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3B4-9864-460C-AF07-F7D2575C1897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3D1F-CB70-4CE7-A846-24C5441262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3B4-9864-460C-AF07-F7D2575C1897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3D1F-CB70-4CE7-A846-24C5441262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3B4-9864-460C-AF07-F7D2575C1897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3D1F-CB70-4CE7-A846-24C5441262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3B4-9864-460C-AF07-F7D2575C1897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3D1F-CB70-4CE7-A846-24C5441262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3B4-9864-460C-AF07-F7D2575C1897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3D1F-CB70-4CE7-A846-24C5441262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3B4-9864-460C-AF07-F7D2575C1897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3D1F-CB70-4CE7-A846-24C5441262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3B4-9864-460C-AF07-F7D2575C1897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3D1F-CB70-4CE7-A846-24C5441262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3B4-9864-460C-AF07-F7D2575C1897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3D1F-CB70-4CE7-A846-24C5441262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3B4-9864-460C-AF07-F7D2575C1897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3D1F-CB70-4CE7-A846-24C5441262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3B4-9864-460C-AF07-F7D2575C1897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3D1F-CB70-4CE7-A846-24C5441262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3B4-9864-460C-AF07-F7D2575C1897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3D1F-CB70-4CE7-A846-24C5441262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8B3B4-9864-460C-AF07-F7D2575C1897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3D1F-CB70-4CE7-A846-24C54412625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1563788" y="866329"/>
            <a:ext cx="584493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 the porosity and the oil saturation</a:t>
            </a:r>
            <a:endParaRPr lang="ar-SA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1520" y="1916832"/>
            <a:ext cx="8664624" cy="3826327"/>
            <a:chOff x="11832" y="1412776"/>
            <a:chExt cx="8664624" cy="3826327"/>
          </a:xfrm>
        </p:grpSpPr>
        <p:grpSp>
          <p:nvGrpSpPr>
            <p:cNvPr id="72" name="Group 71"/>
            <p:cNvGrpSpPr/>
            <p:nvPr/>
          </p:nvGrpSpPr>
          <p:grpSpPr>
            <a:xfrm>
              <a:off x="11832" y="1412776"/>
              <a:ext cx="8664624" cy="3826327"/>
              <a:chOff x="11832" y="1412776"/>
              <a:chExt cx="8664624" cy="3826327"/>
            </a:xfrm>
          </p:grpSpPr>
          <p:sp>
            <p:nvSpPr>
              <p:cNvPr id="4" name="Cube 3"/>
              <p:cNvSpPr/>
              <p:nvPr/>
            </p:nvSpPr>
            <p:spPr>
              <a:xfrm>
                <a:off x="4153606" y="1412776"/>
                <a:ext cx="720080" cy="864096"/>
              </a:xfrm>
              <a:prstGeom prst="cube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130598" y="2339588"/>
                <a:ext cx="585418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3cm</a:t>
                </a:r>
                <a:endParaRPr lang="ar-SA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4153606" y="2348880"/>
                <a:ext cx="504056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4081598" y="1628800"/>
                <a:ext cx="0" cy="64807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540224" y="1772816"/>
                <a:ext cx="58541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l" rtl="0"/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5cm</a:t>
                </a:r>
                <a:endParaRPr lang="ar-SA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 flipV="1">
                <a:off x="4742549" y="2094219"/>
                <a:ext cx="216024" cy="216024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4860032" y="2060848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l" rtl="0"/>
                <a:r>
                  <a:rPr lang="ar-SA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4cm</a:t>
                </a:r>
                <a:endParaRPr lang="ar-SA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11832" y="3284984"/>
                <a:ext cx="8664624" cy="1954119"/>
                <a:chOff x="11832" y="3284984"/>
                <a:chExt cx="8664624" cy="1954119"/>
              </a:xfrm>
            </p:grpSpPr>
            <p:sp>
              <p:nvSpPr>
                <p:cNvPr id="10" name="Cube 9"/>
                <p:cNvSpPr/>
                <p:nvPr/>
              </p:nvSpPr>
              <p:spPr>
                <a:xfrm>
                  <a:off x="1606067" y="4076168"/>
                  <a:ext cx="490259" cy="624903"/>
                </a:xfrm>
                <a:prstGeom prst="cube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  <p:sp>
              <p:nvSpPr>
                <p:cNvPr id="8" name="Can 7"/>
                <p:cNvSpPr/>
                <p:nvPr/>
              </p:nvSpPr>
              <p:spPr>
                <a:xfrm>
                  <a:off x="1409964" y="3757653"/>
                  <a:ext cx="931491" cy="1041505"/>
                </a:xfrm>
                <a:prstGeom prst="can">
                  <a:avLst/>
                </a:prstGeom>
                <a:solidFill>
                  <a:schemeClr val="accent6">
                    <a:lumMod val="60000"/>
                    <a:lumOff val="40000"/>
                    <a:alpha val="79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  <p:sp>
              <p:nvSpPr>
                <p:cNvPr id="5" name="Can 4"/>
                <p:cNvSpPr/>
                <p:nvPr/>
              </p:nvSpPr>
              <p:spPr>
                <a:xfrm>
                  <a:off x="1409964" y="3429000"/>
                  <a:ext cx="931491" cy="1406032"/>
                </a:xfrm>
                <a:prstGeom prst="can">
                  <a:avLst/>
                </a:prstGeom>
                <a:solidFill>
                  <a:schemeClr val="accent5">
                    <a:lumMod val="20000"/>
                    <a:lumOff val="80000"/>
                    <a:alpha val="53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  <p:sp>
              <p:nvSpPr>
                <p:cNvPr id="11" name="Cube 10"/>
                <p:cNvSpPr/>
                <p:nvPr/>
              </p:nvSpPr>
              <p:spPr>
                <a:xfrm>
                  <a:off x="4057360" y="4076168"/>
                  <a:ext cx="490259" cy="624903"/>
                </a:xfrm>
                <a:prstGeom prst="cube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  <p:sp>
              <p:nvSpPr>
                <p:cNvPr id="12" name="Can 11"/>
                <p:cNvSpPr/>
                <p:nvPr/>
              </p:nvSpPr>
              <p:spPr>
                <a:xfrm>
                  <a:off x="3861257" y="3757653"/>
                  <a:ext cx="931491" cy="1041505"/>
                </a:xfrm>
                <a:prstGeom prst="can">
                  <a:avLst/>
                </a:prstGeom>
                <a:solidFill>
                  <a:schemeClr val="tx2">
                    <a:lumMod val="40000"/>
                    <a:lumOff val="60000"/>
                    <a:alpha val="7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  <p:sp>
              <p:nvSpPr>
                <p:cNvPr id="13" name="Can 12"/>
                <p:cNvSpPr/>
                <p:nvPr/>
              </p:nvSpPr>
              <p:spPr>
                <a:xfrm>
                  <a:off x="3861257" y="3377480"/>
                  <a:ext cx="931491" cy="1406032"/>
                </a:xfrm>
                <a:prstGeom prst="can">
                  <a:avLst/>
                </a:prstGeom>
                <a:solidFill>
                  <a:schemeClr val="accent5">
                    <a:lumMod val="20000"/>
                    <a:lumOff val="80000"/>
                    <a:alpha val="53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2430211" y="4955384"/>
                  <a:ext cx="1375056" cy="27699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 algn="l" rtl="0"/>
                  <a:r>
                    <a:rPr lang="en-US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Oil wet Wt = 24gm</a:t>
                  </a:r>
                  <a:endParaRPr lang="ar-SA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76969" y="4962104"/>
                  <a:ext cx="1813957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l" rtl="0"/>
                  <a:r>
                    <a:rPr lang="en-US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Dry sample= 20gm</a:t>
                  </a:r>
                  <a:endParaRPr lang="ar-SA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1436814" y="4955384"/>
                  <a:ext cx="974946" cy="27699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 algn="l" rtl="0"/>
                  <a:r>
                    <a:rPr lang="en-US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Oil = 50 °API</a:t>
                  </a:r>
                  <a:endParaRPr lang="ar-SA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3820676" y="4955384"/>
                  <a:ext cx="1148840" cy="27699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 algn="l" rtl="0"/>
                  <a:r>
                    <a:rPr lang="en-US" sz="12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W</a:t>
                  </a:r>
                  <a:r>
                    <a:rPr lang="en-US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ater= 10 °API</a:t>
                  </a:r>
                  <a:endParaRPr lang="ar-SA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5004019" y="4955384"/>
                  <a:ext cx="1145955" cy="27699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 algn="l" rtl="0"/>
                  <a:r>
                    <a:rPr lang="en-US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Weight = 27gm</a:t>
                  </a:r>
                  <a:endParaRPr lang="ar-SA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35" name="Group 34"/>
                <p:cNvGrpSpPr/>
                <p:nvPr/>
              </p:nvGrpSpPr>
              <p:grpSpPr>
                <a:xfrm>
                  <a:off x="2414099" y="3284984"/>
                  <a:ext cx="1241758" cy="1670400"/>
                  <a:chOff x="3563888" y="332656"/>
                  <a:chExt cx="1823864" cy="2309775"/>
                </a:xfrm>
              </p:grpSpPr>
              <p:pic>
                <p:nvPicPr>
                  <p:cNvPr id="34" name="Picture 33" descr="salter_retro_mechanical_stainless_steel_kitchen_scales__61241_zoom.jpg"/>
                  <p:cNvPicPr>
                    <a:picLocks noChangeAspect="1"/>
                  </p:cNvPicPr>
                  <p:nvPr/>
                </p:nvPicPr>
                <p:blipFill>
                  <a:blip r:embed="rId3" cstate="print"/>
                  <a:stretch>
                    <a:fillRect/>
                  </a:stretch>
                </p:blipFill>
                <p:spPr>
                  <a:xfrm>
                    <a:off x="3563888" y="818567"/>
                    <a:ext cx="1823864" cy="1823864"/>
                  </a:xfrm>
                  <a:prstGeom prst="rect">
                    <a:avLst/>
                  </a:prstGeom>
                </p:spPr>
              </p:pic>
              <p:sp>
                <p:nvSpPr>
                  <p:cNvPr id="14" name="Cube 13"/>
                  <p:cNvSpPr/>
                  <p:nvPr/>
                </p:nvSpPr>
                <p:spPr>
                  <a:xfrm>
                    <a:off x="4212735" y="332656"/>
                    <a:ext cx="720080" cy="864096"/>
                  </a:xfrm>
                  <a:prstGeom prst="cube">
                    <a:avLst/>
                  </a:prstGeom>
                  <a:blipFill>
                    <a:blip r:embed="rId2" cstate="print"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/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>
                  <a:off x="4914418" y="3288975"/>
                  <a:ext cx="1241758" cy="1670400"/>
                  <a:chOff x="3563888" y="332656"/>
                  <a:chExt cx="1823864" cy="2309775"/>
                </a:xfrm>
              </p:grpSpPr>
              <p:pic>
                <p:nvPicPr>
                  <p:cNvPr id="37" name="Picture 36" descr="salter_retro_mechanical_stainless_steel_kitchen_scales__61241_zoom.jpg"/>
                  <p:cNvPicPr>
                    <a:picLocks noChangeAspect="1"/>
                  </p:cNvPicPr>
                  <p:nvPr/>
                </p:nvPicPr>
                <p:blipFill>
                  <a:blip r:embed="rId3" cstate="print"/>
                  <a:stretch>
                    <a:fillRect/>
                  </a:stretch>
                </p:blipFill>
                <p:spPr>
                  <a:xfrm>
                    <a:off x="3563888" y="818567"/>
                    <a:ext cx="1823864" cy="1823864"/>
                  </a:xfrm>
                  <a:prstGeom prst="rect">
                    <a:avLst/>
                  </a:prstGeom>
                </p:spPr>
              </p:pic>
              <p:sp>
                <p:nvSpPr>
                  <p:cNvPr id="38" name="Cube 37"/>
                  <p:cNvSpPr/>
                  <p:nvPr/>
                </p:nvSpPr>
                <p:spPr>
                  <a:xfrm>
                    <a:off x="4212735" y="332656"/>
                    <a:ext cx="720080" cy="864096"/>
                  </a:xfrm>
                  <a:prstGeom prst="cube">
                    <a:avLst/>
                  </a:prstGeom>
                  <a:blipFill>
                    <a:blip r:embed="rId2" cstate="print"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/>
                  </a:p>
                </p:txBody>
              </p:sp>
            </p:grpSp>
            <p:grpSp>
              <p:nvGrpSpPr>
                <p:cNvPr id="40" name="Group 39"/>
                <p:cNvGrpSpPr/>
                <p:nvPr/>
              </p:nvGrpSpPr>
              <p:grpSpPr>
                <a:xfrm>
                  <a:off x="11832" y="3295695"/>
                  <a:ext cx="1241758" cy="1670400"/>
                  <a:chOff x="3563888" y="332656"/>
                  <a:chExt cx="1823864" cy="2309775"/>
                </a:xfrm>
              </p:grpSpPr>
              <p:pic>
                <p:nvPicPr>
                  <p:cNvPr id="41" name="Picture 40" descr="salter_retro_mechanical_stainless_steel_kitchen_scales__61241_zoom.jpg"/>
                  <p:cNvPicPr>
                    <a:picLocks noChangeAspect="1"/>
                  </p:cNvPicPr>
                  <p:nvPr/>
                </p:nvPicPr>
                <p:blipFill>
                  <a:blip r:embed="rId3" cstate="print"/>
                  <a:stretch>
                    <a:fillRect/>
                  </a:stretch>
                </p:blipFill>
                <p:spPr>
                  <a:xfrm>
                    <a:off x="3563888" y="818567"/>
                    <a:ext cx="1823864" cy="1823864"/>
                  </a:xfrm>
                  <a:prstGeom prst="rect">
                    <a:avLst/>
                  </a:prstGeom>
                </p:spPr>
              </p:pic>
              <p:sp>
                <p:nvSpPr>
                  <p:cNvPr id="42" name="Cube 41"/>
                  <p:cNvSpPr/>
                  <p:nvPr/>
                </p:nvSpPr>
                <p:spPr>
                  <a:xfrm>
                    <a:off x="4212735" y="332656"/>
                    <a:ext cx="720080" cy="864096"/>
                  </a:xfrm>
                  <a:prstGeom prst="cube">
                    <a:avLst/>
                  </a:prstGeom>
                  <a:blipFill>
                    <a:blip r:embed="rId2" cstate="print"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/>
                  </a:p>
                </p:txBody>
              </p:sp>
            </p:grpSp>
            <p:sp>
              <p:nvSpPr>
                <p:cNvPr id="52" name="Can 51"/>
                <p:cNvSpPr/>
                <p:nvPr/>
              </p:nvSpPr>
              <p:spPr>
                <a:xfrm>
                  <a:off x="6381537" y="3389943"/>
                  <a:ext cx="931491" cy="1406032"/>
                </a:xfrm>
                <a:prstGeom prst="can">
                  <a:avLst/>
                </a:prstGeom>
                <a:solidFill>
                  <a:schemeClr val="accent5">
                    <a:lumMod val="20000"/>
                    <a:lumOff val="80000"/>
                    <a:alpha val="53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7524299" y="4952201"/>
                  <a:ext cx="1145955" cy="27699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 algn="l" rtl="0"/>
                  <a:r>
                    <a:rPr lang="en-US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Weight = 27gm</a:t>
                  </a:r>
                  <a:endParaRPr lang="ar-SA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55" name="Group 54"/>
                <p:cNvGrpSpPr/>
                <p:nvPr/>
              </p:nvGrpSpPr>
              <p:grpSpPr>
                <a:xfrm>
                  <a:off x="7434698" y="3285792"/>
                  <a:ext cx="1241758" cy="1670400"/>
                  <a:chOff x="3563888" y="332656"/>
                  <a:chExt cx="1823864" cy="2309775"/>
                </a:xfrm>
              </p:grpSpPr>
              <p:pic>
                <p:nvPicPr>
                  <p:cNvPr id="56" name="Picture 55" descr="salter_retro_mechanical_stainless_steel_kitchen_scales__61241_zoom.jpg"/>
                  <p:cNvPicPr>
                    <a:picLocks noChangeAspect="1"/>
                  </p:cNvPicPr>
                  <p:nvPr/>
                </p:nvPicPr>
                <p:blipFill>
                  <a:blip r:embed="rId3" cstate="print"/>
                  <a:stretch>
                    <a:fillRect/>
                  </a:stretch>
                </p:blipFill>
                <p:spPr>
                  <a:xfrm>
                    <a:off x="3563888" y="818567"/>
                    <a:ext cx="1823864" cy="1823864"/>
                  </a:xfrm>
                  <a:prstGeom prst="rect">
                    <a:avLst/>
                  </a:prstGeom>
                </p:spPr>
              </p:pic>
              <p:sp>
                <p:nvSpPr>
                  <p:cNvPr id="57" name="Cube 56"/>
                  <p:cNvSpPr/>
                  <p:nvPr/>
                </p:nvSpPr>
                <p:spPr>
                  <a:xfrm>
                    <a:off x="4212735" y="332656"/>
                    <a:ext cx="720080" cy="864096"/>
                  </a:xfrm>
                  <a:prstGeom prst="cube">
                    <a:avLst/>
                  </a:prstGeom>
                  <a:blipFill>
                    <a:blip r:embed="rId2" cstate="print"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/>
                  </a:p>
                </p:txBody>
              </p:sp>
            </p:grpSp>
            <p:sp>
              <p:nvSpPr>
                <p:cNvPr id="58" name="TextBox 57"/>
                <p:cNvSpPr txBox="1"/>
                <p:nvPr/>
              </p:nvSpPr>
              <p:spPr>
                <a:xfrm>
                  <a:off x="6444208" y="4954808"/>
                  <a:ext cx="974946" cy="27699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pPr algn="l" rtl="0"/>
                  <a:r>
                    <a:rPr lang="en-US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Oil = 50 °API</a:t>
                  </a:r>
                  <a:endParaRPr lang="ar-SA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9" name="Cube 58"/>
                <p:cNvSpPr/>
                <p:nvPr/>
              </p:nvSpPr>
              <p:spPr>
                <a:xfrm>
                  <a:off x="6582644" y="4092376"/>
                  <a:ext cx="490259" cy="624903"/>
                </a:xfrm>
                <a:prstGeom prst="cube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  <p:sp>
              <p:nvSpPr>
                <p:cNvPr id="60" name="Can 59"/>
                <p:cNvSpPr/>
                <p:nvPr/>
              </p:nvSpPr>
              <p:spPr>
                <a:xfrm>
                  <a:off x="6386541" y="3773861"/>
                  <a:ext cx="931491" cy="1041505"/>
                </a:xfrm>
                <a:prstGeom prst="can">
                  <a:avLst/>
                </a:prstGeom>
                <a:solidFill>
                  <a:schemeClr val="tx2">
                    <a:lumMod val="40000"/>
                    <a:lumOff val="60000"/>
                    <a:alpha val="7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</p:grpSp>
        </p:grpSp>
        <p:sp>
          <p:nvSpPr>
            <p:cNvPr id="2" name="Curved Down Arrow 1"/>
            <p:cNvSpPr/>
            <p:nvPr/>
          </p:nvSpPr>
          <p:spPr>
            <a:xfrm>
              <a:off x="735094" y="2928953"/>
              <a:ext cx="1172610" cy="572055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Curved Down Arrow 49"/>
            <p:cNvSpPr/>
            <p:nvPr/>
          </p:nvSpPr>
          <p:spPr>
            <a:xfrm>
              <a:off x="2103246" y="2636912"/>
              <a:ext cx="1172610" cy="572055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Curved Down Arrow 52"/>
            <p:cNvSpPr/>
            <p:nvPr/>
          </p:nvSpPr>
          <p:spPr>
            <a:xfrm>
              <a:off x="3203848" y="3000961"/>
              <a:ext cx="1172610" cy="572055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Curved Down Arrow 61"/>
            <p:cNvSpPr/>
            <p:nvPr/>
          </p:nvSpPr>
          <p:spPr>
            <a:xfrm>
              <a:off x="4572000" y="2708920"/>
              <a:ext cx="1172610" cy="572055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Curved Down Arrow 63"/>
            <p:cNvSpPr/>
            <p:nvPr/>
          </p:nvSpPr>
          <p:spPr>
            <a:xfrm>
              <a:off x="5724128" y="3000961"/>
              <a:ext cx="1172610" cy="572055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Curved Down Arrow 64"/>
            <p:cNvSpPr/>
            <p:nvPr/>
          </p:nvSpPr>
          <p:spPr>
            <a:xfrm>
              <a:off x="7092280" y="2708920"/>
              <a:ext cx="1172610" cy="572055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034556" y="404664"/>
            <a:ext cx="125752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Revision</a:t>
            </a:r>
            <a:endParaRPr lang="ar-SA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Arefi</dc:creator>
  <cp:lastModifiedBy>User</cp:lastModifiedBy>
  <cp:revision>11</cp:revision>
  <dcterms:created xsi:type="dcterms:W3CDTF">2013-11-17T10:25:28Z</dcterms:created>
  <dcterms:modified xsi:type="dcterms:W3CDTF">2015-05-12T06:24:01Z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A4C90C8D-A724-4C95-B275-4D05F8E433D5</vt:lpwstr>
  </property>
  <property fmtid="{D5CDD505-2E9C-101B-9397-08002B2CF9AE}" pid="3" name="ArticulatePath">
    <vt:lpwstr>Rock Properties Exercise</vt:lpwstr>
  </property>
</Properties>
</file>