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9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808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x-none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 STYLE</a:t>
            </a:r>
            <a:endParaRPr lang="x-none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8971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16280" y="1701076"/>
            <a:ext cx="8031480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A reader of a successful report should:</a:t>
            </a:r>
            <a:endParaRPr lang="x-none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Understand 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it without </a:t>
            </a: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effort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x-non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Accept</a:t>
            </a: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the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facts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x-none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findings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x-none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conclusions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and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recommendations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x-non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Decide</a:t>
            </a: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to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take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the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action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recommended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321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43259" y="607814"/>
            <a:ext cx="910366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chemeClr val="accent1"/>
                </a:solidFill>
              </a:rPr>
              <a:t>Qualities of a good report:</a:t>
            </a:r>
            <a:endParaRPr lang="x-none" b="1" u="sng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1. </a:t>
            </a:r>
            <a:r>
              <a:rPr lang="x-none" b="1" dirty="0" err="1" smtClean="0">
                <a:solidFill>
                  <a:schemeClr val="accent2"/>
                </a:solidFill>
              </a:rPr>
              <a:t>Accuracy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facts should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capable of being verified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DON’T take shortcuts.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2"/>
                </a:solidFill>
              </a:rPr>
              <a:t>2. Objectivity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 personal emotions.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 MUST look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 all sides of a problem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BEFORE stating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your conclusions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2"/>
                </a:solidFill>
              </a:rPr>
              <a:t>3. Conciseness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Short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but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still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contains all the essential details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DON’T ask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‘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Can this information be included?’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 ask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‘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 it necessary for this information to be included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?’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4. </a:t>
            </a:r>
            <a:r>
              <a:rPr lang="en-US" b="1" dirty="0">
                <a:solidFill>
                  <a:schemeClr val="accent2"/>
                </a:solidFill>
              </a:rPr>
              <a:t>Simplicity: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Don’t complicate your information. Everything should be understood without any extra effort.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2"/>
                </a:solidFill>
              </a:rPr>
              <a:t>5</a:t>
            </a:r>
            <a:r>
              <a:rPr lang="en-US" b="1" dirty="0" smtClean="0">
                <a:solidFill>
                  <a:schemeClr val="accent2"/>
                </a:solidFill>
              </a:rPr>
              <a:t>.Clarity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Allow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some time to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elapse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between the first draft and its revision. Try to leave it over the 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weekend, or at least overnight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 are really under pressure and this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simply not possible, at least leave it over a lunch or coffee break.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20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07720" y="1056978"/>
            <a:ext cx="63093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good way to ensure clarity is with </a:t>
            </a:r>
            <a:r>
              <a:rPr lang="en-US" b="1" dirty="0" smtClean="0">
                <a:solidFill>
                  <a:schemeClr val="accent2"/>
                </a:solidFill>
              </a:rPr>
              <a:t>EXPLANATION</a:t>
            </a:r>
            <a:endParaRPr lang="x-none" b="1" dirty="0" smtClean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Always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begin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by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saying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have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been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asked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who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asked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when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Say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how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where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when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did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with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whose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help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Always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explain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are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talking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about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Never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afraid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explaining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too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much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Never assume that the readers will draw the right conclusion from the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figures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(They may: not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 reading them at all when they read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text;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they may read them and make the wrong conclusion;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they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fail to make any conclusion.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Always </a:t>
            </a:r>
            <a:r>
              <a:rPr lang="en-US" dirty="0">
                <a:solidFill>
                  <a:schemeClr val="accent3"/>
                </a:solidFill>
              </a:rPr>
              <a:t>say in words what they mean</a:t>
            </a:r>
            <a:r>
              <a:rPr lang="en-US" dirty="0" smtClean="0">
                <a:solidFill>
                  <a:schemeClr val="accent3"/>
                </a:solidFill>
              </a:rPr>
              <a:t>.</a:t>
            </a:r>
            <a:endParaRPr lang="en-US" dirty="0">
              <a:solidFill>
                <a:schemeClr val="accent3"/>
              </a:solidFill>
            </a:endParaRP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78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60700" y="930771"/>
            <a:ext cx="91605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chemeClr val="accent1"/>
                </a:solidFill>
              </a:rPr>
              <a:t>Word choice:</a:t>
            </a:r>
            <a:endParaRPr lang="x-none" b="1" u="sng" dirty="0">
              <a:solidFill>
                <a:schemeClr val="accent1"/>
              </a:solidFill>
            </a:endParaRPr>
          </a:p>
          <a:p>
            <a:r>
              <a:rPr lang="x-none" dirty="0" err="1" smtClean="0">
                <a:solidFill>
                  <a:schemeClr val="accent2"/>
                </a:solidFill>
              </a:rPr>
              <a:t>Avoid</a:t>
            </a:r>
            <a:r>
              <a:rPr lang="x-none" dirty="0" smtClean="0">
                <a:solidFill>
                  <a:schemeClr val="accent2"/>
                </a:solidFill>
              </a:rPr>
              <a:t> </a:t>
            </a:r>
            <a:r>
              <a:rPr lang="x-none" dirty="0" err="1" smtClean="0">
                <a:solidFill>
                  <a:schemeClr val="accent2"/>
                </a:solidFill>
              </a:rPr>
              <a:t>pointless</a:t>
            </a:r>
            <a:r>
              <a:rPr lang="x-none" dirty="0" smtClean="0">
                <a:solidFill>
                  <a:schemeClr val="accent2"/>
                </a:solidFill>
              </a:rPr>
              <a:t> </a:t>
            </a:r>
            <a:r>
              <a:rPr lang="x-none" dirty="0" err="1" smtClean="0">
                <a:solidFill>
                  <a:schemeClr val="accent2"/>
                </a:solidFill>
              </a:rPr>
              <a:t>words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(basically, actually, undoubtedly…)</a:t>
            </a: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Avoid redundant words</a:t>
            </a:r>
          </a:p>
          <a:p>
            <a:r>
              <a:rPr lang="en-US" sz="24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not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Past history suggests that our future prospects are bright.</a:t>
            </a:r>
          </a:p>
          <a:p>
            <a:r>
              <a:rPr lang="en-US" sz="2400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but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History suggests that our prospects are bright.</a:t>
            </a: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Active voice</a:t>
            </a:r>
          </a:p>
          <a:p>
            <a:r>
              <a:rPr lang="en-US" sz="2400" i="1" u="sng" dirty="0">
                <a:solidFill>
                  <a:prstClr val="black">
                    <a:lumMod val="50000"/>
                    <a:lumOff val="50000"/>
                  </a:prst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not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The new sorting system was implemented by the Nursing department.</a:t>
            </a:r>
          </a:p>
          <a:p>
            <a:r>
              <a:rPr lang="en-US" sz="2400" i="1" u="sng" dirty="0">
                <a:solidFill>
                  <a:prstClr val="black">
                    <a:lumMod val="50000"/>
                    <a:lumOff val="50000"/>
                  </a:prst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but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Nursing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department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implemented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the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new sorting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system.</a:t>
            </a: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Prefer the positive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Try to use positive statements wherever possible.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not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We do not believe the backup files are adequate.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but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We believe the backup files are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inadequate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64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12520" y="1156067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Avoid sexist language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not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good manager will gain the respect of his staff.</a:t>
            </a:r>
          </a:p>
          <a:p>
            <a:r>
              <a:rPr lang="en-US" sz="2400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but </a:t>
            </a:r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good manager will gain the respect of staff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400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not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secretary should be loyal to her boss.</a:t>
            </a:r>
          </a:p>
          <a:p>
            <a:r>
              <a:rPr lang="en-US" sz="2400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but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Secretaries should be loyal to their bosses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not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 report writer should get to know his readers.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but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 report writer should get to know his or her readers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400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not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policeman, </a:t>
            </a:r>
            <a:r>
              <a:rPr lang="en-US" sz="2400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but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police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officer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not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fireman, </a:t>
            </a:r>
            <a:r>
              <a:rPr lang="en-US" sz="2400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but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fire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fighter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not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businessman, </a:t>
            </a:r>
            <a:r>
              <a:rPr lang="en-US" sz="2400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but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businessperson.</a:t>
            </a:r>
            <a:endParaRPr lang="x-non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43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447800" y="1410176"/>
            <a:ext cx="905256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chemeClr val="accent1"/>
                </a:solidFill>
              </a:rPr>
              <a:t>Tips</a:t>
            </a:r>
            <a:r>
              <a:rPr lang="en-US" dirty="0" smtClean="0"/>
              <a:t>:</a:t>
            </a:r>
            <a:endParaRPr lang="x-none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x-non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Try</a:t>
            </a:r>
            <a:r>
              <a:rPr lang="x-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</a:t>
            </a:r>
            <a:r>
              <a:rPr lang="x-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write</a:t>
            </a:r>
            <a:r>
              <a:rPr lang="x-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your</a:t>
            </a:r>
            <a:r>
              <a:rPr lang="x-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draft</a:t>
            </a:r>
            <a:r>
              <a:rPr lang="x-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report</a:t>
            </a:r>
            <a:r>
              <a:rPr lang="x-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over</a:t>
            </a:r>
            <a:r>
              <a:rPr lang="x-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consecutive</a:t>
            </a:r>
            <a:r>
              <a:rPr lang="x-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days</a:t>
            </a:r>
            <a:r>
              <a:rPr lang="x-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Write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bursts of about forty minutes to an hour,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each followed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short break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Never start a writing session without being clear what you intend to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achieve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x-non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7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41960" y="652195"/>
            <a:ext cx="7147560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b="1" dirty="0" err="1">
                <a:solidFill>
                  <a:schemeClr val="accent1"/>
                </a:solidFill>
              </a:rPr>
              <a:t>Layout</a:t>
            </a:r>
            <a:endParaRPr lang="x-none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dirty="0" err="1">
                <a:solidFill>
                  <a:schemeClr val="accent2"/>
                </a:solidFill>
              </a:rPr>
              <a:t>Be</a:t>
            </a:r>
            <a:r>
              <a:rPr lang="x-none" dirty="0">
                <a:solidFill>
                  <a:schemeClr val="accent2"/>
                </a:solidFill>
              </a:rPr>
              <a:t> </a:t>
            </a:r>
            <a:r>
              <a:rPr lang="x-none" dirty="0" err="1" smtClean="0">
                <a:solidFill>
                  <a:schemeClr val="accent2"/>
                </a:solidFill>
              </a:rPr>
              <a:t>consistent</a:t>
            </a:r>
            <a:endParaRPr lang="x-none" dirty="0" smtClean="0">
              <a:solidFill>
                <a:schemeClr val="accent2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 not change </a:t>
            </a:r>
            <a:r>
              <a:rPr lang="en-US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names or descriptions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without good reason. 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 example, if you describe a unit in the main body as ‘the 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manufacturing department’, do not refer to it as ‘the factory’ in the 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summary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x-non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Write </a:t>
            </a:r>
            <a:r>
              <a:rPr lang="en-US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dates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the same way throughout (6th December 2009, or 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perhaps December 6, 2009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).</a:t>
            </a:r>
            <a:endParaRPr lang="x-non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numbers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one to ten look better in words, larger numbers look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better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figures (except in the beginning of a sentence)</a:t>
            </a:r>
            <a:endParaRPr lang="x-none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layout of </a:t>
            </a:r>
            <a:r>
              <a:rPr lang="en-US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headings, pages and paragraphs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should not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vary.</a:t>
            </a:r>
            <a:endParaRPr lang="x-non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x-non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Keep cross-references to a minimum. 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Wherever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possible exhaust a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topic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first time it comes up.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(If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something does have to be mentioned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two places, give the reference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second time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deal with it, not vice-versa.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Cross-reference to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 and section numbers, not to pages or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paragraphs.)</a:t>
            </a:r>
            <a:endParaRPr lang="x-non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99762"/>
      </p:ext>
    </p:extLst>
  </p:cSld>
  <p:clrMapOvr>
    <a:masterClrMapping/>
  </p:clrMapOvr>
</p:sld>
</file>

<file path=ppt/theme/theme1.xml><?xml version="1.0" encoding="utf-8"?>
<a:theme xmlns:a="http://schemas.openxmlformats.org/drawingml/2006/main" name="المقسوم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مقسوم</Template>
  <TotalTime>95</TotalTime>
  <Words>700</Words>
  <Application>Microsoft Macintosh PowerPoint</Application>
  <PresentationFormat>Custom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المقسوم</vt:lpstr>
      <vt:lpstr>REPORT STYLE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Hanouf</dc:creator>
  <cp:lastModifiedBy>Hanouf Al-Muhaizaa</cp:lastModifiedBy>
  <cp:revision>17</cp:revision>
  <dcterms:created xsi:type="dcterms:W3CDTF">2013-10-01T12:57:17Z</dcterms:created>
  <dcterms:modified xsi:type="dcterms:W3CDTF">2015-05-22T18:33:50Z</dcterms:modified>
</cp:coreProperties>
</file>