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57" r:id="rId3"/>
    <p:sldId id="276" r:id="rId4"/>
    <p:sldId id="288" r:id="rId5"/>
    <p:sldId id="313" r:id="rId6"/>
    <p:sldId id="27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12" r:id="rId18"/>
  </p:sldIdLst>
  <p:sldSz cx="7559675" cy="1069181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12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3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2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2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3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1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6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9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937F2-A636-4BAA-9286-71D7BE58C971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8AA6-5A48-41CE-8D26-F74F0C569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1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1528" y="0"/>
            <a:ext cx="4575998" cy="106918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981528" cy="10691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5" y="226507"/>
            <a:ext cx="2545273" cy="10788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71539" y="6736071"/>
            <a:ext cx="6195976" cy="58477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cap="none" spc="5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UMMER TRAINING</a:t>
            </a:r>
            <a:endParaRPr lang="en-US" sz="3200" cap="none" spc="50" dirty="0">
              <a:ln w="0"/>
              <a:solidFill>
                <a:schemeClr val="tx1">
                  <a:lumMod val="95000"/>
                  <a:lumOff val="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636725" y="983792"/>
            <a:ext cx="3061252" cy="966418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61000" dirty="0" smtClean="0">
                <a:solidFill>
                  <a:schemeClr val="bg1">
                    <a:lumMod val="9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</a:t>
            </a:r>
            <a:endParaRPr lang="en-US" sz="61000" dirty="0">
              <a:solidFill>
                <a:schemeClr val="bg1">
                  <a:lumMod val="9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9549" y="7841991"/>
            <a:ext cx="619597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50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STUDENT NAME:</a:t>
            </a:r>
            <a:endParaRPr lang="en-US" sz="2400" b="1" cap="none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9549" y="8706160"/>
            <a:ext cx="619597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50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STUDENT’S ID :</a:t>
            </a:r>
            <a:endParaRPr lang="en-US" sz="2400" b="1" cap="none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2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4000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PRECISE TASK 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1446" y="5029443"/>
            <a:ext cx="19287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3393" y="1234334"/>
            <a:ext cx="2465477" cy="76103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38330" y="1234334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38329" y="5281690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3051" y="2679393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3051" y="6947569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394" y="1255330"/>
            <a:ext cx="2465476" cy="63709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DESCRIBE THE PRECISE TASK THAT HANDED TO YOU BY YOUR MENTOR.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BACKGROUND ABOUT THE PROJECT, LOCATION, SIZE, AND CLIENT.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YOUR ROLE IN THE GIVEN PROJECT.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WHAT WAS EXPECTED FROM YOU, AND WHAT WAS THE OUTCOME.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THE PERIOD OF A TASK (AND DO THE SAME FOR EVERY TASK IF APPLICABLE.)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38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EXPERIENCE GAINED 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1446" y="5029443"/>
            <a:ext cx="19287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YOUR TEXT HERE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3393" y="1234334"/>
            <a:ext cx="2465477" cy="76103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38330" y="1234334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38329" y="5281690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53051" y="2679393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3051" y="6947569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394" y="1255330"/>
            <a:ext cx="2465476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DESCRIBE THE EXPERIENCE GAINED DURING THE INTERNSHIP.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WRITE ABOUT TECHNICAL ASPECTS.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WRITE –IF APPLICABLE- ABOUT ANY NEW SKILL GAINED.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4000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CERTIFICATE 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3394" y="1234334"/>
            <a:ext cx="6493146" cy="758380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5455" y="4841570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0042" y="1661959"/>
            <a:ext cx="50833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[ INSERT YOUR CERTIFICATE AS A PDF HERE ]</a:t>
            </a:r>
          </a:p>
        </p:txBody>
      </p:sp>
    </p:spTree>
    <p:extLst>
      <p:ext uri="{BB962C8B-B14F-4D97-AF65-F5344CB8AC3E}">
        <p14:creationId xmlns:p14="http://schemas.microsoft.com/office/powerpoint/2010/main" val="9903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38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PRACTICING FIELD TRIP </a:t>
            </a:r>
            <a:r>
              <a:rPr lang="en-US" sz="1400" dirty="0">
                <a:solidFill>
                  <a:srgbClr val="FF0000"/>
                </a:solidFill>
              </a:rPr>
              <a:t>EITHER BY SUBJECT OR TIME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1446" y="5029443"/>
            <a:ext cx="19287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3393" y="1234334"/>
            <a:ext cx="2465477" cy="76103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38330" y="1234334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38329" y="5281690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3051" y="2679393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3051" y="6947569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394" y="1255330"/>
            <a:ext cx="649314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FF0000"/>
                </a:solidFill>
              </a:rPr>
              <a:t>DESCRIBE EACH VISIT SEPERATELY (IF THERE IS MORE THAN ONE) AS BELOW: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394" y="2106701"/>
            <a:ext cx="2465476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DESCRIBE YOUR FIELD TRIP (CITY, LOCATION, SITE….ETC.)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DESCRIBE THE SITE AND WHAT WAS YOUR ROLE.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WHAT WAS THE EXPERIENCE (INFORMATION) GAINED.</a:t>
            </a:r>
          </a:p>
        </p:txBody>
      </p:sp>
    </p:spTree>
    <p:extLst>
      <p:ext uri="{BB962C8B-B14F-4D97-AF65-F5344CB8AC3E}">
        <p14:creationId xmlns:p14="http://schemas.microsoft.com/office/powerpoint/2010/main" val="2255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43700" y="207776"/>
            <a:ext cx="35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PRACTICING FIELD TRIP </a:t>
            </a:r>
            <a:r>
              <a:rPr lang="en-US" sz="1400" dirty="0">
                <a:solidFill>
                  <a:srgbClr val="FF0000"/>
                </a:solidFill>
              </a:rPr>
              <a:t>EITHER BY SUBJECT OR TIME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1446" y="5029443"/>
            <a:ext cx="19287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3393" y="1234334"/>
            <a:ext cx="2465477" cy="76103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38330" y="1234334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38329" y="5281690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3051" y="2679393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3051" y="6947569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394" y="1255330"/>
            <a:ext cx="2465476" cy="1900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SEE THE PREVIOUS SLIDE AND FOLLOW THE INSTRUCTION, OTHERWISE 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280045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2080" y="207776"/>
            <a:ext cx="425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PRACTICING FIELD TRIP </a:t>
            </a:r>
            <a:r>
              <a:rPr lang="en-US" sz="1400" dirty="0">
                <a:solidFill>
                  <a:srgbClr val="FF0000"/>
                </a:solidFill>
              </a:rPr>
              <a:t>EITHER BY SUBJECT OR TIME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1446" y="5029443"/>
            <a:ext cx="19287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3393" y="1234334"/>
            <a:ext cx="2465477" cy="76103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38330" y="1234334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38329" y="5281690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53051" y="2679393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3051" y="6947569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394" y="1255330"/>
            <a:ext cx="2465476" cy="1900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SEE THE PREVIOUS SLIDE AND FOLLOW THE INSTRUCTION, OTHERWISE 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31464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STUDENT EVALUATION </a:t>
            </a:r>
            <a:r>
              <a:rPr lang="en-US" sz="1400" dirty="0" smtClean="0">
                <a:solidFill>
                  <a:srgbClr val="FF0000"/>
                </a:solidFill>
              </a:rPr>
              <a:t>(EVALUATE YOUR OVERALL EXPERIENCE)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3394" y="1234334"/>
            <a:ext cx="6493146" cy="758380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5455" y="4841570"/>
            <a:ext cx="1928764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 TEXT HERE</a:t>
            </a:r>
          </a:p>
          <a:p>
            <a:pPr algn="ctr"/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AS POINTS OR PLAIN TEXT, AND IF IT IS APPLICABLE SUPPORTED BY PHOTOS.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43700" y="207776"/>
            <a:ext cx="352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394" y="1255330"/>
            <a:ext cx="6492542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WRITE ABOUT PROS AND CONS FOR YOUR INTERNSHIP (AS A TABLE OR POINTS)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WRITE ABOUTE THE EXPERIENCE GAINED.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WRITE ABOUT THE SKILLS GAINED.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WRITE ABOUT YOUR SATISFACTION DEGREE.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WOULD YOU RECOMMEND OTHER STUDENTS TO DO THE INTERNSHIP AT THE SAME PLACE? (WHY)</a:t>
            </a:r>
          </a:p>
        </p:txBody>
      </p:sp>
    </p:spTree>
    <p:extLst>
      <p:ext uri="{BB962C8B-B14F-4D97-AF65-F5344CB8AC3E}">
        <p14:creationId xmlns:p14="http://schemas.microsoft.com/office/powerpoint/2010/main" val="490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4000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53099"/>
            <a:ext cx="7559675" cy="351879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559675" cy="5905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1" y="5753099"/>
            <a:ext cx="6195976" cy="461665"/>
          </a:xfrm>
          <a:prstGeom prst="rect">
            <a:avLst/>
          </a:prstGeom>
          <a:noFill/>
          <a:effectLst>
            <a:reflection blurRad="6350" stA="50000" endA="300" endPos="60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50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SUMMER TRAINING</a:t>
            </a:r>
            <a:endParaRPr lang="en-US" sz="2400" b="1" cap="none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"/>
            <a:ext cx="2545273" cy="107883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7281664"/>
            <a:ext cx="619597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50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STUDENT NAME:</a:t>
            </a:r>
            <a:endParaRPr lang="en-US" sz="2400" b="1" cap="none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8145833"/>
            <a:ext cx="619597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50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STUDENT’S ID :</a:t>
            </a:r>
            <a:endParaRPr lang="en-US" sz="2400" b="1" cap="none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1849" y="3360365"/>
            <a:ext cx="6195976" cy="70788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50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OFFICE NAME</a:t>
            </a:r>
            <a:endParaRPr lang="en-US" sz="4000" b="1" cap="none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444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753099"/>
            <a:ext cx="7559675" cy="35187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01" y="5212647"/>
            <a:ext cx="6195976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cap="none" spc="6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BankGothic Lt BT" panose="020B0607020203060204" pitchFamily="34" charset="0"/>
                <a:ea typeface="Adobe Ming Std L" panose="02020300000000000000" pitchFamily="18" charset="-128"/>
                <a:cs typeface="Adobe Arabic" panose="02040503050201020203" pitchFamily="18" charset="-78"/>
              </a:rPr>
              <a:t>SUMMER TRAINING</a:t>
            </a:r>
            <a:endParaRPr lang="en-US" sz="2800" cap="none" spc="600" dirty="0">
              <a:ln w="0"/>
              <a:solidFill>
                <a:schemeClr val="tx1">
                  <a:lumMod val="85000"/>
                  <a:lumOff val="15000"/>
                </a:schemeClr>
              </a:solidFill>
              <a:latin typeface="BankGothic Lt BT" panose="020B0607020203060204" pitchFamily="34" charset="0"/>
              <a:ea typeface="Adobe Ming Std L" panose="02020300000000000000" pitchFamily="18" charset="-128"/>
              <a:cs typeface="Adobe Arabic" panose="02040503050201020203" pitchFamily="18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00"/>
            <a:ext cx="2545273" cy="107883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796560"/>
            <a:ext cx="619597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50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STUDENT NAME:</a:t>
            </a:r>
            <a:endParaRPr lang="en-US" sz="2400" b="1" cap="none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7660729"/>
            <a:ext cx="619597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50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STUDENT’S ID :</a:t>
            </a:r>
            <a:endParaRPr lang="en-US" sz="2400" b="1" cap="none" spc="50" dirty="0">
              <a:ln w="0"/>
              <a:solidFill>
                <a:schemeClr val="bg1">
                  <a:lumMod val="9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1849" y="3360365"/>
            <a:ext cx="6195976" cy="70788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spc="50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OFFICE NAME</a:t>
            </a:r>
            <a:endParaRPr lang="en-US" sz="4000" b="1" cap="none" spc="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23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052" y="745297"/>
            <a:ext cx="6957391" cy="81204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38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166" y="828848"/>
            <a:ext cx="6580277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INSTRUCTIONS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b="1" u="sng" dirty="0" smtClean="0">
                <a:solidFill>
                  <a:srgbClr val="FF0000"/>
                </a:solidFill>
              </a:rPr>
              <a:t>PLEASE READ THE INSTRUCTION CAREFULLY BEFORE FILLING OUT THIS REPORT.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 algn="justLow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PLEASE NOTE THAT THIS REPORT IS REQUIRED TO PASS (VENACULAR ARCHITECTURE PRACTICAL TRAINING.)</a:t>
            </a:r>
          </a:p>
          <a:p>
            <a:pPr marL="285750" indent="-285750" algn="justLow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ALL GIVEN INFORMATION IN THE RED COLOR WORKS AS GUIDE FOR YOU AND MUST BE DELETED BEFORE SUBMITTING THE FINAL REPORT (INCLUDING THIS PAGE.)</a:t>
            </a:r>
          </a:p>
          <a:p>
            <a:pPr marL="285750" indent="-285750" algn="justLow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CHOSE A PROPER FORMAT (FONT, TEXT SIZE, COLORS, CLEAR PHOTOS…ETC.)</a:t>
            </a:r>
          </a:p>
          <a:p>
            <a:pPr marL="285750" indent="-285750" algn="justLow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ALL WORKS HERE SHOULD BE DONE BY YOU, OTHERWISE, YOU MUST REFER TO THE SOURCE(S).  PLAGIARISM WILL NOT BE TOLERATED.</a:t>
            </a:r>
          </a:p>
          <a:p>
            <a:pPr marL="285750" indent="-285750" algn="justLow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ALL PAGES MUST BE NUMBERED.</a:t>
            </a:r>
          </a:p>
          <a:p>
            <a:pPr marL="285750" indent="-285750" algn="justLow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FF0000"/>
                </a:solidFill>
              </a:rPr>
              <a:t>ALL TEXT MUST BE WRITTEN IN A COMPUTER EXCEPT SKETCHES AND PHOTOS.</a:t>
            </a:r>
          </a:p>
          <a:p>
            <a:pPr>
              <a:lnSpc>
                <a:spcPct val="200000"/>
              </a:lnSpc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8052" y="745297"/>
            <a:ext cx="6957391" cy="81204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38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166" y="828848"/>
            <a:ext cx="6580277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ACKNOWLEDGEMENT :</a:t>
            </a:r>
          </a:p>
          <a:p>
            <a:endParaRPr lang="en-US" dirty="0"/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THIS TEXT MUST NOT EXCEED A ONE PAGE IN LENGTH.</a:t>
            </a:r>
            <a:endParaRPr lang="en-US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WRITE A THANKS LETTER TO YOUR PROFESSOR, SUPERVISOR, MENTOR…ETC.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4000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052" y="745297"/>
            <a:ext cx="6957391" cy="81204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OF CONTENTS (INDEX) :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5166" y="1569456"/>
            <a:ext cx="600511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1600" dirty="0" smtClean="0">
                <a:solidFill>
                  <a:srgbClr val="FF0000"/>
                </a:solidFill>
              </a:rPr>
              <a:t>TYPE YOUR INDEX HERE AS POINTS.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OVERVIEW.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OFFICE WORK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FIELD OF STUDY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PRECISE TASK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EXPERIENCE GAINED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600" dirty="0" smtClean="0"/>
              <a:t>CERTIFICATE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PRACTICING FIELD TRIP.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/>
              <a:t>STUDENT EVALUATION.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38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052" y="745297"/>
            <a:ext cx="6957391" cy="812040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OVERVIEW (BACKGROUND)  </a:t>
            </a:r>
            <a:r>
              <a:rPr lang="en-US" sz="1200" dirty="0" smtClean="0"/>
              <a:t>“ ABOUT THE COMPANY – COUNTRY “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5166" y="1569456"/>
            <a:ext cx="60051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BREIF BACKGROUND ABOUT THE COUNTRY (IF NOT KSA.)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BREIF BACKGROUND ABOUT THE </a:t>
            </a:r>
            <a:r>
              <a:rPr lang="en-US" dirty="0" smtClean="0">
                <a:solidFill>
                  <a:srgbClr val="FF0000"/>
                </a:solidFill>
              </a:rPr>
              <a:t>OFFICE, COMPANY, …ETC.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BACKGROUND ABOUT THE PROJECT (IF APPLICABLE.)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WRITE YOUR TRAINING GOAL.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40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4000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OFFICE WORK  </a:t>
            </a:r>
            <a:r>
              <a:rPr lang="en-US" sz="1400" dirty="0" smtClean="0">
                <a:solidFill>
                  <a:srgbClr val="FF0000"/>
                </a:solidFill>
              </a:rPr>
              <a:t>EITHER BY SUBJECT OR TIME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5166" y="1569456"/>
            <a:ext cx="60051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FIELD OF STUDY </a:t>
            </a:r>
            <a:r>
              <a:rPr lang="en-US" sz="1400" dirty="0" smtClean="0"/>
              <a:t>(ARCHITECTURE, URBAN, PLANNING…etc.)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PRECISE TASK </a:t>
            </a:r>
            <a:r>
              <a:rPr lang="en-US" sz="1400" dirty="0" smtClean="0"/>
              <a:t>(PROJECT, PHOTOS, EXPLANATIONS… etc.)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EXPERIENCE GAINED </a:t>
            </a:r>
            <a:r>
              <a:rPr lang="en-US" sz="1400" dirty="0" smtClean="0"/>
              <a:t>(RECAP OF YOUR EXPERIENCE.)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CERTIFICATE </a:t>
            </a:r>
            <a:r>
              <a:rPr lang="en-US" sz="1400" dirty="0" smtClean="0"/>
              <a:t>(PDF.)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329047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9443347"/>
            <a:ext cx="7559675" cy="1191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4073"/>
            <a:ext cx="7559675" cy="57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000" y="0"/>
            <a:ext cx="198786" cy="10634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6380" y="207776"/>
            <a:ext cx="1987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5166" y="828848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FIELD OF STUDY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1446" y="5029443"/>
            <a:ext cx="19287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ENTER YOUR TEXT HERE</a:t>
            </a:r>
          </a:p>
        </p:txBody>
      </p:sp>
      <p:sp>
        <p:nvSpPr>
          <p:cNvPr id="2" name="Rectangle 1"/>
          <p:cNvSpPr/>
          <p:nvPr/>
        </p:nvSpPr>
        <p:spPr>
          <a:xfrm>
            <a:off x="603393" y="1234334"/>
            <a:ext cx="2465477" cy="761037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38330" y="1234334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38329" y="5281690"/>
            <a:ext cx="3558209" cy="353644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53051" y="2679393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3051" y="6947569"/>
            <a:ext cx="19287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INSERT A PHOTO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393" y="9412599"/>
            <a:ext cx="658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NOTES :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3394" y="1255330"/>
            <a:ext cx="2465476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DESCRIBE THE FIELD OF PRACTICE WHERE YOUR SUMMER TRAINING TAKING PLACE (ARCHITECTURE, PLANING, URBAN, INTERIOR DESIGN, …ETC.)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710</Words>
  <Application>Microsoft Office PowerPoint</Application>
  <PresentationFormat>Custom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Adobe Ming Std L</vt:lpstr>
      <vt:lpstr>Adobe Arabic</vt:lpstr>
      <vt:lpstr>Arial</vt:lpstr>
      <vt:lpstr>BankGothic Lt BT</vt:lpstr>
      <vt:lpstr>Calibri</vt:lpstr>
      <vt:lpstr>Calibri Light</vt:lpstr>
      <vt:lpstr>David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Ali Moh Ajlan</cp:lastModifiedBy>
  <cp:revision>29</cp:revision>
  <cp:lastPrinted>2015-11-25T23:07:33Z</cp:lastPrinted>
  <dcterms:created xsi:type="dcterms:W3CDTF">2015-11-03T15:58:11Z</dcterms:created>
  <dcterms:modified xsi:type="dcterms:W3CDTF">2020-03-10T12:52:22Z</dcterms:modified>
</cp:coreProperties>
</file>