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7" r:id="rId32"/>
    <p:sldId id="286" r:id="rId33"/>
    <p:sldId id="288" r:id="rId34"/>
    <p:sldId id="289" r:id="rId35"/>
    <p:sldId id="290" r:id="rId36"/>
  </p:sldIdLst>
  <p:sldSz cx="24384000" cy="13716000"/>
  <p:notesSz cx="6858000" cy="9144000"/>
  <p:defaultTextStyle>
    <a:lvl1pPr algn="ctr" defTabSz="800100">
      <a:defRPr sz="5000">
        <a:solidFill>
          <a:srgbClr val="6C6963"/>
        </a:solidFill>
        <a:latin typeface="+mn-lt"/>
        <a:ea typeface="+mn-ea"/>
        <a:cs typeface="+mn-cs"/>
        <a:sym typeface="Baskerville"/>
      </a:defRPr>
    </a:lvl1pPr>
    <a:lvl2pPr indent="228600" algn="ctr" defTabSz="800100">
      <a:defRPr sz="5000">
        <a:solidFill>
          <a:srgbClr val="6C6963"/>
        </a:solidFill>
        <a:latin typeface="+mn-lt"/>
        <a:ea typeface="+mn-ea"/>
        <a:cs typeface="+mn-cs"/>
        <a:sym typeface="Baskerville"/>
      </a:defRPr>
    </a:lvl2pPr>
    <a:lvl3pPr indent="457200" algn="ctr" defTabSz="800100">
      <a:defRPr sz="5000">
        <a:solidFill>
          <a:srgbClr val="6C6963"/>
        </a:solidFill>
        <a:latin typeface="+mn-lt"/>
        <a:ea typeface="+mn-ea"/>
        <a:cs typeface="+mn-cs"/>
        <a:sym typeface="Baskerville"/>
      </a:defRPr>
    </a:lvl3pPr>
    <a:lvl4pPr indent="685800" algn="ctr" defTabSz="800100">
      <a:defRPr sz="5000">
        <a:solidFill>
          <a:srgbClr val="6C6963"/>
        </a:solidFill>
        <a:latin typeface="+mn-lt"/>
        <a:ea typeface="+mn-ea"/>
        <a:cs typeface="+mn-cs"/>
        <a:sym typeface="Baskerville"/>
      </a:defRPr>
    </a:lvl4pPr>
    <a:lvl5pPr indent="914400" algn="ctr" defTabSz="800100">
      <a:defRPr sz="5000">
        <a:solidFill>
          <a:srgbClr val="6C6963"/>
        </a:solidFill>
        <a:latin typeface="+mn-lt"/>
        <a:ea typeface="+mn-ea"/>
        <a:cs typeface="+mn-cs"/>
        <a:sym typeface="Baskerville"/>
      </a:defRPr>
    </a:lvl5pPr>
    <a:lvl6pPr indent="1143000" algn="ctr" defTabSz="800100">
      <a:defRPr sz="5000">
        <a:solidFill>
          <a:srgbClr val="6C6963"/>
        </a:solidFill>
        <a:latin typeface="+mn-lt"/>
        <a:ea typeface="+mn-ea"/>
        <a:cs typeface="+mn-cs"/>
        <a:sym typeface="Baskerville"/>
      </a:defRPr>
    </a:lvl6pPr>
    <a:lvl7pPr indent="1371600" algn="ctr" defTabSz="800100">
      <a:defRPr sz="5000">
        <a:solidFill>
          <a:srgbClr val="6C6963"/>
        </a:solidFill>
        <a:latin typeface="+mn-lt"/>
        <a:ea typeface="+mn-ea"/>
        <a:cs typeface="+mn-cs"/>
        <a:sym typeface="Baskerville"/>
      </a:defRPr>
    </a:lvl7pPr>
    <a:lvl8pPr indent="1600200" algn="ctr" defTabSz="800100">
      <a:defRPr sz="5000">
        <a:solidFill>
          <a:srgbClr val="6C6963"/>
        </a:solidFill>
        <a:latin typeface="+mn-lt"/>
        <a:ea typeface="+mn-ea"/>
        <a:cs typeface="+mn-cs"/>
        <a:sym typeface="Baskerville"/>
      </a:defRPr>
    </a:lvl8pPr>
    <a:lvl9pPr indent="1828800" algn="ctr" defTabSz="800100">
      <a:defRPr sz="5000">
        <a:solidFill>
          <a:srgbClr val="6C6963"/>
        </a:solidFill>
        <a:latin typeface="+mn-lt"/>
        <a:ea typeface="+mn-ea"/>
        <a:cs typeface="+mn-cs"/>
        <a:sym typeface="Baskerville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0048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5A5950"/>
        </a:fontRef>
        <a:srgbClr val="5A5950"/>
      </a:tcTxStyle>
      <a:tcStyle>
        <a:tcBdr>
          <a:left>
            <a:ln w="12700" cap="flat">
              <a:solidFill>
                <a:srgbClr val="453F3E"/>
              </a:solidFill>
              <a:prstDash val="solid"/>
              <a:miter lim="400000"/>
            </a:ln>
          </a:left>
          <a:right>
            <a:ln w="12700" cap="flat">
              <a:solidFill>
                <a:srgbClr val="453F3E"/>
              </a:solidFill>
              <a:prstDash val="solid"/>
              <a:miter lim="400000"/>
            </a:ln>
          </a:right>
          <a:top>
            <a:ln w="12700" cap="flat">
              <a:solidFill>
                <a:srgbClr val="453F3E"/>
              </a:solidFill>
              <a:prstDash val="solid"/>
              <a:miter lim="400000"/>
            </a:ln>
          </a:top>
          <a:bottom>
            <a:ln w="12700" cap="flat">
              <a:solidFill>
                <a:srgbClr val="453F3E"/>
              </a:solidFill>
              <a:prstDash val="solid"/>
              <a:miter lim="400000"/>
            </a:ln>
          </a:bottom>
          <a:insideH>
            <a:ln w="12700" cap="flat">
              <a:solidFill>
                <a:srgbClr val="453F3E"/>
              </a:solidFill>
              <a:prstDash val="solid"/>
              <a:miter lim="400000"/>
            </a:ln>
          </a:insideH>
          <a:insideV>
            <a:ln w="12700" cap="flat">
              <a:solidFill>
                <a:srgbClr val="453F3E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CC7B8">
              <a:alpha val="3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453F3E"/>
              </a:solidFill>
              <a:prstDash val="solid"/>
              <a:miter lim="400000"/>
            </a:ln>
          </a:left>
          <a:right>
            <a:ln w="12700" cap="flat">
              <a:solidFill>
                <a:srgbClr val="453F3E"/>
              </a:solidFill>
              <a:prstDash val="solid"/>
              <a:miter lim="400000"/>
            </a:ln>
          </a:right>
          <a:top>
            <a:ln w="12700" cap="flat">
              <a:solidFill>
                <a:srgbClr val="453F3E"/>
              </a:solidFill>
              <a:prstDash val="solid"/>
              <a:miter lim="400000"/>
            </a:ln>
          </a:top>
          <a:bottom>
            <a:ln w="12700" cap="flat">
              <a:solidFill>
                <a:srgbClr val="453F3E"/>
              </a:solidFill>
              <a:prstDash val="solid"/>
              <a:miter lim="400000"/>
            </a:ln>
          </a:bottom>
          <a:insideH>
            <a:ln w="12700" cap="flat">
              <a:solidFill>
                <a:srgbClr val="453F3E"/>
              </a:solidFill>
              <a:prstDash val="solid"/>
              <a:miter lim="400000"/>
            </a:ln>
          </a:insideH>
          <a:insideV>
            <a:ln w="12700" cap="flat">
              <a:solidFill>
                <a:srgbClr val="453F3E"/>
              </a:solidFill>
              <a:prstDash val="solid"/>
              <a:miter lim="400000"/>
            </a:ln>
          </a:insideV>
        </a:tcBdr>
      </a:tcStyle>
    </a:firstCol>
    <a:lastRow>
      <a:tcTxStyle b="off" i="off">
        <a:fontRef idx="minor">
          <a:srgbClr val="5A5950"/>
        </a:fontRef>
        <a:srgbClr val="5A5950"/>
      </a:tcTxStyle>
      <a:tcStyle>
        <a:tcBdr>
          <a:left>
            <a:ln w="12700" cap="flat">
              <a:solidFill>
                <a:srgbClr val="453F3E"/>
              </a:solidFill>
              <a:prstDash val="solid"/>
              <a:miter lim="400000"/>
            </a:ln>
          </a:left>
          <a:right>
            <a:ln w="12700" cap="flat">
              <a:solidFill>
                <a:srgbClr val="453F3E"/>
              </a:solidFill>
              <a:prstDash val="solid"/>
              <a:miter lim="400000"/>
            </a:ln>
          </a:right>
          <a:top>
            <a:ln w="25400" cap="flat">
              <a:solidFill>
                <a:srgbClr val="453F3E"/>
              </a:solidFill>
              <a:prstDash val="solid"/>
              <a:miter lim="400000"/>
            </a:ln>
          </a:top>
          <a:bottom>
            <a:ln w="12700" cap="flat">
              <a:solidFill>
                <a:srgbClr val="453F3E"/>
              </a:solidFill>
              <a:prstDash val="solid"/>
              <a:miter lim="400000"/>
            </a:ln>
          </a:bottom>
          <a:insideH>
            <a:ln w="12700" cap="flat">
              <a:solidFill>
                <a:srgbClr val="453F3E"/>
              </a:solidFill>
              <a:prstDash val="solid"/>
              <a:miter lim="400000"/>
            </a:ln>
          </a:insideH>
          <a:insideV>
            <a:ln w="12700" cap="flat">
              <a:solidFill>
                <a:srgbClr val="453F3E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453F3E"/>
              </a:solidFill>
              <a:prstDash val="solid"/>
              <a:miter lim="400000"/>
            </a:ln>
          </a:left>
          <a:right>
            <a:ln w="12700" cap="flat">
              <a:solidFill>
                <a:srgbClr val="453F3E"/>
              </a:solidFill>
              <a:prstDash val="solid"/>
              <a:miter lim="400000"/>
            </a:ln>
          </a:right>
          <a:top>
            <a:ln w="12700" cap="flat">
              <a:solidFill>
                <a:srgbClr val="453F3E"/>
              </a:solidFill>
              <a:prstDash val="solid"/>
              <a:miter lim="400000"/>
            </a:ln>
          </a:top>
          <a:bottom>
            <a:ln w="12700" cap="flat">
              <a:solidFill>
                <a:srgbClr val="453F3E"/>
              </a:solidFill>
              <a:prstDash val="solid"/>
              <a:miter lim="400000"/>
            </a:ln>
          </a:bottom>
          <a:insideH>
            <a:ln w="12700" cap="flat">
              <a:solidFill>
                <a:srgbClr val="453F3E"/>
              </a:solidFill>
              <a:prstDash val="solid"/>
              <a:miter lim="400000"/>
            </a:ln>
          </a:insideH>
          <a:insideV>
            <a:ln w="12700" cap="flat">
              <a:solidFill>
                <a:srgbClr val="453F3E"/>
              </a:solidFill>
              <a:prstDash val="solid"/>
              <a:miter lim="400000"/>
            </a:ln>
          </a:insideV>
        </a:tcBdr>
      </a:tcStyle>
    </a:firstRow>
  </a:tblStyle>
  <a:tblStyle styleId="{C7B018BB-80A7-4F77-B60F-C8B233D01FF8}" styleName="">
    <a:tblBg/>
    <a:wholeTbl>
      <a:tcTxStyle b="off" i="off">
        <a:fontRef idx="minor">
          <a:srgbClr val="5A5950"/>
        </a:fontRef>
        <a:srgbClr val="5A5950"/>
      </a:tcTxStyle>
      <a:tcStyle>
        <a:tcBdr>
          <a:left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B9B9F">
              <a:alpha val="19000"/>
            </a:srgbClr>
          </a:solidFill>
        </a:fill>
      </a:tcStyle>
    </a:band2H>
    <a:firstCol>
      <a:tcTxStyle b="off" i="off">
        <a:fontRef idx="minor">
          <a:srgbClr val="F2EBDB"/>
        </a:fontRef>
        <a:srgbClr val="F2EBDB"/>
      </a:tcTxStyle>
      <a:tcStyle>
        <a:tcBdr>
          <a:left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3F1DF"/>
              </a:solidFill>
              <a:prstDash val="solid"/>
              <a:miter lim="400000"/>
            </a:ln>
          </a:insideV>
        </a:tcBdr>
      </a:tcStyle>
    </a:firstCol>
    <a:lastRow>
      <a:tcTxStyle b="off" i="off">
        <a:fontRef idx="minor">
          <a:srgbClr val="F2EBDB"/>
        </a:fontRef>
        <a:srgbClr val="F2EBDB"/>
      </a:tcTxStyle>
      <a:tcStyle>
        <a:tcBdr>
          <a:left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insideV>
        </a:tcBdr>
      </a:tcStyle>
    </a:lastRow>
    <a:firstRow>
      <a:tcTxStyle b="off" i="off">
        <a:fontRef idx="minor">
          <a:srgbClr val="F2EBDB"/>
        </a:fontRef>
        <a:srgbClr val="F2EBDB"/>
      </a:tcTxStyle>
      <a:tcStyle>
        <a:tcBdr>
          <a:left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insideV>
        </a:tcBdr>
      </a:tcStyle>
    </a:firstRow>
  </a:tblStyle>
  <a:tblStyle styleId="{EEE7283C-3CF3-47DC-8721-378D4A62B228}" styleName="">
    <a:tblBg/>
    <a:wholeTbl>
      <a:tcTxStyle b="off" i="off">
        <a:fontRef idx="minor">
          <a:srgbClr val="5A5950"/>
        </a:fontRef>
        <a:srgbClr val="5A5950"/>
      </a:tcTxStyle>
      <a:tcStyle>
        <a:tcBdr>
          <a:left>
            <a:ln w="19050" cap="rnd">
              <a:solidFill>
                <a:srgbClr val="000000">
                  <a:alpha val="69000"/>
                </a:srgbClr>
              </a:solidFill>
              <a:custDash>
                <a:ds d="100000" sp="200000"/>
              </a:custDash>
              <a:miter lim="400000"/>
            </a:ln>
          </a:left>
          <a:right>
            <a:ln w="19050" cap="rnd">
              <a:solidFill>
                <a:srgbClr val="000000">
                  <a:alpha val="69000"/>
                </a:srgbClr>
              </a:solidFill>
              <a:custDash>
                <a:ds d="100000" sp="200000"/>
              </a:custDash>
              <a:miter lim="400000"/>
            </a:ln>
          </a:right>
          <a:top>
            <a:ln w="19050" cap="rnd">
              <a:solidFill>
                <a:srgbClr val="000000">
                  <a:alpha val="69000"/>
                </a:srgbClr>
              </a:solidFill>
              <a:custDash>
                <a:ds d="100000" sp="200000"/>
              </a:custDash>
              <a:miter lim="400000"/>
            </a:ln>
          </a:top>
          <a:bottom>
            <a:ln w="19050" cap="rnd">
              <a:solidFill>
                <a:srgbClr val="000000">
                  <a:alpha val="69000"/>
                </a:srgbClr>
              </a:solidFill>
              <a:custDash>
                <a:ds d="100000" sp="200000"/>
              </a:custDash>
              <a:miter lim="400000"/>
            </a:ln>
          </a:bottom>
          <a:insideH>
            <a:ln w="19050" cap="rnd">
              <a:solidFill>
                <a:srgbClr val="000000">
                  <a:alpha val="69000"/>
                </a:srgbClr>
              </a:solidFill>
              <a:custDash>
                <a:ds d="100000" sp="200000"/>
              </a:custDash>
              <a:miter lim="400000"/>
            </a:ln>
          </a:insideH>
          <a:insideV>
            <a:ln w="19050" cap="rnd">
              <a:solidFill>
                <a:srgbClr val="000000">
                  <a:alpha val="69000"/>
                </a:srgbClr>
              </a:solidFill>
              <a:custDash>
                <a:ds d="1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0CC8A">
              <a:alpha val="31000"/>
            </a:srgbClr>
          </a:solidFill>
        </a:fill>
      </a:tcStyle>
    </a:band2H>
    <a:firstCol>
      <a:tcTxStyle b="off" i="off">
        <a:fontRef idx="minor">
          <a:srgbClr val="F2EBDB"/>
        </a:fontRef>
        <a:srgbClr val="F2EBDB"/>
      </a:tcTxStyle>
      <a:tcStyle>
        <a:tcBdr>
          <a:left>
            <a:ln w="12700" cap="flat">
              <a:solidFill>
                <a:srgbClr val="60584D">
                  <a:alpha val="48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0E9D7"/>
              </a:solidFill>
              <a:prstDash val="solid"/>
              <a:miter lim="400000"/>
            </a:ln>
          </a:right>
          <a:top>
            <a:ln w="12700" cap="flat">
              <a:solidFill>
                <a:srgbClr val="60584D">
                  <a:alpha val="48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60584D">
                  <a:alpha val="48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60584D">
                  <a:alpha val="48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60584D">
                  <a:alpha val="48000"/>
                </a:srgbClr>
              </a:solidFill>
              <a:prstDash val="solid"/>
              <a:miter lim="400000"/>
            </a:ln>
          </a:insideV>
        </a:tcBdr>
      </a:tcStyle>
    </a:firstCol>
    <a:lastRow>
      <a:tcTxStyle b="off" i="off">
        <a:fontRef idx="minor">
          <a:srgbClr val="F2EBDB"/>
        </a:fontRef>
        <a:srgbClr val="F2EBDB"/>
      </a:tcTxStyle>
      <a:tcStyle>
        <a:tcBdr>
          <a:left>
            <a:ln w="12700" cap="flat">
              <a:solidFill>
                <a:srgbClr val="60584D">
                  <a:alpha val="48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60584D">
                  <a:alpha val="48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60584D">
                  <a:alpha val="48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60584D">
                  <a:alpha val="48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60584D">
                  <a:alpha val="48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60584D">
                  <a:alpha val="48000"/>
                </a:srgbClr>
              </a:solidFill>
              <a:prstDash val="solid"/>
              <a:miter lim="400000"/>
            </a:ln>
          </a:insideV>
        </a:tcBdr>
      </a:tcStyle>
    </a:lastRow>
    <a:firstRow>
      <a:tcTxStyle b="off" i="off">
        <a:fontRef idx="minor">
          <a:srgbClr val="F2EBDB"/>
        </a:fontRef>
        <a:srgbClr val="F2EBDB"/>
      </a:tcTxStyle>
      <a:tcStyle>
        <a:tcBdr>
          <a:left>
            <a:ln w="12700" cap="flat">
              <a:solidFill>
                <a:srgbClr val="60584D">
                  <a:alpha val="48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60584D">
                  <a:alpha val="48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60584D">
                  <a:alpha val="48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60584D">
                  <a:alpha val="48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60584D">
                  <a:alpha val="48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60584D">
                  <a:alpha val="48000"/>
                </a:srgbClr>
              </a:solidFill>
              <a:prstDash val="solid"/>
              <a:miter lim="400000"/>
            </a:ln>
          </a:insideV>
        </a:tcBdr>
      </a:tcStyle>
    </a:firstRow>
  </a:tblStyle>
  <a:tblStyle styleId="{CF821DB8-F4EB-4A41-A1BA-3FCAFE7338EE}" styleName="">
    <a:tblBg/>
    <a:wholeTbl>
      <a:tcTxStyle b="off" i="off">
        <a:fontRef idx="minor">
          <a:srgbClr val="5A5950"/>
        </a:fontRef>
        <a:srgbClr val="5A595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794000"/>
              </a:solidFill>
              <a:prstDash val="solid"/>
              <a:miter lim="400000"/>
            </a:ln>
          </a:top>
          <a:bottom>
            <a:ln w="12700" cap="flat">
              <a:solidFill>
                <a:srgbClr val="794000"/>
              </a:solidFill>
              <a:prstDash val="solid"/>
              <a:miter lim="400000"/>
            </a:ln>
          </a:bottom>
          <a:insideH>
            <a:ln w="12700" cap="flat">
              <a:solidFill>
                <a:srgbClr val="79400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B5815">
              <a:alpha val="7000"/>
            </a:srgbClr>
          </a:solidFill>
        </a:fill>
      </a:tcStyle>
    </a:band2H>
    <a:firstCol>
      <a:tcTxStyle b="off" i="off">
        <a:fontRef idx="minor">
          <a:srgbClr val="5A5950"/>
        </a:fontRef>
        <a:srgbClr val="5A595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794000"/>
              </a:solidFill>
              <a:prstDash val="solid"/>
              <a:miter lim="400000"/>
            </a:ln>
          </a:right>
          <a:top>
            <a:ln w="12700" cap="flat">
              <a:solidFill>
                <a:srgbClr val="794000"/>
              </a:solidFill>
              <a:prstDash val="solid"/>
              <a:miter lim="400000"/>
            </a:ln>
          </a:top>
          <a:bottom>
            <a:ln w="12700" cap="flat">
              <a:solidFill>
                <a:srgbClr val="794000"/>
              </a:solidFill>
              <a:prstDash val="solid"/>
              <a:miter lim="400000"/>
            </a:ln>
          </a:bottom>
          <a:insideH>
            <a:ln w="12700" cap="flat">
              <a:solidFill>
                <a:srgbClr val="79400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5A5950"/>
        </a:fontRef>
        <a:srgbClr val="5A595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794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79400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2EBDC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firstRow>
  </a:tblStyle>
  <a:tblStyle styleId="{33BA23B1-9221-436E-865A-0063620EA4FD}" styleName="">
    <a:tblBg/>
    <a:wholeTbl>
      <a:tcTxStyle b="off" i="off">
        <a:fontRef idx="minor">
          <a:srgbClr val="5A5950"/>
        </a:fontRef>
        <a:srgbClr val="5A5950"/>
      </a:tcTxStyle>
      <a:tcStyle>
        <a:tcBdr>
          <a:left>
            <a:ln w="12700" cap="flat">
              <a:solidFill>
                <a:srgbClr val="F2EBDB"/>
              </a:solidFill>
              <a:prstDash val="solid"/>
              <a:miter lim="400000"/>
            </a:ln>
          </a:left>
          <a:right>
            <a:ln w="12700" cap="flat">
              <a:solidFill>
                <a:srgbClr val="F2EBDB"/>
              </a:solidFill>
              <a:prstDash val="solid"/>
              <a:miter lim="400000"/>
            </a:ln>
          </a:right>
          <a:top>
            <a:ln w="12700" cap="flat">
              <a:solidFill>
                <a:srgbClr val="F2EBDB"/>
              </a:solidFill>
              <a:prstDash val="solid"/>
              <a:miter lim="400000"/>
            </a:ln>
          </a:top>
          <a:bottom>
            <a:ln w="12700" cap="flat">
              <a:solidFill>
                <a:srgbClr val="F2EBDB"/>
              </a:solidFill>
              <a:prstDash val="solid"/>
              <a:miter lim="400000"/>
            </a:ln>
          </a:bottom>
          <a:insideH>
            <a:ln w="12700" cap="flat">
              <a:solidFill>
                <a:srgbClr val="F2EBDB"/>
              </a:solidFill>
              <a:prstDash val="solid"/>
              <a:miter lim="400000"/>
            </a:ln>
          </a:insideH>
          <a:insideV>
            <a:ln w="12700" cap="flat">
              <a:solidFill>
                <a:srgbClr val="F2EBDB"/>
              </a:solidFill>
              <a:prstDash val="solid"/>
              <a:miter lim="400000"/>
            </a:ln>
          </a:insideV>
        </a:tcBdr>
        <a:fill>
          <a:solidFill>
            <a:srgbClr val="BCBCBC">
              <a:alpha val="24000"/>
            </a:srgbClr>
          </a:solidFill>
        </a:fill>
      </a:tcStyle>
    </a:wholeTbl>
    <a:band2H>
      <a:tcTxStyle/>
      <a:tcStyle>
        <a:tcBdr/>
        <a:fill>
          <a:solidFill>
            <a:srgbClr val="BCBCBC">
              <a:alpha val="12000"/>
            </a:srgbClr>
          </a:solidFill>
        </a:fill>
      </a:tcStyle>
    </a:band2H>
    <a:firstCol>
      <a:tcTxStyle b="off" i="off">
        <a:fontRef idx="minor">
          <a:srgbClr val="5A5950"/>
        </a:fontRef>
        <a:srgbClr val="5A5950"/>
      </a:tcTxStyle>
      <a:tcStyle>
        <a:tcBdr>
          <a:left>
            <a:ln w="12700" cap="flat">
              <a:solidFill>
                <a:srgbClr val="F2EBDB"/>
              </a:solidFill>
              <a:prstDash val="solid"/>
              <a:miter lim="400000"/>
            </a:ln>
          </a:left>
          <a:right>
            <a:ln w="12700" cap="flat">
              <a:solidFill>
                <a:srgbClr val="5A5950"/>
              </a:solidFill>
              <a:prstDash val="solid"/>
              <a:miter lim="400000"/>
            </a:ln>
          </a:right>
          <a:top>
            <a:ln w="12700" cap="flat">
              <a:solidFill>
                <a:srgbClr val="F2EBDB"/>
              </a:solidFill>
              <a:prstDash val="solid"/>
              <a:miter lim="400000"/>
            </a:ln>
          </a:top>
          <a:bottom>
            <a:ln w="12700" cap="flat">
              <a:solidFill>
                <a:srgbClr val="F2EBDB"/>
              </a:solidFill>
              <a:prstDash val="solid"/>
              <a:miter lim="400000"/>
            </a:ln>
          </a:bottom>
          <a:insideH>
            <a:ln w="12700" cap="flat">
              <a:solidFill>
                <a:srgbClr val="F2EBDB"/>
              </a:solidFill>
              <a:prstDash val="solid"/>
              <a:miter lim="400000"/>
            </a:ln>
          </a:insideH>
          <a:insideV>
            <a:ln w="12700" cap="flat">
              <a:solidFill>
                <a:srgbClr val="F3F1DF"/>
              </a:solidFill>
              <a:prstDash val="solid"/>
              <a:miter lim="400000"/>
            </a:ln>
          </a:insideV>
        </a:tcBdr>
        <a:fill>
          <a:solidFill>
            <a:srgbClr val="BCBCBC">
              <a:alpha val="24000"/>
            </a:srgbClr>
          </a:solidFill>
        </a:fill>
      </a:tcStyle>
    </a:firstCol>
    <a:lastRow>
      <a:tcTxStyle b="off" i="off">
        <a:fontRef idx="minor">
          <a:srgbClr val="5A5950"/>
        </a:fontRef>
        <a:srgbClr val="5A5950"/>
      </a:tcTxStyle>
      <a:tcStyle>
        <a:tcBdr>
          <a:left>
            <a:ln w="12700" cap="flat">
              <a:solidFill>
                <a:srgbClr val="F3F1DF"/>
              </a:solidFill>
              <a:prstDash val="solid"/>
              <a:miter lim="400000"/>
            </a:ln>
          </a:left>
          <a:right>
            <a:ln w="12700" cap="flat">
              <a:solidFill>
                <a:srgbClr val="F3F1DF"/>
              </a:solidFill>
              <a:prstDash val="solid"/>
              <a:miter lim="400000"/>
            </a:ln>
          </a:right>
          <a:top>
            <a:ln w="25400" cap="flat">
              <a:solidFill>
                <a:srgbClr val="645C51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solidFill>
                <a:srgbClr val="F3F1DF"/>
              </a:solidFill>
              <a:prstDash val="solid"/>
              <a:miter lim="400000"/>
            </a:ln>
          </a:insideV>
        </a:tcBdr>
        <a:fill>
          <a:solidFill>
            <a:srgbClr val="BCBCBC">
              <a:alpha val="24000"/>
            </a:srgbClr>
          </a:solidFill>
        </a:fill>
      </a:tcStyle>
    </a:lastRow>
    <a:firstRow>
      <a:tcTxStyle b="off" i="off">
        <a:fontRef idx="minor">
          <a:srgbClr val="F2EBDB"/>
        </a:fontRef>
        <a:srgbClr val="F2EBDB"/>
      </a:tcTxStyle>
      <a:tcStyle>
        <a:tcBdr>
          <a:left>
            <a:ln w="12700" cap="flat">
              <a:solidFill>
                <a:srgbClr val="766D60"/>
              </a:solidFill>
              <a:prstDash val="solid"/>
              <a:miter lim="400000"/>
            </a:ln>
          </a:left>
          <a:right>
            <a:ln w="12700" cap="flat">
              <a:solidFill>
                <a:srgbClr val="766D60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766D60"/>
              </a:solidFill>
              <a:prstDash val="solid"/>
              <a:miter lim="400000"/>
            </a:ln>
          </a:insideH>
          <a:insideV>
            <a:ln w="12700" cap="flat">
              <a:solidFill>
                <a:srgbClr val="766D60"/>
              </a:solidFill>
              <a:prstDash val="solid"/>
              <a:miter lim="400000"/>
            </a:ln>
          </a:insideV>
        </a:tcBdr>
      </a:tcStyle>
    </a:firstRow>
  </a:tblStyle>
  <a:tblStyle styleId="{2708684C-4D16-4618-839F-0558EEFCDFE6}" styleName="">
    <a:tblBg/>
    <a:wholeTbl>
      <a:tcTxStyle b="off" i="off">
        <a:fontRef idx="minor">
          <a:srgbClr val="5A5950"/>
        </a:fontRef>
        <a:srgbClr val="5A5950"/>
      </a:tcTxStyle>
      <a:tcStyle>
        <a:tcBdr>
          <a:left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66D60">
              <a:alpha val="5000"/>
            </a:srgbClr>
          </a:solidFill>
        </a:fill>
      </a:tcStyle>
    </a:band2H>
    <a:firstCol>
      <a:tcTxStyle b="off" i="off">
        <a:fontRef idx="minor">
          <a:srgbClr val="5A5950"/>
        </a:fontRef>
        <a:srgbClr val="5A5950"/>
      </a:tcTxStyle>
      <a:tcStyle>
        <a:tcBdr>
          <a:left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766D60"/>
              </a:solidFill>
              <a:prstDash val="solid"/>
              <a:miter lim="400000"/>
            </a:ln>
          </a:right>
          <a:top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5A5950"/>
        </a:fontRef>
        <a:srgbClr val="5A5950"/>
      </a:tcTxStyle>
      <a:tcStyle>
        <a:tcBdr>
          <a:left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766D60"/>
              </a:solidFill>
              <a:prstDash val="solid"/>
              <a:miter lim="400000"/>
            </a:ln>
          </a:top>
          <a:bottom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5A5950"/>
        </a:fontRef>
        <a:srgbClr val="5A5950"/>
      </a:tcTxStyle>
      <a:tcStyle>
        <a:tcBdr>
          <a:left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766D60"/>
              </a:solidFill>
              <a:prstDash val="solid"/>
              <a:miter lim="400000"/>
            </a:ln>
          </a:bottom>
          <a:insideH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5" d="100"/>
          <a:sy n="55" d="100"/>
        </p:scale>
        <p:origin x="-558" y="-84"/>
      </p:cViewPr>
      <p:guideLst>
        <p:guide orient="horz" pos="4320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32" name="Shape 3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2425243443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1pPr>
    <a:lvl2pPr indent="2286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2pPr>
    <a:lvl3pPr indent="4572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3pPr>
    <a:lvl4pPr indent="6858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4pPr>
    <a:lvl5pPr indent="9144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5pPr>
    <a:lvl6pPr indent="11430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6pPr>
    <a:lvl7pPr indent="13716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7pPr>
    <a:lvl8pPr indent="16002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8pPr>
    <a:lvl9pPr indent="18288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697356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496436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569256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012770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284465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649775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848232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4869859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2612807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186237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025618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925814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539975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813993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12164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658534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938241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908179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LeatherBookTypeEmbellishGld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315700" y="6972300"/>
            <a:ext cx="2771878" cy="431800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Shape 6"/>
          <p:cNvSpPr>
            <a:spLocks noGrp="1"/>
          </p:cNvSpPr>
          <p:nvPr>
            <p:ph type="title"/>
          </p:nvPr>
        </p:nvSpPr>
        <p:spPr>
          <a:xfrm>
            <a:off x="3175000" y="2857500"/>
            <a:ext cx="19050000" cy="3556000"/>
          </a:xfrm>
          <a:prstGeom prst="rect">
            <a:avLst/>
          </a:prstGeom>
          <a:effectLst>
            <a:outerShdw blurRad="25400" dist="38100" dir="2700000" rotWithShape="0">
              <a:srgbClr val="6D625D">
                <a:alpha val="90000"/>
              </a:srgbClr>
            </a:outerShdw>
          </a:effectLst>
        </p:spPr>
        <p:txBody>
          <a:bodyPr anchor="b"/>
          <a:lstStyle>
            <a:lvl1pPr>
              <a:defRPr sz="10800">
                <a:solidFill>
                  <a:srgbClr val="BEA56D"/>
                </a:solidFill>
                <a:effectLst>
                  <a:outerShdw blurRad="38100" dist="25400" dir="15900000" rotWithShape="0">
                    <a:srgbClr val="000000">
                      <a:alpha val="90000"/>
                    </a:srgbClr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10800">
                <a:solidFill>
                  <a:srgbClr val="BEA56D"/>
                </a:solidFill>
                <a:effectLst>
                  <a:outerShdw blurRad="38100" dist="25400" dir="15900000" rotWithShape="0">
                    <a:srgbClr val="000000">
                      <a:alpha val="90000"/>
                    </a:srgbClr>
                  </a:outerShdw>
                </a:effectLst>
              </a:rPr>
              <a:t>Title Text</a:t>
            </a:r>
          </a:p>
        </p:txBody>
      </p:sp>
      <p:sp>
        <p:nvSpPr>
          <p:cNvPr id="7" name="Shape 7"/>
          <p:cNvSpPr>
            <a:spLocks noGrp="1"/>
          </p:cNvSpPr>
          <p:nvPr>
            <p:ph type="body" idx="1"/>
          </p:nvPr>
        </p:nvSpPr>
        <p:spPr>
          <a:xfrm>
            <a:off x="3175000" y="7747000"/>
            <a:ext cx="19050000" cy="2540000"/>
          </a:xfrm>
          <a:prstGeom prst="rect">
            <a:avLst/>
          </a:prstGeom>
          <a:effectLst>
            <a:outerShdw blurRad="25400" dist="38100" dir="2700000" rotWithShape="0">
              <a:srgbClr val="6D625D">
                <a:alpha val="90000"/>
              </a:srgbClr>
            </a:outerShdw>
          </a:effectLst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7000" i="1">
                <a:solidFill>
                  <a:srgbClr val="BEA56D"/>
                </a:solidFill>
                <a:effectLst>
                  <a:outerShdw blurRad="25400" dist="38100" dir="15900000" rotWithShape="0">
                    <a:srgbClr val="000000">
                      <a:alpha val="90000"/>
                    </a:srgbClr>
                  </a:outerShdw>
                </a:effectLst>
              </a:defRPr>
            </a:lvl1pPr>
            <a:lvl2pPr marL="0" indent="228600" algn="ctr">
              <a:spcBef>
                <a:spcPts val="0"/>
              </a:spcBef>
              <a:buSzTx/>
              <a:buNone/>
              <a:defRPr sz="7000" i="1">
                <a:solidFill>
                  <a:srgbClr val="BEA56D"/>
                </a:solidFill>
                <a:effectLst>
                  <a:outerShdw blurRad="25400" dist="38100" dir="15900000" rotWithShape="0">
                    <a:srgbClr val="000000">
                      <a:alpha val="90000"/>
                    </a:srgbClr>
                  </a:outerShdw>
                </a:effectLst>
              </a:defRPr>
            </a:lvl2pPr>
            <a:lvl3pPr marL="0" indent="457200" algn="ctr">
              <a:spcBef>
                <a:spcPts val="0"/>
              </a:spcBef>
              <a:buSzTx/>
              <a:buNone/>
              <a:defRPr sz="7000" i="1">
                <a:solidFill>
                  <a:srgbClr val="BEA56D"/>
                </a:solidFill>
                <a:effectLst>
                  <a:outerShdw blurRad="25400" dist="38100" dir="15900000" rotWithShape="0">
                    <a:srgbClr val="000000">
                      <a:alpha val="90000"/>
                    </a:srgbClr>
                  </a:outerShdw>
                </a:effectLst>
              </a:defRPr>
            </a:lvl3pPr>
            <a:lvl4pPr marL="0" indent="685800" algn="ctr">
              <a:spcBef>
                <a:spcPts val="0"/>
              </a:spcBef>
              <a:buSzTx/>
              <a:buNone/>
              <a:defRPr sz="7000" i="1">
                <a:solidFill>
                  <a:srgbClr val="BEA56D"/>
                </a:solidFill>
                <a:effectLst>
                  <a:outerShdw blurRad="25400" dist="38100" dir="15900000" rotWithShape="0">
                    <a:srgbClr val="000000">
                      <a:alpha val="90000"/>
                    </a:srgbClr>
                  </a:outerShdw>
                </a:effectLst>
              </a:defRPr>
            </a:lvl4pPr>
            <a:lvl5pPr marL="0" indent="914400" algn="ctr">
              <a:spcBef>
                <a:spcPts val="0"/>
              </a:spcBef>
              <a:buSzTx/>
              <a:buNone/>
              <a:defRPr sz="7000" i="1">
                <a:solidFill>
                  <a:srgbClr val="BEA56D"/>
                </a:solidFill>
                <a:effectLst>
                  <a:outerShdw blurRad="25400" dist="38100" dir="15900000" rotWithShape="0">
                    <a:srgbClr val="000000">
                      <a:alpha val="90000"/>
                    </a:srgbClr>
                  </a:outerShdw>
                </a:effectLst>
              </a:defRPr>
            </a:lvl5pPr>
          </a:lstStyle>
          <a:p>
            <a:pPr lvl="0">
              <a:defRPr sz="1800" i="0">
                <a:solidFill>
                  <a:srgbClr val="000000"/>
                </a:solidFill>
                <a:effectLst/>
              </a:defRPr>
            </a:pPr>
            <a:r>
              <a:rPr sz="7000" i="1">
                <a:solidFill>
                  <a:srgbClr val="BEA56D"/>
                </a:solidFill>
                <a:effectLst>
                  <a:outerShdw blurRad="25400" dist="38100" dir="15900000" rotWithShape="0">
                    <a:srgbClr val="000000">
                      <a:alpha val="90000"/>
                    </a:srgbClr>
                  </a:outerShdw>
                </a:effectLst>
              </a:rPr>
              <a:t>Body Level One</a:t>
            </a:r>
          </a:p>
          <a:p>
            <a:pPr lvl="1">
              <a:defRPr sz="1800" i="0">
                <a:solidFill>
                  <a:srgbClr val="000000"/>
                </a:solidFill>
                <a:effectLst/>
              </a:defRPr>
            </a:pPr>
            <a:r>
              <a:rPr sz="7000" i="1">
                <a:solidFill>
                  <a:srgbClr val="BEA56D"/>
                </a:solidFill>
                <a:effectLst>
                  <a:outerShdw blurRad="25400" dist="38100" dir="15900000" rotWithShape="0">
                    <a:srgbClr val="000000">
                      <a:alpha val="90000"/>
                    </a:srgbClr>
                  </a:outerShdw>
                </a:effectLst>
              </a:rPr>
              <a:t>Body Level Two</a:t>
            </a:r>
          </a:p>
          <a:p>
            <a:pPr lvl="2">
              <a:defRPr sz="1800" i="0">
                <a:solidFill>
                  <a:srgbClr val="000000"/>
                </a:solidFill>
                <a:effectLst/>
              </a:defRPr>
            </a:pPr>
            <a:r>
              <a:rPr sz="7000" i="1">
                <a:solidFill>
                  <a:srgbClr val="BEA56D"/>
                </a:solidFill>
                <a:effectLst>
                  <a:outerShdw blurRad="25400" dist="38100" dir="15900000" rotWithShape="0">
                    <a:srgbClr val="000000">
                      <a:alpha val="90000"/>
                    </a:srgbClr>
                  </a:outerShdw>
                </a:effectLst>
              </a:rPr>
              <a:t>Body Level Three</a:t>
            </a:r>
          </a:p>
          <a:p>
            <a:pPr lvl="3">
              <a:defRPr sz="1800" i="0">
                <a:solidFill>
                  <a:srgbClr val="000000"/>
                </a:solidFill>
                <a:effectLst/>
              </a:defRPr>
            </a:pPr>
            <a:r>
              <a:rPr sz="7000" i="1">
                <a:solidFill>
                  <a:srgbClr val="BEA56D"/>
                </a:solidFill>
                <a:effectLst>
                  <a:outerShdw blurRad="25400" dist="38100" dir="15900000" rotWithShape="0">
                    <a:srgbClr val="000000">
                      <a:alpha val="90000"/>
                    </a:srgbClr>
                  </a:outerShdw>
                </a:effectLst>
              </a:rPr>
              <a:t>Body Level Four</a:t>
            </a:r>
          </a:p>
          <a:p>
            <a:pPr lvl="4">
              <a:defRPr sz="1800" i="0">
                <a:solidFill>
                  <a:srgbClr val="000000"/>
                </a:solidFill>
                <a:effectLst/>
              </a:defRPr>
            </a:pPr>
            <a:r>
              <a:rPr sz="7000" i="1">
                <a:solidFill>
                  <a:srgbClr val="BEA56D"/>
                </a:solidFill>
                <a:effectLst>
                  <a:outerShdw blurRad="25400" dist="38100" dir="15900000" rotWithShape="0">
                    <a:srgbClr val="000000">
                      <a:alpha val="90000"/>
                    </a:srgbClr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nside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>
            <a:spLocks noGrp="1"/>
          </p:cNvSpPr>
          <p:nvPr>
            <p:ph type="title"/>
          </p:nvPr>
        </p:nvSpPr>
        <p:spPr>
          <a:xfrm>
            <a:off x="2044700" y="9779000"/>
            <a:ext cx="20320000" cy="19050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10000">
                <a:solidFill>
                  <a:srgbClr val="6C6963"/>
                </a:solidFill>
                <a:effectLst>
                  <a:outerShdw blurRad="25400" dist="25400" dir="15900000" rotWithShape="0">
                    <a:srgbClr val="595650">
                      <a:alpha val="33000"/>
                    </a:srgbClr>
                  </a:outerShdw>
                </a:effectLst>
              </a:rPr>
              <a:t>Title Text</a:t>
            </a:r>
          </a:p>
        </p:txBody>
      </p:sp>
      <p:sp>
        <p:nvSpPr>
          <p:cNvPr id="10" name="Shape 10"/>
          <p:cNvSpPr>
            <a:spLocks noGrp="1"/>
          </p:cNvSpPr>
          <p:nvPr>
            <p:ph type="body" idx="1"/>
          </p:nvPr>
        </p:nvSpPr>
        <p:spPr>
          <a:xfrm>
            <a:off x="2044700" y="11684000"/>
            <a:ext cx="20320000" cy="952500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SzTx/>
              <a:buNone/>
              <a:defRPr sz="4800" i="1"/>
            </a:lvl1pPr>
            <a:lvl2pPr marL="0" indent="228600" algn="ctr">
              <a:spcBef>
                <a:spcPts val="0"/>
              </a:spcBef>
              <a:buSzTx/>
              <a:buNone/>
              <a:defRPr sz="4800" i="1"/>
            </a:lvl2pPr>
            <a:lvl3pPr marL="0" indent="457200" algn="ctr">
              <a:spcBef>
                <a:spcPts val="0"/>
              </a:spcBef>
              <a:buSzTx/>
              <a:buNone/>
              <a:defRPr sz="4800" i="1"/>
            </a:lvl3pPr>
            <a:lvl4pPr marL="0" indent="685800" algn="ctr">
              <a:spcBef>
                <a:spcPts val="0"/>
              </a:spcBef>
              <a:buSzTx/>
              <a:buNone/>
              <a:defRPr sz="4800" i="1"/>
            </a:lvl4pPr>
            <a:lvl5pPr marL="0" indent="914400" algn="ctr">
              <a:spcBef>
                <a:spcPts val="0"/>
              </a:spcBef>
              <a:buSzTx/>
              <a:buNone/>
              <a:defRPr sz="4800" i="1"/>
            </a:lvl5pPr>
          </a:lstStyle>
          <a:p>
            <a:pPr lvl="0">
              <a:defRPr sz="1800" i="0">
                <a:solidFill>
                  <a:srgbClr val="000000"/>
                </a:solidFill>
              </a:defRPr>
            </a:pPr>
            <a:r>
              <a:rPr sz="4800" i="1">
                <a:solidFill>
                  <a:srgbClr val="6C6963"/>
                </a:solidFill>
              </a:rPr>
              <a:t>Body Level One</a:t>
            </a:r>
          </a:p>
          <a:p>
            <a:pPr lvl="1">
              <a:defRPr sz="1800" i="0">
                <a:solidFill>
                  <a:srgbClr val="000000"/>
                </a:solidFill>
              </a:defRPr>
            </a:pPr>
            <a:r>
              <a:rPr sz="4800" i="1">
                <a:solidFill>
                  <a:srgbClr val="6C6963"/>
                </a:solidFill>
              </a:rPr>
              <a:t>Body Level Two</a:t>
            </a:r>
          </a:p>
          <a:p>
            <a:pPr lvl="2">
              <a:defRPr sz="1800" i="0">
                <a:solidFill>
                  <a:srgbClr val="000000"/>
                </a:solidFill>
              </a:defRPr>
            </a:pPr>
            <a:r>
              <a:rPr sz="4800" i="1">
                <a:solidFill>
                  <a:srgbClr val="6C6963"/>
                </a:solidFill>
              </a:rPr>
              <a:t>Body Level Three</a:t>
            </a:r>
          </a:p>
          <a:p>
            <a:pPr lvl="3">
              <a:defRPr sz="1800" i="0">
                <a:solidFill>
                  <a:srgbClr val="000000"/>
                </a:solidFill>
              </a:defRPr>
            </a:pPr>
            <a:r>
              <a:rPr sz="4800" i="1">
                <a:solidFill>
                  <a:srgbClr val="6C6963"/>
                </a:solidFill>
              </a:rPr>
              <a:t>Body Level Four</a:t>
            </a:r>
          </a:p>
          <a:p>
            <a:pPr lvl="4">
              <a:defRPr sz="1800" i="0">
                <a:solidFill>
                  <a:srgbClr val="000000"/>
                </a:solidFill>
              </a:defRPr>
            </a:pPr>
            <a:r>
              <a:rPr sz="4800" i="1">
                <a:solidFill>
                  <a:srgbClr val="6C6963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>
            <a:spLocks noGrp="1"/>
          </p:cNvSpPr>
          <p:nvPr>
            <p:ph type="title"/>
          </p:nvPr>
        </p:nvSpPr>
        <p:spPr>
          <a:xfrm>
            <a:off x="2032000" y="5270500"/>
            <a:ext cx="20320000" cy="31750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10000">
                <a:solidFill>
                  <a:srgbClr val="6C6963"/>
                </a:solidFill>
                <a:effectLst>
                  <a:outerShdw blurRad="25400" dist="25400" dir="15900000" rotWithShape="0">
                    <a:srgbClr val="595650">
                      <a:alpha val="33000"/>
                    </a:srgbClr>
                  </a:outerShdw>
                </a:effectLst>
              </a:rPr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LeatherBookTypeEmbellishGry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405425" y="6920086"/>
            <a:ext cx="2771878" cy="431801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Shape 15"/>
          <p:cNvSpPr>
            <a:spLocks noGrp="1"/>
          </p:cNvSpPr>
          <p:nvPr>
            <p:ph type="title"/>
          </p:nvPr>
        </p:nvSpPr>
        <p:spPr>
          <a:xfrm>
            <a:off x="762000" y="2070100"/>
            <a:ext cx="12065000" cy="4406900"/>
          </a:xfrm>
          <a:prstGeom prst="rect">
            <a:avLst/>
          </a:prstGeom>
        </p:spPr>
        <p:txBody>
          <a:bodyPr anchor="b"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10000">
                <a:solidFill>
                  <a:srgbClr val="6C6963"/>
                </a:solidFill>
                <a:effectLst>
                  <a:outerShdw blurRad="25400" dist="25400" dir="15900000" rotWithShape="0">
                    <a:srgbClr val="595650">
                      <a:alpha val="33000"/>
                    </a:srgbClr>
                  </a:outerShdw>
                </a:effectLst>
              </a:rPr>
              <a:t>Title Text</a:t>
            </a:r>
          </a:p>
        </p:txBody>
      </p:sp>
      <p:sp>
        <p:nvSpPr>
          <p:cNvPr id="16" name="Shape 16"/>
          <p:cNvSpPr>
            <a:spLocks noGrp="1"/>
          </p:cNvSpPr>
          <p:nvPr>
            <p:ph type="body" idx="1"/>
          </p:nvPr>
        </p:nvSpPr>
        <p:spPr>
          <a:xfrm>
            <a:off x="762000" y="7810500"/>
            <a:ext cx="12065000" cy="3797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800" i="1"/>
            </a:lvl1pPr>
            <a:lvl2pPr marL="0" indent="228600" algn="ctr">
              <a:spcBef>
                <a:spcPts val="0"/>
              </a:spcBef>
              <a:buSzTx/>
              <a:buNone/>
              <a:defRPr sz="4800" i="1"/>
            </a:lvl2pPr>
            <a:lvl3pPr marL="0" indent="457200" algn="ctr">
              <a:spcBef>
                <a:spcPts val="0"/>
              </a:spcBef>
              <a:buSzTx/>
              <a:buNone/>
              <a:defRPr sz="4800" i="1"/>
            </a:lvl3pPr>
            <a:lvl4pPr marL="0" indent="685800" algn="ctr">
              <a:spcBef>
                <a:spcPts val="0"/>
              </a:spcBef>
              <a:buSzTx/>
              <a:buNone/>
              <a:defRPr sz="4800" i="1"/>
            </a:lvl4pPr>
            <a:lvl5pPr marL="0" indent="914400" algn="ctr">
              <a:spcBef>
                <a:spcPts val="0"/>
              </a:spcBef>
              <a:buSzTx/>
              <a:buNone/>
              <a:defRPr sz="4800" i="1"/>
            </a:lvl5pPr>
          </a:lstStyle>
          <a:p>
            <a:pPr lvl="0">
              <a:defRPr sz="1800" i="0">
                <a:solidFill>
                  <a:srgbClr val="000000"/>
                </a:solidFill>
              </a:defRPr>
            </a:pPr>
            <a:r>
              <a:rPr sz="4800" i="1">
                <a:solidFill>
                  <a:srgbClr val="6C6963"/>
                </a:solidFill>
              </a:rPr>
              <a:t>Body Level One</a:t>
            </a:r>
          </a:p>
          <a:p>
            <a:pPr lvl="1">
              <a:defRPr sz="1800" i="0">
                <a:solidFill>
                  <a:srgbClr val="000000"/>
                </a:solidFill>
              </a:defRPr>
            </a:pPr>
            <a:r>
              <a:rPr sz="4800" i="1">
                <a:solidFill>
                  <a:srgbClr val="6C6963"/>
                </a:solidFill>
              </a:rPr>
              <a:t>Body Level Two</a:t>
            </a:r>
          </a:p>
          <a:p>
            <a:pPr lvl="2">
              <a:defRPr sz="1800" i="0">
                <a:solidFill>
                  <a:srgbClr val="000000"/>
                </a:solidFill>
              </a:defRPr>
            </a:pPr>
            <a:r>
              <a:rPr sz="4800" i="1">
                <a:solidFill>
                  <a:srgbClr val="6C6963"/>
                </a:solidFill>
              </a:rPr>
              <a:t>Body Level Three</a:t>
            </a:r>
          </a:p>
          <a:p>
            <a:pPr lvl="3">
              <a:defRPr sz="1800" i="0">
                <a:solidFill>
                  <a:srgbClr val="000000"/>
                </a:solidFill>
              </a:defRPr>
            </a:pPr>
            <a:r>
              <a:rPr sz="4800" i="1">
                <a:solidFill>
                  <a:srgbClr val="6C6963"/>
                </a:solidFill>
              </a:rPr>
              <a:t>Body Level Four</a:t>
            </a:r>
          </a:p>
          <a:p>
            <a:pPr lvl="4">
              <a:defRPr sz="1800" i="0">
                <a:solidFill>
                  <a:srgbClr val="000000"/>
                </a:solidFill>
              </a:defRPr>
            </a:pPr>
            <a:r>
              <a:rPr sz="4800" i="1">
                <a:solidFill>
                  <a:srgbClr val="6C6963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10000">
                <a:solidFill>
                  <a:srgbClr val="6C6963"/>
                </a:solidFill>
                <a:effectLst>
                  <a:outerShdw blurRad="25400" dist="25400" dir="15900000" rotWithShape="0">
                    <a:srgbClr val="595650">
                      <a:alpha val="33000"/>
                    </a:srgbClr>
                  </a:outerShdw>
                </a:effectLst>
              </a:rPr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10000">
                <a:solidFill>
                  <a:srgbClr val="6C6963"/>
                </a:solidFill>
                <a:effectLst>
                  <a:outerShdw blurRad="25400" dist="25400" dir="15900000" rotWithShape="0">
                    <a:srgbClr val="595650">
                      <a:alpha val="33000"/>
                    </a:srgbClr>
                  </a:outerShdw>
                </a:effectLst>
              </a:rPr>
              <a:t>Title Text</a:t>
            </a:r>
          </a:p>
        </p:txBody>
      </p:sp>
      <p:sp>
        <p:nvSpPr>
          <p:cNvPr id="21" name="Shape 2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5600">
                <a:solidFill>
                  <a:srgbClr val="6C6963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5600">
                <a:solidFill>
                  <a:srgbClr val="6C6963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5600">
                <a:solidFill>
                  <a:srgbClr val="6C6963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5600">
                <a:solidFill>
                  <a:srgbClr val="6C6963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5600">
                <a:solidFill>
                  <a:srgbClr val="6C6963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10000">
                <a:solidFill>
                  <a:srgbClr val="6C6963"/>
                </a:solidFill>
                <a:effectLst>
                  <a:outerShdw blurRad="25400" dist="25400" dir="15900000" rotWithShape="0">
                    <a:srgbClr val="595650">
                      <a:alpha val="33000"/>
                    </a:srgbClr>
                  </a:outerShdw>
                </a:effectLst>
              </a:rPr>
              <a:t>Title Text</a:t>
            </a:r>
          </a:p>
        </p:txBody>
      </p:sp>
      <p:sp>
        <p:nvSpPr>
          <p:cNvPr id="24" name="Shape 24"/>
          <p:cNvSpPr>
            <a:spLocks noGrp="1"/>
          </p:cNvSpPr>
          <p:nvPr>
            <p:ph type="body" idx="1"/>
          </p:nvPr>
        </p:nvSpPr>
        <p:spPr>
          <a:xfrm>
            <a:off x="2032000" y="3175000"/>
            <a:ext cx="9525000" cy="9017000"/>
          </a:xfrm>
          <a:prstGeom prst="rect">
            <a:avLst/>
          </a:prstGeom>
        </p:spPr>
        <p:txBody>
          <a:bodyPr/>
          <a:lstStyle>
            <a:lvl1pPr marL="596900" indent="-596900">
              <a:spcBef>
                <a:spcPts val="5500"/>
              </a:spcBef>
              <a:buBlip>
                <a:blip r:embed="rId2"/>
              </a:buBlip>
              <a:defRPr sz="4200"/>
            </a:lvl1pPr>
            <a:lvl2pPr marL="1193800" indent="-596900">
              <a:spcBef>
                <a:spcPts val="5500"/>
              </a:spcBef>
              <a:buBlip>
                <a:blip r:embed="rId2"/>
              </a:buBlip>
              <a:defRPr sz="4200"/>
            </a:lvl2pPr>
            <a:lvl3pPr marL="1790700" indent="-596900">
              <a:spcBef>
                <a:spcPts val="5500"/>
              </a:spcBef>
              <a:buBlip>
                <a:blip r:embed="rId2"/>
              </a:buBlip>
              <a:defRPr sz="4200"/>
            </a:lvl3pPr>
            <a:lvl4pPr marL="2387600" indent="-596900">
              <a:spcBef>
                <a:spcPts val="5500"/>
              </a:spcBef>
              <a:buBlip>
                <a:blip r:embed="rId2"/>
              </a:buBlip>
              <a:defRPr sz="4200"/>
            </a:lvl4pPr>
            <a:lvl5pPr marL="2984500" indent="-596900">
              <a:spcBef>
                <a:spcPts val="5500"/>
              </a:spcBef>
              <a:buBlip>
                <a:blip r:embed="rId2"/>
              </a:buBlip>
              <a:defRPr sz="42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6C6963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6C6963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6C6963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6C6963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6C6963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>
            <a:spLocks noGrp="1"/>
          </p:cNvSpPr>
          <p:nvPr>
            <p:ph type="body" idx="1"/>
          </p:nvPr>
        </p:nvSpPr>
        <p:spPr>
          <a:xfrm>
            <a:off x="2032000" y="1778000"/>
            <a:ext cx="20320000" cy="101600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5600">
                <a:solidFill>
                  <a:srgbClr val="6C6963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5600">
                <a:solidFill>
                  <a:srgbClr val="6C6963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5600">
                <a:solidFill>
                  <a:srgbClr val="6C6963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5600">
                <a:solidFill>
                  <a:srgbClr val="6C6963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5600">
                <a:solidFill>
                  <a:srgbClr val="6C6963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2032000" y="558800"/>
            <a:ext cx="203200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10000">
                <a:solidFill>
                  <a:srgbClr val="6C6963"/>
                </a:solidFill>
                <a:effectLst>
                  <a:outerShdw blurRad="25400" dist="25400" dir="15900000" rotWithShape="0">
                    <a:srgbClr val="595650">
                      <a:alpha val="33000"/>
                    </a:srgbClr>
                  </a:outerShdw>
                </a:effectLst>
              </a:rP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2032000" y="3810000"/>
            <a:ext cx="20320000" cy="8255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>
            <a:lvl1pPr>
              <a:buBlip>
                <a:blip r:embed="rId15"/>
              </a:buBlip>
            </a:lvl1pPr>
            <a:lvl2pPr>
              <a:buBlip>
                <a:blip r:embed="rId15"/>
              </a:buBlip>
            </a:lvl2pPr>
            <a:lvl3pPr>
              <a:buBlip>
                <a:blip r:embed="rId15"/>
              </a:buBlip>
            </a:lvl3pPr>
            <a:lvl4pPr>
              <a:buBlip>
                <a:blip r:embed="rId15"/>
              </a:buBlip>
            </a:lvl4pPr>
            <a:lvl5pPr>
              <a:buBlip>
                <a:blip r:embed="rId15"/>
              </a:buBlip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5600">
                <a:solidFill>
                  <a:srgbClr val="6C6963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5600">
                <a:solidFill>
                  <a:srgbClr val="6C6963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5600">
                <a:solidFill>
                  <a:srgbClr val="6C6963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5600">
                <a:solidFill>
                  <a:srgbClr val="6C6963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5600">
                <a:solidFill>
                  <a:srgbClr val="6C6963"/>
                </a:solidFill>
              </a:rPr>
              <a:t>Body Level Five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algn="ctr" defTabSz="800100">
        <a:defRPr sz="10000">
          <a:solidFill>
            <a:srgbClr val="6C6963"/>
          </a:solidFill>
          <a:effectLst>
            <a:outerShdw blurRad="25400" dist="25400" dir="15900000" rotWithShape="0">
              <a:srgbClr val="595650">
                <a:alpha val="33000"/>
              </a:srgbClr>
            </a:outerShdw>
          </a:effectLst>
          <a:latin typeface="+mn-lt"/>
          <a:ea typeface="+mn-ea"/>
          <a:cs typeface="+mn-cs"/>
          <a:sym typeface="Baskerville"/>
        </a:defRPr>
      </a:lvl1pPr>
      <a:lvl2pPr indent="228600" algn="ctr" defTabSz="800100">
        <a:defRPr sz="10000">
          <a:solidFill>
            <a:srgbClr val="6C6963"/>
          </a:solidFill>
          <a:effectLst>
            <a:outerShdw blurRad="25400" dist="25400" dir="15900000" rotWithShape="0">
              <a:srgbClr val="595650">
                <a:alpha val="33000"/>
              </a:srgbClr>
            </a:outerShdw>
          </a:effectLst>
          <a:latin typeface="+mn-lt"/>
          <a:ea typeface="+mn-ea"/>
          <a:cs typeface="+mn-cs"/>
          <a:sym typeface="Baskerville"/>
        </a:defRPr>
      </a:lvl2pPr>
      <a:lvl3pPr indent="457200" algn="ctr" defTabSz="800100">
        <a:defRPr sz="10000">
          <a:solidFill>
            <a:srgbClr val="6C6963"/>
          </a:solidFill>
          <a:effectLst>
            <a:outerShdw blurRad="25400" dist="25400" dir="15900000" rotWithShape="0">
              <a:srgbClr val="595650">
                <a:alpha val="33000"/>
              </a:srgbClr>
            </a:outerShdw>
          </a:effectLst>
          <a:latin typeface="+mn-lt"/>
          <a:ea typeface="+mn-ea"/>
          <a:cs typeface="+mn-cs"/>
          <a:sym typeface="Baskerville"/>
        </a:defRPr>
      </a:lvl3pPr>
      <a:lvl4pPr indent="685800" algn="ctr" defTabSz="800100">
        <a:defRPr sz="10000">
          <a:solidFill>
            <a:srgbClr val="6C6963"/>
          </a:solidFill>
          <a:effectLst>
            <a:outerShdw blurRad="25400" dist="25400" dir="15900000" rotWithShape="0">
              <a:srgbClr val="595650">
                <a:alpha val="33000"/>
              </a:srgbClr>
            </a:outerShdw>
          </a:effectLst>
          <a:latin typeface="+mn-lt"/>
          <a:ea typeface="+mn-ea"/>
          <a:cs typeface="+mn-cs"/>
          <a:sym typeface="Baskerville"/>
        </a:defRPr>
      </a:lvl4pPr>
      <a:lvl5pPr indent="914400" algn="ctr" defTabSz="800100">
        <a:defRPr sz="10000">
          <a:solidFill>
            <a:srgbClr val="6C6963"/>
          </a:solidFill>
          <a:effectLst>
            <a:outerShdw blurRad="25400" dist="25400" dir="15900000" rotWithShape="0">
              <a:srgbClr val="595650">
                <a:alpha val="33000"/>
              </a:srgbClr>
            </a:outerShdw>
          </a:effectLst>
          <a:latin typeface="+mn-lt"/>
          <a:ea typeface="+mn-ea"/>
          <a:cs typeface="+mn-cs"/>
          <a:sym typeface="Baskerville"/>
        </a:defRPr>
      </a:lvl5pPr>
      <a:lvl6pPr indent="1143000" algn="ctr" defTabSz="800100">
        <a:defRPr sz="10000">
          <a:solidFill>
            <a:srgbClr val="6C6963"/>
          </a:solidFill>
          <a:effectLst>
            <a:outerShdw blurRad="25400" dist="25400" dir="15900000" rotWithShape="0">
              <a:srgbClr val="595650">
                <a:alpha val="33000"/>
              </a:srgbClr>
            </a:outerShdw>
          </a:effectLst>
          <a:latin typeface="+mn-lt"/>
          <a:ea typeface="+mn-ea"/>
          <a:cs typeface="+mn-cs"/>
          <a:sym typeface="Baskerville"/>
        </a:defRPr>
      </a:lvl6pPr>
      <a:lvl7pPr indent="1371600" algn="ctr" defTabSz="800100">
        <a:defRPr sz="10000">
          <a:solidFill>
            <a:srgbClr val="6C6963"/>
          </a:solidFill>
          <a:effectLst>
            <a:outerShdw blurRad="25400" dist="25400" dir="15900000" rotWithShape="0">
              <a:srgbClr val="595650">
                <a:alpha val="33000"/>
              </a:srgbClr>
            </a:outerShdw>
          </a:effectLst>
          <a:latin typeface="+mn-lt"/>
          <a:ea typeface="+mn-ea"/>
          <a:cs typeface="+mn-cs"/>
          <a:sym typeface="Baskerville"/>
        </a:defRPr>
      </a:lvl7pPr>
      <a:lvl8pPr indent="1600200" algn="ctr" defTabSz="800100">
        <a:defRPr sz="10000">
          <a:solidFill>
            <a:srgbClr val="6C6963"/>
          </a:solidFill>
          <a:effectLst>
            <a:outerShdw blurRad="25400" dist="25400" dir="15900000" rotWithShape="0">
              <a:srgbClr val="595650">
                <a:alpha val="33000"/>
              </a:srgbClr>
            </a:outerShdw>
          </a:effectLst>
          <a:latin typeface="+mn-lt"/>
          <a:ea typeface="+mn-ea"/>
          <a:cs typeface="+mn-cs"/>
          <a:sym typeface="Baskerville"/>
        </a:defRPr>
      </a:lvl8pPr>
      <a:lvl9pPr indent="1828800" algn="ctr" defTabSz="800100">
        <a:defRPr sz="10000">
          <a:solidFill>
            <a:srgbClr val="6C6963"/>
          </a:solidFill>
          <a:effectLst>
            <a:outerShdw blurRad="25400" dist="25400" dir="15900000" rotWithShape="0">
              <a:srgbClr val="595650">
                <a:alpha val="33000"/>
              </a:srgbClr>
            </a:outerShdw>
          </a:effectLst>
          <a:latin typeface="+mn-lt"/>
          <a:ea typeface="+mn-ea"/>
          <a:cs typeface="+mn-cs"/>
          <a:sym typeface="Baskerville"/>
        </a:defRPr>
      </a:lvl9pPr>
    </p:titleStyle>
    <p:bodyStyle>
      <a:lvl1pPr marL="685800" indent="-685800" defTabSz="800100">
        <a:spcBef>
          <a:spcPts val="5700"/>
        </a:spcBef>
        <a:buSzPct val="30000"/>
        <a:buBlip>
          <a:blip r:embed="rId15"/>
        </a:buBlip>
        <a:defRPr sz="5600">
          <a:solidFill>
            <a:srgbClr val="6C6963"/>
          </a:solidFill>
          <a:latin typeface="+mn-lt"/>
          <a:ea typeface="+mn-ea"/>
          <a:cs typeface="+mn-cs"/>
          <a:sym typeface="Baskerville"/>
        </a:defRPr>
      </a:lvl1pPr>
      <a:lvl2pPr marL="1371600" indent="-685800" defTabSz="800100">
        <a:spcBef>
          <a:spcPts val="5700"/>
        </a:spcBef>
        <a:buSzPct val="30000"/>
        <a:buBlip>
          <a:blip r:embed="rId15"/>
        </a:buBlip>
        <a:defRPr sz="5600">
          <a:solidFill>
            <a:srgbClr val="6C6963"/>
          </a:solidFill>
          <a:latin typeface="+mn-lt"/>
          <a:ea typeface="+mn-ea"/>
          <a:cs typeface="+mn-cs"/>
          <a:sym typeface="Baskerville"/>
        </a:defRPr>
      </a:lvl2pPr>
      <a:lvl3pPr marL="2057400" indent="-685800" defTabSz="800100">
        <a:spcBef>
          <a:spcPts val="5700"/>
        </a:spcBef>
        <a:buSzPct val="30000"/>
        <a:buBlip>
          <a:blip r:embed="rId15"/>
        </a:buBlip>
        <a:defRPr sz="5600">
          <a:solidFill>
            <a:srgbClr val="6C6963"/>
          </a:solidFill>
          <a:latin typeface="+mn-lt"/>
          <a:ea typeface="+mn-ea"/>
          <a:cs typeface="+mn-cs"/>
          <a:sym typeface="Baskerville"/>
        </a:defRPr>
      </a:lvl3pPr>
      <a:lvl4pPr marL="2743200" indent="-685800" defTabSz="800100">
        <a:spcBef>
          <a:spcPts val="5700"/>
        </a:spcBef>
        <a:buSzPct val="30000"/>
        <a:buBlip>
          <a:blip r:embed="rId15"/>
        </a:buBlip>
        <a:defRPr sz="5600">
          <a:solidFill>
            <a:srgbClr val="6C6963"/>
          </a:solidFill>
          <a:latin typeface="+mn-lt"/>
          <a:ea typeface="+mn-ea"/>
          <a:cs typeface="+mn-cs"/>
          <a:sym typeface="Baskerville"/>
        </a:defRPr>
      </a:lvl4pPr>
      <a:lvl5pPr marL="3429000" indent="-685800" defTabSz="800100">
        <a:spcBef>
          <a:spcPts val="5700"/>
        </a:spcBef>
        <a:buSzPct val="30000"/>
        <a:buBlip>
          <a:blip r:embed="rId15"/>
        </a:buBlip>
        <a:defRPr sz="5600">
          <a:solidFill>
            <a:srgbClr val="6C6963"/>
          </a:solidFill>
          <a:latin typeface="+mn-lt"/>
          <a:ea typeface="+mn-ea"/>
          <a:cs typeface="+mn-cs"/>
          <a:sym typeface="Baskerville"/>
        </a:defRPr>
      </a:lvl5pPr>
      <a:lvl6pPr marL="4114800" indent="-685800" defTabSz="800100">
        <a:spcBef>
          <a:spcPts val="5700"/>
        </a:spcBef>
        <a:buSzPct val="30000"/>
        <a:buBlip>
          <a:blip r:embed="rId15"/>
        </a:buBlip>
        <a:defRPr sz="5600">
          <a:solidFill>
            <a:srgbClr val="6C6963"/>
          </a:solidFill>
          <a:latin typeface="+mn-lt"/>
          <a:ea typeface="+mn-ea"/>
          <a:cs typeface="+mn-cs"/>
          <a:sym typeface="Baskerville"/>
        </a:defRPr>
      </a:lvl6pPr>
      <a:lvl7pPr marL="4800600" indent="-685800" defTabSz="800100">
        <a:spcBef>
          <a:spcPts val="5700"/>
        </a:spcBef>
        <a:buSzPct val="30000"/>
        <a:buBlip>
          <a:blip r:embed="rId15"/>
        </a:buBlip>
        <a:defRPr sz="5600">
          <a:solidFill>
            <a:srgbClr val="6C6963"/>
          </a:solidFill>
          <a:latin typeface="+mn-lt"/>
          <a:ea typeface="+mn-ea"/>
          <a:cs typeface="+mn-cs"/>
          <a:sym typeface="Baskerville"/>
        </a:defRPr>
      </a:lvl7pPr>
      <a:lvl8pPr marL="5486400" indent="-685800" defTabSz="800100">
        <a:spcBef>
          <a:spcPts val="5700"/>
        </a:spcBef>
        <a:buSzPct val="30000"/>
        <a:buBlip>
          <a:blip r:embed="rId15"/>
        </a:buBlip>
        <a:defRPr sz="5600">
          <a:solidFill>
            <a:srgbClr val="6C6963"/>
          </a:solidFill>
          <a:latin typeface="+mn-lt"/>
          <a:ea typeface="+mn-ea"/>
          <a:cs typeface="+mn-cs"/>
          <a:sym typeface="Baskerville"/>
        </a:defRPr>
      </a:lvl8pPr>
      <a:lvl9pPr marL="6172200" indent="-685800" defTabSz="800100">
        <a:spcBef>
          <a:spcPts val="5700"/>
        </a:spcBef>
        <a:buSzPct val="30000"/>
        <a:buBlip>
          <a:blip r:embed="rId15"/>
        </a:buBlip>
        <a:defRPr sz="5600">
          <a:solidFill>
            <a:srgbClr val="6C6963"/>
          </a:solidFill>
          <a:latin typeface="+mn-lt"/>
          <a:ea typeface="+mn-ea"/>
          <a:cs typeface="+mn-cs"/>
          <a:sym typeface="Baskerville"/>
        </a:defRPr>
      </a:lvl9pPr>
    </p:bodyStyle>
    <p:otherStyle>
      <a:lvl1pPr algn="ctr" defTabSz="800100">
        <a:defRPr sz="2400">
          <a:solidFill>
            <a:schemeClr val="tx1"/>
          </a:solidFill>
          <a:latin typeface="+mn-lt"/>
          <a:ea typeface="+mn-ea"/>
          <a:cs typeface="+mn-cs"/>
          <a:sym typeface="Baskerville"/>
        </a:defRPr>
      </a:lvl1pPr>
      <a:lvl2pPr indent="228600" algn="ctr" defTabSz="800100">
        <a:defRPr sz="2400">
          <a:solidFill>
            <a:schemeClr val="tx1"/>
          </a:solidFill>
          <a:latin typeface="+mn-lt"/>
          <a:ea typeface="+mn-ea"/>
          <a:cs typeface="+mn-cs"/>
          <a:sym typeface="Baskerville"/>
        </a:defRPr>
      </a:lvl2pPr>
      <a:lvl3pPr indent="457200" algn="ctr" defTabSz="800100">
        <a:defRPr sz="2400">
          <a:solidFill>
            <a:schemeClr val="tx1"/>
          </a:solidFill>
          <a:latin typeface="+mn-lt"/>
          <a:ea typeface="+mn-ea"/>
          <a:cs typeface="+mn-cs"/>
          <a:sym typeface="Baskerville"/>
        </a:defRPr>
      </a:lvl3pPr>
      <a:lvl4pPr indent="685800" algn="ctr" defTabSz="800100">
        <a:defRPr sz="2400">
          <a:solidFill>
            <a:schemeClr val="tx1"/>
          </a:solidFill>
          <a:latin typeface="+mn-lt"/>
          <a:ea typeface="+mn-ea"/>
          <a:cs typeface="+mn-cs"/>
          <a:sym typeface="Baskerville"/>
        </a:defRPr>
      </a:lvl4pPr>
      <a:lvl5pPr indent="914400" algn="ctr" defTabSz="800100">
        <a:defRPr sz="2400">
          <a:solidFill>
            <a:schemeClr val="tx1"/>
          </a:solidFill>
          <a:latin typeface="+mn-lt"/>
          <a:ea typeface="+mn-ea"/>
          <a:cs typeface="+mn-cs"/>
          <a:sym typeface="Baskerville"/>
        </a:defRPr>
      </a:lvl5pPr>
      <a:lvl6pPr indent="1143000" algn="ctr" defTabSz="800100">
        <a:defRPr sz="2400">
          <a:solidFill>
            <a:schemeClr val="tx1"/>
          </a:solidFill>
          <a:latin typeface="+mn-lt"/>
          <a:ea typeface="+mn-ea"/>
          <a:cs typeface="+mn-cs"/>
          <a:sym typeface="Baskerville"/>
        </a:defRPr>
      </a:lvl6pPr>
      <a:lvl7pPr indent="1371600" algn="ctr" defTabSz="800100">
        <a:defRPr sz="2400">
          <a:solidFill>
            <a:schemeClr val="tx1"/>
          </a:solidFill>
          <a:latin typeface="+mn-lt"/>
          <a:ea typeface="+mn-ea"/>
          <a:cs typeface="+mn-cs"/>
          <a:sym typeface="Baskerville"/>
        </a:defRPr>
      </a:lvl7pPr>
      <a:lvl8pPr indent="1600200" algn="ctr" defTabSz="800100">
        <a:defRPr sz="2400">
          <a:solidFill>
            <a:schemeClr val="tx1"/>
          </a:solidFill>
          <a:latin typeface="+mn-lt"/>
          <a:ea typeface="+mn-ea"/>
          <a:cs typeface="+mn-cs"/>
          <a:sym typeface="Baskerville"/>
        </a:defRPr>
      </a:lvl8pPr>
      <a:lvl9pPr indent="1828800" algn="ctr" defTabSz="800100">
        <a:defRPr sz="2400">
          <a:solidFill>
            <a:schemeClr val="tx1"/>
          </a:solidFill>
          <a:latin typeface="+mn-lt"/>
          <a:ea typeface="+mn-ea"/>
          <a:cs typeface="+mn-cs"/>
          <a:sym typeface="Baskervill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indmeister.com/" TargetMode="Externa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mailto:Amal.eldowa@gmail.com" TargetMode="Externa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 defTabSz="344043">
              <a:defRPr sz="1800">
                <a:solidFill>
                  <a:srgbClr val="000000"/>
                </a:solidFill>
                <a:effectLst/>
              </a:defRPr>
            </a:pPr>
            <a:endParaRPr sz="4644">
              <a:solidFill>
                <a:srgbClr val="BEA56D"/>
              </a:solidFill>
              <a:effectLst>
                <a:outerShdw blurRad="16383" dist="10922" dir="15900000" rotWithShape="0">
                  <a:srgbClr val="000000">
                    <a:alpha val="90000"/>
                  </a:srgbClr>
                </a:outerShdw>
              </a:effectLst>
            </a:endParaRPr>
          </a:p>
          <a:p>
            <a:pPr lvl="0" defTabSz="344043">
              <a:defRPr sz="1800">
                <a:solidFill>
                  <a:srgbClr val="000000"/>
                </a:solidFill>
                <a:effectLst/>
              </a:defRPr>
            </a:pPr>
            <a:r>
              <a:rPr sz="3440" b="1" i="1">
                <a:solidFill>
                  <a:srgbClr val="BEA56D"/>
                </a:solidFill>
                <a:effectLst>
                  <a:outerShdw blurRad="16383" dist="10922" dir="15900000" rotWithShape="0">
                    <a:srgbClr val="000000">
                      <a:alpha val="90000"/>
                    </a:srgbClr>
                  </a:outerShdw>
                </a:effectLst>
              </a:rPr>
              <a:t>ورشة عمل</a:t>
            </a:r>
          </a:p>
          <a:p>
            <a:pPr lvl="0" defTabSz="344043">
              <a:defRPr sz="1800">
                <a:solidFill>
                  <a:srgbClr val="000000"/>
                </a:solidFill>
                <a:effectLst/>
              </a:defRPr>
            </a:pPr>
            <a:r>
              <a:rPr sz="4644">
                <a:solidFill>
                  <a:srgbClr val="BEA56D"/>
                </a:solidFill>
                <a:effectLst>
                  <a:outerShdw blurRad="16383" dist="10922" dir="15900000" rotWithShape="0">
                    <a:srgbClr val="000000">
                      <a:alpha val="90000"/>
                    </a:srgbClr>
                  </a:outerShdw>
                </a:effectLst>
              </a:rPr>
              <a:t>المراجعة المنهجية للدراسات السابقة </a:t>
            </a:r>
          </a:p>
          <a:p>
            <a:pPr lvl="0" defTabSz="344043">
              <a:defRPr sz="1800">
                <a:solidFill>
                  <a:srgbClr val="000000"/>
                </a:solidFill>
                <a:effectLst/>
              </a:defRPr>
            </a:pPr>
            <a:r>
              <a:rPr sz="4644">
                <a:solidFill>
                  <a:srgbClr val="BEA56D"/>
                </a:solidFill>
                <a:effectLst>
                  <a:outerShdw blurRad="16383" dist="10922" dir="15900000" rotWithShape="0">
                    <a:srgbClr val="000000">
                      <a:alpha val="90000"/>
                    </a:srgbClr>
                  </a:outerShdw>
                </a:effectLst>
              </a:rPr>
              <a:t>(Systematic Research Review  (SRR)</a:t>
            </a:r>
            <a:endParaRPr sz="4644">
              <a:solidFill>
                <a:srgbClr val="BEA56D"/>
              </a:solidFill>
              <a:effectLst>
                <a:outerShdw blurRad="16383" dist="10922" dir="15900000" rotWithShape="0">
                  <a:srgbClr val="000000">
                    <a:alpha val="90000"/>
                  </a:srgbClr>
                </a:outerShdw>
              </a:effectLs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" name="Shape 35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 defTabSz="320040">
              <a:defRPr sz="1800" i="0">
                <a:solidFill>
                  <a:srgbClr val="000000"/>
                </a:solidFill>
                <a:effectLst/>
              </a:defRPr>
            </a:pPr>
            <a:r>
              <a:rPr sz="2800" i="1" dirty="0" err="1">
                <a:solidFill>
                  <a:srgbClr val="BEA56D"/>
                </a:solidFill>
                <a:effectLst>
                  <a:outerShdw blurRad="10160" dist="15240" dir="15900000" rotWithShape="0">
                    <a:srgbClr val="000000">
                      <a:alpha val="90000"/>
                    </a:srgbClr>
                  </a:outerShdw>
                </a:effectLst>
              </a:rPr>
              <a:t>د.أمل</a:t>
            </a:r>
            <a:r>
              <a:rPr sz="2800" i="1" dirty="0">
                <a:solidFill>
                  <a:srgbClr val="BEA56D"/>
                </a:solidFill>
                <a:effectLst>
                  <a:outerShdw blurRad="10160" dist="15240" dir="15900000" rotWithShape="0">
                    <a:srgbClr val="000000">
                      <a:alpha val="90000"/>
                    </a:srgbClr>
                  </a:outerShdw>
                </a:effectLst>
              </a:rPr>
              <a:t> الدوة 			                             </a:t>
            </a:r>
            <a:r>
              <a:rPr sz="2800" i="1" dirty="0" err="1">
                <a:solidFill>
                  <a:srgbClr val="BEA56D"/>
                </a:solidFill>
                <a:effectLst>
                  <a:outerShdw blurRad="10160" dist="15240" dir="15900000" rotWithShape="0">
                    <a:srgbClr val="000000">
                      <a:alpha val="90000"/>
                    </a:srgbClr>
                  </a:outerShdw>
                </a:effectLst>
              </a:rPr>
              <a:t>د.سمية</a:t>
            </a:r>
            <a:r>
              <a:rPr sz="2800" i="1" dirty="0">
                <a:solidFill>
                  <a:srgbClr val="BEA56D"/>
                </a:solidFill>
                <a:effectLst>
                  <a:outerShdw blurRad="10160" dist="15240" dir="15900000" rotWithShape="0">
                    <a:srgbClr val="000000">
                      <a:alpha val="90000"/>
                    </a:srgbClr>
                  </a:outerShdw>
                </a:effectLst>
              </a:rPr>
              <a:t> </a:t>
            </a:r>
            <a:r>
              <a:rPr sz="2800" i="1" dirty="0" err="1">
                <a:solidFill>
                  <a:srgbClr val="BEA56D"/>
                </a:solidFill>
                <a:effectLst>
                  <a:outerShdw blurRad="10160" dist="15240" dir="15900000" rotWithShape="0">
                    <a:srgbClr val="000000">
                      <a:alpha val="90000"/>
                    </a:srgbClr>
                  </a:outerShdw>
                </a:effectLst>
              </a:rPr>
              <a:t>النجاشي</a:t>
            </a:r>
            <a:endParaRPr sz="2800" i="1" dirty="0">
              <a:solidFill>
                <a:srgbClr val="BEA56D"/>
              </a:solidFill>
              <a:effectLst>
                <a:outerShdw blurRad="10160" dist="15240" dir="15900000" rotWithShape="0">
                  <a:srgbClr val="000000">
                    <a:alpha val="90000"/>
                  </a:srgbClr>
                </a:outerShdw>
              </a:effectLst>
            </a:endParaRPr>
          </a:p>
          <a:p>
            <a:pPr lvl="0" defTabSz="320040">
              <a:defRPr sz="1800" i="0">
                <a:solidFill>
                  <a:srgbClr val="000000"/>
                </a:solidFill>
                <a:effectLst/>
              </a:defRPr>
            </a:pPr>
            <a:r>
              <a:rPr sz="2800" i="1" dirty="0" err="1">
                <a:solidFill>
                  <a:srgbClr val="BEA56D"/>
                </a:solidFill>
                <a:effectLst>
                  <a:outerShdw blurRad="10160" dist="15240" dir="15900000" rotWithShape="0">
                    <a:srgbClr val="000000">
                      <a:alpha val="90000"/>
                    </a:srgbClr>
                  </a:outerShdw>
                </a:effectLst>
              </a:rPr>
              <a:t>الأستاذ</a:t>
            </a:r>
            <a:r>
              <a:rPr sz="2800" i="1" dirty="0">
                <a:solidFill>
                  <a:srgbClr val="BEA56D"/>
                </a:solidFill>
                <a:effectLst>
                  <a:outerShdw blurRad="10160" dist="15240" dir="15900000" rotWithShape="0">
                    <a:srgbClr val="000000">
                      <a:alpha val="90000"/>
                    </a:srgbClr>
                  </a:outerShdw>
                </a:effectLst>
              </a:rPr>
              <a:t> </a:t>
            </a:r>
            <a:r>
              <a:rPr sz="2800" i="1" dirty="0" err="1">
                <a:solidFill>
                  <a:srgbClr val="BEA56D"/>
                </a:solidFill>
                <a:effectLst>
                  <a:outerShdw blurRad="10160" dist="15240" dir="15900000" rotWithShape="0">
                    <a:srgbClr val="000000">
                      <a:alpha val="90000"/>
                    </a:srgbClr>
                  </a:outerShdw>
                </a:effectLst>
              </a:rPr>
              <a:t>المشارك</a:t>
            </a:r>
            <a:r>
              <a:rPr sz="2800" i="1" dirty="0">
                <a:solidFill>
                  <a:srgbClr val="BEA56D"/>
                </a:solidFill>
                <a:effectLst>
                  <a:outerShdw blurRad="10160" dist="15240" dir="15900000" rotWithShape="0">
                    <a:srgbClr val="000000">
                      <a:alpha val="90000"/>
                    </a:srgbClr>
                  </a:outerShdw>
                </a:effectLst>
              </a:rPr>
              <a:t> </a:t>
            </a:r>
            <a:r>
              <a:rPr sz="2800" i="1" dirty="0" err="1">
                <a:solidFill>
                  <a:srgbClr val="BEA56D"/>
                </a:solidFill>
                <a:effectLst>
                  <a:outerShdw blurRad="10160" dist="15240" dir="15900000" rotWithShape="0">
                    <a:srgbClr val="000000">
                      <a:alpha val="90000"/>
                    </a:srgbClr>
                  </a:outerShdw>
                </a:effectLst>
              </a:rPr>
              <a:t>بقسم</a:t>
            </a:r>
            <a:r>
              <a:rPr sz="2800" i="1" dirty="0">
                <a:solidFill>
                  <a:srgbClr val="BEA56D"/>
                </a:solidFill>
                <a:effectLst>
                  <a:outerShdw blurRad="10160" dist="15240" dir="15900000" rotWithShape="0">
                    <a:srgbClr val="000000">
                      <a:alpha val="90000"/>
                    </a:srgbClr>
                  </a:outerShdw>
                </a:effectLst>
              </a:rPr>
              <a:t> </a:t>
            </a:r>
            <a:r>
              <a:rPr sz="2800" i="1" dirty="0" err="1">
                <a:solidFill>
                  <a:srgbClr val="BEA56D"/>
                </a:solidFill>
                <a:effectLst>
                  <a:outerShdw blurRad="10160" dist="15240" dir="15900000" rotWithShape="0">
                    <a:srgbClr val="000000">
                      <a:alpha val="90000"/>
                    </a:srgbClr>
                  </a:outerShdw>
                </a:effectLst>
              </a:rPr>
              <a:t>علم</a:t>
            </a:r>
            <a:r>
              <a:rPr sz="2800" i="1" dirty="0">
                <a:solidFill>
                  <a:srgbClr val="BEA56D"/>
                </a:solidFill>
                <a:effectLst>
                  <a:outerShdw blurRad="10160" dist="15240" dir="15900000" rotWithShape="0">
                    <a:srgbClr val="000000">
                      <a:alpha val="90000"/>
                    </a:srgbClr>
                  </a:outerShdw>
                </a:effectLst>
              </a:rPr>
              <a:t> </a:t>
            </a:r>
            <a:r>
              <a:rPr sz="2800" i="1" dirty="0" err="1">
                <a:solidFill>
                  <a:srgbClr val="BEA56D"/>
                </a:solidFill>
                <a:effectLst>
                  <a:outerShdw blurRad="10160" dist="15240" dir="15900000" rotWithShape="0">
                    <a:srgbClr val="000000">
                      <a:alpha val="90000"/>
                    </a:srgbClr>
                  </a:outerShdw>
                </a:effectLst>
              </a:rPr>
              <a:t>النفس</a:t>
            </a:r>
            <a:r>
              <a:rPr sz="2800" i="1" dirty="0">
                <a:solidFill>
                  <a:srgbClr val="BEA56D"/>
                </a:solidFill>
                <a:effectLst>
                  <a:outerShdw blurRad="10160" dist="15240" dir="15900000" rotWithShape="0">
                    <a:srgbClr val="000000">
                      <a:alpha val="90000"/>
                    </a:srgbClr>
                  </a:outerShdw>
                </a:effectLst>
              </a:rPr>
              <a:t> 	            </a:t>
            </a:r>
            <a:r>
              <a:rPr sz="2800" i="1" dirty="0" err="1">
                <a:solidFill>
                  <a:srgbClr val="BEA56D"/>
                </a:solidFill>
                <a:effectLst>
                  <a:outerShdw blurRad="10160" dist="15240" dir="15900000" rotWithShape="0">
                    <a:srgbClr val="000000">
                      <a:alpha val="90000"/>
                    </a:srgbClr>
                  </a:outerShdw>
                </a:effectLst>
              </a:rPr>
              <a:t>الأستاذ</a:t>
            </a:r>
            <a:r>
              <a:rPr sz="2800" i="1" dirty="0">
                <a:solidFill>
                  <a:srgbClr val="BEA56D"/>
                </a:solidFill>
                <a:effectLst>
                  <a:outerShdw blurRad="10160" dist="15240" dir="15900000" rotWithShape="0">
                    <a:srgbClr val="000000">
                      <a:alpha val="90000"/>
                    </a:srgbClr>
                  </a:outerShdw>
                </a:effectLst>
              </a:rPr>
              <a:t> </a:t>
            </a:r>
            <a:r>
              <a:rPr sz="2800" i="1" dirty="0" err="1">
                <a:solidFill>
                  <a:srgbClr val="BEA56D"/>
                </a:solidFill>
                <a:effectLst>
                  <a:outerShdw blurRad="10160" dist="15240" dir="15900000" rotWithShape="0">
                    <a:srgbClr val="000000">
                      <a:alpha val="90000"/>
                    </a:srgbClr>
                  </a:outerShdw>
                </a:effectLst>
              </a:rPr>
              <a:t>المساعد</a:t>
            </a:r>
            <a:r>
              <a:rPr sz="2800" i="1" dirty="0">
                <a:solidFill>
                  <a:srgbClr val="BEA56D"/>
                </a:solidFill>
                <a:effectLst>
                  <a:outerShdw blurRad="10160" dist="15240" dir="15900000" rotWithShape="0">
                    <a:srgbClr val="000000">
                      <a:alpha val="90000"/>
                    </a:srgbClr>
                  </a:outerShdw>
                </a:effectLst>
              </a:rPr>
              <a:t> </a:t>
            </a:r>
            <a:r>
              <a:rPr sz="2800" i="1" dirty="0" err="1">
                <a:solidFill>
                  <a:srgbClr val="BEA56D"/>
                </a:solidFill>
                <a:effectLst>
                  <a:outerShdw blurRad="10160" dist="15240" dir="15900000" rotWithShape="0">
                    <a:srgbClr val="000000">
                      <a:alpha val="90000"/>
                    </a:srgbClr>
                  </a:outerShdw>
                </a:effectLst>
              </a:rPr>
              <a:t>بقسم</a:t>
            </a:r>
            <a:r>
              <a:rPr sz="2800" i="1" dirty="0">
                <a:solidFill>
                  <a:srgbClr val="BEA56D"/>
                </a:solidFill>
                <a:effectLst>
                  <a:outerShdw blurRad="10160" dist="15240" dir="15900000" rotWithShape="0">
                    <a:srgbClr val="000000">
                      <a:alpha val="90000"/>
                    </a:srgbClr>
                  </a:outerShdw>
                </a:effectLst>
              </a:rPr>
              <a:t> </a:t>
            </a:r>
            <a:r>
              <a:rPr sz="2800" i="1" dirty="0" err="1">
                <a:solidFill>
                  <a:srgbClr val="BEA56D"/>
                </a:solidFill>
                <a:effectLst>
                  <a:outerShdw blurRad="10160" dist="15240" dir="15900000" rotWithShape="0">
                    <a:srgbClr val="000000">
                      <a:alpha val="90000"/>
                    </a:srgbClr>
                  </a:outerShdw>
                </a:effectLst>
              </a:rPr>
              <a:t>علم</a:t>
            </a:r>
            <a:r>
              <a:rPr sz="2800" i="1" dirty="0">
                <a:solidFill>
                  <a:srgbClr val="BEA56D"/>
                </a:solidFill>
                <a:effectLst>
                  <a:outerShdw blurRad="10160" dist="15240" dir="15900000" rotWithShape="0">
                    <a:srgbClr val="000000">
                      <a:alpha val="90000"/>
                    </a:srgbClr>
                  </a:outerShdw>
                </a:effectLst>
              </a:rPr>
              <a:t> </a:t>
            </a:r>
            <a:r>
              <a:rPr sz="2800" i="1" dirty="0" err="1">
                <a:solidFill>
                  <a:srgbClr val="BEA56D"/>
                </a:solidFill>
                <a:effectLst>
                  <a:outerShdw blurRad="10160" dist="15240" dir="15900000" rotWithShape="0">
                    <a:srgbClr val="000000">
                      <a:alpha val="90000"/>
                    </a:srgbClr>
                  </a:outerShdw>
                </a:effectLst>
              </a:rPr>
              <a:t>النفس</a:t>
            </a:r>
            <a:r>
              <a:rPr sz="2800" i="1" dirty="0">
                <a:solidFill>
                  <a:srgbClr val="BEA56D"/>
                </a:solidFill>
                <a:effectLst>
                  <a:outerShdw blurRad="10160" dist="15240" dir="15900000" rotWithShape="0">
                    <a:srgbClr val="000000">
                      <a:alpha val="90000"/>
                    </a:srgbClr>
                  </a:outerShdw>
                </a:effectLst>
              </a:rPr>
              <a:t> </a:t>
            </a:r>
          </a:p>
          <a:p>
            <a:pPr lvl="0" defTabSz="320040">
              <a:defRPr sz="1800" i="0">
                <a:solidFill>
                  <a:srgbClr val="000000"/>
                </a:solidFill>
                <a:effectLst/>
              </a:defRPr>
            </a:pPr>
            <a:endParaRPr sz="2800" i="1" dirty="0">
              <a:solidFill>
                <a:srgbClr val="BEA56D"/>
              </a:solidFill>
              <a:effectLst>
                <a:outerShdw blurRad="10160" dist="15240" dir="15900000" rotWithShape="0">
                  <a:srgbClr val="000000">
                    <a:alpha val="90000"/>
                  </a:srgbClr>
                </a:outerShdw>
              </a:effectLst>
              <a:latin typeface="Arial"/>
              <a:ea typeface="Arial"/>
              <a:cs typeface="Arial"/>
              <a:sym typeface="Arial"/>
            </a:endParaRPr>
          </a:p>
          <a:p>
            <a:pPr lvl="0" defTabSz="320040">
              <a:defRPr sz="1800" i="0">
                <a:solidFill>
                  <a:srgbClr val="000000"/>
                </a:solidFill>
                <a:effectLst/>
              </a:defRPr>
            </a:pPr>
            <a:r>
              <a:rPr sz="2800" i="1" dirty="0" err="1">
                <a:solidFill>
                  <a:srgbClr val="BEA56D"/>
                </a:solidFill>
                <a:effectLst>
                  <a:outerShdw blurRad="10160" dist="15240" dir="15900000" rotWithShape="0">
                    <a:srgbClr val="000000">
                      <a:alpha val="90000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رشة</a:t>
            </a:r>
            <a:r>
              <a:rPr sz="2800" i="1" dirty="0">
                <a:solidFill>
                  <a:srgbClr val="BEA56D"/>
                </a:solidFill>
                <a:effectLst>
                  <a:outerShdw blurRad="10160" dist="15240" dir="15900000" rotWithShape="0">
                    <a:srgbClr val="000000">
                      <a:alpha val="90000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 </a:t>
            </a:r>
            <a:r>
              <a:rPr sz="2800" i="1" dirty="0" err="1">
                <a:solidFill>
                  <a:srgbClr val="BEA56D"/>
                </a:solidFill>
                <a:effectLst>
                  <a:outerShdw blurRad="10160" dist="15240" dir="15900000" rotWithShape="0">
                    <a:srgbClr val="000000">
                      <a:alpha val="90000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عمل</a:t>
            </a:r>
            <a:r>
              <a:rPr sz="2800" i="1" dirty="0">
                <a:solidFill>
                  <a:srgbClr val="BEA56D"/>
                </a:solidFill>
                <a:effectLst>
                  <a:outerShdw blurRad="10160" dist="15240" dir="15900000" rotWithShape="0">
                    <a:srgbClr val="000000">
                      <a:alpha val="90000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 </a:t>
            </a:r>
            <a:r>
              <a:rPr sz="2800" i="1" dirty="0" err="1">
                <a:solidFill>
                  <a:srgbClr val="BEA56D"/>
                </a:solidFill>
                <a:effectLst>
                  <a:outerShdw blurRad="10160" dist="15240" dir="15900000" rotWithShape="0">
                    <a:srgbClr val="000000">
                      <a:alpha val="90000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مقدمة</a:t>
            </a:r>
            <a:r>
              <a:rPr sz="2800" i="1" dirty="0">
                <a:solidFill>
                  <a:srgbClr val="BEA56D"/>
                </a:solidFill>
                <a:effectLst>
                  <a:outerShdw blurRad="10160" dist="15240" dir="15900000" rotWithShape="0">
                    <a:srgbClr val="000000">
                      <a:alpha val="90000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 </a:t>
            </a:r>
            <a:r>
              <a:rPr sz="2800" i="1" dirty="0" err="1">
                <a:solidFill>
                  <a:srgbClr val="BEA56D"/>
                </a:solidFill>
                <a:effectLst>
                  <a:outerShdw blurRad="10160" dist="15240" dir="15900000" rotWithShape="0">
                    <a:srgbClr val="000000">
                      <a:alpha val="90000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في</a:t>
            </a:r>
            <a:r>
              <a:rPr sz="2800" i="1" dirty="0">
                <a:solidFill>
                  <a:srgbClr val="BEA56D"/>
                </a:solidFill>
                <a:effectLst>
                  <a:outerShdw blurRad="10160" dist="15240" dir="15900000" rotWithShape="0">
                    <a:srgbClr val="000000">
                      <a:alpha val="90000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 </a:t>
            </a:r>
            <a:r>
              <a:rPr sz="2800" i="1" dirty="0" err="1">
                <a:solidFill>
                  <a:srgbClr val="BEA56D"/>
                </a:solidFill>
                <a:effectLst>
                  <a:outerShdw blurRad="10160" dist="15240" dir="15900000" rotWithShape="0">
                    <a:srgbClr val="000000">
                      <a:alpha val="90000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مركز</a:t>
            </a:r>
            <a:r>
              <a:rPr sz="2800" i="1" dirty="0">
                <a:solidFill>
                  <a:srgbClr val="BEA56D"/>
                </a:solidFill>
                <a:effectLst>
                  <a:outerShdw blurRad="10160" dist="15240" dir="15900000" rotWithShape="0">
                    <a:srgbClr val="000000">
                      <a:alpha val="90000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 بحوث الدراسات الإنسانية </a:t>
            </a:r>
            <a:r>
              <a:rPr sz="2800" i="1" dirty="0" err="1">
                <a:solidFill>
                  <a:srgbClr val="BEA56D"/>
                </a:solidFill>
                <a:effectLst>
                  <a:outerShdw blurRad="10160" dist="15240" dir="15900000" rotWithShape="0">
                    <a:srgbClr val="000000">
                      <a:alpha val="90000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بجامعة</a:t>
            </a:r>
            <a:r>
              <a:rPr sz="2800" i="1" dirty="0">
                <a:solidFill>
                  <a:srgbClr val="BEA56D"/>
                </a:solidFill>
                <a:effectLst>
                  <a:outerShdw blurRad="10160" dist="15240" dir="15900000" rotWithShape="0">
                    <a:srgbClr val="000000">
                      <a:alpha val="90000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 </a:t>
            </a:r>
            <a:r>
              <a:rPr sz="2800" i="1" dirty="0" err="1">
                <a:solidFill>
                  <a:srgbClr val="BEA56D"/>
                </a:solidFill>
                <a:effectLst>
                  <a:outerShdw blurRad="10160" dist="15240" dir="15900000" rotWithShape="0">
                    <a:srgbClr val="000000">
                      <a:alpha val="90000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الملك</a:t>
            </a:r>
            <a:r>
              <a:rPr sz="2800" i="1" dirty="0">
                <a:solidFill>
                  <a:srgbClr val="BEA56D"/>
                </a:solidFill>
                <a:effectLst>
                  <a:outerShdw blurRad="10160" dist="15240" dir="15900000" rotWithShape="0">
                    <a:srgbClr val="000000">
                      <a:alpha val="90000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 سعود</a:t>
            </a:r>
          </a:p>
          <a:p>
            <a:pPr lvl="0" defTabSz="320040">
              <a:defRPr sz="1800" i="0">
                <a:solidFill>
                  <a:srgbClr val="000000"/>
                </a:solidFill>
                <a:effectLst/>
              </a:defRPr>
            </a:pPr>
            <a:r>
              <a:rPr sz="2800" i="1" dirty="0" err="1">
                <a:solidFill>
                  <a:srgbClr val="BEA56D"/>
                </a:solidFill>
                <a:effectLst>
                  <a:outerShdw blurRad="10160" dist="15240" dir="15900000" rotWithShape="0">
                    <a:srgbClr val="000000">
                      <a:alpha val="90000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الفصل</a:t>
            </a:r>
            <a:r>
              <a:rPr sz="2800" i="1" dirty="0">
                <a:solidFill>
                  <a:srgbClr val="BEA56D"/>
                </a:solidFill>
                <a:effectLst>
                  <a:outerShdw blurRad="10160" dist="15240" dir="15900000" rotWithShape="0">
                    <a:srgbClr val="000000">
                      <a:alpha val="90000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 </a:t>
            </a:r>
            <a:r>
              <a:rPr sz="2800" i="1" dirty="0" err="1">
                <a:solidFill>
                  <a:srgbClr val="BEA56D"/>
                </a:solidFill>
                <a:effectLst>
                  <a:outerShdw blurRad="10160" dist="15240" dir="15900000" rotWithShape="0">
                    <a:srgbClr val="000000">
                      <a:alpha val="90000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الدراسي</a:t>
            </a:r>
            <a:r>
              <a:rPr sz="2800" i="1" dirty="0">
                <a:solidFill>
                  <a:srgbClr val="BEA56D"/>
                </a:solidFill>
                <a:effectLst>
                  <a:outerShdw blurRad="10160" dist="15240" dir="15900000" rotWithShape="0">
                    <a:srgbClr val="000000">
                      <a:alpha val="90000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 </a:t>
            </a:r>
            <a:r>
              <a:rPr sz="2800" i="1" dirty="0" err="1">
                <a:solidFill>
                  <a:srgbClr val="BEA56D"/>
                </a:solidFill>
                <a:effectLst>
                  <a:outerShdw blurRad="10160" dist="15240" dir="15900000" rotWithShape="0">
                    <a:srgbClr val="000000">
                      <a:alpha val="90000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الأول</a:t>
            </a:r>
            <a:r>
              <a:rPr sz="2800" i="1" dirty="0">
                <a:solidFill>
                  <a:srgbClr val="BEA56D"/>
                </a:solidFill>
                <a:effectLst>
                  <a:outerShdw blurRad="10160" dist="15240" dir="15900000" rotWithShape="0">
                    <a:srgbClr val="000000">
                      <a:alpha val="90000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ar-SA" sz="2800" i="1" dirty="0" smtClean="0">
                <a:solidFill>
                  <a:srgbClr val="BEA56D"/>
                </a:solidFill>
                <a:effectLst>
                  <a:outerShdw blurRad="10160" dist="15240" dir="15900000" rotWithShape="0">
                    <a:srgbClr val="000000">
                      <a:alpha val="90000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1437-1438هـ</a:t>
            </a:r>
            <a:endParaRPr sz="2800" i="1" dirty="0">
              <a:solidFill>
                <a:srgbClr val="BEA56D"/>
              </a:solidFill>
              <a:effectLst>
                <a:outerShdw blurRad="10160" dist="15240" dir="15900000" rotWithShape="0">
                  <a:srgbClr val="000000">
                    <a:alpha val="90000"/>
                  </a:srgbClr>
                </a:outerShdw>
              </a:effectLst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marL="0" marR="457200" lvl="0" indent="0" algn="r" defTabSz="457200" rtl="1">
              <a:lnSpc>
                <a:spcPct val="115000"/>
              </a:lnSpc>
              <a:spcBef>
                <a:spcPts val="10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lang="ar-SA" sz="5400" b="1" dirty="0" smtClean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- </a:t>
            </a:r>
            <a:r>
              <a:rPr sz="5400" b="1" dirty="0" err="1" smtClean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لكل</a:t>
            </a:r>
            <a:r>
              <a:rPr sz="5400" b="1" dirty="0" smtClean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5400" b="1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قاعدة</a:t>
            </a:r>
            <a:r>
              <a:rPr sz="5400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5400" b="1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معلومات</a:t>
            </a:r>
            <a:r>
              <a:rPr sz="5400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5400" b="1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قائمة</a:t>
            </a:r>
            <a:r>
              <a:rPr sz="5400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5400" b="1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من</a:t>
            </a:r>
            <a:r>
              <a:rPr sz="5400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5400" b="1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الرموز</a:t>
            </a:r>
            <a:r>
              <a:rPr sz="5400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5400" b="1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التي</a:t>
            </a:r>
            <a:r>
              <a:rPr sz="5400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5400" b="1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يمكن</a:t>
            </a:r>
            <a:r>
              <a:rPr sz="5400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5400" b="1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استخدامها</a:t>
            </a:r>
            <a:r>
              <a:rPr sz="5400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5400" b="1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من</a:t>
            </a:r>
            <a:r>
              <a:rPr sz="5400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5400" b="1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أجل</a:t>
            </a:r>
            <a:r>
              <a:rPr sz="5400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5400" b="1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البحث</a:t>
            </a:r>
            <a:r>
              <a:rPr sz="5400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5400" b="1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عن</a:t>
            </a:r>
            <a:r>
              <a:rPr sz="5400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5400" b="1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أكثر</a:t>
            </a:r>
            <a:r>
              <a:rPr sz="5400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5400" b="1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من</a:t>
            </a:r>
            <a:r>
              <a:rPr sz="5400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5400" b="1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تصريف</a:t>
            </a:r>
            <a:r>
              <a:rPr sz="5400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5400" b="1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للمصطلح</a:t>
            </a:r>
            <a:r>
              <a:rPr sz="5400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(</a:t>
            </a:r>
            <a:r>
              <a:rPr sz="5400" b="1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مثل</a:t>
            </a:r>
            <a:r>
              <a:rPr sz="5400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: "*" </a:t>
            </a:r>
            <a:r>
              <a:rPr sz="5400" b="1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لإنهاء</a:t>
            </a:r>
            <a:r>
              <a:rPr sz="5400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5400" b="1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كلمة</a:t>
            </a:r>
            <a:r>
              <a:rPr sz="5400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5400" b="1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واحدة</a:t>
            </a:r>
            <a:r>
              <a:rPr sz="5400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5400" b="1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بنهايات</a:t>
            </a:r>
            <a:r>
              <a:rPr sz="5400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5400" b="1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مختلفة</a:t>
            </a:r>
            <a:r>
              <a:rPr sz="5400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، </a:t>
            </a:r>
            <a:r>
              <a:rPr sz="5400" b="1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فمثلا</a:t>
            </a:r>
            <a:r>
              <a:rPr sz="5400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: </a:t>
            </a:r>
            <a:r>
              <a:rPr sz="5400" b="1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المصطلح</a:t>
            </a:r>
            <a:r>
              <a:rPr sz="5400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"</a:t>
            </a:r>
            <a:r>
              <a:rPr sz="5400" b="1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اضطراب</a:t>
            </a:r>
            <a:r>
              <a:rPr sz="5400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*" </a:t>
            </a:r>
            <a:r>
              <a:rPr sz="5400" b="1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سيظهر</a:t>
            </a:r>
            <a:r>
              <a:rPr sz="5400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5400" b="1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الأبحاث</a:t>
            </a:r>
            <a:r>
              <a:rPr sz="5400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5400" b="1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التي</a:t>
            </a:r>
            <a:r>
              <a:rPr sz="5400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5400" b="1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وردت</a:t>
            </a:r>
            <a:r>
              <a:rPr sz="5400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5400" b="1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فيها</a:t>
            </a:r>
            <a:r>
              <a:rPr sz="5400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5400" b="1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كلمة</a:t>
            </a:r>
            <a:r>
              <a:rPr sz="5400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: </a:t>
            </a:r>
            <a:r>
              <a:rPr sz="5400" b="1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اضطرابات</a:t>
            </a:r>
            <a:r>
              <a:rPr sz="5400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و </a:t>
            </a:r>
            <a:r>
              <a:rPr sz="5400" b="1" dirty="0" err="1" smtClean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اضطراب</a:t>
            </a:r>
            <a:endParaRPr lang="ar-SA" sz="5400" b="1" dirty="0" smtClean="0">
              <a:solidFill>
                <a:srgbClr val="00487E"/>
              </a:solidFill>
              <a:latin typeface="Helvetica"/>
              <a:ea typeface="Helvetica"/>
              <a:cs typeface="Helvetica"/>
              <a:sym typeface="Helvetica"/>
            </a:endParaRPr>
          </a:p>
          <a:p>
            <a:pPr marL="0" marR="457200" lvl="0" indent="0" algn="r" defTabSz="457200" rtl="1">
              <a:lnSpc>
                <a:spcPct val="115000"/>
              </a:lnSpc>
              <a:spcBef>
                <a:spcPts val="10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endParaRPr sz="5400" b="1" dirty="0">
              <a:solidFill>
                <a:srgbClr val="00487E"/>
              </a:solidFill>
              <a:latin typeface="Arial"/>
              <a:ea typeface="Arial"/>
              <a:cs typeface="Arial"/>
              <a:sym typeface="Arial"/>
            </a:endParaRPr>
          </a:p>
          <a:p>
            <a:pPr marR="457200" lvl="0" algn="r" defTabSz="457200" rtl="1">
              <a:lnSpc>
                <a:spcPct val="115000"/>
              </a:lnSpc>
              <a:spcBef>
                <a:spcPts val="1000"/>
              </a:spcBef>
              <a:buSzTx/>
              <a:buFontTx/>
              <a:buChar char="-"/>
              <a:defRPr sz="1800">
                <a:solidFill>
                  <a:srgbClr val="000000"/>
                </a:solidFill>
              </a:defRPr>
            </a:pPr>
            <a:r>
              <a:rPr sz="5400" b="1" dirty="0" err="1" smtClean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قد</a:t>
            </a:r>
            <a:r>
              <a:rPr sz="5400" b="1" dirty="0" smtClean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5400" b="1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تحتاج</a:t>
            </a:r>
            <a:r>
              <a:rPr sz="5400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5400" b="1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الباحثة</a:t>
            </a:r>
            <a:r>
              <a:rPr sz="5400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5400" b="1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للبحث</a:t>
            </a:r>
            <a:r>
              <a:rPr sz="5400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5400" b="1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عن</a:t>
            </a:r>
            <a:r>
              <a:rPr sz="5400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5400" b="1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مصطلحات</a:t>
            </a:r>
            <a:r>
              <a:rPr sz="5400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5400" b="1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لا</a:t>
            </a:r>
            <a:r>
              <a:rPr sz="5400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5400" b="1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تكون</a:t>
            </a:r>
            <a:r>
              <a:rPr sz="5400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5400" b="1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متجاورة</a:t>
            </a:r>
            <a:r>
              <a:rPr sz="5400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5400" b="1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دائما</a:t>
            </a:r>
            <a:r>
              <a:rPr sz="5400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5400" b="1" dirty="0" err="1" smtClean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مثل</a:t>
            </a:r>
            <a:r>
              <a:rPr sz="5400" b="1" dirty="0" smtClean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5400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: </a:t>
            </a:r>
            <a:r>
              <a:rPr sz="5400" b="1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أعراض</a:t>
            </a:r>
            <a:r>
              <a:rPr sz="5400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5400" b="1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القلق</a:t>
            </a:r>
            <a:r>
              <a:rPr sz="5400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، </a:t>
            </a:r>
            <a:r>
              <a:rPr sz="5400" b="1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فقد</a:t>
            </a:r>
            <a:r>
              <a:rPr sz="5400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5400" b="1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تكون</a:t>
            </a:r>
            <a:r>
              <a:rPr sz="5400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5400" b="1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مكتوبة</a:t>
            </a:r>
            <a:r>
              <a:rPr sz="5400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5400" b="1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بالشكل</a:t>
            </a:r>
            <a:r>
              <a:rPr sz="5400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5400" b="1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التالي</a:t>
            </a:r>
            <a:r>
              <a:rPr sz="5400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: </a:t>
            </a:r>
            <a:r>
              <a:rPr sz="5400" b="1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أعراض</a:t>
            </a:r>
            <a:r>
              <a:rPr sz="5400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5400" b="1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اضطراب</a:t>
            </a:r>
            <a:r>
              <a:rPr sz="5400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5400" b="1" dirty="0" err="1" smtClean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القلق</a:t>
            </a:r>
            <a:endParaRPr lang="ar-SA" sz="5400" b="1" dirty="0">
              <a:solidFill>
                <a:srgbClr val="00487E"/>
              </a:solidFill>
              <a:latin typeface="Helvetica"/>
              <a:ea typeface="Helvetica"/>
              <a:cs typeface="Helvetica"/>
              <a:sym typeface="Helvetica"/>
            </a:endParaRPr>
          </a:p>
          <a:p>
            <a:pPr marR="457200" lvl="0" algn="r" defTabSz="457200" rtl="1">
              <a:lnSpc>
                <a:spcPct val="115000"/>
              </a:lnSpc>
              <a:spcBef>
                <a:spcPts val="1000"/>
              </a:spcBef>
              <a:buSzTx/>
              <a:buFontTx/>
              <a:buChar char="-"/>
              <a:defRPr sz="1800">
                <a:solidFill>
                  <a:srgbClr val="000000"/>
                </a:solidFill>
              </a:defRPr>
            </a:pPr>
            <a:r>
              <a:rPr sz="5400" b="1" dirty="0" err="1" smtClean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وفي</a:t>
            </a:r>
            <a:r>
              <a:rPr sz="5400" b="1" dirty="0" smtClean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5400" b="1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هذه</a:t>
            </a:r>
            <a:r>
              <a:rPr sz="5400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5400" b="1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الحالة</a:t>
            </a:r>
            <a:r>
              <a:rPr sz="5400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5400" b="1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يمكن</a:t>
            </a:r>
            <a:r>
              <a:rPr sz="5400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5400" b="1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استخدام</a:t>
            </a:r>
            <a:r>
              <a:rPr sz="5400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5400" b="1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رموز</a:t>
            </a:r>
            <a:r>
              <a:rPr sz="5400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5400" b="1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تسمح</a:t>
            </a:r>
            <a:r>
              <a:rPr sz="5400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5400" b="1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باستخراج</a:t>
            </a:r>
            <a:r>
              <a:rPr sz="5400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5400" b="1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نتائج</a:t>
            </a:r>
            <a:r>
              <a:rPr sz="5400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5400" b="1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تجمع</a:t>
            </a:r>
            <a:r>
              <a:rPr sz="5400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5400" b="1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بين</a:t>
            </a:r>
            <a:r>
              <a:rPr sz="5400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5400" b="1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الكلمتين</a:t>
            </a:r>
            <a:r>
              <a:rPr sz="5400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5400" b="1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دون</a:t>
            </a:r>
            <a:r>
              <a:rPr sz="5400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5400" b="1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أن</a:t>
            </a:r>
            <a:r>
              <a:rPr sz="5400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5400" b="1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تكون</a:t>
            </a:r>
            <a:r>
              <a:rPr sz="5400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5400" b="1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متجاورتين</a:t>
            </a:r>
            <a:r>
              <a:rPr sz="5400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5400" b="1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مباشرة</a:t>
            </a:r>
            <a:r>
              <a:rPr sz="5400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(</a:t>
            </a:r>
            <a:r>
              <a:rPr sz="5400" b="1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مثل</a:t>
            </a:r>
            <a:r>
              <a:rPr sz="5400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5400" b="1" dirty="0" err="1">
                <a:solidFill>
                  <a:srgbClr val="00487E"/>
                </a:solidFill>
                <a:latin typeface="Calibri"/>
                <a:ea typeface="Calibri"/>
                <a:cs typeface="Calibri"/>
                <a:sym typeface="Calibri"/>
              </a:rPr>
              <a:t>ADJn</a:t>
            </a:r>
            <a:r>
              <a:rPr sz="5400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، </a:t>
            </a:r>
            <a:r>
              <a:rPr sz="5400" b="1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حيث</a:t>
            </a:r>
            <a:r>
              <a:rPr sz="5400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5400" b="1" dirty="0">
                <a:solidFill>
                  <a:srgbClr val="00487E"/>
                </a:solidFill>
                <a:latin typeface="Calibri"/>
                <a:ea typeface="Calibri"/>
                <a:cs typeface="Calibri"/>
                <a:sym typeface="Calibri"/>
              </a:rPr>
              <a:t>n</a:t>
            </a:r>
            <a:r>
              <a:rPr sz="5400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lang="ar-SA" sz="5400" b="1" dirty="0" smtClean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5400" b="1" dirty="0" err="1" smtClean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هي</a:t>
            </a:r>
            <a:r>
              <a:rPr sz="5400" b="1" dirty="0" smtClean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5400" b="1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عدد</a:t>
            </a:r>
            <a:r>
              <a:rPr sz="5400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5400" b="1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الكلمات</a:t>
            </a:r>
            <a:r>
              <a:rPr sz="5400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5400" b="1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التي</a:t>
            </a:r>
            <a:r>
              <a:rPr sz="5400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5400" b="1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تقع</a:t>
            </a:r>
            <a:r>
              <a:rPr sz="5400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5400" b="1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بين</a:t>
            </a:r>
            <a:r>
              <a:rPr sz="5400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5400" b="1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الكلمتين</a:t>
            </a:r>
            <a:r>
              <a:rPr sz="5400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5400" b="1" dirty="0" err="1" smtClean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الأساسيتين</a:t>
            </a:r>
            <a:r>
              <a:rPr lang="ar-SA" sz="5400" b="1" dirty="0" smtClean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.</a:t>
            </a:r>
            <a:endParaRPr sz="5400" b="1" dirty="0">
              <a:solidFill>
                <a:srgbClr val="00487E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marR="457200" lvl="0" indent="0" algn="r" defTabSz="457200" rtl="1">
              <a:lnSpc>
                <a:spcPct val="115000"/>
              </a:lnSpc>
              <a:spcBef>
                <a:spcPts val="10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5400" b="1" dirty="0" err="1">
                <a:solidFill>
                  <a:srgbClr val="FF0000"/>
                </a:solidFill>
                <a:latin typeface="Helvetica"/>
                <a:ea typeface="Helvetica"/>
                <a:cs typeface="Helvetica"/>
                <a:sym typeface="Helvetica"/>
              </a:rPr>
              <a:t>كل</a:t>
            </a:r>
            <a:r>
              <a:rPr sz="5400" b="1" dirty="0">
                <a:solidFill>
                  <a:srgbClr val="FF0000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5400" b="1" dirty="0" err="1">
                <a:solidFill>
                  <a:srgbClr val="FF0000"/>
                </a:solidFill>
                <a:latin typeface="Helvetica"/>
                <a:ea typeface="Helvetica"/>
                <a:cs typeface="Helvetica"/>
                <a:sym typeface="Helvetica"/>
              </a:rPr>
              <a:t>بحث</a:t>
            </a:r>
            <a:r>
              <a:rPr sz="5400" b="1" dirty="0">
                <a:solidFill>
                  <a:srgbClr val="FF0000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5400" b="1" dirty="0" err="1">
                <a:solidFill>
                  <a:srgbClr val="FF0000"/>
                </a:solidFill>
                <a:latin typeface="Helvetica"/>
                <a:ea typeface="Helvetica"/>
                <a:cs typeface="Helvetica"/>
                <a:sym typeface="Helvetica"/>
              </a:rPr>
              <a:t>من</a:t>
            </a:r>
            <a:r>
              <a:rPr sz="5400" b="1" dirty="0">
                <a:solidFill>
                  <a:srgbClr val="FF0000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5400" b="1" dirty="0" err="1">
                <a:solidFill>
                  <a:srgbClr val="FF0000"/>
                </a:solidFill>
                <a:latin typeface="Helvetica"/>
                <a:ea typeface="Helvetica"/>
                <a:cs typeface="Helvetica"/>
                <a:sym typeface="Helvetica"/>
              </a:rPr>
              <a:t>نتائج</a:t>
            </a:r>
            <a:r>
              <a:rPr sz="5400" b="1" dirty="0">
                <a:solidFill>
                  <a:srgbClr val="FF0000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5400" b="1" dirty="0" err="1">
                <a:solidFill>
                  <a:srgbClr val="FF0000"/>
                </a:solidFill>
                <a:latin typeface="Helvetica"/>
                <a:ea typeface="Helvetica"/>
                <a:cs typeface="Helvetica"/>
                <a:sym typeface="Helvetica"/>
              </a:rPr>
              <a:t>البحث</a:t>
            </a:r>
            <a:r>
              <a:rPr sz="5400" b="1" dirty="0">
                <a:solidFill>
                  <a:srgbClr val="FF0000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5400" b="1" dirty="0" err="1">
                <a:solidFill>
                  <a:srgbClr val="FF0000"/>
                </a:solidFill>
                <a:latin typeface="Helvetica"/>
                <a:ea typeface="Helvetica"/>
                <a:cs typeface="Helvetica"/>
                <a:sym typeface="Helvetica"/>
              </a:rPr>
              <a:t>قد</a:t>
            </a:r>
            <a:r>
              <a:rPr sz="5400" b="1" dirty="0">
                <a:solidFill>
                  <a:srgbClr val="FF0000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5400" b="1" dirty="0" err="1">
                <a:solidFill>
                  <a:srgbClr val="FF0000"/>
                </a:solidFill>
                <a:latin typeface="Helvetica"/>
                <a:ea typeface="Helvetica"/>
                <a:cs typeface="Helvetica"/>
                <a:sym typeface="Helvetica"/>
              </a:rPr>
              <a:t>يقودك</a:t>
            </a:r>
            <a:r>
              <a:rPr sz="5400" b="1" dirty="0">
                <a:solidFill>
                  <a:srgbClr val="FF0000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5400" b="1" dirty="0" err="1">
                <a:solidFill>
                  <a:srgbClr val="FF0000"/>
                </a:solidFill>
                <a:latin typeface="Helvetica"/>
                <a:ea typeface="Helvetica"/>
                <a:cs typeface="Helvetica"/>
                <a:sym typeface="Helvetica"/>
              </a:rPr>
              <a:t>إلى</a:t>
            </a:r>
            <a:r>
              <a:rPr sz="5400" b="1" dirty="0">
                <a:solidFill>
                  <a:srgbClr val="FF0000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5400" b="1" dirty="0" err="1">
                <a:solidFill>
                  <a:srgbClr val="FF0000"/>
                </a:solidFill>
                <a:latin typeface="Helvetica"/>
                <a:ea typeface="Helvetica"/>
                <a:cs typeface="Helvetica"/>
                <a:sym typeface="Helvetica"/>
              </a:rPr>
              <a:t>أبحاث</a:t>
            </a:r>
            <a:r>
              <a:rPr sz="5400" b="1" dirty="0">
                <a:solidFill>
                  <a:srgbClr val="FF0000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5400" b="1" dirty="0" err="1">
                <a:solidFill>
                  <a:srgbClr val="FF0000"/>
                </a:solidFill>
                <a:latin typeface="Helvetica"/>
                <a:ea typeface="Helvetica"/>
                <a:cs typeface="Helvetica"/>
                <a:sym typeface="Helvetica"/>
              </a:rPr>
              <a:t>أخرى</a:t>
            </a:r>
            <a:r>
              <a:rPr sz="5400" b="1" dirty="0">
                <a:solidFill>
                  <a:srgbClr val="FF0000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5400" b="1" dirty="0" err="1">
                <a:solidFill>
                  <a:srgbClr val="FF0000"/>
                </a:solidFill>
                <a:latin typeface="Helvetica"/>
                <a:ea typeface="Helvetica"/>
                <a:cs typeface="Helvetica"/>
                <a:sym typeface="Helvetica"/>
              </a:rPr>
              <a:t>عن</a:t>
            </a:r>
            <a:r>
              <a:rPr sz="5400" b="1" dirty="0">
                <a:solidFill>
                  <a:srgbClr val="FF0000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5400" b="1" dirty="0" err="1">
                <a:solidFill>
                  <a:srgbClr val="FF0000"/>
                </a:solidFill>
                <a:latin typeface="Helvetica"/>
                <a:ea typeface="Helvetica"/>
                <a:cs typeface="Helvetica"/>
                <a:sym typeface="Helvetica"/>
              </a:rPr>
              <a:t>طريق</a:t>
            </a:r>
            <a:r>
              <a:rPr sz="5400" b="1" dirty="0">
                <a:solidFill>
                  <a:srgbClr val="FF0000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5400" b="1" dirty="0" err="1">
                <a:solidFill>
                  <a:srgbClr val="FF0000"/>
                </a:solidFill>
                <a:latin typeface="Helvetica"/>
                <a:ea typeface="Helvetica"/>
                <a:cs typeface="Helvetica"/>
                <a:sym typeface="Helvetica"/>
              </a:rPr>
              <a:t>الروابط</a:t>
            </a:r>
            <a:r>
              <a:rPr sz="5400" b="1" dirty="0">
                <a:solidFill>
                  <a:srgbClr val="FF0000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5400" b="1" dirty="0" err="1">
                <a:solidFill>
                  <a:srgbClr val="FF0000"/>
                </a:solidFill>
                <a:latin typeface="Helvetica"/>
                <a:ea typeface="Helvetica"/>
                <a:cs typeface="Helvetica"/>
                <a:sym typeface="Helvetica"/>
              </a:rPr>
              <a:t>الموجودة</a:t>
            </a:r>
            <a:r>
              <a:rPr sz="5400" b="1" dirty="0">
                <a:solidFill>
                  <a:srgbClr val="FF0000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5400" b="1" dirty="0" err="1">
                <a:solidFill>
                  <a:srgbClr val="FF0000"/>
                </a:solidFill>
                <a:latin typeface="Helvetica"/>
                <a:ea typeface="Helvetica"/>
                <a:cs typeface="Helvetica"/>
                <a:sym typeface="Helvetica"/>
              </a:rPr>
              <a:t>أسفل</a:t>
            </a:r>
            <a:r>
              <a:rPr sz="5400" b="1" dirty="0">
                <a:solidFill>
                  <a:srgbClr val="FF0000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5400" b="1" dirty="0" err="1">
                <a:solidFill>
                  <a:srgbClr val="FF0000"/>
                </a:solidFill>
                <a:latin typeface="Helvetica"/>
                <a:ea typeface="Helvetica"/>
                <a:cs typeface="Helvetica"/>
                <a:sym typeface="Helvetica"/>
              </a:rPr>
              <a:t>منه</a:t>
            </a:r>
            <a:r>
              <a:rPr sz="5400" b="1" dirty="0">
                <a:solidFill>
                  <a:srgbClr val="FF0000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5400" b="1" dirty="0" smtClean="0">
                <a:solidFill>
                  <a:srgbClr val="FF0000"/>
                </a:solidFill>
                <a:latin typeface="Helvetica"/>
                <a:ea typeface="Helvetica"/>
                <a:cs typeface="Helvetica"/>
                <a:sym typeface="Helvetica"/>
              </a:rPr>
              <a:t>، </a:t>
            </a:r>
            <a:r>
              <a:rPr sz="5400" b="1" dirty="0" err="1" smtClean="0">
                <a:solidFill>
                  <a:srgbClr val="FF0000"/>
                </a:solidFill>
                <a:latin typeface="Helvetica"/>
                <a:ea typeface="Helvetica"/>
                <a:cs typeface="Helvetica"/>
                <a:sym typeface="Helvetica"/>
              </a:rPr>
              <a:t>مثل</a:t>
            </a:r>
            <a:r>
              <a:rPr lang="ar-SA" sz="5400" b="1" dirty="0" smtClean="0">
                <a:solidFill>
                  <a:srgbClr val="FF0000"/>
                </a:solidFill>
                <a:latin typeface="Helvetica"/>
                <a:ea typeface="Helvetica"/>
                <a:cs typeface="Helvetica"/>
                <a:sym typeface="Helvetica"/>
              </a:rPr>
              <a:t> : </a:t>
            </a:r>
            <a:endParaRPr sz="5400" b="1" dirty="0" smtClean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914400" lvl="0" indent="-228600" algn="r" defTabSz="457200" rtl="1">
              <a:lnSpc>
                <a:spcPct val="115000"/>
              </a:lnSpc>
              <a:spcBef>
                <a:spcPts val="10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4800" dirty="0" smtClean="0">
                <a:latin typeface="Arial"/>
                <a:ea typeface="Arial"/>
                <a:cs typeface="Arial"/>
                <a:sym typeface="Arial"/>
              </a:rPr>
              <a:t>-	</a:t>
            </a:r>
            <a:r>
              <a:rPr sz="4800" dirty="0" err="1" smtClean="0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الأبحاث</a:t>
            </a:r>
            <a:r>
              <a:rPr sz="4800" dirty="0" smtClean="0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800" dirty="0" err="1" smtClean="0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التي</a:t>
            </a:r>
            <a:r>
              <a:rPr sz="4800" dirty="0" smtClean="0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800" dirty="0" err="1" smtClean="0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رجعت</a:t>
            </a:r>
            <a:r>
              <a:rPr sz="4800" dirty="0" smtClean="0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800" dirty="0" err="1" smtClean="0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مؤخرا</a:t>
            </a:r>
            <a:r>
              <a:rPr sz="4800" dirty="0" smtClean="0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800" dirty="0" err="1" smtClean="0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لهذا</a:t>
            </a:r>
            <a:r>
              <a:rPr sz="4800" dirty="0" smtClean="0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800" dirty="0" err="1" smtClean="0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البحث</a:t>
            </a:r>
            <a:r>
              <a:rPr sz="4800" dirty="0" smtClean="0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 .</a:t>
            </a:r>
            <a:endParaRPr sz="4800" dirty="0" smtClean="0">
              <a:solidFill>
                <a:srgbClr val="0033C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914400" lvl="0" indent="-228600" algn="r" defTabSz="457200" rtl="1">
              <a:lnSpc>
                <a:spcPct val="115000"/>
              </a:lnSpc>
              <a:spcBef>
                <a:spcPts val="10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4800" dirty="0" smtClean="0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r>
              <a:rPr sz="4800" dirty="0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sz="4800" dirty="0" err="1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قائمة</a:t>
            </a:r>
            <a:r>
              <a:rPr sz="4800" dirty="0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800" dirty="0" err="1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المراجع</a:t>
            </a:r>
            <a:r>
              <a:rPr sz="4800" dirty="0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800" dirty="0" err="1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لهذا</a:t>
            </a:r>
            <a:r>
              <a:rPr sz="4800" dirty="0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800" dirty="0" err="1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البحث</a:t>
            </a:r>
            <a:r>
              <a:rPr sz="4800" dirty="0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lang="ar-SA" sz="4800" dirty="0" smtClean="0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.</a:t>
            </a:r>
            <a:endParaRPr sz="4800" dirty="0">
              <a:solidFill>
                <a:srgbClr val="0033C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914400" lvl="0" indent="-228600" algn="r" defTabSz="457200" rtl="1">
              <a:lnSpc>
                <a:spcPct val="115000"/>
              </a:lnSpc>
              <a:spcBef>
                <a:spcPts val="10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4800" dirty="0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-	</a:t>
            </a:r>
            <a:r>
              <a:rPr sz="4800" dirty="0" err="1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الأبحاث</a:t>
            </a:r>
            <a:r>
              <a:rPr sz="4800" dirty="0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800" dirty="0" err="1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في</a:t>
            </a:r>
            <a:r>
              <a:rPr sz="4800" dirty="0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800" dirty="0" err="1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نفس</a:t>
            </a:r>
            <a:r>
              <a:rPr sz="4800" dirty="0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800" dirty="0" err="1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الموضوع</a:t>
            </a:r>
            <a:r>
              <a:rPr sz="4800" dirty="0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 .</a:t>
            </a:r>
            <a:endParaRPr sz="4800" dirty="0">
              <a:solidFill>
                <a:srgbClr val="0033CC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Autofit/>
          </a:bodyPr>
          <a:lstStyle/>
          <a:p>
            <a:pPr marR="182880" lvl="0" defTabSz="182880" rtl="1">
              <a:lnSpc>
                <a:spcPct val="115000"/>
              </a:lnSpc>
              <a:spcBef>
                <a:spcPts val="400"/>
              </a:spcBef>
              <a:defRPr sz="1800">
                <a:solidFill>
                  <a:srgbClr val="000000"/>
                </a:solidFill>
                <a:effectLst/>
              </a:defRPr>
            </a:pPr>
            <a:endParaRPr sz="5400" b="1" dirty="0">
              <a:solidFill>
                <a:srgbClr val="FF0000"/>
              </a:solidFill>
              <a:latin typeface="Abadi MT Condensed Extra Bold"/>
              <a:ea typeface="Abadi MT Condensed Extra Bold"/>
              <a:cs typeface="Abadi MT Condensed Extra Bold"/>
              <a:sym typeface="Abadi MT Condensed Extra Bold"/>
            </a:endParaRPr>
          </a:p>
          <a:p>
            <a:pPr marR="182880" lvl="0" defTabSz="182880" rtl="1">
              <a:lnSpc>
                <a:spcPct val="115000"/>
              </a:lnSpc>
              <a:spcBef>
                <a:spcPts val="400"/>
              </a:spcBef>
              <a:defRPr sz="1800">
                <a:solidFill>
                  <a:srgbClr val="000000"/>
                </a:solidFill>
                <a:effectLst/>
              </a:defRPr>
            </a:pPr>
            <a:endParaRPr sz="5400" b="1" dirty="0">
              <a:solidFill>
                <a:srgbClr val="FF0000"/>
              </a:solidFill>
              <a:latin typeface="Abadi MT Condensed Extra Bold"/>
              <a:ea typeface="Abadi MT Condensed Extra Bold"/>
              <a:cs typeface="Abadi MT Condensed Extra Bold"/>
              <a:sym typeface="Abadi MT Condensed Extra Bold"/>
            </a:endParaRPr>
          </a:p>
          <a:p>
            <a:pPr marR="182880" lvl="0" defTabSz="182880" rtl="1">
              <a:lnSpc>
                <a:spcPct val="115000"/>
              </a:lnSpc>
              <a:spcBef>
                <a:spcPts val="4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5400" b="1" dirty="0" err="1">
                <a:solidFill>
                  <a:srgbClr val="FF0000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ثالثا</a:t>
            </a:r>
            <a:r>
              <a:rPr sz="5400" b="1" dirty="0">
                <a:solidFill>
                  <a:srgbClr val="FF0000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 : </a:t>
            </a:r>
            <a:r>
              <a:rPr sz="5400" b="1" dirty="0" err="1">
                <a:solidFill>
                  <a:srgbClr val="FF0000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تحديد</a:t>
            </a:r>
            <a:r>
              <a:rPr sz="5400" b="1" dirty="0">
                <a:solidFill>
                  <a:srgbClr val="FF0000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 </a:t>
            </a:r>
            <a:r>
              <a:rPr sz="5400" b="1" dirty="0" err="1">
                <a:solidFill>
                  <a:srgbClr val="FF0000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الدراسات</a:t>
            </a:r>
            <a:r>
              <a:rPr sz="5400" b="1" dirty="0">
                <a:solidFill>
                  <a:srgbClr val="FF0000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 </a:t>
            </a:r>
            <a:r>
              <a:rPr sz="5400" b="1" dirty="0" err="1">
                <a:solidFill>
                  <a:srgbClr val="FF0000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السابقة</a:t>
            </a:r>
            <a:r>
              <a:rPr sz="5400" b="1" dirty="0">
                <a:solidFill>
                  <a:srgbClr val="FF0000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 </a:t>
            </a:r>
            <a:r>
              <a:rPr sz="5400" b="1" dirty="0" err="1">
                <a:solidFill>
                  <a:srgbClr val="FF0000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التي</a:t>
            </a:r>
            <a:r>
              <a:rPr sz="5400" b="1" dirty="0">
                <a:solidFill>
                  <a:srgbClr val="FF0000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 </a:t>
            </a:r>
            <a:r>
              <a:rPr sz="5400" b="1" dirty="0" err="1">
                <a:solidFill>
                  <a:srgbClr val="FF0000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ستبنى</a:t>
            </a:r>
            <a:r>
              <a:rPr sz="5400" b="1" dirty="0">
                <a:solidFill>
                  <a:srgbClr val="FF0000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 </a:t>
            </a:r>
            <a:r>
              <a:rPr sz="5400" b="1" dirty="0" err="1">
                <a:solidFill>
                  <a:srgbClr val="FF0000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عليها</a:t>
            </a:r>
            <a:r>
              <a:rPr sz="5400" b="1" dirty="0">
                <a:solidFill>
                  <a:srgbClr val="FF0000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 </a:t>
            </a:r>
            <a:r>
              <a:rPr sz="5400" b="1" dirty="0" err="1">
                <a:solidFill>
                  <a:srgbClr val="FF0000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خطة</a:t>
            </a:r>
            <a:r>
              <a:rPr sz="5400" b="1" dirty="0">
                <a:solidFill>
                  <a:srgbClr val="FF0000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 </a:t>
            </a:r>
            <a:r>
              <a:rPr sz="5400" b="1" dirty="0" err="1">
                <a:solidFill>
                  <a:srgbClr val="FF0000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البحث</a:t>
            </a:r>
            <a:r>
              <a:rPr sz="5400" b="1" dirty="0">
                <a:solidFill>
                  <a:srgbClr val="FF0000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 </a:t>
            </a:r>
            <a:r>
              <a:rPr sz="5400" dirty="0">
                <a:solidFill>
                  <a:srgbClr val="FF0000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:</a:t>
            </a:r>
          </a:p>
        </p:txBody>
      </p:sp>
      <p:sp>
        <p:nvSpPr>
          <p:cNvPr id="66" name="Shape 66"/>
          <p:cNvSpPr>
            <a:spLocks noGrp="1"/>
          </p:cNvSpPr>
          <p:nvPr>
            <p:ph type="body" idx="1"/>
          </p:nvPr>
        </p:nvSpPr>
        <p:spPr>
          <a:xfrm>
            <a:off x="2032000" y="3457161"/>
            <a:ext cx="20320000" cy="8607839"/>
          </a:xfrm>
          <a:prstGeom prst="rect">
            <a:avLst/>
          </a:prstGeom>
        </p:spPr>
        <p:txBody>
          <a:bodyPr anchor="t"/>
          <a:lstStyle/>
          <a:p>
            <a:pPr marR="457200" lvl="0" algn="r" defTabSz="457200" rtl="1">
              <a:lnSpc>
                <a:spcPct val="115000"/>
              </a:lnSpc>
              <a:spcBef>
                <a:spcPts val="1000"/>
              </a:spcBef>
              <a:buSzTx/>
              <a:buFontTx/>
              <a:buChar char="-"/>
              <a:defRPr sz="1800">
                <a:solidFill>
                  <a:srgbClr val="000000"/>
                </a:solidFill>
              </a:defRPr>
            </a:pPr>
            <a:r>
              <a:rPr sz="4800" b="1" dirty="0" err="1" smtClean="0">
                <a:solidFill>
                  <a:srgbClr val="C00000"/>
                </a:solidFill>
                <a:latin typeface="Helvetica"/>
                <a:ea typeface="Helvetica"/>
                <a:cs typeface="Helvetica"/>
                <a:sym typeface="Helvetica"/>
              </a:rPr>
              <a:t>أسئلة</a:t>
            </a:r>
            <a:r>
              <a:rPr sz="4800" b="1" dirty="0" smtClean="0">
                <a:solidFill>
                  <a:srgbClr val="C00000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800" b="1" dirty="0" err="1">
                <a:solidFill>
                  <a:srgbClr val="C00000"/>
                </a:solidFill>
                <a:latin typeface="Helvetica"/>
                <a:ea typeface="Helvetica"/>
                <a:cs typeface="Helvetica"/>
                <a:sym typeface="Helvetica"/>
              </a:rPr>
              <a:t>مهمة</a:t>
            </a:r>
            <a:r>
              <a:rPr sz="4800" b="1" dirty="0">
                <a:solidFill>
                  <a:srgbClr val="C00000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800" b="1" dirty="0" err="1">
                <a:solidFill>
                  <a:srgbClr val="C00000"/>
                </a:solidFill>
                <a:latin typeface="Helvetica"/>
                <a:ea typeface="Helvetica"/>
                <a:cs typeface="Helvetica"/>
                <a:sym typeface="Helvetica"/>
              </a:rPr>
              <a:t>توجهها</a:t>
            </a:r>
            <a:r>
              <a:rPr sz="4800" b="1" dirty="0">
                <a:solidFill>
                  <a:srgbClr val="C00000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800" b="1" dirty="0" err="1">
                <a:solidFill>
                  <a:srgbClr val="C00000"/>
                </a:solidFill>
                <a:latin typeface="Helvetica"/>
                <a:ea typeface="Helvetica"/>
                <a:cs typeface="Helvetica"/>
                <a:sym typeface="Helvetica"/>
              </a:rPr>
              <a:t>الباحثة</a:t>
            </a:r>
            <a:r>
              <a:rPr sz="4800" b="1" dirty="0">
                <a:solidFill>
                  <a:srgbClr val="C00000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800" b="1" dirty="0" err="1">
                <a:solidFill>
                  <a:srgbClr val="C00000"/>
                </a:solidFill>
                <a:latin typeface="Helvetica"/>
                <a:ea typeface="Helvetica"/>
                <a:cs typeface="Helvetica"/>
                <a:sym typeface="Helvetica"/>
              </a:rPr>
              <a:t>لنفسها</a:t>
            </a:r>
            <a:r>
              <a:rPr sz="4800" b="1" dirty="0">
                <a:solidFill>
                  <a:srgbClr val="C00000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800" b="1" dirty="0" err="1">
                <a:solidFill>
                  <a:srgbClr val="C00000"/>
                </a:solidFill>
                <a:latin typeface="Helvetica"/>
                <a:ea typeface="Helvetica"/>
                <a:cs typeface="Helvetica"/>
                <a:sym typeface="Helvetica"/>
              </a:rPr>
              <a:t>قبل</a:t>
            </a:r>
            <a:r>
              <a:rPr sz="4800" b="1" dirty="0">
                <a:solidFill>
                  <a:srgbClr val="C00000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800" b="1" dirty="0" err="1">
                <a:solidFill>
                  <a:srgbClr val="C00000"/>
                </a:solidFill>
                <a:latin typeface="Helvetica"/>
                <a:ea typeface="Helvetica"/>
                <a:cs typeface="Helvetica"/>
                <a:sym typeface="Helvetica"/>
              </a:rPr>
              <a:t>البداية</a:t>
            </a:r>
            <a:r>
              <a:rPr sz="4800" b="1" dirty="0">
                <a:solidFill>
                  <a:srgbClr val="C00000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800" b="1" dirty="0" err="1">
                <a:solidFill>
                  <a:srgbClr val="C00000"/>
                </a:solidFill>
                <a:latin typeface="Helvetica"/>
                <a:ea typeface="Helvetica"/>
                <a:cs typeface="Helvetica"/>
                <a:sym typeface="Helvetica"/>
              </a:rPr>
              <a:t>في</a:t>
            </a:r>
            <a:r>
              <a:rPr sz="4800" b="1" dirty="0">
                <a:solidFill>
                  <a:srgbClr val="C00000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800" b="1" dirty="0" err="1">
                <a:solidFill>
                  <a:srgbClr val="C00000"/>
                </a:solidFill>
                <a:latin typeface="Helvetica"/>
                <a:ea typeface="Helvetica"/>
                <a:cs typeface="Helvetica"/>
                <a:sym typeface="Helvetica"/>
              </a:rPr>
              <a:t>البحث</a:t>
            </a:r>
            <a:r>
              <a:rPr sz="4800" b="1" dirty="0">
                <a:solidFill>
                  <a:srgbClr val="C00000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800" b="1" dirty="0" err="1">
                <a:solidFill>
                  <a:srgbClr val="C00000"/>
                </a:solidFill>
                <a:latin typeface="Helvetica"/>
                <a:ea typeface="Helvetica"/>
                <a:cs typeface="Helvetica"/>
                <a:sym typeface="Helvetica"/>
              </a:rPr>
              <a:t>عن</a:t>
            </a:r>
            <a:r>
              <a:rPr sz="4800" b="1" dirty="0">
                <a:solidFill>
                  <a:srgbClr val="C00000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800" b="1" dirty="0" err="1">
                <a:solidFill>
                  <a:srgbClr val="C00000"/>
                </a:solidFill>
                <a:latin typeface="Helvetica"/>
                <a:ea typeface="Helvetica"/>
                <a:cs typeface="Helvetica"/>
                <a:sym typeface="Helvetica"/>
              </a:rPr>
              <a:t>الدراسات</a:t>
            </a:r>
            <a:r>
              <a:rPr sz="4800" b="1" dirty="0">
                <a:solidFill>
                  <a:srgbClr val="C00000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800" b="1" dirty="0" err="1">
                <a:solidFill>
                  <a:srgbClr val="C00000"/>
                </a:solidFill>
                <a:latin typeface="Helvetica"/>
                <a:ea typeface="Helvetica"/>
                <a:cs typeface="Helvetica"/>
                <a:sym typeface="Helvetica"/>
              </a:rPr>
              <a:t>السابقة</a:t>
            </a:r>
            <a:r>
              <a:rPr sz="4800" b="1" dirty="0">
                <a:solidFill>
                  <a:srgbClr val="C00000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800" b="1" dirty="0" err="1">
                <a:solidFill>
                  <a:srgbClr val="C00000"/>
                </a:solidFill>
                <a:latin typeface="Helvetica"/>
                <a:ea typeface="Helvetica"/>
                <a:cs typeface="Helvetica"/>
                <a:sym typeface="Helvetica"/>
              </a:rPr>
              <a:t>لبناء</a:t>
            </a:r>
            <a:r>
              <a:rPr sz="4800" b="1" dirty="0">
                <a:solidFill>
                  <a:srgbClr val="C00000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800" b="1" dirty="0" err="1">
                <a:solidFill>
                  <a:srgbClr val="C00000"/>
                </a:solidFill>
                <a:latin typeface="Helvetica"/>
                <a:ea typeface="Helvetica"/>
                <a:cs typeface="Helvetica"/>
                <a:sym typeface="Helvetica"/>
              </a:rPr>
              <a:t>الأسئلة</a:t>
            </a:r>
            <a:r>
              <a:rPr sz="4800" b="1" dirty="0">
                <a:solidFill>
                  <a:srgbClr val="C00000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800" b="1" dirty="0" err="1">
                <a:solidFill>
                  <a:srgbClr val="C00000"/>
                </a:solidFill>
                <a:latin typeface="Helvetica"/>
                <a:ea typeface="Helvetica"/>
                <a:cs typeface="Helvetica"/>
                <a:sym typeface="Helvetica"/>
              </a:rPr>
              <a:t>والفرضيات</a:t>
            </a:r>
            <a:r>
              <a:rPr sz="4800" b="1" dirty="0">
                <a:solidFill>
                  <a:srgbClr val="C00000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800" b="1" dirty="0" err="1">
                <a:solidFill>
                  <a:srgbClr val="C00000"/>
                </a:solidFill>
                <a:latin typeface="Helvetica"/>
                <a:ea typeface="Helvetica"/>
                <a:cs typeface="Helvetica"/>
                <a:sym typeface="Helvetica"/>
              </a:rPr>
              <a:t>ومنهج</a:t>
            </a:r>
            <a:r>
              <a:rPr sz="4800" b="1" dirty="0">
                <a:solidFill>
                  <a:srgbClr val="C00000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800" b="1" dirty="0" err="1">
                <a:solidFill>
                  <a:srgbClr val="C00000"/>
                </a:solidFill>
                <a:latin typeface="Helvetica"/>
                <a:ea typeface="Helvetica"/>
                <a:cs typeface="Helvetica"/>
                <a:sym typeface="Helvetica"/>
              </a:rPr>
              <a:t>البحث</a:t>
            </a:r>
            <a:r>
              <a:rPr sz="4800" b="1" dirty="0">
                <a:solidFill>
                  <a:srgbClr val="C00000"/>
                </a:solidFill>
                <a:latin typeface="Helvetica"/>
                <a:ea typeface="Helvetica"/>
                <a:cs typeface="Helvetica"/>
                <a:sym typeface="Helvetica"/>
              </a:rPr>
              <a:t>  </a:t>
            </a:r>
            <a:r>
              <a:rPr sz="4800" b="1" dirty="0" smtClean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lang="ar-SA" sz="4800" b="1" dirty="0" smtClean="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457200" lvl="0" indent="0" algn="r" defTabSz="457200" rtl="1">
              <a:lnSpc>
                <a:spcPct val="115000"/>
              </a:lnSpc>
              <a:spcBef>
                <a:spcPts val="10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endParaRPr sz="4800" b="1" dirty="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914400" lvl="0" indent="-228600" algn="r" defTabSz="457200" rtl="1">
              <a:lnSpc>
                <a:spcPct val="115000"/>
              </a:lnSpc>
              <a:spcBef>
                <a:spcPts val="10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4900" b="1" dirty="0">
                <a:latin typeface="Symbol"/>
                <a:ea typeface="Symbol"/>
                <a:cs typeface="Symbol"/>
                <a:sym typeface="Symbol"/>
              </a:rPr>
              <a:t>•	</a:t>
            </a:r>
            <a:r>
              <a:rPr sz="4900" b="1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بأي</a:t>
            </a:r>
            <a:r>
              <a:rPr sz="4900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900" b="1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الأبحاث</a:t>
            </a:r>
            <a:r>
              <a:rPr sz="4900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900" b="1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أبدأ</a:t>
            </a:r>
            <a:r>
              <a:rPr sz="4900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900" b="1" dirty="0" err="1" smtClean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البحث</a:t>
            </a:r>
            <a:r>
              <a:rPr sz="4900" b="1" dirty="0" smtClean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900" b="1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عن</a:t>
            </a:r>
            <a:r>
              <a:rPr sz="4900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900" b="1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الأهم</a:t>
            </a:r>
            <a:r>
              <a:rPr sz="4900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900" b="1" dirty="0" err="1" smtClean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فالمهم</a:t>
            </a:r>
            <a:r>
              <a:rPr sz="4900" b="1" dirty="0" smtClean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؟</a:t>
            </a:r>
            <a:endParaRPr sz="4900" b="1" dirty="0">
              <a:solidFill>
                <a:srgbClr val="00487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914400" lvl="0" indent="-228600" algn="r" defTabSz="457200" rtl="1">
              <a:lnSpc>
                <a:spcPct val="115000"/>
              </a:lnSpc>
              <a:spcBef>
                <a:spcPts val="10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4900" b="1" dirty="0">
                <a:solidFill>
                  <a:srgbClr val="00487E"/>
                </a:solidFill>
                <a:latin typeface="Symbol"/>
                <a:ea typeface="Symbol"/>
                <a:cs typeface="Symbol"/>
                <a:sym typeface="Symbol"/>
              </a:rPr>
              <a:t>•	</a:t>
            </a:r>
            <a:r>
              <a:rPr sz="4900" b="1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ما</a:t>
            </a:r>
            <a:r>
              <a:rPr sz="4900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900" b="1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هي</a:t>
            </a:r>
            <a:r>
              <a:rPr sz="4900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900" b="1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الأبحاث</a:t>
            </a:r>
            <a:r>
              <a:rPr sz="4900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900" b="1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التي</a:t>
            </a:r>
            <a:r>
              <a:rPr sz="4900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900" b="1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لها</a:t>
            </a:r>
            <a:r>
              <a:rPr sz="4900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900" b="1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صلة</a:t>
            </a:r>
            <a:r>
              <a:rPr sz="4900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900" b="1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بمشكلة</a:t>
            </a:r>
            <a:r>
              <a:rPr sz="4900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900" b="1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بحثي</a:t>
            </a:r>
            <a:r>
              <a:rPr sz="4900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؟</a:t>
            </a:r>
            <a:endParaRPr sz="4900" b="1" dirty="0">
              <a:solidFill>
                <a:srgbClr val="00487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914400" lvl="0" indent="-228600" algn="r" defTabSz="457200" rtl="1">
              <a:lnSpc>
                <a:spcPct val="115000"/>
              </a:lnSpc>
              <a:spcBef>
                <a:spcPts val="10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4900" b="1" dirty="0">
                <a:solidFill>
                  <a:srgbClr val="00487E"/>
                </a:solidFill>
                <a:latin typeface="Symbol"/>
                <a:ea typeface="Symbol"/>
                <a:cs typeface="Symbol"/>
                <a:sym typeface="Symbol"/>
              </a:rPr>
              <a:t>•	</a:t>
            </a:r>
            <a:r>
              <a:rPr sz="4900" b="1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كم</a:t>
            </a:r>
            <a:r>
              <a:rPr sz="4900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900" b="1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هي</a:t>
            </a:r>
            <a:r>
              <a:rPr sz="4900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900" b="1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كمية</a:t>
            </a:r>
            <a:r>
              <a:rPr sz="4900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900" b="1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الأبحاث</a:t>
            </a:r>
            <a:r>
              <a:rPr sz="4900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900" b="1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التي</a:t>
            </a:r>
            <a:r>
              <a:rPr sz="4900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900" b="1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أحتاج</a:t>
            </a:r>
            <a:r>
              <a:rPr sz="4900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900" b="1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قراءتها</a:t>
            </a:r>
            <a:r>
              <a:rPr sz="4900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؟ </a:t>
            </a:r>
            <a:r>
              <a:rPr sz="4900" b="1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ومتى</a:t>
            </a:r>
            <a:r>
              <a:rPr sz="4900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900" b="1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أتوقف</a:t>
            </a:r>
            <a:r>
              <a:rPr sz="4900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900" b="1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عن</a:t>
            </a:r>
            <a:r>
              <a:rPr sz="4900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900" b="1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القراءة</a:t>
            </a:r>
            <a:r>
              <a:rPr sz="4900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؟</a:t>
            </a:r>
            <a:endParaRPr sz="4900" b="1" dirty="0">
              <a:solidFill>
                <a:srgbClr val="00487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914400" lvl="0" indent="-228600" algn="r" defTabSz="457200" rtl="1">
              <a:lnSpc>
                <a:spcPct val="115000"/>
              </a:lnSpc>
              <a:spcBef>
                <a:spcPts val="10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4900" b="1" dirty="0">
                <a:solidFill>
                  <a:srgbClr val="00487E"/>
                </a:solidFill>
                <a:latin typeface="Symbol"/>
                <a:ea typeface="Symbol"/>
                <a:cs typeface="Symbol"/>
                <a:sym typeface="Symbol"/>
              </a:rPr>
              <a:t>•	</a:t>
            </a:r>
            <a:r>
              <a:rPr sz="4900" b="1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كيف</a:t>
            </a:r>
            <a:r>
              <a:rPr sz="4900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900" b="1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أقوم</a:t>
            </a:r>
            <a:r>
              <a:rPr sz="4900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900" b="1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بتسجيل</a:t>
            </a:r>
            <a:r>
              <a:rPr sz="4900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900" b="1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الملاحظات</a:t>
            </a:r>
            <a:r>
              <a:rPr sz="4900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؟</a:t>
            </a:r>
            <a:endParaRPr sz="4900" b="1" dirty="0">
              <a:solidFill>
                <a:srgbClr val="00487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914400" lvl="0" indent="-228600" algn="r" defTabSz="457200" rtl="1">
              <a:lnSpc>
                <a:spcPct val="115000"/>
              </a:lnSpc>
              <a:spcBef>
                <a:spcPts val="10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4900" b="1" dirty="0">
                <a:solidFill>
                  <a:srgbClr val="00487E"/>
                </a:solidFill>
                <a:latin typeface="Symbol"/>
                <a:ea typeface="Symbol"/>
                <a:cs typeface="Symbol"/>
                <a:sym typeface="Symbol"/>
              </a:rPr>
              <a:t>•	</a:t>
            </a:r>
            <a:r>
              <a:rPr sz="4900" b="1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ما</a:t>
            </a:r>
            <a:r>
              <a:rPr sz="4900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900" b="1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هي</a:t>
            </a:r>
            <a:r>
              <a:rPr sz="4900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900" b="1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الخطوات</a:t>
            </a:r>
            <a:r>
              <a:rPr sz="4900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900" b="1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التي</a:t>
            </a:r>
            <a:r>
              <a:rPr sz="4900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900" b="1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تلي</a:t>
            </a:r>
            <a:r>
              <a:rPr sz="4900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900" b="1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القراءة</a:t>
            </a:r>
            <a:r>
              <a:rPr sz="4900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900" b="1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في</a:t>
            </a:r>
            <a:r>
              <a:rPr sz="4900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900" b="1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أدبيات</a:t>
            </a:r>
            <a:r>
              <a:rPr sz="4900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900" b="1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الموضوع</a:t>
            </a:r>
            <a:r>
              <a:rPr sz="4900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؟</a:t>
            </a:r>
            <a:endParaRPr sz="4900" b="1" dirty="0">
              <a:solidFill>
                <a:srgbClr val="00487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 marL="0" marR="448055" lvl="0" indent="0" algn="ctr" defTabSz="448055" rtl="1">
              <a:lnSpc>
                <a:spcPct val="115000"/>
              </a:lnSpc>
              <a:spcBef>
                <a:spcPts val="9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5880" b="1" dirty="0" err="1">
                <a:solidFill>
                  <a:srgbClr val="FF0000"/>
                </a:solidFill>
                <a:latin typeface="Helvetica"/>
                <a:ea typeface="Helvetica"/>
                <a:cs typeface="Helvetica"/>
                <a:sym typeface="Helvetica"/>
              </a:rPr>
              <a:t>يتم</a:t>
            </a:r>
            <a:r>
              <a:rPr sz="5880" b="1" dirty="0">
                <a:solidFill>
                  <a:srgbClr val="FF0000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5880" b="1" dirty="0" err="1">
                <a:solidFill>
                  <a:srgbClr val="FF0000"/>
                </a:solidFill>
                <a:latin typeface="Helvetica"/>
                <a:ea typeface="Helvetica"/>
                <a:cs typeface="Helvetica"/>
                <a:sym typeface="Helvetica"/>
              </a:rPr>
              <a:t>البحث</a:t>
            </a:r>
            <a:r>
              <a:rPr sz="5880" b="1" dirty="0">
                <a:solidFill>
                  <a:srgbClr val="FF0000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5880" b="1" dirty="0" err="1">
                <a:solidFill>
                  <a:srgbClr val="FF0000"/>
                </a:solidFill>
                <a:latin typeface="Helvetica"/>
                <a:ea typeface="Helvetica"/>
                <a:cs typeface="Helvetica"/>
                <a:sym typeface="Helvetica"/>
              </a:rPr>
              <a:t>في</a:t>
            </a:r>
            <a:r>
              <a:rPr sz="5880" b="1" dirty="0">
                <a:solidFill>
                  <a:srgbClr val="FF0000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5880" b="1" dirty="0" err="1">
                <a:solidFill>
                  <a:srgbClr val="FF0000"/>
                </a:solidFill>
                <a:latin typeface="Helvetica"/>
                <a:ea typeface="Helvetica"/>
                <a:cs typeface="Helvetica"/>
                <a:sym typeface="Helvetica"/>
              </a:rPr>
              <a:t>مجموعة</a:t>
            </a:r>
            <a:r>
              <a:rPr sz="5880" b="1" dirty="0">
                <a:solidFill>
                  <a:srgbClr val="FF0000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5880" b="1" dirty="0" err="1">
                <a:solidFill>
                  <a:srgbClr val="FF0000"/>
                </a:solidFill>
                <a:latin typeface="Helvetica"/>
                <a:ea typeface="Helvetica"/>
                <a:cs typeface="Helvetica"/>
                <a:sym typeface="Helvetica"/>
              </a:rPr>
              <a:t>من</a:t>
            </a:r>
            <a:r>
              <a:rPr sz="5880" b="1" dirty="0">
                <a:solidFill>
                  <a:srgbClr val="FF0000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5880" b="1" dirty="0" err="1">
                <a:solidFill>
                  <a:srgbClr val="FF0000"/>
                </a:solidFill>
                <a:latin typeface="Helvetica"/>
                <a:ea typeface="Helvetica"/>
                <a:cs typeface="Helvetica"/>
                <a:sym typeface="Helvetica"/>
              </a:rPr>
              <a:t>قواعد</a:t>
            </a:r>
            <a:r>
              <a:rPr sz="5880" b="1" dirty="0">
                <a:solidFill>
                  <a:srgbClr val="FF0000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5880" b="1" dirty="0" err="1">
                <a:solidFill>
                  <a:srgbClr val="FF0000"/>
                </a:solidFill>
                <a:latin typeface="Helvetica"/>
                <a:ea typeface="Helvetica"/>
                <a:cs typeface="Helvetica"/>
                <a:sym typeface="Helvetica"/>
              </a:rPr>
              <a:t>المعلومات</a:t>
            </a:r>
            <a:r>
              <a:rPr sz="5880" b="1" dirty="0">
                <a:solidFill>
                  <a:srgbClr val="FF0000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5880" b="1" dirty="0" err="1">
                <a:solidFill>
                  <a:srgbClr val="FF0000"/>
                </a:solidFill>
                <a:latin typeface="Helvetica"/>
                <a:ea typeface="Helvetica"/>
                <a:cs typeface="Helvetica"/>
                <a:sym typeface="Helvetica"/>
              </a:rPr>
              <a:t>المتخصصة</a:t>
            </a:r>
            <a:r>
              <a:rPr sz="5880" b="1" dirty="0">
                <a:solidFill>
                  <a:srgbClr val="FF0000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5880" b="1" dirty="0" err="1">
                <a:solidFill>
                  <a:srgbClr val="FF0000"/>
                </a:solidFill>
                <a:latin typeface="Helvetica"/>
                <a:ea typeface="Helvetica"/>
                <a:cs typeface="Helvetica"/>
                <a:sym typeface="Helvetica"/>
              </a:rPr>
              <a:t>عن</a:t>
            </a:r>
            <a:r>
              <a:rPr sz="5880" b="1" dirty="0">
                <a:solidFill>
                  <a:srgbClr val="FF0000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5880" b="1" dirty="0" err="1">
                <a:solidFill>
                  <a:srgbClr val="FF0000"/>
                </a:solidFill>
                <a:latin typeface="Helvetica"/>
                <a:ea typeface="Helvetica"/>
                <a:cs typeface="Helvetica"/>
                <a:sym typeface="Helvetica"/>
              </a:rPr>
              <a:t>مصطلحات</a:t>
            </a:r>
            <a:r>
              <a:rPr sz="5880" b="1" dirty="0">
                <a:solidFill>
                  <a:srgbClr val="FF0000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5880" b="1" dirty="0" err="1">
                <a:solidFill>
                  <a:srgbClr val="FF0000"/>
                </a:solidFill>
                <a:latin typeface="Helvetica"/>
                <a:ea typeface="Helvetica"/>
                <a:cs typeface="Helvetica"/>
                <a:sym typeface="Helvetica"/>
              </a:rPr>
              <a:t>الدراسة</a:t>
            </a:r>
            <a:r>
              <a:rPr sz="5880" b="1" dirty="0">
                <a:solidFill>
                  <a:srgbClr val="FF0000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5880" b="1" dirty="0" err="1">
                <a:solidFill>
                  <a:srgbClr val="FF0000"/>
                </a:solidFill>
                <a:latin typeface="Helvetica"/>
                <a:ea typeface="Helvetica"/>
                <a:cs typeface="Helvetica"/>
                <a:sym typeface="Helvetica"/>
              </a:rPr>
              <a:t>مجتمعة</a:t>
            </a:r>
            <a:r>
              <a:rPr sz="5880" b="1" dirty="0">
                <a:solidFill>
                  <a:srgbClr val="FF0000"/>
                </a:solidFill>
                <a:latin typeface="Helvetica"/>
                <a:ea typeface="Helvetica"/>
                <a:cs typeface="Helvetica"/>
                <a:sym typeface="Helvetica"/>
              </a:rPr>
              <a:t> .</a:t>
            </a:r>
            <a:endParaRPr sz="5880" b="1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448055" lvl="0" indent="0" algn="r" defTabSz="448055" rtl="1">
              <a:lnSpc>
                <a:spcPct val="115000"/>
              </a:lnSpc>
              <a:spcBef>
                <a:spcPts val="9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5880" b="1" dirty="0" err="1">
                <a:solidFill>
                  <a:srgbClr val="FF0000"/>
                </a:solidFill>
                <a:latin typeface="Helvetica"/>
                <a:ea typeface="Helvetica"/>
                <a:cs typeface="Helvetica"/>
                <a:sym typeface="Helvetica"/>
              </a:rPr>
              <a:t>مثلا</a:t>
            </a:r>
            <a:r>
              <a:rPr sz="5880" b="1" dirty="0">
                <a:solidFill>
                  <a:srgbClr val="FF0000"/>
                </a:solidFill>
                <a:latin typeface="Helvetica"/>
                <a:ea typeface="Helvetica"/>
                <a:cs typeface="Helvetica"/>
                <a:sym typeface="Helvetica"/>
              </a:rPr>
              <a:t> :</a:t>
            </a:r>
            <a:endParaRPr sz="5880" b="1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448055" lvl="0" indent="0" algn="r" defTabSz="448055" rtl="1">
              <a:lnSpc>
                <a:spcPct val="115000"/>
              </a:lnSpc>
              <a:spcBef>
                <a:spcPts val="9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5880" b="1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البحث</a:t>
            </a:r>
            <a:r>
              <a:rPr sz="5880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5880" b="1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في</a:t>
            </a:r>
            <a:r>
              <a:rPr sz="5880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5880" b="1" dirty="0">
                <a:solidFill>
                  <a:srgbClr val="00487E"/>
                </a:solidFill>
                <a:latin typeface="Calibri"/>
                <a:ea typeface="Calibri"/>
                <a:cs typeface="Calibri"/>
                <a:sym typeface="Calibri"/>
              </a:rPr>
              <a:t>EDU RESEARCH </a:t>
            </a:r>
            <a:r>
              <a:rPr sz="5880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lang="ar-SA" sz="5880" b="1" dirty="0" smtClean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5880" b="1" dirty="0" err="1" smtClean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عن</a:t>
            </a:r>
            <a:r>
              <a:rPr sz="5880" b="1" dirty="0" smtClean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5880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: </a:t>
            </a:r>
            <a:r>
              <a:rPr sz="5880" b="1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العلاج</a:t>
            </a:r>
            <a:r>
              <a:rPr sz="5880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5880" b="1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السلوكي</a:t>
            </a:r>
            <a:r>
              <a:rPr sz="5880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5880" b="1" dirty="0">
                <a:solidFill>
                  <a:srgbClr val="00487E"/>
                </a:solidFill>
                <a:latin typeface="Calibri"/>
                <a:ea typeface="Calibri"/>
                <a:cs typeface="Calibri"/>
                <a:sym typeface="Calibri"/>
              </a:rPr>
              <a:t>AND</a:t>
            </a:r>
            <a:r>
              <a:rPr sz="5880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5880" b="1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اضطرابات</a:t>
            </a:r>
            <a:r>
              <a:rPr sz="5880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5880" b="1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الأكل</a:t>
            </a:r>
            <a:r>
              <a:rPr sz="5880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5880" b="1" dirty="0">
                <a:solidFill>
                  <a:srgbClr val="00487E"/>
                </a:solidFill>
                <a:latin typeface="Calibri"/>
                <a:ea typeface="Calibri"/>
                <a:cs typeface="Calibri"/>
                <a:sym typeface="Calibri"/>
              </a:rPr>
              <a:t>AND </a:t>
            </a:r>
            <a:r>
              <a:rPr sz="5880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5880" b="1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المراهقين</a:t>
            </a:r>
            <a:r>
              <a:rPr sz="5880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5880" b="1" dirty="0">
                <a:solidFill>
                  <a:srgbClr val="00487E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marL="0" marR="448055" lvl="0" indent="0" algn="r" defTabSz="448055" rtl="1">
              <a:lnSpc>
                <a:spcPct val="115000"/>
              </a:lnSpc>
              <a:spcBef>
                <a:spcPts val="9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5880" b="1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البحث</a:t>
            </a:r>
            <a:r>
              <a:rPr sz="5880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5880" b="1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في</a:t>
            </a:r>
            <a:r>
              <a:rPr sz="5880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5880" b="1" dirty="0">
                <a:solidFill>
                  <a:srgbClr val="00487E"/>
                </a:solidFill>
                <a:latin typeface="Calibri"/>
                <a:ea typeface="Calibri"/>
                <a:cs typeface="Calibri"/>
                <a:sym typeface="Calibri"/>
              </a:rPr>
              <a:t>OVID </a:t>
            </a:r>
            <a:r>
              <a:rPr sz="5880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lang="ar-SA" sz="5880" b="1" dirty="0" smtClean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5880" b="1" dirty="0" err="1" smtClean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عن</a:t>
            </a:r>
            <a:r>
              <a:rPr sz="5880" b="1" dirty="0" smtClean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5880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: </a:t>
            </a:r>
            <a:r>
              <a:rPr lang="ar-SA" sz="5880" b="1" dirty="0" smtClean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5880" b="1" dirty="0" err="1" smtClean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العلاج</a:t>
            </a:r>
            <a:r>
              <a:rPr sz="5880" b="1" dirty="0" smtClean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5880" b="1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السلوكي</a:t>
            </a:r>
            <a:r>
              <a:rPr sz="5880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5880" b="1" dirty="0">
                <a:solidFill>
                  <a:srgbClr val="00487E"/>
                </a:solidFill>
                <a:latin typeface="Calibri"/>
                <a:ea typeface="Calibri"/>
                <a:cs typeface="Calibri"/>
                <a:sym typeface="Calibri"/>
              </a:rPr>
              <a:t>AND</a:t>
            </a:r>
            <a:r>
              <a:rPr sz="5880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5880" b="1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اضطرابات</a:t>
            </a:r>
            <a:r>
              <a:rPr sz="5880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5880" b="1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الأكل</a:t>
            </a:r>
            <a:r>
              <a:rPr sz="5880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5880" b="1" dirty="0">
                <a:solidFill>
                  <a:srgbClr val="00487E"/>
                </a:solidFill>
                <a:latin typeface="Calibri"/>
                <a:ea typeface="Calibri"/>
                <a:cs typeface="Calibri"/>
                <a:sym typeface="Calibri"/>
              </a:rPr>
              <a:t>AND </a:t>
            </a:r>
            <a:r>
              <a:rPr sz="5880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5880" b="1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المراهقين</a:t>
            </a:r>
            <a:r>
              <a:rPr sz="5880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5880" b="1" dirty="0">
                <a:solidFill>
                  <a:srgbClr val="00487E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 marL="0" marR="425195" lvl="0" indent="0" algn="r" defTabSz="425195" rtl="1">
              <a:lnSpc>
                <a:spcPct val="115000"/>
              </a:lnSpc>
              <a:spcBef>
                <a:spcPts val="9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6882" b="1" dirty="0" err="1">
                <a:solidFill>
                  <a:srgbClr val="FF0000"/>
                </a:solidFill>
                <a:latin typeface="Helvetica"/>
                <a:ea typeface="Helvetica"/>
                <a:cs typeface="Helvetica"/>
                <a:sym typeface="Helvetica"/>
              </a:rPr>
              <a:t>إذا</a:t>
            </a:r>
            <a:r>
              <a:rPr sz="6882" b="1" dirty="0">
                <a:solidFill>
                  <a:srgbClr val="FF0000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6882" b="1" dirty="0" err="1">
                <a:solidFill>
                  <a:srgbClr val="FF0000"/>
                </a:solidFill>
                <a:latin typeface="Helvetica"/>
                <a:ea typeface="Helvetica"/>
                <a:cs typeface="Helvetica"/>
                <a:sym typeface="Helvetica"/>
              </a:rPr>
              <a:t>كان</a:t>
            </a:r>
            <a:r>
              <a:rPr sz="6882" b="1" dirty="0">
                <a:solidFill>
                  <a:srgbClr val="FF0000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6882" b="1" dirty="0" err="1">
                <a:solidFill>
                  <a:srgbClr val="FF0000"/>
                </a:solidFill>
                <a:latin typeface="Helvetica"/>
                <a:ea typeface="Helvetica"/>
                <a:cs typeface="Helvetica"/>
                <a:sym typeface="Helvetica"/>
              </a:rPr>
              <a:t>عدد</a:t>
            </a:r>
            <a:r>
              <a:rPr sz="6882" b="1" dirty="0">
                <a:solidFill>
                  <a:srgbClr val="FF0000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6882" b="1" dirty="0" err="1">
                <a:solidFill>
                  <a:srgbClr val="FF0000"/>
                </a:solidFill>
                <a:latin typeface="Helvetica"/>
                <a:ea typeface="Helvetica"/>
                <a:cs typeface="Helvetica"/>
                <a:sym typeface="Helvetica"/>
              </a:rPr>
              <a:t>المراجع</a:t>
            </a:r>
            <a:r>
              <a:rPr sz="6882" b="1" dirty="0">
                <a:solidFill>
                  <a:srgbClr val="FF0000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6882" b="1" dirty="0" err="1">
                <a:solidFill>
                  <a:srgbClr val="FF0000"/>
                </a:solidFill>
                <a:latin typeface="Helvetica"/>
                <a:ea typeface="Helvetica"/>
                <a:cs typeface="Helvetica"/>
                <a:sym typeface="Helvetica"/>
              </a:rPr>
              <a:t>كثيرا</a:t>
            </a:r>
            <a:r>
              <a:rPr sz="6882" b="1" dirty="0">
                <a:solidFill>
                  <a:srgbClr val="FF0000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6882" b="1" dirty="0" err="1">
                <a:solidFill>
                  <a:srgbClr val="FF0000"/>
                </a:solidFill>
                <a:latin typeface="Helvetica"/>
                <a:ea typeface="Helvetica"/>
                <a:cs typeface="Helvetica"/>
                <a:sym typeface="Helvetica"/>
              </a:rPr>
              <a:t>فيمكن</a:t>
            </a:r>
            <a:r>
              <a:rPr sz="6882" b="1" dirty="0">
                <a:solidFill>
                  <a:srgbClr val="FF0000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6882" b="1" dirty="0" err="1">
                <a:solidFill>
                  <a:srgbClr val="FF0000"/>
                </a:solidFill>
                <a:latin typeface="Helvetica"/>
                <a:ea typeface="Helvetica"/>
                <a:cs typeface="Helvetica"/>
                <a:sym typeface="Helvetica"/>
              </a:rPr>
              <a:t>تقليلها</a:t>
            </a:r>
            <a:r>
              <a:rPr sz="6882" b="1" dirty="0">
                <a:solidFill>
                  <a:srgbClr val="FF0000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6882" b="1" dirty="0" err="1">
                <a:solidFill>
                  <a:srgbClr val="FF0000"/>
                </a:solidFill>
                <a:latin typeface="Helvetica"/>
                <a:ea typeface="Helvetica"/>
                <a:cs typeface="Helvetica"/>
                <a:sym typeface="Helvetica"/>
              </a:rPr>
              <a:t>باختيار</a:t>
            </a:r>
            <a:r>
              <a:rPr sz="6882" b="1" dirty="0">
                <a:solidFill>
                  <a:srgbClr val="FF0000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6882" b="1" dirty="0" err="1">
                <a:solidFill>
                  <a:srgbClr val="FF0000"/>
                </a:solidFill>
                <a:latin typeface="Helvetica"/>
                <a:ea typeface="Helvetica"/>
                <a:cs typeface="Helvetica"/>
                <a:sym typeface="Helvetica"/>
              </a:rPr>
              <a:t>خيار</a:t>
            </a:r>
            <a:r>
              <a:rPr sz="6882" b="1" dirty="0">
                <a:solidFill>
                  <a:srgbClr val="FF0000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6882" b="1" dirty="0" err="1">
                <a:solidFill>
                  <a:srgbClr val="FF0000"/>
                </a:solidFill>
                <a:latin typeface="Helvetica"/>
                <a:ea typeface="Helvetica"/>
                <a:cs typeface="Helvetica"/>
                <a:sym typeface="Helvetica"/>
              </a:rPr>
              <a:t>تحديد</a:t>
            </a:r>
            <a:r>
              <a:rPr sz="6882" b="1" dirty="0">
                <a:solidFill>
                  <a:srgbClr val="FF0000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6882" b="1" dirty="0" err="1">
                <a:solidFill>
                  <a:srgbClr val="FF0000"/>
                </a:solidFill>
                <a:latin typeface="Helvetica"/>
                <a:ea typeface="Helvetica"/>
                <a:cs typeface="Helvetica"/>
                <a:sym typeface="Helvetica"/>
              </a:rPr>
              <a:t>البحث</a:t>
            </a:r>
            <a:r>
              <a:rPr sz="6882" b="1" dirty="0">
                <a:solidFill>
                  <a:srgbClr val="FF0000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6882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Limits</a:t>
            </a:r>
            <a:r>
              <a:rPr sz="6882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sz="6882" b="1" dirty="0">
                <a:solidFill>
                  <a:srgbClr val="00487E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</a:p>
          <a:p>
            <a:pPr marL="0" marR="425195" lvl="0" indent="0" algn="r" defTabSz="425195" rtl="1">
              <a:lnSpc>
                <a:spcPct val="115000"/>
              </a:lnSpc>
              <a:spcBef>
                <a:spcPts val="9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6882" dirty="0">
                <a:solidFill>
                  <a:srgbClr val="00487E"/>
                </a:solidFill>
                <a:latin typeface="Arial"/>
                <a:ea typeface="Arial"/>
                <a:cs typeface="Arial"/>
                <a:sym typeface="Arial"/>
              </a:rPr>
              <a:t>* </a:t>
            </a:r>
            <a:r>
              <a:rPr sz="6882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قد</a:t>
            </a:r>
            <a:r>
              <a:rPr sz="6882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6882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تكون</a:t>
            </a:r>
            <a:r>
              <a:rPr sz="6882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6882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الحدود</a:t>
            </a:r>
            <a:r>
              <a:rPr sz="6882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6882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زمانية</a:t>
            </a:r>
            <a:r>
              <a:rPr sz="6882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6882" dirty="0" err="1" smtClean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مثلا</a:t>
            </a:r>
            <a:r>
              <a:rPr sz="6882" dirty="0" smtClean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:</a:t>
            </a:r>
            <a:r>
              <a:rPr lang="ar-SA" sz="6882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lang="en-US" sz="6882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(</a:t>
            </a:r>
            <a:r>
              <a:rPr sz="6882" dirty="0" smtClean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6882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2010-2015)</a:t>
            </a:r>
            <a:endParaRPr sz="6882" dirty="0">
              <a:solidFill>
                <a:srgbClr val="00487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425195" lvl="0" indent="0" algn="r" defTabSz="425195" rtl="1">
              <a:lnSpc>
                <a:spcPct val="115000"/>
              </a:lnSpc>
              <a:spcBef>
                <a:spcPts val="9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6882" dirty="0">
                <a:solidFill>
                  <a:srgbClr val="00487E"/>
                </a:solidFill>
                <a:latin typeface="Arial"/>
                <a:ea typeface="Arial"/>
                <a:cs typeface="Arial"/>
                <a:sym typeface="Arial"/>
              </a:rPr>
              <a:t>* </a:t>
            </a:r>
            <a:r>
              <a:rPr sz="6882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قد</a:t>
            </a:r>
            <a:r>
              <a:rPr sz="6882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6882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تكون</a:t>
            </a:r>
            <a:r>
              <a:rPr sz="6882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6882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الحدود</a:t>
            </a:r>
            <a:r>
              <a:rPr sz="6882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6882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موضوعية</a:t>
            </a:r>
            <a:r>
              <a:rPr sz="6882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، </a:t>
            </a:r>
            <a:r>
              <a:rPr sz="6882" dirty="0" err="1" smtClean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مثل</a:t>
            </a:r>
            <a:r>
              <a:rPr sz="6882" dirty="0" smtClean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: </a:t>
            </a:r>
            <a:r>
              <a:rPr lang="en-US" sz="6882" dirty="0" smtClean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lang="ar-SA" sz="6882" dirty="0" smtClean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(</a:t>
            </a:r>
            <a:r>
              <a:rPr sz="6882" dirty="0" err="1" smtClean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اضطرابات</a:t>
            </a:r>
            <a:r>
              <a:rPr sz="6882" dirty="0" smtClean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6882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الأكل</a:t>
            </a:r>
            <a:r>
              <a:rPr sz="6882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6882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عند</a:t>
            </a:r>
            <a:r>
              <a:rPr sz="6882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6882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المراهقين</a:t>
            </a:r>
            <a:r>
              <a:rPr sz="6882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6882" dirty="0" err="1" smtClean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فقط</a:t>
            </a:r>
            <a:r>
              <a:rPr lang="ar-SA" sz="6882" dirty="0" smtClean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)</a:t>
            </a:r>
            <a:r>
              <a:rPr sz="6882" dirty="0" smtClean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، </a:t>
            </a:r>
            <a:r>
              <a:rPr sz="6882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ويتم</a:t>
            </a:r>
            <a:r>
              <a:rPr sz="6882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6882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إجراؤها</a:t>
            </a:r>
            <a:r>
              <a:rPr sz="6882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6882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يدويا</a:t>
            </a:r>
            <a:r>
              <a:rPr sz="6882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.</a:t>
            </a:r>
            <a:endParaRPr sz="6882" dirty="0">
              <a:solidFill>
                <a:srgbClr val="00487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425195" lvl="0" indent="0" algn="r" defTabSz="425195" rtl="1">
              <a:lnSpc>
                <a:spcPct val="115000"/>
              </a:lnSpc>
              <a:spcBef>
                <a:spcPts val="9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6882" dirty="0">
                <a:solidFill>
                  <a:srgbClr val="00487E"/>
                </a:solidFill>
                <a:latin typeface="Arial"/>
                <a:ea typeface="Arial"/>
                <a:cs typeface="Arial"/>
                <a:sym typeface="Arial"/>
              </a:rPr>
              <a:t>* </a:t>
            </a:r>
            <a:r>
              <a:rPr sz="6882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قد</a:t>
            </a:r>
            <a:r>
              <a:rPr sz="6882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6882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تكون</a:t>
            </a:r>
            <a:r>
              <a:rPr sz="6882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6882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الحدود</a:t>
            </a:r>
            <a:r>
              <a:rPr sz="6882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6882" dirty="0" err="1" smtClean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لغوي</a:t>
            </a:r>
            <a:r>
              <a:rPr lang="ar-SA" sz="6882" dirty="0" smtClean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ة</a:t>
            </a:r>
            <a:r>
              <a:rPr lang="ar-SA" sz="6882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6882" dirty="0" err="1" smtClean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مثل</a:t>
            </a:r>
            <a:r>
              <a:rPr sz="6882" dirty="0" smtClean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6882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: </a:t>
            </a:r>
            <a:r>
              <a:rPr lang="ar-SA" sz="6882" dirty="0" smtClean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(</a:t>
            </a:r>
            <a:r>
              <a:rPr sz="6882" dirty="0" err="1" smtClean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قصر</a:t>
            </a:r>
            <a:r>
              <a:rPr sz="6882" dirty="0" smtClean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6882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البحث</a:t>
            </a:r>
            <a:r>
              <a:rPr sz="6882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6882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على</a:t>
            </a:r>
            <a:r>
              <a:rPr sz="6882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6882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اللغة</a:t>
            </a:r>
            <a:r>
              <a:rPr sz="6882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6882" dirty="0" err="1" smtClean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الإنجليزي</a:t>
            </a:r>
            <a:r>
              <a:rPr lang="ar-SA" sz="6882" dirty="0" smtClean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ة)</a:t>
            </a:r>
            <a:r>
              <a:rPr sz="6882" dirty="0" smtClean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.</a:t>
            </a:r>
            <a:endParaRPr sz="6882" dirty="0">
              <a:solidFill>
                <a:srgbClr val="00487E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>
            <a:spLocks noGrp="1"/>
          </p:cNvSpPr>
          <p:nvPr>
            <p:ph type="body" idx="1"/>
          </p:nvPr>
        </p:nvSpPr>
        <p:spPr>
          <a:xfrm>
            <a:off x="1807705" y="1890147"/>
            <a:ext cx="20320001" cy="10160001"/>
          </a:xfrm>
          <a:prstGeom prst="rect">
            <a:avLst/>
          </a:prstGeom>
        </p:spPr>
        <p:txBody>
          <a:bodyPr anchor="t"/>
          <a:lstStyle/>
          <a:p>
            <a:pPr marL="0" marR="452627" lvl="0" indent="0" algn="ctr" defTabSz="452627" rtl="1">
              <a:lnSpc>
                <a:spcPct val="115000"/>
              </a:lnSpc>
              <a:spcBef>
                <a:spcPts val="9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4950" b="1" dirty="0" err="1">
                <a:solidFill>
                  <a:srgbClr val="FF0000"/>
                </a:solidFill>
                <a:latin typeface="Helvetica"/>
                <a:ea typeface="Helvetica"/>
                <a:cs typeface="Helvetica"/>
                <a:sym typeface="Helvetica"/>
              </a:rPr>
              <a:t>يتم</a:t>
            </a:r>
            <a:r>
              <a:rPr sz="4950" b="1" dirty="0">
                <a:solidFill>
                  <a:srgbClr val="FF0000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950" b="1" dirty="0" err="1">
                <a:solidFill>
                  <a:srgbClr val="FF0000"/>
                </a:solidFill>
                <a:latin typeface="Helvetica"/>
                <a:ea typeface="Helvetica"/>
                <a:cs typeface="Helvetica"/>
                <a:sym typeface="Helvetica"/>
              </a:rPr>
              <a:t>الاطلاع</a:t>
            </a:r>
            <a:r>
              <a:rPr sz="4950" b="1" dirty="0">
                <a:solidFill>
                  <a:srgbClr val="FF0000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950" b="1" dirty="0" err="1">
                <a:solidFill>
                  <a:srgbClr val="FF0000"/>
                </a:solidFill>
                <a:latin typeface="Helvetica"/>
                <a:ea typeface="Helvetica"/>
                <a:cs typeface="Helvetica"/>
                <a:sym typeface="Helvetica"/>
              </a:rPr>
              <a:t>على</a:t>
            </a:r>
            <a:r>
              <a:rPr sz="4950" b="1" dirty="0">
                <a:solidFill>
                  <a:srgbClr val="FF0000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950" b="1" dirty="0" err="1">
                <a:solidFill>
                  <a:srgbClr val="FF0000"/>
                </a:solidFill>
                <a:latin typeface="Helvetica"/>
                <a:ea typeface="Helvetica"/>
                <a:cs typeface="Helvetica"/>
                <a:sym typeface="Helvetica"/>
              </a:rPr>
              <a:t>ملخصات</a:t>
            </a:r>
            <a:r>
              <a:rPr sz="4950" b="1" dirty="0">
                <a:solidFill>
                  <a:srgbClr val="FF0000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950" b="1" dirty="0" err="1">
                <a:solidFill>
                  <a:srgbClr val="FF0000"/>
                </a:solidFill>
                <a:latin typeface="Helvetica"/>
                <a:ea typeface="Helvetica"/>
                <a:cs typeface="Helvetica"/>
                <a:sym typeface="Helvetica"/>
              </a:rPr>
              <a:t>الأبحاث</a:t>
            </a:r>
            <a:r>
              <a:rPr sz="4950" b="1" dirty="0">
                <a:solidFill>
                  <a:srgbClr val="FF0000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950" b="1" dirty="0" err="1">
                <a:solidFill>
                  <a:srgbClr val="FF0000"/>
                </a:solidFill>
                <a:latin typeface="Helvetica"/>
                <a:ea typeface="Helvetica"/>
                <a:cs typeface="Helvetica"/>
                <a:sym typeface="Helvetica"/>
              </a:rPr>
              <a:t>لتقرير</a:t>
            </a:r>
            <a:r>
              <a:rPr sz="4950" b="1" dirty="0">
                <a:solidFill>
                  <a:srgbClr val="FF0000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950" b="1" dirty="0" err="1">
                <a:solidFill>
                  <a:srgbClr val="FF0000"/>
                </a:solidFill>
                <a:latin typeface="Helvetica"/>
                <a:ea typeface="Helvetica"/>
                <a:cs typeface="Helvetica"/>
                <a:sym typeface="Helvetica"/>
              </a:rPr>
              <a:t>ما</a:t>
            </a:r>
            <a:r>
              <a:rPr sz="4950" b="1" dirty="0">
                <a:solidFill>
                  <a:srgbClr val="FF0000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950" b="1" dirty="0" err="1">
                <a:solidFill>
                  <a:srgbClr val="FF0000"/>
                </a:solidFill>
                <a:latin typeface="Helvetica"/>
                <a:ea typeface="Helvetica"/>
                <a:cs typeface="Helvetica"/>
                <a:sym typeface="Helvetica"/>
              </a:rPr>
              <a:t>إذا</a:t>
            </a:r>
            <a:r>
              <a:rPr sz="4950" b="1" dirty="0">
                <a:solidFill>
                  <a:srgbClr val="FF0000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950" b="1" dirty="0" err="1">
                <a:solidFill>
                  <a:srgbClr val="FF0000"/>
                </a:solidFill>
                <a:latin typeface="Helvetica"/>
                <a:ea typeface="Helvetica"/>
                <a:cs typeface="Helvetica"/>
                <a:sym typeface="Helvetica"/>
              </a:rPr>
              <a:t>كانت</a:t>
            </a:r>
            <a:r>
              <a:rPr sz="4950" b="1" dirty="0">
                <a:solidFill>
                  <a:srgbClr val="FF0000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950" b="1" dirty="0" err="1">
                <a:solidFill>
                  <a:srgbClr val="FF0000"/>
                </a:solidFill>
                <a:latin typeface="Helvetica"/>
                <a:ea typeface="Helvetica"/>
                <a:cs typeface="Helvetica"/>
                <a:sym typeface="Helvetica"/>
              </a:rPr>
              <a:t>الأبحاث</a:t>
            </a:r>
            <a:r>
              <a:rPr sz="4950" b="1" dirty="0">
                <a:solidFill>
                  <a:srgbClr val="FF0000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950" b="1" dirty="0" err="1">
                <a:solidFill>
                  <a:srgbClr val="FF0000"/>
                </a:solidFill>
                <a:latin typeface="Helvetica"/>
                <a:ea typeface="Helvetica"/>
                <a:cs typeface="Helvetica"/>
                <a:sym typeface="Helvetica"/>
              </a:rPr>
              <a:t>ذات</a:t>
            </a:r>
            <a:r>
              <a:rPr sz="4950" b="1" dirty="0">
                <a:solidFill>
                  <a:srgbClr val="FF0000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950" b="1" dirty="0" err="1">
                <a:solidFill>
                  <a:srgbClr val="FF0000"/>
                </a:solidFill>
                <a:latin typeface="Helvetica"/>
                <a:ea typeface="Helvetica"/>
                <a:cs typeface="Helvetica"/>
                <a:sym typeface="Helvetica"/>
              </a:rPr>
              <a:t>صلة</a:t>
            </a:r>
            <a:r>
              <a:rPr sz="4950" b="1" dirty="0">
                <a:solidFill>
                  <a:srgbClr val="FF0000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950" b="1" dirty="0" err="1">
                <a:solidFill>
                  <a:srgbClr val="FF0000"/>
                </a:solidFill>
                <a:latin typeface="Helvetica"/>
                <a:ea typeface="Helvetica"/>
                <a:cs typeface="Helvetica"/>
                <a:sym typeface="Helvetica"/>
              </a:rPr>
              <a:t>بمشكلة</a:t>
            </a:r>
            <a:r>
              <a:rPr sz="4950" b="1" dirty="0">
                <a:solidFill>
                  <a:srgbClr val="FF0000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950" b="1" dirty="0" err="1">
                <a:solidFill>
                  <a:srgbClr val="FF0000"/>
                </a:solidFill>
                <a:latin typeface="Helvetica"/>
                <a:ea typeface="Helvetica"/>
                <a:cs typeface="Helvetica"/>
                <a:sym typeface="Helvetica"/>
              </a:rPr>
              <a:t>بحثك</a:t>
            </a:r>
            <a:r>
              <a:rPr sz="4950" b="1" dirty="0">
                <a:solidFill>
                  <a:srgbClr val="FF0000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950" b="1" dirty="0" err="1">
                <a:solidFill>
                  <a:srgbClr val="FF0000"/>
                </a:solidFill>
                <a:latin typeface="Helvetica"/>
                <a:ea typeface="Helvetica"/>
                <a:cs typeface="Helvetica"/>
                <a:sym typeface="Helvetica"/>
              </a:rPr>
              <a:t>أم</a:t>
            </a:r>
            <a:r>
              <a:rPr sz="4950" b="1" dirty="0">
                <a:solidFill>
                  <a:srgbClr val="FF0000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950" b="1" dirty="0" err="1">
                <a:solidFill>
                  <a:srgbClr val="FF0000"/>
                </a:solidFill>
                <a:latin typeface="Helvetica"/>
                <a:ea typeface="Helvetica"/>
                <a:cs typeface="Helvetica"/>
                <a:sym typeface="Helvetica"/>
              </a:rPr>
              <a:t>ليست</a:t>
            </a:r>
            <a:r>
              <a:rPr sz="4950" b="1" dirty="0">
                <a:solidFill>
                  <a:srgbClr val="FF0000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950" b="1" dirty="0" err="1">
                <a:solidFill>
                  <a:srgbClr val="FF0000"/>
                </a:solidFill>
                <a:latin typeface="Helvetica"/>
                <a:ea typeface="Helvetica"/>
                <a:cs typeface="Helvetica"/>
                <a:sym typeface="Helvetica"/>
              </a:rPr>
              <a:t>متصلة</a:t>
            </a:r>
            <a:r>
              <a:rPr sz="4950" b="1" dirty="0">
                <a:solidFill>
                  <a:srgbClr val="FF0000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950" b="1" dirty="0" err="1">
                <a:solidFill>
                  <a:srgbClr val="FF0000"/>
                </a:solidFill>
                <a:latin typeface="Helvetica"/>
                <a:ea typeface="Helvetica"/>
                <a:cs typeface="Helvetica"/>
                <a:sym typeface="Helvetica"/>
              </a:rPr>
              <a:t>به</a:t>
            </a:r>
            <a:r>
              <a:rPr sz="4950" b="1" dirty="0">
                <a:solidFill>
                  <a:srgbClr val="FF0000"/>
                </a:solidFill>
                <a:latin typeface="Helvetica"/>
                <a:ea typeface="Helvetica"/>
                <a:cs typeface="Helvetica"/>
                <a:sym typeface="Helvetica"/>
              </a:rPr>
              <a:t> .</a:t>
            </a:r>
            <a:endParaRPr sz="4950" b="1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452627" lvl="0" indent="0" algn="r" defTabSz="452627" rtl="1">
              <a:lnSpc>
                <a:spcPct val="115000"/>
              </a:lnSpc>
              <a:spcBef>
                <a:spcPts val="9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5400" b="1" dirty="0" err="1">
                <a:solidFill>
                  <a:srgbClr val="C00000"/>
                </a:solidFill>
                <a:latin typeface="Helvetica"/>
                <a:ea typeface="Helvetica"/>
                <a:cs typeface="Helvetica"/>
                <a:sym typeface="Helvetica"/>
              </a:rPr>
              <a:t>يتم</a:t>
            </a:r>
            <a:r>
              <a:rPr sz="5400" b="1" dirty="0">
                <a:solidFill>
                  <a:srgbClr val="C00000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5400" b="1" dirty="0" err="1">
                <a:solidFill>
                  <a:srgbClr val="C00000"/>
                </a:solidFill>
                <a:latin typeface="Helvetica"/>
                <a:ea typeface="Helvetica"/>
                <a:cs typeface="Helvetica"/>
                <a:sym typeface="Helvetica"/>
              </a:rPr>
              <a:t>الحكم</a:t>
            </a:r>
            <a:r>
              <a:rPr sz="5400" b="1" dirty="0">
                <a:solidFill>
                  <a:srgbClr val="C00000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5400" b="1" dirty="0" err="1">
                <a:solidFill>
                  <a:srgbClr val="C00000"/>
                </a:solidFill>
                <a:latin typeface="Helvetica"/>
                <a:ea typeface="Helvetica"/>
                <a:cs typeface="Helvetica"/>
                <a:sym typeface="Helvetica"/>
              </a:rPr>
              <a:t>على</a:t>
            </a:r>
            <a:r>
              <a:rPr sz="5400" b="1" dirty="0">
                <a:solidFill>
                  <a:srgbClr val="C00000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5400" b="1" dirty="0" err="1">
                <a:solidFill>
                  <a:srgbClr val="C00000"/>
                </a:solidFill>
                <a:latin typeface="Helvetica"/>
                <a:ea typeface="Helvetica"/>
                <a:cs typeface="Helvetica"/>
                <a:sym typeface="Helvetica"/>
              </a:rPr>
              <a:t>البحث</a:t>
            </a:r>
            <a:r>
              <a:rPr sz="5400" b="1" dirty="0">
                <a:solidFill>
                  <a:srgbClr val="C00000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5400" b="1" dirty="0" err="1">
                <a:solidFill>
                  <a:srgbClr val="C00000"/>
                </a:solidFill>
                <a:latin typeface="Helvetica"/>
                <a:ea typeface="Helvetica"/>
                <a:cs typeface="Helvetica"/>
                <a:sym typeface="Helvetica"/>
              </a:rPr>
              <a:t>فيما</a:t>
            </a:r>
            <a:r>
              <a:rPr sz="5400" b="1" dirty="0">
                <a:solidFill>
                  <a:srgbClr val="C00000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5400" b="1" dirty="0" err="1">
                <a:solidFill>
                  <a:srgbClr val="C00000"/>
                </a:solidFill>
                <a:latin typeface="Helvetica"/>
                <a:ea typeface="Helvetica"/>
                <a:cs typeface="Helvetica"/>
                <a:sym typeface="Helvetica"/>
              </a:rPr>
              <a:t>إذا</a:t>
            </a:r>
            <a:r>
              <a:rPr sz="5400" b="1" dirty="0">
                <a:solidFill>
                  <a:srgbClr val="C00000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5400" b="1" dirty="0" err="1">
                <a:solidFill>
                  <a:srgbClr val="C00000"/>
                </a:solidFill>
                <a:latin typeface="Helvetica"/>
                <a:ea typeface="Helvetica"/>
                <a:cs typeface="Helvetica"/>
                <a:sym typeface="Helvetica"/>
              </a:rPr>
              <a:t>كان</a:t>
            </a:r>
            <a:r>
              <a:rPr sz="5400" b="1" dirty="0">
                <a:solidFill>
                  <a:srgbClr val="C00000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5400" b="1" dirty="0" err="1">
                <a:solidFill>
                  <a:srgbClr val="C00000"/>
                </a:solidFill>
                <a:latin typeface="Helvetica"/>
                <a:ea typeface="Helvetica"/>
                <a:cs typeface="Helvetica"/>
                <a:sym typeface="Helvetica"/>
              </a:rPr>
              <a:t>متصلا</a:t>
            </a:r>
            <a:r>
              <a:rPr sz="5400" b="1" dirty="0">
                <a:solidFill>
                  <a:srgbClr val="C00000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5400" b="1" dirty="0" err="1">
                <a:solidFill>
                  <a:srgbClr val="C00000"/>
                </a:solidFill>
                <a:latin typeface="Helvetica"/>
                <a:ea typeface="Helvetica"/>
                <a:cs typeface="Helvetica"/>
                <a:sym typeface="Helvetica"/>
              </a:rPr>
              <a:t>بموضوع</a:t>
            </a:r>
            <a:r>
              <a:rPr sz="5400" b="1" dirty="0">
                <a:solidFill>
                  <a:srgbClr val="C00000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5400" b="1" dirty="0" err="1">
                <a:solidFill>
                  <a:srgbClr val="C00000"/>
                </a:solidFill>
                <a:latin typeface="Helvetica"/>
                <a:ea typeface="Helvetica"/>
                <a:cs typeface="Helvetica"/>
                <a:sym typeface="Helvetica"/>
              </a:rPr>
              <a:t>بحثك</a:t>
            </a:r>
            <a:r>
              <a:rPr sz="5400" b="1" dirty="0">
                <a:solidFill>
                  <a:srgbClr val="C00000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5400" b="1" dirty="0" err="1">
                <a:solidFill>
                  <a:srgbClr val="C00000"/>
                </a:solidFill>
                <a:latin typeface="Helvetica"/>
                <a:ea typeface="Helvetica"/>
                <a:cs typeface="Helvetica"/>
                <a:sym typeface="Helvetica"/>
              </a:rPr>
              <a:t>أم</a:t>
            </a:r>
            <a:r>
              <a:rPr sz="5400" b="1" dirty="0">
                <a:solidFill>
                  <a:srgbClr val="C00000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5400" b="1" dirty="0" err="1">
                <a:solidFill>
                  <a:srgbClr val="C00000"/>
                </a:solidFill>
                <a:latin typeface="Helvetica"/>
                <a:ea typeface="Helvetica"/>
                <a:cs typeface="Helvetica"/>
                <a:sym typeface="Helvetica"/>
              </a:rPr>
              <a:t>لا</a:t>
            </a:r>
            <a:r>
              <a:rPr sz="5400" b="1" dirty="0">
                <a:solidFill>
                  <a:srgbClr val="C00000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5400" b="1" dirty="0" err="1">
                <a:solidFill>
                  <a:srgbClr val="C00000"/>
                </a:solidFill>
                <a:latin typeface="Helvetica"/>
                <a:ea typeface="Helvetica"/>
                <a:cs typeface="Helvetica"/>
                <a:sym typeface="Helvetica"/>
              </a:rPr>
              <a:t>باعتبار</a:t>
            </a:r>
            <a:r>
              <a:rPr sz="5400" b="1" dirty="0">
                <a:solidFill>
                  <a:srgbClr val="C00000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5400" b="1" dirty="0" err="1">
                <a:solidFill>
                  <a:srgbClr val="C00000"/>
                </a:solidFill>
                <a:latin typeface="Helvetica"/>
                <a:ea typeface="Helvetica"/>
                <a:cs typeface="Helvetica"/>
                <a:sym typeface="Helvetica"/>
              </a:rPr>
              <a:t>الآتي</a:t>
            </a:r>
            <a:r>
              <a:rPr sz="5400" b="1" dirty="0">
                <a:solidFill>
                  <a:srgbClr val="C00000"/>
                </a:solidFill>
                <a:latin typeface="Helvetica"/>
                <a:ea typeface="Helvetica"/>
                <a:cs typeface="Helvetica"/>
                <a:sym typeface="Helvetica"/>
              </a:rPr>
              <a:t> :</a:t>
            </a:r>
            <a:endParaRPr sz="5400" b="1" dirty="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905255" lvl="0" indent="-226313" algn="r" defTabSz="452627" rtl="1">
              <a:lnSpc>
                <a:spcPct val="115000"/>
              </a:lnSpc>
              <a:spcBef>
                <a:spcPts val="9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4950" dirty="0">
                <a:latin typeface="Symbol"/>
                <a:ea typeface="Symbol"/>
                <a:cs typeface="Symbol"/>
                <a:sym typeface="Symbol"/>
              </a:rPr>
              <a:t>•	</a:t>
            </a:r>
            <a:r>
              <a:rPr sz="4455" b="1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هدف</a:t>
            </a:r>
            <a:r>
              <a:rPr sz="4455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455" b="1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البحث</a:t>
            </a:r>
            <a:r>
              <a:rPr sz="4455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endParaRPr sz="4455" b="1" dirty="0">
              <a:solidFill>
                <a:srgbClr val="00487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905255" lvl="0" indent="-226313" algn="r" defTabSz="452627" rtl="1">
              <a:lnSpc>
                <a:spcPct val="115000"/>
              </a:lnSpc>
              <a:spcBef>
                <a:spcPts val="9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4455" b="1" dirty="0">
                <a:solidFill>
                  <a:srgbClr val="00487E"/>
                </a:solidFill>
                <a:latin typeface="Symbol"/>
                <a:ea typeface="Symbol"/>
                <a:cs typeface="Symbol"/>
                <a:sym typeface="Symbol"/>
              </a:rPr>
              <a:t>•	</a:t>
            </a:r>
            <a:r>
              <a:rPr sz="4455" b="1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متغيرات</a:t>
            </a:r>
            <a:r>
              <a:rPr sz="4455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455" b="1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البحث</a:t>
            </a:r>
            <a:r>
              <a:rPr sz="4455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endParaRPr sz="4455" b="1" dirty="0">
              <a:solidFill>
                <a:srgbClr val="00487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905255" lvl="0" indent="-226313" algn="r" defTabSz="452627" rtl="1">
              <a:lnSpc>
                <a:spcPct val="115000"/>
              </a:lnSpc>
              <a:spcBef>
                <a:spcPts val="9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4455" b="1" dirty="0">
                <a:solidFill>
                  <a:srgbClr val="00487E"/>
                </a:solidFill>
                <a:latin typeface="Symbol"/>
                <a:ea typeface="Symbol"/>
                <a:cs typeface="Symbol"/>
                <a:sym typeface="Symbol"/>
              </a:rPr>
              <a:t>•	</a:t>
            </a:r>
            <a:r>
              <a:rPr sz="4455" b="1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عينة</a:t>
            </a:r>
            <a:r>
              <a:rPr sz="4455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455" b="1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البحث</a:t>
            </a:r>
            <a:r>
              <a:rPr sz="4455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endParaRPr sz="4455" b="1" dirty="0">
              <a:solidFill>
                <a:srgbClr val="00487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905255" lvl="0" indent="-226313" algn="r" defTabSz="452627" rtl="1">
              <a:lnSpc>
                <a:spcPct val="115000"/>
              </a:lnSpc>
              <a:spcBef>
                <a:spcPts val="9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4455" b="1" dirty="0">
                <a:solidFill>
                  <a:srgbClr val="00487E"/>
                </a:solidFill>
                <a:latin typeface="Symbol"/>
                <a:ea typeface="Symbol"/>
                <a:cs typeface="Symbol"/>
                <a:sym typeface="Symbol"/>
              </a:rPr>
              <a:t>•	</a:t>
            </a:r>
            <a:r>
              <a:rPr sz="4455" b="1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منهج</a:t>
            </a:r>
            <a:r>
              <a:rPr sz="4455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455" b="1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البحث</a:t>
            </a:r>
            <a:r>
              <a:rPr sz="4455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endParaRPr sz="4455" b="1" dirty="0">
              <a:solidFill>
                <a:srgbClr val="00487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905255" lvl="0" indent="-226313" algn="r" defTabSz="452627" rtl="1">
              <a:lnSpc>
                <a:spcPct val="115000"/>
              </a:lnSpc>
              <a:spcBef>
                <a:spcPts val="9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4455" dirty="0">
                <a:latin typeface="Symbol"/>
                <a:ea typeface="Symbol"/>
                <a:cs typeface="Symbol"/>
                <a:sym typeface="Symbol"/>
              </a:rPr>
              <a:t>•	</a:t>
            </a:r>
            <a:r>
              <a:rPr sz="4455" b="1" dirty="0" err="1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الأبحاث</a:t>
            </a:r>
            <a:r>
              <a:rPr sz="4455" b="1" dirty="0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455" b="1" dirty="0" err="1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التي</a:t>
            </a:r>
            <a:r>
              <a:rPr sz="4455" b="1" dirty="0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455" b="1" dirty="0" err="1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يتم</a:t>
            </a:r>
            <a:r>
              <a:rPr sz="4455" b="1" dirty="0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455" b="1" dirty="0" err="1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استبعادها</a:t>
            </a:r>
            <a:r>
              <a:rPr sz="4455" b="1" dirty="0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455" b="1" dirty="0" err="1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لا</a:t>
            </a:r>
            <a:r>
              <a:rPr sz="4455" b="1" dirty="0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455" b="1" dirty="0" err="1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تحذف</a:t>
            </a:r>
            <a:r>
              <a:rPr sz="4455" b="1" dirty="0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455" b="1" dirty="0" err="1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نهائيا</a:t>
            </a:r>
            <a:r>
              <a:rPr sz="4455" b="1" dirty="0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 ،</a:t>
            </a:r>
            <a:r>
              <a:rPr sz="4455" b="1" dirty="0" err="1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وإنما</a:t>
            </a:r>
            <a:r>
              <a:rPr sz="4455" b="1" dirty="0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455" b="1" dirty="0" err="1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تحفظ</a:t>
            </a:r>
            <a:r>
              <a:rPr sz="4455" b="1" dirty="0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455" b="1" dirty="0" err="1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في</a:t>
            </a:r>
            <a:r>
              <a:rPr sz="4455" b="1" dirty="0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455" b="1" dirty="0" err="1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مجلد</a:t>
            </a:r>
            <a:r>
              <a:rPr sz="4455" b="1" dirty="0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455" b="1" dirty="0" err="1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بعنوان</a:t>
            </a:r>
            <a:r>
              <a:rPr sz="4455" b="1" dirty="0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lang="ar-SA" sz="4455" b="1" dirty="0" smtClean="0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(</a:t>
            </a:r>
            <a:r>
              <a:rPr sz="4455" b="1" dirty="0" err="1" smtClean="0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أبحاث</a:t>
            </a:r>
            <a:r>
              <a:rPr sz="4455" b="1" dirty="0" smtClean="0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455" b="1" dirty="0" err="1" smtClean="0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محذوفة</a:t>
            </a:r>
            <a:r>
              <a:rPr lang="ar-SA" sz="4455" b="1" dirty="0" smtClean="0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)</a:t>
            </a:r>
            <a:r>
              <a:rPr sz="4455" b="1" dirty="0" smtClean="0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455" b="1" dirty="0" err="1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وتكون</a:t>
            </a:r>
            <a:r>
              <a:rPr sz="4455" b="1" dirty="0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455" b="1" dirty="0" err="1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الباحثة</a:t>
            </a:r>
            <a:r>
              <a:rPr sz="4455" b="1" dirty="0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455" b="1" dirty="0" err="1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مستعدة</a:t>
            </a:r>
            <a:r>
              <a:rPr sz="4455" b="1" dirty="0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455" b="1" dirty="0" err="1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لتبرير</a:t>
            </a:r>
            <a:r>
              <a:rPr sz="4455" b="1" dirty="0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455" b="1" dirty="0" err="1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سبب</a:t>
            </a:r>
            <a:r>
              <a:rPr sz="4455" b="1" dirty="0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455" b="1" dirty="0" err="1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استبعاد</a:t>
            </a:r>
            <a:r>
              <a:rPr sz="4455" b="1" dirty="0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455" b="1" dirty="0" err="1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هذه</a:t>
            </a:r>
            <a:r>
              <a:rPr sz="4455" b="1" dirty="0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455" b="1" dirty="0" err="1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الأبحاث</a:t>
            </a:r>
            <a:r>
              <a:rPr sz="4455" b="1" dirty="0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 .</a:t>
            </a:r>
            <a:endParaRPr sz="4455" b="1" dirty="0">
              <a:solidFill>
                <a:srgbClr val="0033CC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 marL="0" marR="393192" lvl="0" indent="0" algn="ctr" defTabSz="393192" rtl="1">
              <a:lnSpc>
                <a:spcPct val="115000"/>
              </a:lnSpc>
              <a:spcBef>
                <a:spcPts val="8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5332" b="1" dirty="0" err="1">
                <a:solidFill>
                  <a:srgbClr val="FF0000"/>
                </a:solidFill>
                <a:latin typeface="Helvetica"/>
                <a:ea typeface="Helvetica"/>
                <a:cs typeface="Helvetica"/>
                <a:sym typeface="Helvetica"/>
              </a:rPr>
              <a:t>بعد</a:t>
            </a:r>
            <a:r>
              <a:rPr sz="5332" b="1" dirty="0">
                <a:solidFill>
                  <a:srgbClr val="FF0000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5332" b="1" dirty="0" err="1">
                <a:solidFill>
                  <a:srgbClr val="FF0000"/>
                </a:solidFill>
                <a:latin typeface="Helvetica"/>
                <a:ea typeface="Helvetica"/>
                <a:cs typeface="Helvetica"/>
                <a:sym typeface="Helvetica"/>
              </a:rPr>
              <a:t>اختيار</a:t>
            </a:r>
            <a:r>
              <a:rPr sz="5332" b="1" dirty="0">
                <a:solidFill>
                  <a:srgbClr val="FF0000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5332" b="1" dirty="0" err="1">
                <a:solidFill>
                  <a:srgbClr val="FF0000"/>
                </a:solidFill>
                <a:latin typeface="Helvetica"/>
                <a:ea typeface="Helvetica"/>
                <a:cs typeface="Helvetica"/>
                <a:sym typeface="Helvetica"/>
              </a:rPr>
              <a:t>الأبحاث</a:t>
            </a:r>
            <a:r>
              <a:rPr sz="5332" b="1" dirty="0">
                <a:solidFill>
                  <a:srgbClr val="FF0000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5332" b="1" dirty="0" err="1">
                <a:solidFill>
                  <a:srgbClr val="FF0000"/>
                </a:solidFill>
                <a:latin typeface="Helvetica"/>
                <a:ea typeface="Helvetica"/>
                <a:cs typeface="Helvetica"/>
                <a:sym typeface="Helvetica"/>
              </a:rPr>
              <a:t>ذات</a:t>
            </a:r>
            <a:r>
              <a:rPr sz="5332" b="1" dirty="0">
                <a:solidFill>
                  <a:srgbClr val="FF0000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5332" b="1" dirty="0" err="1">
                <a:solidFill>
                  <a:srgbClr val="FF0000"/>
                </a:solidFill>
                <a:latin typeface="Helvetica"/>
                <a:ea typeface="Helvetica"/>
                <a:cs typeface="Helvetica"/>
                <a:sym typeface="Helvetica"/>
              </a:rPr>
              <a:t>الصلة</a:t>
            </a:r>
            <a:r>
              <a:rPr sz="5332" b="1" dirty="0">
                <a:solidFill>
                  <a:srgbClr val="FF0000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5332" b="1" dirty="0" err="1">
                <a:solidFill>
                  <a:srgbClr val="FF0000"/>
                </a:solidFill>
                <a:latin typeface="Helvetica"/>
                <a:ea typeface="Helvetica"/>
                <a:cs typeface="Helvetica"/>
                <a:sym typeface="Helvetica"/>
              </a:rPr>
              <a:t>بالموضوع</a:t>
            </a:r>
            <a:r>
              <a:rPr sz="5332" b="1" dirty="0">
                <a:solidFill>
                  <a:srgbClr val="FF0000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lang="ar-SA" sz="5332" b="1" dirty="0" smtClean="0">
                <a:solidFill>
                  <a:srgbClr val="FF0000"/>
                </a:solidFill>
                <a:latin typeface="Helvetica"/>
                <a:ea typeface="Helvetica"/>
                <a:cs typeface="Helvetica"/>
                <a:sym typeface="Helvetica"/>
              </a:rPr>
              <a:t>  </a:t>
            </a:r>
            <a:r>
              <a:rPr sz="5332" b="1" dirty="0" smtClean="0">
                <a:solidFill>
                  <a:srgbClr val="FF0000"/>
                </a:solidFill>
                <a:latin typeface="Helvetica"/>
                <a:ea typeface="Helvetica"/>
                <a:cs typeface="Helvetica"/>
                <a:sym typeface="Helvetica"/>
              </a:rPr>
              <a:t>:</a:t>
            </a:r>
            <a:r>
              <a:rPr sz="5332" b="1" dirty="0" err="1">
                <a:solidFill>
                  <a:srgbClr val="FF0000"/>
                </a:solidFill>
                <a:latin typeface="Helvetica"/>
                <a:ea typeface="Helvetica"/>
                <a:cs typeface="Helvetica"/>
                <a:sym typeface="Helvetica"/>
              </a:rPr>
              <a:t>تقرر</a:t>
            </a:r>
            <a:r>
              <a:rPr sz="5332" b="1" dirty="0">
                <a:solidFill>
                  <a:srgbClr val="FF0000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5332" b="1" dirty="0" err="1">
                <a:solidFill>
                  <a:srgbClr val="FF0000"/>
                </a:solidFill>
                <a:latin typeface="Helvetica"/>
                <a:ea typeface="Helvetica"/>
                <a:cs typeface="Helvetica"/>
                <a:sym typeface="Helvetica"/>
              </a:rPr>
              <a:t>الباحثة</a:t>
            </a:r>
            <a:r>
              <a:rPr sz="5332" b="1" dirty="0">
                <a:solidFill>
                  <a:srgbClr val="FF0000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5332" b="1" dirty="0" err="1">
                <a:solidFill>
                  <a:srgbClr val="FF0000"/>
                </a:solidFill>
                <a:latin typeface="Helvetica"/>
                <a:ea typeface="Helvetica"/>
                <a:cs typeface="Helvetica"/>
                <a:sym typeface="Helvetica"/>
              </a:rPr>
              <a:t>الطريقة</a:t>
            </a:r>
            <a:r>
              <a:rPr sz="5332" b="1" dirty="0">
                <a:solidFill>
                  <a:srgbClr val="FF0000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5332" b="1" dirty="0" err="1">
                <a:solidFill>
                  <a:srgbClr val="FF0000"/>
                </a:solidFill>
                <a:latin typeface="Helvetica"/>
                <a:ea typeface="Helvetica"/>
                <a:cs typeface="Helvetica"/>
                <a:sym typeface="Helvetica"/>
              </a:rPr>
              <a:t>المناسبة</a:t>
            </a:r>
            <a:r>
              <a:rPr sz="5332" b="1" dirty="0">
                <a:solidFill>
                  <a:srgbClr val="FF0000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5332" b="1" dirty="0" err="1">
                <a:solidFill>
                  <a:srgbClr val="FF0000"/>
                </a:solidFill>
                <a:latin typeface="Helvetica"/>
                <a:ea typeface="Helvetica"/>
                <a:cs typeface="Helvetica"/>
                <a:sym typeface="Helvetica"/>
              </a:rPr>
              <a:t>لكتابة</a:t>
            </a:r>
            <a:r>
              <a:rPr sz="5332" b="1" dirty="0">
                <a:solidFill>
                  <a:srgbClr val="FF0000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5332" b="1" dirty="0" err="1">
                <a:solidFill>
                  <a:srgbClr val="FF0000"/>
                </a:solidFill>
                <a:latin typeface="Helvetica"/>
                <a:ea typeface="Helvetica"/>
                <a:cs typeface="Helvetica"/>
                <a:sym typeface="Helvetica"/>
              </a:rPr>
              <a:t>الملاحظات</a:t>
            </a:r>
            <a:r>
              <a:rPr sz="5332" b="1" dirty="0">
                <a:solidFill>
                  <a:srgbClr val="FF0000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lang="ar-SA" sz="5332" b="1" dirty="0" smtClean="0">
                <a:solidFill>
                  <a:srgbClr val="FF0000"/>
                </a:solidFill>
                <a:latin typeface="Helvetica"/>
                <a:ea typeface="Helvetica"/>
                <a:cs typeface="Helvetica"/>
                <a:sym typeface="Helvetica"/>
              </a:rPr>
              <a:t>(</a:t>
            </a:r>
            <a:r>
              <a:rPr sz="5332" b="1" dirty="0" err="1" smtClean="0">
                <a:solidFill>
                  <a:srgbClr val="FF0000"/>
                </a:solidFill>
                <a:latin typeface="Helvetica"/>
                <a:ea typeface="Helvetica"/>
                <a:cs typeface="Helvetica"/>
                <a:sym typeface="Helvetica"/>
              </a:rPr>
              <a:t>ورقيا</a:t>
            </a:r>
            <a:r>
              <a:rPr sz="5332" b="1" dirty="0" smtClean="0">
                <a:solidFill>
                  <a:srgbClr val="FF0000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5332" b="1" dirty="0" err="1">
                <a:solidFill>
                  <a:srgbClr val="FF0000"/>
                </a:solidFill>
                <a:latin typeface="Helvetica"/>
                <a:ea typeface="Helvetica"/>
                <a:cs typeface="Helvetica"/>
                <a:sym typeface="Helvetica"/>
              </a:rPr>
              <a:t>أم</a:t>
            </a:r>
            <a:r>
              <a:rPr sz="5332" b="1" dirty="0">
                <a:solidFill>
                  <a:srgbClr val="FF0000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5332" b="1" dirty="0" err="1" smtClean="0">
                <a:solidFill>
                  <a:srgbClr val="FF0000"/>
                </a:solidFill>
                <a:latin typeface="Helvetica"/>
                <a:ea typeface="Helvetica"/>
                <a:cs typeface="Helvetica"/>
                <a:sym typeface="Helvetica"/>
              </a:rPr>
              <a:t>إلكترونية</a:t>
            </a:r>
            <a:r>
              <a:rPr lang="ar-SA" sz="5332" b="1" dirty="0" smtClean="0">
                <a:solidFill>
                  <a:srgbClr val="FF0000"/>
                </a:solidFill>
                <a:latin typeface="Helvetica"/>
                <a:ea typeface="Helvetica"/>
                <a:cs typeface="Helvetica"/>
                <a:sym typeface="Helvetica"/>
              </a:rPr>
              <a:t>)</a:t>
            </a:r>
            <a:endParaRPr sz="5332" b="1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393192" lvl="0" indent="0" algn="r" defTabSz="393192" rtl="1">
              <a:lnSpc>
                <a:spcPct val="115000"/>
              </a:lnSpc>
              <a:spcBef>
                <a:spcPts val="8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5332" b="1" dirty="0">
                <a:solidFill>
                  <a:srgbClr val="00487E"/>
                </a:solidFill>
                <a:latin typeface="Arial"/>
                <a:ea typeface="Arial"/>
                <a:cs typeface="Arial"/>
                <a:sym typeface="Arial"/>
              </a:rPr>
              <a:t>- </a:t>
            </a:r>
            <a:r>
              <a:rPr lang="ar-SA" sz="5332" b="1" dirty="0" smtClean="0">
                <a:solidFill>
                  <a:srgbClr val="00487E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sz="5332" b="1" dirty="0" err="1" smtClean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تستخدم</a:t>
            </a:r>
            <a:r>
              <a:rPr sz="5332" b="1" dirty="0" smtClean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5332" b="1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برنامج</a:t>
            </a:r>
            <a:r>
              <a:rPr sz="5332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5332" b="1" dirty="0">
                <a:solidFill>
                  <a:srgbClr val="00487E"/>
                </a:solidFill>
                <a:latin typeface="Calibri"/>
                <a:ea typeface="Calibri"/>
                <a:cs typeface="Calibri"/>
                <a:sym typeface="Calibri"/>
              </a:rPr>
              <a:t>EndNote </a:t>
            </a:r>
            <a:r>
              <a:rPr sz="5332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lang="ar-SA" sz="5332" b="1" dirty="0" smtClean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5332" b="1" dirty="0" err="1" smtClean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أو</a:t>
            </a:r>
            <a:r>
              <a:rPr sz="5332" b="1" dirty="0" smtClean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5332" b="1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أي</a:t>
            </a:r>
            <a:r>
              <a:rPr sz="5332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5332" b="1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برنامج</a:t>
            </a:r>
            <a:r>
              <a:rPr sz="5332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5332" b="1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آخر</a:t>
            </a:r>
            <a:r>
              <a:rPr sz="5332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5332" b="1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لتنظيم</a:t>
            </a:r>
            <a:r>
              <a:rPr sz="5332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5332" b="1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قائمة</a:t>
            </a:r>
            <a:r>
              <a:rPr sz="5332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5332" b="1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المراجع</a:t>
            </a:r>
            <a:r>
              <a:rPr sz="5332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.</a:t>
            </a:r>
            <a:endParaRPr sz="5332" b="1" dirty="0">
              <a:solidFill>
                <a:srgbClr val="00487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393192" lvl="0" indent="0" algn="r" defTabSz="393192" rtl="1">
              <a:lnSpc>
                <a:spcPct val="115000"/>
              </a:lnSpc>
              <a:spcBef>
                <a:spcPts val="8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5332" b="1" dirty="0">
                <a:solidFill>
                  <a:srgbClr val="00487E"/>
                </a:solidFill>
                <a:latin typeface="Arial"/>
                <a:ea typeface="Arial"/>
                <a:cs typeface="Arial"/>
                <a:sym typeface="Arial"/>
              </a:rPr>
              <a:t>**</a:t>
            </a:r>
            <a:r>
              <a:rPr sz="5332" b="1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بالاطلاع</a:t>
            </a:r>
            <a:r>
              <a:rPr sz="5332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5332" b="1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على</a:t>
            </a:r>
            <a:r>
              <a:rPr sz="5332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5332" b="1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قائمة</a:t>
            </a:r>
            <a:r>
              <a:rPr sz="5332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5332" b="1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المراجع</a:t>
            </a:r>
            <a:r>
              <a:rPr sz="5332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5332" b="1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تستطيع</a:t>
            </a:r>
            <a:r>
              <a:rPr sz="5332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5332" b="1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الباحثة</a:t>
            </a:r>
            <a:r>
              <a:rPr sz="5332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5332" b="1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معرفة</a:t>
            </a:r>
            <a:r>
              <a:rPr sz="5332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5332" b="1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ما</a:t>
            </a:r>
            <a:r>
              <a:rPr sz="5332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5332" b="1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تم</a:t>
            </a:r>
            <a:r>
              <a:rPr sz="5332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5332" b="1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جمعه</a:t>
            </a:r>
            <a:r>
              <a:rPr sz="5332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5332" b="1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وبعض</a:t>
            </a:r>
            <a:r>
              <a:rPr sz="5332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5332" b="1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الملامح</a:t>
            </a:r>
            <a:r>
              <a:rPr sz="5332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5332" b="1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الرئيسية</a:t>
            </a:r>
            <a:r>
              <a:rPr sz="5332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5332" b="1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للأبحاث</a:t>
            </a:r>
            <a:r>
              <a:rPr sz="5332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endParaRPr lang="ar-SA" sz="5332" b="1" dirty="0" smtClean="0">
              <a:solidFill>
                <a:srgbClr val="00487E"/>
              </a:solidFill>
              <a:latin typeface="Helvetica"/>
              <a:ea typeface="Helvetica"/>
              <a:cs typeface="Helvetica"/>
              <a:sym typeface="Helvetica"/>
            </a:endParaRPr>
          </a:p>
          <a:p>
            <a:pPr marL="0" marR="393192" lvl="0" indent="0" algn="r" defTabSz="393192" rtl="1">
              <a:lnSpc>
                <a:spcPct val="115000"/>
              </a:lnSpc>
              <a:spcBef>
                <a:spcPts val="8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5332" b="1" dirty="0" err="1" smtClean="0">
                <a:solidFill>
                  <a:srgbClr val="FF0000"/>
                </a:solidFill>
                <a:latin typeface="Helvetica"/>
                <a:ea typeface="Helvetica"/>
                <a:cs typeface="Helvetica"/>
                <a:sym typeface="Helvetica"/>
              </a:rPr>
              <a:t>مثل</a:t>
            </a:r>
            <a:r>
              <a:rPr sz="5332" b="1" dirty="0" smtClean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5332" b="1" dirty="0">
                <a:solidFill>
                  <a:srgbClr val="FF0000"/>
                </a:solidFill>
                <a:latin typeface="Helvetica"/>
                <a:ea typeface="Helvetica"/>
                <a:cs typeface="Helvetica"/>
                <a:sym typeface="Helvetica"/>
              </a:rPr>
              <a:t>: </a:t>
            </a:r>
            <a:r>
              <a:rPr sz="5332" b="1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هل</a:t>
            </a:r>
            <a:r>
              <a:rPr sz="5332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5332" b="1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معظمها</a:t>
            </a:r>
            <a:r>
              <a:rPr sz="5332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5332" b="1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من</a:t>
            </a:r>
            <a:r>
              <a:rPr sz="5332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5332" b="1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إنتاج</a:t>
            </a:r>
            <a:r>
              <a:rPr sz="5332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5332" b="1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باحث</a:t>
            </a:r>
            <a:r>
              <a:rPr sz="5332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5332" b="1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واحد</a:t>
            </a:r>
            <a:r>
              <a:rPr sz="5332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5332" b="1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أو</a:t>
            </a:r>
            <a:r>
              <a:rPr sz="5332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5332" b="1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مجموعة</a:t>
            </a:r>
            <a:r>
              <a:rPr sz="5332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5332" b="1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محددة</a:t>
            </a:r>
            <a:r>
              <a:rPr sz="5332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5332" b="1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من</a:t>
            </a:r>
            <a:r>
              <a:rPr sz="5332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5332" b="1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الباحثين</a:t>
            </a:r>
            <a:r>
              <a:rPr sz="5332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؟ </a:t>
            </a:r>
            <a:r>
              <a:rPr sz="5332" b="1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هل</a:t>
            </a:r>
            <a:r>
              <a:rPr sz="5332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5332" b="1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معظمها</a:t>
            </a:r>
            <a:r>
              <a:rPr sz="5332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5332" b="1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منشورة</a:t>
            </a:r>
            <a:r>
              <a:rPr sz="5332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5332" b="1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في</a:t>
            </a:r>
            <a:r>
              <a:rPr sz="5332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5332" b="1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نفس</a:t>
            </a:r>
            <a:r>
              <a:rPr sz="5332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5332" b="1" dirty="0" err="1" smtClean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المجلة</a:t>
            </a:r>
            <a:r>
              <a:rPr lang="ar-SA" sz="5332" b="1" dirty="0" smtClean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؟</a:t>
            </a:r>
            <a:endParaRPr sz="5332" b="1" dirty="0">
              <a:solidFill>
                <a:srgbClr val="00487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393192" lvl="0" indent="0" algn="r" defTabSz="393192" rtl="1">
              <a:lnSpc>
                <a:spcPct val="115000"/>
              </a:lnSpc>
              <a:spcBef>
                <a:spcPts val="8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5332" b="1" dirty="0">
                <a:solidFill>
                  <a:srgbClr val="00487E"/>
                </a:solidFill>
                <a:latin typeface="Arial"/>
                <a:ea typeface="Arial"/>
                <a:cs typeface="Arial"/>
                <a:sym typeface="Arial"/>
              </a:rPr>
              <a:t>**</a:t>
            </a:r>
            <a:r>
              <a:rPr sz="5332" b="1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لا</a:t>
            </a:r>
            <a:r>
              <a:rPr sz="5332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5332" b="1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يوجد</a:t>
            </a:r>
            <a:r>
              <a:rPr sz="5332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5332" b="1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عدد</a:t>
            </a:r>
            <a:r>
              <a:rPr sz="5332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5332" b="1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محدد</a:t>
            </a:r>
            <a:r>
              <a:rPr sz="5332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5332" b="1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للمراجع</a:t>
            </a:r>
            <a:r>
              <a:rPr sz="5332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5332" b="1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التي</a:t>
            </a:r>
            <a:r>
              <a:rPr sz="5332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5332" b="1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يجب</a:t>
            </a:r>
            <a:r>
              <a:rPr sz="5332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5332" b="1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أن</a:t>
            </a:r>
            <a:r>
              <a:rPr sz="5332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5332" b="1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يتم</a:t>
            </a:r>
            <a:r>
              <a:rPr sz="5332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5332" b="1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جمعها</a:t>
            </a:r>
            <a:r>
              <a:rPr sz="5332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،</a:t>
            </a:r>
            <a:r>
              <a:rPr sz="5332" b="1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فقد</a:t>
            </a:r>
            <a:r>
              <a:rPr sz="5332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5332" b="1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تكون</a:t>
            </a:r>
            <a:r>
              <a:rPr sz="5332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5332" b="1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الأبحاث</a:t>
            </a:r>
            <a:r>
              <a:rPr sz="5332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lang="ar-SA" sz="5332" b="1" dirty="0" smtClean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 </a:t>
            </a:r>
            <a:r>
              <a:rPr sz="5332" b="1" dirty="0" err="1" smtClean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المتصلة</a:t>
            </a:r>
            <a:r>
              <a:rPr sz="5332" b="1" dirty="0" smtClean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5332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10 </a:t>
            </a:r>
            <a:r>
              <a:rPr lang="ar-SA" sz="5332" b="1" dirty="0" smtClean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5332" b="1" dirty="0" err="1" smtClean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أو</a:t>
            </a:r>
            <a:r>
              <a:rPr sz="5332" b="1" dirty="0" smtClean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5332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40 </a:t>
            </a:r>
            <a:r>
              <a:rPr lang="ar-SA" sz="5332" b="1" dirty="0" smtClean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5332" b="1" dirty="0" err="1" smtClean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بحثا</a:t>
            </a:r>
            <a:r>
              <a:rPr sz="5332" b="1" dirty="0" smtClean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5332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،</a:t>
            </a:r>
            <a:r>
              <a:rPr sz="5332" b="1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بحسب</a:t>
            </a:r>
            <a:r>
              <a:rPr sz="5332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5332" b="1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الموضوع</a:t>
            </a:r>
            <a:r>
              <a:rPr sz="5332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5332" b="1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والنشاط</a:t>
            </a:r>
            <a:r>
              <a:rPr sz="5332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5332" b="1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البحثي</a:t>
            </a:r>
            <a:r>
              <a:rPr sz="5332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lang="ar-SA" sz="5332" b="1" dirty="0" smtClean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5332" b="1" dirty="0" err="1" smtClean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فيه</a:t>
            </a:r>
            <a:r>
              <a:rPr sz="5332" b="1" dirty="0" smtClean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5332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.</a:t>
            </a:r>
            <a:endParaRPr sz="5332" b="1" dirty="0">
              <a:solidFill>
                <a:srgbClr val="00487E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>
            <a:spLocks noGrp="1"/>
          </p:cNvSpPr>
          <p:nvPr>
            <p:ph type="title"/>
          </p:nvPr>
        </p:nvSpPr>
        <p:spPr>
          <a:xfrm>
            <a:off x="2032000" y="558800"/>
            <a:ext cx="20320000" cy="2769616"/>
          </a:xfrm>
          <a:prstGeom prst="rect">
            <a:avLst/>
          </a:prstGeom>
        </p:spPr>
        <p:txBody>
          <a:bodyPr>
            <a:normAutofit/>
          </a:bodyPr>
          <a:lstStyle/>
          <a:p>
            <a:pPr marR="457200" lvl="0" defTabSz="457200" rtl="1">
              <a:lnSpc>
                <a:spcPct val="115000"/>
              </a:lnSpc>
              <a:spcBef>
                <a:spcPts val="10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6000" b="1" dirty="0" err="1">
                <a:solidFill>
                  <a:srgbClr val="FF0000"/>
                </a:solidFill>
                <a:latin typeface="Helvetica"/>
                <a:ea typeface="Helvetica"/>
                <a:cs typeface="Helvetica"/>
                <a:sym typeface="Helvetica"/>
              </a:rPr>
              <a:t>طرق</a:t>
            </a:r>
            <a:r>
              <a:rPr sz="6000" b="1" dirty="0">
                <a:solidFill>
                  <a:srgbClr val="FF0000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6000" b="1" dirty="0" err="1">
                <a:solidFill>
                  <a:srgbClr val="FF0000"/>
                </a:solidFill>
                <a:latin typeface="Helvetica"/>
                <a:ea typeface="Helvetica"/>
                <a:cs typeface="Helvetica"/>
                <a:sym typeface="Helvetica"/>
              </a:rPr>
              <a:t>قراءة</a:t>
            </a:r>
            <a:r>
              <a:rPr sz="6000" b="1" dirty="0">
                <a:solidFill>
                  <a:srgbClr val="FF0000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6000" b="1" dirty="0" err="1">
                <a:solidFill>
                  <a:srgbClr val="FF0000"/>
                </a:solidFill>
                <a:latin typeface="Helvetica"/>
                <a:ea typeface="Helvetica"/>
                <a:cs typeface="Helvetica"/>
                <a:sym typeface="Helvetica"/>
              </a:rPr>
              <a:t>الأبحاث</a:t>
            </a:r>
            <a:r>
              <a:rPr sz="6000" b="1" dirty="0">
                <a:solidFill>
                  <a:srgbClr val="FF0000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6000" b="1" dirty="0" err="1" smtClean="0">
                <a:solidFill>
                  <a:srgbClr val="FF0000"/>
                </a:solidFill>
                <a:latin typeface="Helvetica"/>
                <a:ea typeface="Helvetica"/>
                <a:cs typeface="Helvetica"/>
                <a:sym typeface="Helvetica"/>
              </a:rPr>
              <a:t>العلمية</a:t>
            </a:r>
            <a:r>
              <a:rPr lang="ar-SA" sz="6000" b="1" dirty="0" smtClean="0">
                <a:solidFill>
                  <a:srgbClr val="FF0000"/>
                </a:solidFill>
                <a:latin typeface="Helvetica"/>
                <a:ea typeface="Helvetica"/>
                <a:cs typeface="Helvetica"/>
                <a:sym typeface="Helvetica"/>
              </a:rPr>
              <a:t/>
            </a:r>
            <a:br>
              <a:rPr lang="ar-SA" sz="6000" b="1" dirty="0" smtClean="0">
                <a:solidFill>
                  <a:srgbClr val="FF0000"/>
                </a:solidFill>
                <a:latin typeface="Helvetica"/>
                <a:ea typeface="Helvetica"/>
                <a:cs typeface="Helvetica"/>
                <a:sym typeface="Helvetica"/>
              </a:rPr>
            </a:br>
            <a:r>
              <a:rPr sz="6000" b="1" dirty="0" err="1" smtClean="0">
                <a:solidFill>
                  <a:srgbClr val="FF0000"/>
                </a:solidFill>
                <a:latin typeface="Helvetica"/>
                <a:ea typeface="Helvetica"/>
                <a:cs typeface="Helvetica"/>
                <a:sym typeface="Helvetica"/>
              </a:rPr>
              <a:t>هناك</a:t>
            </a:r>
            <a:r>
              <a:rPr sz="6000" b="1" dirty="0" smtClean="0">
                <a:solidFill>
                  <a:srgbClr val="FF0000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6000" b="1" dirty="0" err="1">
                <a:solidFill>
                  <a:srgbClr val="FF0000"/>
                </a:solidFill>
                <a:latin typeface="Helvetica"/>
                <a:ea typeface="Helvetica"/>
                <a:cs typeface="Helvetica"/>
                <a:sym typeface="Helvetica"/>
              </a:rPr>
              <a:t>ثلاث</a:t>
            </a:r>
            <a:r>
              <a:rPr sz="6000" b="1" dirty="0">
                <a:solidFill>
                  <a:srgbClr val="FF0000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6000" b="1" dirty="0" err="1">
                <a:solidFill>
                  <a:srgbClr val="FF0000"/>
                </a:solidFill>
                <a:latin typeface="Helvetica"/>
                <a:ea typeface="Helvetica"/>
                <a:cs typeface="Helvetica"/>
                <a:sym typeface="Helvetica"/>
              </a:rPr>
              <a:t>طرق</a:t>
            </a:r>
            <a:r>
              <a:rPr sz="6000" b="1" dirty="0">
                <a:solidFill>
                  <a:srgbClr val="FF0000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6000" b="1" dirty="0" err="1">
                <a:solidFill>
                  <a:srgbClr val="FF0000"/>
                </a:solidFill>
                <a:latin typeface="Helvetica"/>
                <a:ea typeface="Helvetica"/>
                <a:cs typeface="Helvetica"/>
                <a:sym typeface="Helvetica"/>
              </a:rPr>
              <a:t>للقراءة</a:t>
            </a:r>
            <a:r>
              <a:rPr sz="6000" b="1" dirty="0">
                <a:solidFill>
                  <a:srgbClr val="FF0000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6000" b="1" dirty="0" err="1">
                <a:solidFill>
                  <a:srgbClr val="FF0000"/>
                </a:solidFill>
                <a:latin typeface="Helvetica"/>
                <a:ea typeface="Helvetica"/>
                <a:cs typeface="Helvetica"/>
                <a:sym typeface="Helvetica"/>
              </a:rPr>
              <a:t>بشكل</a:t>
            </a:r>
            <a:r>
              <a:rPr sz="6000" b="1" dirty="0">
                <a:solidFill>
                  <a:srgbClr val="FF0000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6000" b="1" dirty="0" err="1">
                <a:solidFill>
                  <a:srgbClr val="FF0000"/>
                </a:solidFill>
                <a:latin typeface="Helvetica"/>
                <a:ea typeface="Helvetica"/>
                <a:cs typeface="Helvetica"/>
                <a:sym typeface="Helvetica"/>
              </a:rPr>
              <a:t>عام</a:t>
            </a:r>
            <a:r>
              <a:rPr sz="6000" b="1" dirty="0">
                <a:solidFill>
                  <a:srgbClr val="FF0000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60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</a:p>
        </p:txBody>
      </p:sp>
      <p:sp>
        <p:nvSpPr>
          <p:cNvPr id="77" name="Shape 7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 marL="0" marR="457200" lvl="0" indent="0" algn="r" defTabSz="457200" rtl="1">
              <a:lnSpc>
                <a:spcPct val="115000"/>
              </a:lnSpc>
              <a:spcBef>
                <a:spcPts val="10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lang="ar-SA" sz="5000" b="1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1- </a:t>
            </a:r>
            <a:r>
              <a:rPr sz="5000" b="1" dirty="0" err="1" smtClean="0">
                <a:solidFill>
                  <a:srgbClr val="FF0000"/>
                </a:solidFill>
                <a:latin typeface="Helvetica"/>
                <a:ea typeface="Helvetica"/>
                <a:cs typeface="Helvetica"/>
                <a:sym typeface="Helvetica"/>
              </a:rPr>
              <a:t>المسح</a:t>
            </a:r>
            <a:r>
              <a:rPr sz="5000" b="1" dirty="0" smtClean="0">
                <a:solidFill>
                  <a:srgbClr val="FF0000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5000" b="1" dirty="0" err="1">
                <a:solidFill>
                  <a:srgbClr val="FF0000"/>
                </a:solidFill>
                <a:latin typeface="Helvetica"/>
                <a:ea typeface="Helvetica"/>
                <a:cs typeface="Helvetica"/>
                <a:sym typeface="Helvetica"/>
              </a:rPr>
              <a:t>السريع</a:t>
            </a:r>
            <a:r>
              <a:rPr sz="5000" b="1" dirty="0">
                <a:solidFill>
                  <a:srgbClr val="FF0000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50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Scanning </a:t>
            </a:r>
          </a:p>
          <a:p>
            <a:pPr marL="0" marR="457200" lvl="0" indent="0" algn="r" defTabSz="457200" rtl="1">
              <a:lnSpc>
                <a:spcPct val="115000"/>
              </a:lnSpc>
              <a:spcBef>
                <a:spcPts val="10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5000" dirty="0" err="1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البحث</a:t>
            </a:r>
            <a:r>
              <a:rPr sz="5000" dirty="0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5000" dirty="0" err="1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عن</a:t>
            </a:r>
            <a:r>
              <a:rPr sz="5000" dirty="0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5000" dirty="0" err="1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كلمات</a:t>
            </a:r>
            <a:r>
              <a:rPr sz="5000" dirty="0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5000" dirty="0" err="1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مفتاحية</a:t>
            </a:r>
            <a:r>
              <a:rPr sz="5000" dirty="0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5000" dirty="0" err="1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في</a:t>
            </a:r>
            <a:r>
              <a:rPr sz="5000" dirty="0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5000" dirty="0" err="1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البحث</a:t>
            </a:r>
            <a:r>
              <a:rPr sz="5000" dirty="0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 ،</a:t>
            </a:r>
            <a:r>
              <a:rPr sz="5000" dirty="0" err="1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ومواضع</a:t>
            </a:r>
            <a:r>
              <a:rPr sz="5000" dirty="0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5000" dirty="0" err="1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أجوبة</a:t>
            </a:r>
            <a:r>
              <a:rPr sz="5000" dirty="0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5000" dirty="0" err="1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لأسئلة</a:t>
            </a:r>
            <a:r>
              <a:rPr sz="5000" dirty="0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5000" dirty="0" err="1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محددة</a:t>
            </a:r>
            <a:r>
              <a:rPr sz="5000" dirty="0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5000" dirty="0" err="1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في</a:t>
            </a:r>
            <a:r>
              <a:rPr sz="5000" dirty="0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5000" dirty="0" err="1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ذهنك</a:t>
            </a:r>
            <a:r>
              <a:rPr sz="5000" dirty="0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 .</a:t>
            </a:r>
            <a:endParaRPr sz="5000" dirty="0">
              <a:solidFill>
                <a:srgbClr val="0033C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457200" lvl="0" indent="0" algn="r" defTabSz="457200" rtl="1">
              <a:lnSpc>
                <a:spcPct val="115000"/>
              </a:lnSpc>
              <a:spcBef>
                <a:spcPts val="10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lang="ar-SA" sz="5000" b="1" dirty="0" smtClean="0">
                <a:solidFill>
                  <a:srgbClr val="FF0000"/>
                </a:solidFill>
                <a:latin typeface="Helvetica"/>
                <a:ea typeface="Helvetica"/>
                <a:cs typeface="Helvetica"/>
                <a:sym typeface="Helvetica"/>
              </a:rPr>
              <a:t>2- </a:t>
            </a:r>
            <a:r>
              <a:rPr sz="5000" b="1" dirty="0" err="1" smtClean="0">
                <a:solidFill>
                  <a:srgbClr val="FF0000"/>
                </a:solidFill>
                <a:latin typeface="Helvetica"/>
                <a:ea typeface="Helvetica"/>
                <a:cs typeface="Helvetica"/>
                <a:sym typeface="Helvetica"/>
              </a:rPr>
              <a:t>القراءة</a:t>
            </a:r>
            <a:r>
              <a:rPr sz="5000" b="1" dirty="0" smtClean="0">
                <a:solidFill>
                  <a:srgbClr val="FF0000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5000" b="1" dirty="0" err="1">
                <a:solidFill>
                  <a:srgbClr val="FF0000"/>
                </a:solidFill>
                <a:latin typeface="Helvetica"/>
                <a:ea typeface="Helvetica"/>
                <a:cs typeface="Helvetica"/>
                <a:sym typeface="Helvetica"/>
              </a:rPr>
              <a:t>السريعة</a:t>
            </a:r>
            <a:r>
              <a:rPr sz="50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sz="50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Skimming </a:t>
            </a:r>
          </a:p>
          <a:p>
            <a:pPr marL="0" marR="457200" lvl="0" indent="0" algn="r" defTabSz="457200" rtl="1">
              <a:lnSpc>
                <a:spcPct val="115000"/>
              </a:lnSpc>
              <a:spcBef>
                <a:spcPts val="10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5000" dirty="0" err="1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القراءة</a:t>
            </a:r>
            <a:r>
              <a:rPr sz="5000" dirty="0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5000" dirty="0" err="1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للبحث</a:t>
            </a:r>
            <a:r>
              <a:rPr sz="5000" dirty="0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5000" dirty="0" err="1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بشكل</a:t>
            </a:r>
            <a:r>
              <a:rPr sz="5000" dirty="0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5000" dirty="0" err="1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سريع</a:t>
            </a:r>
            <a:r>
              <a:rPr sz="5000" dirty="0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5000" dirty="0" err="1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بهدف</a:t>
            </a:r>
            <a:r>
              <a:rPr sz="5000" dirty="0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5000" dirty="0" err="1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أخذ</a:t>
            </a:r>
            <a:r>
              <a:rPr sz="5000" dirty="0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5000" dirty="0" err="1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فكرة</a:t>
            </a:r>
            <a:r>
              <a:rPr sz="5000" dirty="0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5000" dirty="0" err="1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عامة</a:t>
            </a:r>
            <a:r>
              <a:rPr sz="5000" dirty="0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5000" dirty="0" err="1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عن</a:t>
            </a:r>
            <a:r>
              <a:rPr sz="5000" dirty="0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5000" dirty="0" err="1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محتواه</a:t>
            </a:r>
            <a:r>
              <a:rPr sz="5000" dirty="0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5000" dirty="0" err="1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دون</a:t>
            </a:r>
            <a:r>
              <a:rPr sz="5000" dirty="0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5000" dirty="0" err="1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التعمق</a:t>
            </a:r>
            <a:r>
              <a:rPr sz="5000" dirty="0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5000" dirty="0" err="1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في</a:t>
            </a:r>
            <a:r>
              <a:rPr sz="5000" dirty="0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5000" dirty="0" err="1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التفاصيل</a:t>
            </a:r>
            <a:r>
              <a:rPr sz="5000" dirty="0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 .</a:t>
            </a:r>
          </a:p>
          <a:p>
            <a:pPr marL="0" marR="457200" lvl="0" indent="0" algn="r" defTabSz="457200" rtl="1">
              <a:lnSpc>
                <a:spcPct val="115000"/>
              </a:lnSpc>
              <a:spcBef>
                <a:spcPts val="10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lang="ar-SA" sz="5000" b="1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3- </a:t>
            </a:r>
            <a:r>
              <a:rPr sz="5000" b="1" dirty="0" err="1" smtClean="0">
                <a:solidFill>
                  <a:srgbClr val="FF0000"/>
                </a:solidFill>
                <a:latin typeface="Helvetica"/>
                <a:ea typeface="Helvetica"/>
                <a:cs typeface="Helvetica"/>
                <a:sym typeface="Helvetica"/>
              </a:rPr>
              <a:t>القراءة</a:t>
            </a:r>
            <a:r>
              <a:rPr sz="5000" b="1" dirty="0" smtClean="0">
                <a:solidFill>
                  <a:srgbClr val="FF0000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50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z="5000" b="1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sz="50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Reading </a:t>
            </a:r>
            <a:endParaRPr sz="5000" b="1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457200" lvl="0" indent="0" algn="r" defTabSz="457200" rtl="1">
              <a:lnSpc>
                <a:spcPct val="115000"/>
              </a:lnSpc>
              <a:spcBef>
                <a:spcPts val="10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5000" dirty="0" err="1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قراءة</a:t>
            </a:r>
            <a:r>
              <a:rPr sz="5000" dirty="0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5000" dirty="0" err="1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البحث</a:t>
            </a:r>
            <a:r>
              <a:rPr sz="5000" dirty="0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5000" dirty="0" err="1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كاملا</a:t>
            </a:r>
            <a:r>
              <a:rPr sz="5000" dirty="0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5000" dirty="0" err="1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بشكل</a:t>
            </a:r>
            <a:r>
              <a:rPr sz="5000" dirty="0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5000" dirty="0" err="1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دقيق</a:t>
            </a:r>
            <a:r>
              <a:rPr sz="5000" dirty="0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 ،</a:t>
            </a:r>
            <a:r>
              <a:rPr sz="5000" dirty="0" err="1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ومساءلة</a:t>
            </a:r>
            <a:r>
              <a:rPr sz="5000" dirty="0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5000" dirty="0" err="1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المعلومات</a:t>
            </a:r>
            <a:r>
              <a:rPr sz="5000" dirty="0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5000" dirty="0" err="1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وتحليلها</a:t>
            </a:r>
            <a:r>
              <a:rPr sz="5000" dirty="0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5000" dirty="0" err="1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والربط</a:t>
            </a:r>
            <a:r>
              <a:rPr sz="5000" dirty="0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5000" dirty="0" err="1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بينها</a:t>
            </a:r>
            <a:r>
              <a:rPr sz="5000" dirty="0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 .</a:t>
            </a:r>
            <a:endParaRPr sz="5000" dirty="0">
              <a:solidFill>
                <a:srgbClr val="0033CC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 marL="0" marR="457200" lvl="0" indent="0" algn="ctr" defTabSz="457200" rtl="1">
              <a:lnSpc>
                <a:spcPct val="115000"/>
              </a:lnSpc>
              <a:spcBef>
                <a:spcPts val="10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endParaRPr sz="1400" dirty="0">
              <a:latin typeface="Arial"/>
              <a:ea typeface="Arial"/>
              <a:cs typeface="Arial"/>
              <a:sym typeface="Arial"/>
            </a:endParaRPr>
          </a:p>
          <a:p>
            <a:pPr marL="0" marR="457200" lvl="0" indent="0" algn="ctr" defTabSz="457200" rtl="1">
              <a:lnSpc>
                <a:spcPct val="115000"/>
              </a:lnSpc>
              <a:spcBef>
                <a:spcPts val="10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6100" b="1" dirty="0" err="1">
                <a:solidFill>
                  <a:srgbClr val="FF0000"/>
                </a:solidFill>
                <a:latin typeface="Helvetica"/>
                <a:ea typeface="Helvetica"/>
                <a:cs typeface="Helvetica"/>
                <a:sym typeface="Helvetica"/>
              </a:rPr>
              <a:t>متى</a:t>
            </a:r>
            <a:r>
              <a:rPr sz="6100" b="1" dirty="0">
                <a:solidFill>
                  <a:srgbClr val="FF0000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6100" b="1" dirty="0" err="1">
                <a:solidFill>
                  <a:srgbClr val="FF0000"/>
                </a:solidFill>
                <a:latin typeface="Helvetica"/>
                <a:ea typeface="Helvetica"/>
                <a:cs typeface="Helvetica"/>
                <a:sym typeface="Helvetica"/>
              </a:rPr>
              <a:t>تتوقف</a:t>
            </a:r>
            <a:r>
              <a:rPr sz="6100" b="1" dirty="0">
                <a:solidFill>
                  <a:srgbClr val="FF0000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6100" b="1" dirty="0" err="1">
                <a:solidFill>
                  <a:srgbClr val="FF0000"/>
                </a:solidFill>
                <a:latin typeface="Helvetica"/>
                <a:ea typeface="Helvetica"/>
                <a:cs typeface="Helvetica"/>
                <a:sym typeface="Helvetica"/>
              </a:rPr>
              <a:t>الباحثة</a:t>
            </a:r>
            <a:r>
              <a:rPr sz="6100" b="1" dirty="0">
                <a:solidFill>
                  <a:srgbClr val="FF0000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6100" b="1" dirty="0" err="1">
                <a:solidFill>
                  <a:srgbClr val="FF0000"/>
                </a:solidFill>
                <a:latin typeface="Helvetica"/>
                <a:ea typeface="Helvetica"/>
                <a:cs typeface="Helvetica"/>
                <a:sym typeface="Helvetica"/>
              </a:rPr>
              <a:t>عن</a:t>
            </a:r>
            <a:r>
              <a:rPr sz="6100" b="1" dirty="0">
                <a:solidFill>
                  <a:srgbClr val="FF0000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6100" b="1" dirty="0" err="1">
                <a:solidFill>
                  <a:srgbClr val="FF0000"/>
                </a:solidFill>
                <a:latin typeface="Helvetica"/>
                <a:ea typeface="Helvetica"/>
                <a:cs typeface="Helvetica"/>
                <a:sym typeface="Helvetica"/>
              </a:rPr>
              <a:t>القراءة</a:t>
            </a:r>
            <a:r>
              <a:rPr sz="6100" b="1" dirty="0">
                <a:solidFill>
                  <a:srgbClr val="FF0000"/>
                </a:solidFill>
                <a:latin typeface="Helvetica"/>
                <a:ea typeface="Helvetica"/>
                <a:cs typeface="Helvetica"/>
                <a:sym typeface="Helvetica"/>
              </a:rPr>
              <a:t> ؟</a:t>
            </a:r>
            <a:r>
              <a:rPr sz="47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lang="ar-SA" sz="4700" b="1" dirty="0" smtClean="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457200" lvl="0" indent="0" algn="ctr" defTabSz="457200" rtl="1">
              <a:lnSpc>
                <a:spcPct val="115000"/>
              </a:lnSpc>
              <a:spcBef>
                <a:spcPts val="10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endParaRPr sz="4700" b="1" dirty="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457200" lvl="0" indent="0" algn="just" defTabSz="457200" rtl="1">
              <a:lnSpc>
                <a:spcPct val="115000"/>
              </a:lnSpc>
              <a:spcBef>
                <a:spcPts val="10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5400" b="1" dirty="0" err="1">
                <a:solidFill>
                  <a:srgbClr val="C00000"/>
                </a:solidFill>
                <a:latin typeface="Helvetica"/>
                <a:ea typeface="Helvetica"/>
                <a:cs typeface="Helvetica"/>
                <a:sym typeface="Helvetica"/>
              </a:rPr>
              <a:t>لا</a:t>
            </a:r>
            <a:r>
              <a:rPr sz="5400" b="1" dirty="0">
                <a:solidFill>
                  <a:srgbClr val="C00000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5400" b="1" dirty="0" err="1">
                <a:solidFill>
                  <a:srgbClr val="C00000"/>
                </a:solidFill>
                <a:latin typeface="Helvetica"/>
                <a:ea typeface="Helvetica"/>
                <a:cs typeface="Helvetica"/>
                <a:sym typeface="Helvetica"/>
              </a:rPr>
              <a:t>بد</a:t>
            </a:r>
            <a:r>
              <a:rPr sz="5400" b="1" dirty="0">
                <a:solidFill>
                  <a:srgbClr val="C00000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5400" b="1" dirty="0" err="1">
                <a:solidFill>
                  <a:srgbClr val="C00000"/>
                </a:solidFill>
                <a:latin typeface="Helvetica"/>
                <a:ea typeface="Helvetica"/>
                <a:cs typeface="Helvetica"/>
                <a:sym typeface="Helvetica"/>
              </a:rPr>
              <a:t>أن</a:t>
            </a:r>
            <a:r>
              <a:rPr sz="5400" b="1" dirty="0">
                <a:solidFill>
                  <a:srgbClr val="C00000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5400" b="1" dirty="0" err="1">
                <a:solidFill>
                  <a:srgbClr val="C00000"/>
                </a:solidFill>
                <a:latin typeface="Helvetica"/>
                <a:ea typeface="Helvetica"/>
                <a:cs typeface="Helvetica"/>
                <a:sym typeface="Helvetica"/>
              </a:rPr>
              <a:t>تتأكد</a:t>
            </a:r>
            <a:r>
              <a:rPr sz="5400" b="1" dirty="0">
                <a:solidFill>
                  <a:srgbClr val="C00000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5400" b="1" dirty="0" err="1">
                <a:solidFill>
                  <a:srgbClr val="C00000"/>
                </a:solidFill>
                <a:latin typeface="Helvetica"/>
                <a:ea typeface="Helvetica"/>
                <a:cs typeface="Helvetica"/>
                <a:sym typeface="Helvetica"/>
              </a:rPr>
              <a:t>الباحثة</a:t>
            </a:r>
            <a:r>
              <a:rPr sz="5400" b="1" dirty="0">
                <a:solidFill>
                  <a:srgbClr val="C00000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5400" b="1" dirty="0" err="1">
                <a:solidFill>
                  <a:srgbClr val="C00000"/>
                </a:solidFill>
                <a:latin typeface="Helvetica"/>
                <a:ea typeface="Helvetica"/>
                <a:cs typeface="Helvetica"/>
                <a:sym typeface="Helvetica"/>
              </a:rPr>
              <a:t>من</a:t>
            </a:r>
            <a:r>
              <a:rPr sz="5400" b="1" dirty="0">
                <a:solidFill>
                  <a:srgbClr val="C00000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5400" b="1" dirty="0" err="1">
                <a:solidFill>
                  <a:srgbClr val="C00000"/>
                </a:solidFill>
                <a:latin typeface="Helvetica"/>
                <a:ea typeface="Helvetica"/>
                <a:cs typeface="Helvetica"/>
                <a:sym typeface="Helvetica"/>
              </a:rPr>
              <a:t>عدة</a:t>
            </a:r>
            <a:r>
              <a:rPr sz="5400" b="1" dirty="0">
                <a:solidFill>
                  <a:srgbClr val="C00000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5400" b="1" dirty="0" err="1">
                <a:solidFill>
                  <a:srgbClr val="C00000"/>
                </a:solidFill>
                <a:latin typeface="Helvetica"/>
                <a:ea typeface="Helvetica"/>
                <a:cs typeface="Helvetica"/>
                <a:sym typeface="Helvetica"/>
              </a:rPr>
              <a:t>أمور</a:t>
            </a:r>
            <a:r>
              <a:rPr sz="5400" b="1" dirty="0">
                <a:solidFill>
                  <a:srgbClr val="C00000"/>
                </a:solidFill>
                <a:latin typeface="Helvetica"/>
                <a:ea typeface="Helvetica"/>
                <a:cs typeface="Helvetica"/>
                <a:sym typeface="Helvetica"/>
              </a:rPr>
              <a:t> :</a:t>
            </a:r>
            <a:r>
              <a:rPr sz="5400" dirty="0">
                <a:solidFill>
                  <a:srgbClr val="C00000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endParaRPr lang="ar-SA" sz="5400" dirty="0" smtClean="0">
              <a:solidFill>
                <a:srgbClr val="C00000"/>
              </a:solidFill>
              <a:latin typeface="Helvetica"/>
              <a:ea typeface="Helvetica"/>
              <a:cs typeface="Helvetica"/>
              <a:sym typeface="Helvetica"/>
            </a:endParaRPr>
          </a:p>
          <a:p>
            <a:pPr marL="0" marR="457200" lvl="0" indent="0" algn="just" defTabSz="457200" rtl="1">
              <a:lnSpc>
                <a:spcPct val="115000"/>
              </a:lnSpc>
              <a:spcBef>
                <a:spcPts val="10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endParaRPr sz="5400" dirty="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914400" lvl="0" indent="-228600" algn="just" defTabSz="457200" rtl="1">
              <a:lnSpc>
                <a:spcPct val="115000"/>
              </a:lnSpc>
              <a:spcBef>
                <a:spcPts val="10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5000" b="1" dirty="0">
                <a:solidFill>
                  <a:srgbClr val="00487E"/>
                </a:solidFill>
                <a:latin typeface="Symbol"/>
                <a:ea typeface="Symbol"/>
                <a:cs typeface="Symbol"/>
                <a:sym typeface="Symbol"/>
              </a:rPr>
              <a:t>•	</a:t>
            </a:r>
            <a:r>
              <a:rPr sz="5000" b="1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قائمة</a:t>
            </a:r>
            <a:r>
              <a:rPr sz="5000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5000" b="1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المراجع</a:t>
            </a:r>
            <a:r>
              <a:rPr sz="5000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5000" b="1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التي</a:t>
            </a:r>
            <a:r>
              <a:rPr sz="5000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5000" b="1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جمعتها</a:t>
            </a:r>
            <a:r>
              <a:rPr sz="5000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5000" b="1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حديثة</a:t>
            </a:r>
            <a:r>
              <a:rPr sz="5000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endParaRPr sz="5000" b="1" dirty="0">
              <a:solidFill>
                <a:srgbClr val="00487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914400" lvl="0" indent="-228600" algn="just" defTabSz="457200" rtl="1">
              <a:lnSpc>
                <a:spcPct val="115000"/>
              </a:lnSpc>
              <a:spcBef>
                <a:spcPts val="10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5000" b="1" dirty="0">
                <a:solidFill>
                  <a:srgbClr val="00487E"/>
                </a:solidFill>
                <a:latin typeface="Symbol"/>
                <a:ea typeface="Symbol"/>
                <a:cs typeface="Symbol"/>
                <a:sym typeface="Symbol"/>
              </a:rPr>
              <a:t>•	</a:t>
            </a:r>
            <a:r>
              <a:rPr sz="5000" b="1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أنها</a:t>
            </a:r>
            <a:r>
              <a:rPr sz="5000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5000" b="1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شملت</a:t>
            </a:r>
            <a:r>
              <a:rPr sz="5000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5000" b="1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وسطا</a:t>
            </a:r>
            <a:r>
              <a:rPr sz="5000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5000" b="1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أكبر</a:t>
            </a:r>
            <a:r>
              <a:rPr sz="5000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5000" b="1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من</a:t>
            </a:r>
            <a:r>
              <a:rPr sz="5000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5000" b="1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موضوع</a:t>
            </a:r>
            <a:r>
              <a:rPr sz="5000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5000" b="1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مشكلتها</a:t>
            </a:r>
            <a:r>
              <a:rPr sz="5000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.</a:t>
            </a:r>
            <a:endParaRPr sz="5000" b="1" dirty="0">
              <a:solidFill>
                <a:srgbClr val="00487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914400" lvl="0" indent="-228600" algn="just" defTabSz="457200" rtl="1">
              <a:lnSpc>
                <a:spcPct val="115000"/>
              </a:lnSpc>
              <a:spcBef>
                <a:spcPts val="10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5000" b="1" dirty="0">
                <a:solidFill>
                  <a:srgbClr val="00487E"/>
                </a:solidFill>
                <a:latin typeface="Symbol"/>
                <a:ea typeface="Symbol"/>
                <a:cs typeface="Symbol"/>
                <a:sym typeface="Symbol"/>
              </a:rPr>
              <a:t>•	</a:t>
            </a:r>
            <a:r>
              <a:rPr sz="5000" b="1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أنها</a:t>
            </a:r>
            <a:r>
              <a:rPr sz="5000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5000" b="1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قادرة</a:t>
            </a:r>
            <a:r>
              <a:rPr sz="5000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5000" b="1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على</a:t>
            </a:r>
            <a:r>
              <a:rPr sz="5000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5000" b="1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تبرير</a:t>
            </a:r>
            <a:r>
              <a:rPr sz="5000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5000" b="1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عدم</a:t>
            </a:r>
            <a:r>
              <a:rPr sz="5000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5000" b="1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شملها</a:t>
            </a:r>
            <a:r>
              <a:rPr sz="5000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5000" b="1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لموضوعات</a:t>
            </a:r>
            <a:r>
              <a:rPr sz="5000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5000" b="1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أو</a:t>
            </a:r>
            <a:r>
              <a:rPr sz="5000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5000" b="1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طرق</a:t>
            </a:r>
            <a:r>
              <a:rPr sz="5000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5000" b="1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بحث</a:t>
            </a:r>
            <a:r>
              <a:rPr sz="5000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5000" b="1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معينة</a:t>
            </a:r>
            <a:r>
              <a:rPr sz="5000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.</a:t>
            </a:r>
            <a:endParaRPr sz="5000" b="1" dirty="0">
              <a:solidFill>
                <a:srgbClr val="00487E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0" marR="457200" indent="0" algn="just" defTabSz="457200">
              <a:lnSpc>
                <a:spcPct val="115000"/>
              </a:lnSpc>
              <a:spcBef>
                <a:spcPts val="1000"/>
              </a:spcBef>
              <a:buSzTx/>
              <a:buNone/>
              <a:defRPr sz="71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 rtl="1">
              <a:defRPr sz="1800"/>
            </a:pPr>
            <a:r>
              <a:rPr sz="7100" b="1" dirty="0" err="1">
                <a:solidFill>
                  <a:srgbClr val="FF0000"/>
                </a:solidFill>
              </a:rPr>
              <a:t>في</a:t>
            </a:r>
            <a:r>
              <a:rPr sz="7100" b="1" dirty="0">
                <a:solidFill>
                  <a:srgbClr val="FF0000"/>
                </a:solidFill>
              </a:rPr>
              <a:t> </a:t>
            </a:r>
            <a:r>
              <a:rPr sz="7100" b="1" dirty="0" err="1">
                <a:solidFill>
                  <a:srgbClr val="FF0000"/>
                </a:solidFill>
              </a:rPr>
              <a:t>مرحلة</a:t>
            </a:r>
            <a:r>
              <a:rPr sz="7100" b="1" dirty="0">
                <a:solidFill>
                  <a:srgbClr val="FF0000"/>
                </a:solidFill>
              </a:rPr>
              <a:t> </a:t>
            </a:r>
            <a:r>
              <a:rPr sz="7100" b="1" dirty="0" err="1">
                <a:solidFill>
                  <a:srgbClr val="FF0000"/>
                </a:solidFill>
              </a:rPr>
              <a:t>اختيار</a:t>
            </a:r>
            <a:r>
              <a:rPr sz="7100" b="1" dirty="0">
                <a:solidFill>
                  <a:srgbClr val="FF0000"/>
                </a:solidFill>
              </a:rPr>
              <a:t> </a:t>
            </a:r>
            <a:r>
              <a:rPr sz="7100" b="1" dirty="0" err="1">
                <a:solidFill>
                  <a:srgbClr val="FF0000"/>
                </a:solidFill>
              </a:rPr>
              <a:t>الأبحاث</a:t>
            </a:r>
            <a:r>
              <a:rPr sz="7100" b="1" dirty="0">
                <a:solidFill>
                  <a:srgbClr val="FF0000"/>
                </a:solidFill>
              </a:rPr>
              <a:t> </a:t>
            </a:r>
            <a:r>
              <a:rPr lang="ar-SA" sz="7100" b="1" dirty="0" smtClean="0">
                <a:solidFill>
                  <a:srgbClr val="FF0000"/>
                </a:solidFill>
              </a:rPr>
              <a:t>: </a:t>
            </a:r>
          </a:p>
          <a:p>
            <a:pPr lvl="0" rtl="1">
              <a:defRPr sz="1800"/>
            </a:pPr>
            <a:r>
              <a:rPr sz="7100" dirty="0" err="1" smtClean="0">
                <a:solidFill>
                  <a:srgbClr val="00487E"/>
                </a:solidFill>
              </a:rPr>
              <a:t>يمكن</a:t>
            </a:r>
            <a:r>
              <a:rPr sz="7100" dirty="0" smtClean="0">
                <a:solidFill>
                  <a:srgbClr val="00487E"/>
                </a:solidFill>
              </a:rPr>
              <a:t> </a:t>
            </a:r>
            <a:r>
              <a:rPr sz="7100" dirty="0" err="1">
                <a:solidFill>
                  <a:srgbClr val="00487E"/>
                </a:solidFill>
              </a:rPr>
              <a:t>قراءتها</a:t>
            </a:r>
            <a:r>
              <a:rPr sz="7100" dirty="0">
                <a:solidFill>
                  <a:srgbClr val="00487E"/>
                </a:solidFill>
              </a:rPr>
              <a:t> </a:t>
            </a:r>
            <a:r>
              <a:rPr sz="7100" dirty="0" err="1">
                <a:solidFill>
                  <a:srgbClr val="00487E"/>
                </a:solidFill>
              </a:rPr>
              <a:t>إلكترونيا</a:t>
            </a:r>
            <a:r>
              <a:rPr sz="7100" dirty="0">
                <a:solidFill>
                  <a:srgbClr val="00487E"/>
                </a:solidFill>
              </a:rPr>
              <a:t> ، </a:t>
            </a:r>
            <a:r>
              <a:rPr sz="7100" dirty="0" err="1">
                <a:solidFill>
                  <a:srgbClr val="00487E"/>
                </a:solidFill>
              </a:rPr>
              <a:t>ولكن</a:t>
            </a:r>
            <a:r>
              <a:rPr sz="7100" dirty="0">
                <a:solidFill>
                  <a:srgbClr val="00487E"/>
                </a:solidFill>
              </a:rPr>
              <a:t> </a:t>
            </a:r>
            <a:r>
              <a:rPr sz="7100" dirty="0" err="1">
                <a:solidFill>
                  <a:srgbClr val="00487E"/>
                </a:solidFill>
              </a:rPr>
              <a:t>عند</a:t>
            </a:r>
            <a:r>
              <a:rPr sz="7100" dirty="0">
                <a:solidFill>
                  <a:srgbClr val="00487E"/>
                </a:solidFill>
              </a:rPr>
              <a:t> </a:t>
            </a:r>
            <a:r>
              <a:rPr sz="7100" dirty="0" err="1">
                <a:solidFill>
                  <a:srgbClr val="00487E"/>
                </a:solidFill>
              </a:rPr>
              <a:t>تحديد</a:t>
            </a:r>
            <a:r>
              <a:rPr sz="7100" dirty="0">
                <a:solidFill>
                  <a:srgbClr val="00487E"/>
                </a:solidFill>
              </a:rPr>
              <a:t> </a:t>
            </a:r>
            <a:r>
              <a:rPr sz="7100" dirty="0" err="1">
                <a:solidFill>
                  <a:srgbClr val="00487E"/>
                </a:solidFill>
              </a:rPr>
              <a:t>الأبحاث</a:t>
            </a:r>
            <a:r>
              <a:rPr sz="7100" dirty="0">
                <a:solidFill>
                  <a:srgbClr val="00487E"/>
                </a:solidFill>
              </a:rPr>
              <a:t> </a:t>
            </a:r>
            <a:r>
              <a:rPr sz="7100" dirty="0" err="1">
                <a:solidFill>
                  <a:srgbClr val="00487E"/>
                </a:solidFill>
              </a:rPr>
              <a:t>الأساسية</a:t>
            </a:r>
            <a:r>
              <a:rPr sz="7100" dirty="0">
                <a:solidFill>
                  <a:srgbClr val="00487E"/>
                </a:solidFill>
              </a:rPr>
              <a:t> </a:t>
            </a:r>
            <a:r>
              <a:rPr sz="7100" dirty="0" err="1">
                <a:solidFill>
                  <a:srgbClr val="00487E"/>
                </a:solidFill>
              </a:rPr>
              <a:t>التي</a:t>
            </a:r>
            <a:r>
              <a:rPr sz="7100" dirty="0">
                <a:solidFill>
                  <a:srgbClr val="00487E"/>
                </a:solidFill>
              </a:rPr>
              <a:t> </a:t>
            </a:r>
            <a:r>
              <a:rPr sz="7100" dirty="0" err="1">
                <a:solidFill>
                  <a:srgbClr val="00487E"/>
                </a:solidFill>
              </a:rPr>
              <a:t>سينطلق</a:t>
            </a:r>
            <a:r>
              <a:rPr sz="7100" dirty="0">
                <a:solidFill>
                  <a:srgbClr val="00487E"/>
                </a:solidFill>
              </a:rPr>
              <a:t> </a:t>
            </a:r>
            <a:r>
              <a:rPr sz="7100" dirty="0" err="1">
                <a:solidFill>
                  <a:srgbClr val="00487E"/>
                </a:solidFill>
              </a:rPr>
              <a:t>منها</a:t>
            </a:r>
            <a:r>
              <a:rPr sz="7100" dirty="0">
                <a:solidFill>
                  <a:srgbClr val="00487E"/>
                </a:solidFill>
              </a:rPr>
              <a:t> </a:t>
            </a:r>
            <a:r>
              <a:rPr sz="7100" dirty="0" err="1">
                <a:solidFill>
                  <a:srgbClr val="00487E"/>
                </a:solidFill>
              </a:rPr>
              <a:t>البحث</a:t>
            </a:r>
            <a:r>
              <a:rPr sz="7100" dirty="0">
                <a:solidFill>
                  <a:srgbClr val="00487E"/>
                </a:solidFill>
              </a:rPr>
              <a:t> ،</a:t>
            </a:r>
            <a:r>
              <a:rPr sz="7100" dirty="0" err="1">
                <a:solidFill>
                  <a:srgbClr val="00487E"/>
                </a:solidFill>
              </a:rPr>
              <a:t>يتم</a:t>
            </a:r>
            <a:r>
              <a:rPr sz="7100" dirty="0">
                <a:solidFill>
                  <a:srgbClr val="00487E"/>
                </a:solidFill>
              </a:rPr>
              <a:t> </a:t>
            </a:r>
            <a:r>
              <a:rPr sz="7100" dirty="0" err="1">
                <a:solidFill>
                  <a:srgbClr val="00487E"/>
                </a:solidFill>
              </a:rPr>
              <a:t>طباعتها</a:t>
            </a:r>
            <a:r>
              <a:rPr sz="7100" dirty="0">
                <a:solidFill>
                  <a:srgbClr val="00487E"/>
                </a:solidFill>
              </a:rPr>
              <a:t> </a:t>
            </a:r>
            <a:r>
              <a:rPr sz="7100" dirty="0" smtClean="0">
                <a:solidFill>
                  <a:srgbClr val="00487E"/>
                </a:solidFill>
              </a:rPr>
              <a:t>،</a:t>
            </a:r>
            <a:r>
              <a:rPr lang="ar-SA" sz="7100" dirty="0" smtClean="0">
                <a:solidFill>
                  <a:srgbClr val="00487E"/>
                </a:solidFill>
              </a:rPr>
              <a:t> </a:t>
            </a:r>
            <a:r>
              <a:rPr sz="7100" dirty="0" err="1" smtClean="0">
                <a:solidFill>
                  <a:srgbClr val="00487E"/>
                </a:solidFill>
              </a:rPr>
              <a:t>واستخدام</a:t>
            </a:r>
            <a:r>
              <a:rPr sz="7100" dirty="0" smtClean="0">
                <a:solidFill>
                  <a:srgbClr val="00487E"/>
                </a:solidFill>
              </a:rPr>
              <a:t> </a:t>
            </a:r>
            <a:r>
              <a:rPr sz="7100" dirty="0" err="1">
                <a:solidFill>
                  <a:srgbClr val="00487E"/>
                </a:solidFill>
              </a:rPr>
              <a:t>الألوان</a:t>
            </a:r>
            <a:r>
              <a:rPr sz="7100" dirty="0">
                <a:solidFill>
                  <a:srgbClr val="00487E"/>
                </a:solidFill>
              </a:rPr>
              <a:t> </a:t>
            </a:r>
            <a:r>
              <a:rPr sz="7100" dirty="0" err="1">
                <a:solidFill>
                  <a:srgbClr val="00487E"/>
                </a:solidFill>
              </a:rPr>
              <a:t>والملصقات</a:t>
            </a:r>
            <a:r>
              <a:rPr sz="7100" dirty="0">
                <a:solidFill>
                  <a:srgbClr val="00487E"/>
                </a:solidFill>
              </a:rPr>
              <a:t> </a:t>
            </a:r>
            <a:r>
              <a:rPr sz="7100" dirty="0" err="1">
                <a:solidFill>
                  <a:srgbClr val="00487E"/>
                </a:solidFill>
              </a:rPr>
              <a:t>لتحديد</a:t>
            </a:r>
            <a:r>
              <a:rPr sz="7100" dirty="0">
                <a:solidFill>
                  <a:srgbClr val="00487E"/>
                </a:solidFill>
              </a:rPr>
              <a:t> </a:t>
            </a:r>
            <a:r>
              <a:rPr sz="7100" dirty="0" err="1">
                <a:solidFill>
                  <a:srgbClr val="00487E"/>
                </a:solidFill>
              </a:rPr>
              <a:t>النقاط</a:t>
            </a:r>
            <a:r>
              <a:rPr sz="7100" dirty="0">
                <a:solidFill>
                  <a:srgbClr val="00487E"/>
                </a:solidFill>
              </a:rPr>
              <a:t> </a:t>
            </a:r>
            <a:r>
              <a:rPr sz="7100" dirty="0" err="1">
                <a:solidFill>
                  <a:srgbClr val="00487E"/>
                </a:solidFill>
              </a:rPr>
              <a:t>المهمة</a:t>
            </a:r>
            <a:r>
              <a:rPr sz="7100" dirty="0">
                <a:solidFill>
                  <a:srgbClr val="00487E"/>
                </a:solidFill>
              </a:rPr>
              <a:t> ، </a:t>
            </a:r>
            <a:r>
              <a:rPr sz="7100" dirty="0" err="1">
                <a:solidFill>
                  <a:srgbClr val="00487E"/>
                </a:solidFill>
              </a:rPr>
              <a:t>فهذه</a:t>
            </a:r>
            <a:r>
              <a:rPr sz="7100" dirty="0">
                <a:solidFill>
                  <a:srgbClr val="00487E"/>
                </a:solidFill>
              </a:rPr>
              <a:t> </a:t>
            </a:r>
            <a:r>
              <a:rPr sz="7100" dirty="0" err="1">
                <a:solidFill>
                  <a:srgbClr val="00487E"/>
                </a:solidFill>
              </a:rPr>
              <a:t>الطريقة</a:t>
            </a:r>
            <a:r>
              <a:rPr sz="7100" dirty="0">
                <a:solidFill>
                  <a:srgbClr val="00487E"/>
                </a:solidFill>
              </a:rPr>
              <a:t> </a:t>
            </a:r>
            <a:r>
              <a:rPr sz="7100" dirty="0" err="1">
                <a:solidFill>
                  <a:srgbClr val="00487E"/>
                </a:solidFill>
              </a:rPr>
              <a:t>تسهل</a:t>
            </a:r>
            <a:r>
              <a:rPr sz="7100" dirty="0">
                <a:solidFill>
                  <a:srgbClr val="00487E"/>
                </a:solidFill>
              </a:rPr>
              <a:t> </a:t>
            </a:r>
            <a:r>
              <a:rPr sz="7100" dirty="0" err="1">
                <a:solidFill>
                  <a:srgbClr val="00487E"/>
                </a:solidFill>
              </a:rPr>
              <a:t>الربط</a:t>
            </a:r>
            <a:r>
              <a:rPr sz="7100" dirty="0">
                <a:solidFill>
                  <a:srgbClr val="00487E"/>
                </a:solidFill>
              </a:rPr>
              <a:t> </a:t>
            </a:r>
            <a:r>
              <a:rPr sz="7100" dirty="0" err="1">
                <a:solidFill>
                  <a:srgbClr val="00487E"/>
                </a:solidFill>
              </a:rPr>
              <a:t>بين</a:t>
            </a:r>
            <a:r>
              <a:rPr sz="7100" dirty="0">
                <a:solidFill>
                  <a:srgbClr val="00487E"/>
                </a:solidFill>
              </a:rPr>
              <a:t> </a:t>
            </a:r>
            <a:r>
              <a:rPr sz="7100" dirty="0" err="1">
                <a:solidFill>
                  <a:srgbClr val="00487E"/>
                </a:solidFill>
              </a:rPr>
              <a:t>معلومات</a:t>
            </a:r>
            <a:r>
              <a:rPr sz="7100" dirty="0">
                <a:solidFill>
                  <a:srgbClr val="00487E"/>
                </a:solidFill>
              </a:rPr>
              <a:t> </a:t>
            </a:r>
            <a:r>
              <a:rPr sz="7100" dirty="0" err="1">
                <a:solidFill>
                  <a:srgbClr val="00487E"/>
                </a:solidFill>
              </a:rPr>
              <a:t>ونتائج</a:t>
            </a:r>
            <a:r>
              <a:rPr sz="7100" dirty="0">
                <a:solidFill>
                  <a:srgbClr val="00487E"/>
                </a:solidFill>
              </a:rPr>
              <a:t> </a:t>
            </a:r>
            <a:r>
              <a:rPr sz="7100" dirty="0" err="1">
                <a:solidFill>
                  <a:srgbClr val="00487E"/>
                </a:solidFill>
              </a:rPr>
              <a:t>الأبحاث</a:t>
            </a:r>
            <a:r>
              <a:rPr sz="7100" dirty="0">
                <a:solidFill>
                  <a:srgbClr val="00487E"/>
                </a:solidFill>
              </a:rPr>
              <a:t> </a:t>
            </a:r>
            <a:r>
              <a:rPr sz="7100" dirty="0" err="1">
                <a:solidFill>
                  <a:srgbClr val="00487E"/>
                </a:solidFill>
              </a:rPr>
              <a:t>المنتقاة</a:t>
            </a:r>
            <a:r>
              <a:rPr sz="7100" dirty="0">
                <a:solidFill>
                  <a:srgbClr val="00487E"/>
                </a:solidFill>
              </a:rPr>
              <a:t> .</a:t>
            </a:r>
            <a:endParaRPr sz="7100" dirty="0">
              <a:solidFill>
                <a:srgbClr val="00487E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Autofit/>
          </a:bodyPr>
          <a:lstStyle/>
          <a:p>
            <a:pPr lvl="0" defTabSz="440055">
              <a:defRPr sz="1800">
                <a:solidFill>
                  <a:srgbClr val="000000"/>
                </a:solidFill>
                <a:effectLst/>
              </a:defRPr>
            </a:pPr>
            <a:endParaRPr sz="4800" b="1" i="1" dirty="0">
              <a:solidFill>
                <a:srgbClr val="BEA56D"/>
              </a:solidFill>
              <a:effectLst>
                <a:outerShdw blurRad="13970" dist="20955" dir="15900000" rotWithShape="0">
                  <a:srgbClr val="000000">
                    <a:alpha val="90000"/>
                  </a:srgbClr>
                </a:outerShdw>
              </a:effectLst>
            </a:endParaRPr>
          </a:p>
          <a:p>
            <a:pPr marR="251460" lvl="0" defTabSz="251460">
              <a:lnSpc>
                <a:spcPct val="115000"/>
              </a:lnSpc>
              <a:spcBef>
                <a:spcPts val="5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4800" b="1" dirty="0" err="1">
                <a:solidFill>
                  <a:srgbClr val="DD0000"/>
                </a:solidFill>
                <a:latin typeface="Helvetica"/>
                <a:ea typeface="Helvetica"/>
                <a:cs typeface="Helvetica"/>
                <a:sym typeface="Helvetica"/>
              </a:rPr>
              <a:t>المراجعة</a:t>
            </a:r>
            <a:r>
              <a:rPr sz="4800" b="1" dirty="0">
                <a:solidFill>
                  <a:srgbClr val="DD0000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800" b="1" dirty="0" err="1">
                <a:solidFill>
                  <a:srgbClr val="DD0000"/>
                </a:solidFill>
                <a:latin typeface="Helvetica"/>
                <a:ea typeface="Helvetica"/>
                <a:cs typeface="Helvetica"/>
                <a:sym typeface="Helvetica"/>
              </a:rPr>
              <a:t>المنهجية</a:t>
            </a:r>
            <a:r>
              <a:rPr sz="4800" b="1" dirty="0">
                <a:solidFill>
                  <a:srgbClr val="DD0000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800" b="1" dirty="0" err="1">
                <a:solidFill>
                  <a:srgbClr val="DD0000"/>
                </a:solidFill>
                <a:latin typeface="Helvetica"/>
                <a:ea typeface="Helvetica"/>
                <a:cs typeface="Helvetica"/>
                <a:sym typeface="Helvetica"/>
              </a:rPr>
              <a:t>للدراسات</a:t>
            </a:r>
            <a:r>
              <a:rPr sz="4800" b="1" dirty="0">
                <a:solidFill>
                  <a:srgbClr val="DD0000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800" b="1" dirty="0" err="1">
                <a:solidFill>
                  <a:srgbClr val="DD0000"/>
                </a:solidFill>
                <a:latin typeface="Helvetica"/>
                <a:ea typeface="Helvetica"/>
                <a:cs typeface="Helvetica"/>
                <a:sym typeface="Helvetica"/>
              </a:rPr>
              <a:t>السابقة</a:t>
            </a:r>
            <a:endParaRPr sz="4800" b="1" dirty="0">
              <a:solidFill>
                <a:srgbClr val="DD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R="251460" lvl="0" defTabSz="251460">
              <a:lnSpc>
                <a:spcPct val="115000"/>
              </a:lnSpc>
              <a:spcBef>
                <a:spcPts val="5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4800" b="1" dirty="0">
                <a:solidFill>
                  <a:srgbClr val="DD0000"/>
                </a:solidFill>
                <a:latin typeface="Calibri"/>
                <a:ea typeface="Calibri"/>
                <a:cs typeface="Calibri"/>
                <a:sym typeface="Calibri"/>
              </a:rPr>
              <a:t>Systematic Research Review  (SRR)</a:t>
            </a:r>
          </a:p>
        </p:txBody>
      </p:sp>
      <p:sp>
        <p:nvSpPr>
          <p:cNvPr id="38" name="Shape 38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 marL="0" marR="457200" lvl="0" indent="0" algn="r" defTabSz="457200" rtl="1">
              <a:lnSpc>
                <a:spcPct val="115000"/>
              </a:lnSpc>
              <a:spcBef>
                <a:spcPts val="10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6000" b="1" dirty="0" err="1">
                <a:solidFill>
                  <a:srgbClr val="FF0000"/>
                </a:solidFill>
                <a:latin typeface="Helvetica"/>
                <a:ea typeface="Helvetica"/>
                <a:cs typeface="Helvetica"/>
                <a:sym typeface="Helvetica"/>
              </a:rPr>
              <a:t>أهداف</a:t>
            </a:r>
            <a:r>
              <a:rPr sz="6000" b="1" dirty="0">
                <a:solidFill>
                  <a:srgbClr val="FF0000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6000" b="1" dirty="0" err="1">
                <a:solidFill>
                  <a:srgbClr val="FF0000"/>
                </a:solidFill>
                <a:latin typeface="Helvetica"/>
                <a:ea typeface="Helvetica"/>
                <a:cs typeface="Helvetica"/>
                <a:sym typeface="Helvetica"/>
              </a:rPr>
              <a:t>الدورة</a:t>
            </a:r>
            <a:r>
              <a:rPr sz="6000" b="1" dirty="0">
                <a:solidFill>
                  <a:srgbClr val="FF0000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lang="ar-SA" sz="6000" b="1" dirty="0" smtClean="0">
                <a:solidFill>
                  <a:schemeClr val="bg1">
                    <a:lumMod val="75000"/>
                  </a:schemeClr>
                </a:solidFill>
                <a:latin typeface="Helvetica"/>
                <a:ea typeface="Helvetica"/>
                <a:cs typeface="Helvetica"/>
                <a:sym typeface="Helvetica"/>
              </a:rPr>
              <a:t>:</a:t>
            </a:r>
          </a:p>
          <a:p>
            <a:pPr marL="0" marR="457200" lvl="0" indent="0" algn="r" defTabSz="457200" rtl="1">
              <a:lnSpc>
                <a:spcPct val="115000"/>
              </a:lnSpc>
              <a:spcBef>
                <a:spcPts val="10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5000" dirty="0" smtClean="0">
                <a:solidFill>
                  <a:schemeClr val="bg1">
                    <a:lumMod val="75000"/>
                  </a:schemeClr>
                </a:solidFill>
                <a:latin typeface="Symbol"/>
                <a:ea typeface="Symbol"/>
                <a:cs typeface="Symbol"/>
                <a:sym typeface="Symbol"/>
              </a:rPr>
              <a:t>•</a:t>
            </a:r>
            <a:r>
              <a:rPr sz="5000" dirty="0">
                <a:solidFill>
                  <a:schemeClr val="bg1">
                    <a:lumMod val="75000"/>
                  </a:schemeClr>
                </a:solidFill>
                <a:latin typeface="Symbol"/>
                <a:ea typeface="Symbol"/>
                <a:cs typeface="Symbol"/>
                <a:sym typeface="Symbol"/>
              </a:rPr>
              <a:t>	</a:t>
            </a:r>
            <a:r>
              <a:rPr sz="5000" dirty="0" err="1">
                <a:solidFill>
                  <a:schemeClr val="bg1">
                    <a:lumMod val="75000"/>
                  </a:schemeClr>
                </a:solidFill>
                <a:latin typeface="Helvetica"/>
                <a:ea typeface="Helvetica"/>
                <a:cs typeface="Helvetica"/>
                <a:sym typeface="Helvetica"/>
              </a:rPr>
              <a:t>توضيح</a:t>
            </a:r>
            <a:r>
              <a:rPr sz="5000" dirty="0">
                <a:solidFill>
                  <a:schemeClr val="bg1">
                    <a:lumMod val="75000"/>
                  </a:schemeClr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5000" dirty="0" err="1">
                <a:solidFill>
                  <a:schemeClr val="bg1">
                    <a:lumMod val="75000"/>
                  </a:schemeClr>
                </a:solidFill>
                <a:latin typeface="Helvetica"/>
                <a:ea typeface="Helvetica"/>
                <a:cs typeface="Helvetica"/>
                <a:sym typeface="Helvetica"/>
              </a:rPr>
              <a:t>أهمية</a:t>
            </a:r>
            <a:r>
              <a:rPr sz="5000" dirty="0">
                <a:solidFill>
                  <a:schemeClr val="bg1">
                    <a:lumMod val="75000"/>
                  </a:schemeClr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5000" dirty="0" err="1">
                <a:solidFill>
                  <a:schemeClr val="bg1">
                    <a:lumMod val="75000"/>
                  </a:schemeClr>
                </a:solidFill>
                <a:latin typeface="Helvetica"/>
                <a:ea typeface="Helvetica"/>
                <a:cs typeface="Helvetica"/>
                <a:sym typeface="Helvetica"/>
              </a:rPr>
              <a:t>المراجعة</a:t>
            </a:r>
            <a:r>
              <a:rPr sz="5000" dirty="0">
                <a:solidFill>
                  <a:schemeClr val="bg1">
                    <a:lumMod val="75000"/>
                  </a:schemeClr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5000" dirty="0" err="1">
                <a:solidFill>
                  <a:schemeClr val="bg1">
                    <a:lumMod val="75000"/>
                  </a:schemeClr>
                </a:solidFill>
                <a:latin typeface="Helvetica"/>
                <a:ea typeface="Helvetica"/>
                <a:cs typeface="Helvetica"/>
                <a:sym typeface="Helvetica"/>
              </a:rPr>
              <a:t>المنهجية</a:t>
            </a:r>
            <a:r>
              <a:rPr sz="5000" dirty="0">
                <a:solidFill>
                  <a:schemeClr val="bg1">
                    <a:lumMod val="75000"/>
                  </a:schemeClr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5000" dirty="0" err="1">
                <a:solidFill>
                  <a:schemeClr val="bg1">
                    <a:lumMod val="75000"/>
                  </a:schemeClr>
                </a:solidFill>
                <a:latin typeface="Helvetica"/>
                <a:ea typeface="Helvetica"/>
                <a:cs typeface="Helvetica"/>
                <a:sym typeface="Helvetica"/>
              </a:rPr>
              <a:t>للدراسات</a:t>
            </a:r>
            <a:r>
              <a:rPr sz="5000" dirty="0">
                <a:solidFill>
                  <a:schemeClr val="bg1">
                    <a:lumMod val="75000"/>
                  </a:schemeClr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5000" dirty="0" err="1">
                <a:solidFill>
                  <a:schemeClr val="bg1">
                    <a:lumMod val="75000"/>
                  </a:schemeClr>
                </a:solidFill>
                <a:latin typeface="Helvetica"/>
                <a:ea typeface="Helvetica"/>
                <a:cs typeface="Helvetica"/>
                <a:sym typeface="Helvetica"/>
              </a:rPr>
              <a:t>السابقة</a:t>
            </a:r>
            <a:r>
              <a:rPr sz="5000" dirty="0">
                <a:solidFill>
                  <a:schemeClr val="bg1">
                    <a:lumMod val="75000"/>
                  </a:schemeClr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5000" dirty="0" err="1">
                <a:solidFill>
                  <a:schemeClr val="bg1">
                    <a:lumMod val="75000"/>
                  </a:schemeClr>
                </a:solidFill>
                <a:latin typeface="Helvetica"/>
                <a:ea typeface="Helvetica"/>
                <a:cs typeface="Helvetica"/>
                <a:sym typeface="Helvetica"/>
              </a:rPr>
              <a:t>قبل</a:t>
            </a:r>
            <a:r>
              <a:rPr sz="5000" dirty="0">
                <a:solidFill>
                  <a:schemeClr val="bg1">
                    <a:lumMod val="75000"/>
                  </a:schemeClr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5000" dirty="0" err="1">
                <a:solidFill>
                  <a:schemeClr val="bg1">
                    <a:lumMod val="75000"/>
                  </a:schemeClr>
                </a:solidFill>
                <a:latin typeface="Helvetica"/>
                <a:ea typeface="Helvetica"/>
                <a:cs typeface="Helvetica"/>
                <a:sym typeface="Helvetica"/>
              </a:rPr>
              <a:t>البدء</a:t>
            </a:r>
            <a:r>
              <a:rPr sz="5000" dirty="0">
                <a:solidFill>
                  <a:schemeClr val="bg1">
                    <a:lumMod val="75000"/>
                  </a:schemeClr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5000" dirty="0" err="1">
                <a:solidFill>
                  <a:schemeClr val="bg1">
                    <a:lumMod val="75000"/>
                  </a:schemeClr>
                </a:solidFill>
                <a:latin typeface="Helvetica"/>
                <a:ea typeface="Helvetica"/>
                <a:cs typeface="Helvetica"/>
                <a:sym typeface="Helvetica"/>
              </a:rPr>
              <a:t>بجمع</a:t>
            </a:r>
            <a:r>
              <a:rPr sz="5000" dirty="0">
                <a:solidFill>
                  <a:schemeClr val="bg1">
                    <a:lumMod val="75000"/>
                  </a:schemeClr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5000" dirty="0" err="1">
                <a:solidFill>
                  <a:schemeClr val="bg1">
                    <a:lumMod val="75000"/>
                  </a:schemeClr>
                </a:solidFill>
                <a:latin typeface="Helvetica"/>
                <a:ea typeface="Helvetica"/>
                <a:cs typeface="Helvetica"/>
                <a:sym typeface="Helvetica"/>
              </a:rPr>
              <a:t>بيانات</a:t>
            </a:r>
            <a:r>
              <a:rPr sz="5000" dirty="0">
                <a:solidFill>
                  <a:schemeClr val="bg1">
                    <a:lumMod val="75000"/>
                  </a:schemeClr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5000" dirty="0" err="1">
                <a:solidFill>
                  <a:schemeClr val="bg1">
                    <a:lumMod val="75000"/>
                  </a:schemeClr>
                </a:solidFill>
                <a:latin typeface="Helvetica"/>
                <a:ea typeface="Helvetica"/>
                <a:cs typeface="Helvetica"/>
                <a:sym typeface="Helvetica"/>
              </a:rPr>
              <a:t>البحث</a:t>
            </a:r>
            <a:r>
              <a:rPr sz="5000" dirty="0">
                <a:solidFill>
                  <a:schemeClr val="bg1">
                    <a:lumMod val="75000"/>
                  </a:schemeClr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5000" dirty="0" err="1">
                <a:solidFill>
                  <a:schemeClr val="bg1">
                    <a:lumMod val="75000"/>
                  </a:schemeClr>
                </a:solidFill>
                <a:latin typeface="Helvetica"/>
                <a:ea typeface="Helvetica"/>
                <a:cs typeface="Helvetica"/>
                <a:sym typeface="Helvetica"/>
              </a:rPr>
              <a:t>العلمي</a:t>
            </a:r>
            <a:r>
              <a:rPr sz="5000" dirty="0">
                <a:solidFill>
                  <a:schemeClr val="bg1">
                    <a:lumMod val="75000"/>
                  </a:schemeClr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5000" dirty="0" smtClean="0">
                <a:solidFill>
                  <a:schemeClr val="bg1">
                    <a:lumMod val="75000"/>
                  </a:schemeClr>
                </a:solidFill>
                <a:latin typeface="Helvetica"/>
                <a:ea typeface="Helvetica"/>
                <a:cs typeface="Helvetica"/>
                <a:sym typeface="Helvetica"/>
              </a:rPr>
              <a:t>.</a:t>
            </a:r>
            <a:endParaRPr sz="5000" dirty="0">
              <a:solidFill>
                <a:schemeClr val="bg1">
                  <a:lumMod val="7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914400" lvl="0" indent="-228600" algn="r" defTabSz="457200" rtl="1">
              <a:lnSpc>
                <a:spcPct val="115000"/>
              </a:lnSpc>
              <a:spcBef>
                <a:spcPts val="10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5000" dirty="0">
                <a:solidFill>
                  <a:schemeClr val="bg1">
                    <a:lumMod val="75000"/>
                  </a:schemeClr>
                </a:solidFill>
                <a:latin typeface="Symbol"/>
                <a:ea typeface="Symbol"/>
                <a:cs typeface="Symbol"/>
                <a:sym typeface="Symbol"/>
              </a:rPr>
              <a:t>•	</a:t>
            </a:r>
            <a:r>
              <a:rPr sz="5000" dirty="0" err="1">
                <a:solidFill>
                  <a:schemeClr val="bg1">
                    <a:lumMod val="75000"/>
                  </a:schemeClr>
                </a:solidFill>
                <a:latin typeface="Helvetica"/>
                <a:ea typeface="Helvetica"/>
                <a:cs typeface="Helvetica"/>
                <a:sym typeface="Helvetica"/>
              </a:rPr>
              <a:t>التدريب</a:t>
            </a:r>
            <a:r>
              <a:rPr sz="5000" dirty="0">
                <a:solidFill>
                  <a:schemeClr val="bg1">
                    <a:lumMod val="75000"/>
                  </a:schemeClr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5000" dirty="0" err="1">
                <a:solidFill>
                  <a:schemeClr val="bg1">
                    <a:lumMod val="75000"/>
                  </a:schemeClr>
                </a:solidFill>
                <a:latin typeface="Helvetica"/>
                <a:ea typeface="Helvetica"/>
                <a:cs typeface="Helvetica"/>
                <a:sym typeface="Helvetica"/>
              </a:rPr>
              <a:t>على</a:t>
            </a:r>
            <a:r>
              <a:rPr sz="5000" dirty="0">
                <a:solidFill>
                  <a:schemeClr val="bg1">
                    <a:lumMod val="75000"/>
                  </a:schemeClr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5000" dirty="0" err="1">
                <a:solidFill>
                  <a:schemeClr val="bg1">
                    <a:lumMod val="75000"/>
                  </a:schemeClr>
                </a:solidFill>
                <a:latin typeface="Helvetica"/>
                <a:ea typeface="Helvetica"/>
                <a:cs typeface="Helvetica"/>
                <a:sym typeface="Helvetica"/>
              </a:rPr>
              <a:t>مهارات</a:t>
            </a:r>
            <a:r>
              <a:rPr sz="5000" dirty="0">
                <a:solidFill>
                  <a:schemeClr val="bg1">
                    <a:lumMod val="75000"/>
                  </a:schemeClr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5000" dirty="0" err="1">
                <a:solidFill>
                  <a:schemeClr val="bg1">
                    <a:lumMod val="75000"/>
                  </a:schemeClr>
                </a:solidFill>
                <a:latin typeface="Helvetica"/>
                <a:ea typeface="Helvetica"/>
                <a:cs typeface="Helvetica"/>
                <a:sym typeface="Helvetica"/>
              </a:rPr>
              <a:t>تقييم</a:t>
            </a:r>
            <a:r>
              <a:rPr sz="5000" dirty="0">
                <a:solidFill>
                  <a:schemeClr val="bg1">
                    <a:lumMod val="75000"/>
                  </a:schemeClr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5000" dirty="0" err="1">
                <a:solidFill>
                  <a:schemeClr val="bg1">
                    <a:lumMod val="75000"/>
                  </a:schemeClr>
                </a:solidFill>
                <a:latin typeface="Helvetica"/>
                <a:ea typeface="Helvetica"/>
                <a:cs typeface="Helvetica"/>
                <a:sym typeface="Helvetica"/>
              </a:rPr>
              <a:t>الأبحاث</a:t>
            </a:r>
            <a:r>
              <a:rPr sz="5000" dirty="0">
                <a:solidFill>
                  <a:schemeClr val="bg1">
                    <a:lumMod val="75000"/>
                  </a:schemeClr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5000" dirty="0" err="1">
                <a:solidFill>
                  <a:schemeClr val="bg1">
                    <a:lumMod val="75000"/>
                  </a:schemeClr>
                </a:solidFill>
                <a:latin typeface="Helvetica"/>
                <a:ea typeface="Helvetica"/>
                <a:cs typeface="Helvetica"/>
                <a:sym typeface="Helvetica"/>
              </a:rPr>
              <a:t>السابقة</a:t>
            </a:r>
            <a:r>
              <a:rPr sz="5000" dirty="0">
                <a:solidFill>
                  <a:schemeClr val="bg1">
                    <a:lumMod val="75000"/>
                  </a:schemeClr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5000" dirty="0" err="1">
                <a:solidFill>
                  <a:schemeClr val="bg1">
                    <a:lumMod val="75000"/>
                  </a:schemeClr>
                </a:solidFill>
                <a:latin typeface="Helvetica"/>
                <a:ea typeface="Helvetica"/>
                <a:cs typeface="Helvetica"/>
                <a:sym typeface="Helvetica"/>
              </a:rPr>
              <a:t>من</a:t>
            </a:r>
            <a:r>
              <a:rPr sz="5000" dirty="0">
                <a:solidFill>
                  <a:schemeClr val="bg1">
                    <a:lumMod val="75000"/>
                  </a:schemeClr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5000" dirty="0" err="1">
                <a:solidFill>
                  <a:schemeClr val="bg1">
                    <a:lumMod val="75000"/>
                  </a:schemeClr>
                </a:solidFill>
                <a:latin typeface="Helvetica"/>
                <a:ea typeface="Helvetica"/>
                <a:cs typeface="Helvetica"/>
                <a:sym typeface="Helvetica"/>
              </a:rPr>
              <a:t>حيث</a:t>
            </a:r>
            <a:r>
              <a:rPr sz="5000" dirty="0">
                <a:solidFill>
                  <a:schemeClr val="bg1">
                    <a:lumMod val="75000"/>
                  </a:schemeClr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5000" dirty="0" err="1">
                <a:solidFill>
                  <a:schemeClr val="bg1">
                    <a:lumMod val="75000"/>
                  </a:schemeClr>
                </a:solidFill>
                <a:latin typeface="Helvetica"/>
                <a:ea typeface="Helvetica"/>
                <a:cs typeface="Helvetica"/>
                <a:sym typeface="Helvetica"/>
              </a:rPr>
              <a:t>أهميتها</a:t>
            </a:r>
            <a:r>
              <a:rPr sz="5000" dirty="0">
                <a:solidFill>
                  <a:schemeClr val="bg1">
                    <a:lumMod val="75000"/>
                  </a:schemeClr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5000" dirty="0" err="1">
                <a:solidFill>
                  <a:schemeClr val="bg1">
                    <a:lumMod val="75000"/>
                  </a:schemeClr>
                </a:solidFill>
                <a:latin typeface="Helvetica"/>
                <a:ea typeface="Helvetica"/>
                <a:cs typeface="Helvetica"/>
                <a:sym typeface="Helvetica"/>
              </a:rPr>
              <a:t>وصلتها</a:t>
            </a:r>
            <a:r>
              <a:rPr sz="5000" dirty="0">
                <a:solidFill>
                  <a:schemeClr val="bg1">
                    <a:lumMod val="75000"/>
                  </a:schemeClr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5000" dirty="0" err="1">
                <a:solidFill>
                  <a:schemeClr val="bg1">
                    <a:lumMod val="75000"/>
                  </a:schemeClr>
                </a:solidFill>
                <a:latin typeface="Helvetica"/>
                <a:ea typeface="Helvetica"/>
                <a:cs typeface="Helvetica"/>
                <a:sym typeface="Helvetica"/>
              </a:rPr>
              <a:t>بمشكلة</a:t>
            </a:r>
            <a:r>
              <a:rPr sz="5000" dirty="0">
                <a:solidFill>
                  <a:schemeClr val="bg1">
                    <a:lumMod val="75000"/>
                  </a:schemeClr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5000" dirty="0" err="1">
                <a:solidFill>
                  <a:schemeClr val="bg1">
                    <a:lumMod val="75000"/>
                  </a:schemeClr>
                </a:solidFill>
                <a:latin typeface="Helvetica"/>
                <a:ea typeface="Helvetica"/>
                <a:cs typeface="Helvetica"/>
                <a:sym typeface="Helvetica"/>
              </a:rPr>
              <a:t>البحث</a:t>
            </a:r>
            <a:r>
              <a:rPr sz="5000" dirty="0">
                <a:solidFill>
                  <a:schemeClr val="bg1">
                    <a:lumMod val="75000"/>
                  </a:schemeClr>
                </a:solidFill>
                <a:latin typeface="Helvetica"/>
                <a:ea typeface="Helvetica"/>
                <a:cs typeface="Helvetica"/>
                <a:sym typeface="Helvetica"/>
              </a:rPr>
              <a:t> .</a:t>
            </a:r>
            <a:endParaRPr sz="5000" dirty="0">
              <a:solidFill>
                <a:schemeClr val="bg1">
                  <a:lumMod val="7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914400" lvl="0" indent="-228600" algn="r" defTabSz="457200" rtl="1">
              <a:lnSpc>
                <a:spcPct val="115000"/>
              </a:lnSpc>
              <a:spcBef>
                <a:spcPts val="10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5000" dirty="0">
                <a:solidFill>
                  <a:schemeClr val="bg1">
                    <a:lumMod val="75000"/>
                  </a:schemeClr>
                </a:solidFill>
                <a:latin typeface="Symbol"/>
                <a:ea typeface="Symbol"/>
                <a:cs typeface="Symbol"/>
                <a:sym typeface="Symbol"/>
              </a:rPr>
              <a:t>•	</a:t>
            </a:r>
            <a:r>
              <a:rPr sz="5000" dirty="0" err="1">
                <a:solidFill>
                  <a:schemeClr val="bg1">
                    <a:lumMod val="75000"/>
                  </a:schemeClr>
                </a:solidFill>
                <a:latin typeface="Helvetica"/>
                <a:ea typeface="Helvetica"/>
                <a:cs typeface="Helvetica"/>
                <a:sym typeface="Helvetica"/>
              </a:rPr>
              <a:t>التعريف</a:t>
            </a:r>
            <a:r>
              <a:rPr sz="5000" dirty="0">
                <a:solidFill>
                  <a:schemeClr val="bg1">
                    <a:lumMod val="75000"/>
                  </a:schemeClr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5000" dirty="0" err="1">
                <a:solidFill>
                  <a:schemeClr val="bg1">
                    <a:lumMod val="75000"/>
                  </a:schemeClr>
                </a:solidFill>
                <a:latin typeface="Helvetica"/>
                <a:ea typeface="Helvetica"/>
                <a:cs typeface="Helvetica"/>
                <a:sym typeface="Helvetica"/>
              </a:rPr>
              <a:t>بالطرق</a:t>
            </a:r>
            <a:r>
              <a:rPr sz="5000" dirty="0">
                <a:solidFill>
                  <a:schemeClr val="bg1">
                    <a:lumMod val="75000"/>
                  </a:schemeClr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5000" dirty="0" err="1">
                <a:solidFill>
                  <a:schemeClr val="bg1">
                    <a:lumMod val="75000"/>
                  </a:schemeClr>
                </a:solidFill>
                <a:latin typeface="Helvetica"/>
                <a:ea typeface="Helvetica"/>
                <a:cs typeface="Helvetica"/>
                <a:sym typeface="Helvetica"/>
              </a:rPr>
              <a:t>الاقتصادية</a:t>
            </a:r>
            <a:r>
              <a:rPr sz="5000" dirty="0">
                <a:solidFill>
                  <a:schemeClr val="bg1">
                    <a:lumMod val="75000"/>
                  </a:schemeClr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5000" dirty="0" err="1">
                <a:solidFill>
                  <a:schemeClr val="bg1">
                    <a:lumMod val="75000"/>
                  </a:schemeClr>
                </a:solidFill>
                <a:latin typeface="Helvetica"/>
                <a:ea typeface="Helvetica"/>
                <a:cs typeface="Helvetica"/>
                <a:sym typeface="Helvetica"/>
              </a:rPr>
              <a:t>لقراءة</a:t>
            </a:r>
            <a:r>
              <a:rPr sz="5000" dirty="0">
                <a:solidFill>
                  <a:schemeClr val="bg1">
                    <a:lumMod val="75000"/>
                  </a:schemeClr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5000" dirty="0" err="1">
                <a:solidFill>
                  <a:schemeClr val="bg1">
                    <a:lumMod val="75000"/>
                  </a:schemeClr>
                </a:solidFill>
                <a:latin typeface="Helvetica"/>
                <a:ea typeface="Helvetica"/>
                <a:cs typeface="Helvetica"/>
                <a:sym typeface="Helvetica"/>
              </a:rPr>
              <a:t>الأبحاث</a:t>
            </a:r>
            <a:r>
              <a:rPr sz="5000" dirty="0">
                <a:solidFill>
                  <a:schemeClr val="bg1">
                    <a:lumMod val="75000"/>
                  </a:schemeClr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5000" dirty="0" err="1">
                <a:solidFill>
                  <a:schemeClr val="bg1">
                    <a:lumMod val="75000"/>
                  </a:schemeClr>
                </a:solidFill>
                <a:latin typeface="Helvetica"/>
                <a:ea typeface="Helvetica"/>
                <a:cs typeface="Helvetica"/>
                <a:sym typeface="Helvetica"/>
              </a:rPr>
              <a:t>العلمية</a:t>
            </a:r>
            <a:r>
              <a:rPr sz="5000" dirty="0">
                <a:solidFill>
                  <a:schemeClr val="bg1">
                    <a:lumMod val="75000"/>
                  </a:schemeClr>
                </a:solidFill>
                <a:latin typeface="Helvetica"/>
                <a:ea typeface="Helvetica"/>
                <a:cs typeface="Helvetica"/>
                <a:sym typeface="Helvetica"/>
              </a:rPr>
              <a:t> .</a:t>
            </a:r>
            <a:endParaRPr sz="5000" dirty="0">
              <a:solidFill>
                <a:schemeClr val="bg1">
                  <a:lumMod val="7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914400" lvl="0" indent="-228600" algn="r" defTabSz="457200" rtl="1">
              <a:lnSpc>
                <a:spcPct val="115000"/>
              </a:lnSpc>
              <a:spcBef>
                <a:spcPts val="10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5000" dirty="0">
                <a:solidFill>
                  <a:schemeClr val="bg1">
                    <a:lumMod val="75000"/>
                  </a:schemeClr>
                </a:solidFill>
                <a:latin typeface="Symbol"/>
                <a:ea typeface="Symbol"/>
                <a:cs typeface="Symbol"/>
                <a:sym typeface="Symbol"/>
              </a:rPr>
              <a:t>•	</a:t>
            </a:r>
            <a:r>
              <a:rPr sz="5000" dirty="0" err="1">
                <a:solidFill>
                  <a:schemeClr val="bg1">
                    <a:lumMod val="75000"/>
                  </a:schemeClr>
                </a:solidFill>
                <a:latin typeface="Helvetica"/>
                <a:ea typeface="Helvetica"/>
                <a:cs typeface="Helvetica"/>
                <a:sym typeface="Helvetica"/>
              </a:rPr>
              <a:t>التدريب</a:t>
            </a:r>
            <a:r>
              <a:rPr sz="5000" dirty="0">
                <a:solidFill>
                  <a:schemeClr val="bg1">
                    <a:lumMod val="75000"/>
                  </a:schemeClr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5000" dirty="0" err="1">
                <a:solidFill>
                  <a:schemeClr val="bg1">
                    <a:lumMod val="75000"/>
                  </a:schemeClr>
                </a:solidFill>
                <a:latin typeface="Helvetica"/>
                <a:ea typeface="Helvetica"/>
                <a:cs typeface="Helvetica"/>
                <a:sym typeface="Helvetica"/>
              </a:rPr>
              <a:t>على</a:t>
            </a:r>
            <a:r>
              <a:rPr sz="5000" dirty="0">
                <a:solidFill>
                  <a:schemeClr val="bg1">
                    <a:lumMod val="75000"/>
                  </a:schemeClr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5000" dirty="0" err="1">
                <a:solidFill>
                  <a:schemeClr val="bg1">
                    <a:lumMod val="75000"/>
                  </a:schemeClr>
                </a:solidFill>
                <a:latin typeface="Helvetica"/>
                <a:ea typeface="Helvetica"/>
                <a:cs typeface="Helvetica"/>
                <a:sym typeface="Helvetica"/>
              </a:rPr>
              <a:t>طرق</a:t>
            </a:r>
            <a:r>
              <a:rPr sz="5000" dirty="0">
                <a:solidFill>
                  <a:schemeClr val="bg1">
                    <a:lumMod val="75000"/>
                  </a:schemeClr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5000" dirty="0" err="1">
                <a:solidFill>
                  <a:schemeClr val="bg1">
                    <a:lumMod val="75000"/>
                  </a:schemeClr>
                </a:solidFill>
                <a:latin typeface="Helvetica"/>
                <a:ea typeface="Helvetica"/>
                <a:cs typeface="Helvetica"/>
                <a:sym typeface="Helvetica"/>
              </a:rPr>
              <a:t>تسجيل</a:t>
            </a:r>
            <a:r>
              <a:rPr sz="5000" dirty="0">
                <a:solidFill>
                  <a:schemeClr val="bg1">
                    <a:lumMod val="75000"/>
                  </a:schemeClr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5000" dirty="0" err="1">
                <a:solidFill>
                  <a:schemeClr val="bg1">
                    <a:lumMod val="75000"/>
                  </a:schemeClr>
                </a:solidFill>
                <a:latin typeface="Helvetica"/>
                <a:ea typeface="Helvetica"/>
                <a:cs typeface="Helvetica"/>
                <a:sym typeface="Helvetica"/>
              </a:rPr>
              <a:t>الملاحظات</a:t>
            </a:r>
            <a:r>
              <a:rPr sz="5000" dirty="0">
                <a:solidFill>
                  <a:schemeClr val="bg1">
                    <a:lumMod val="75000"/>
                  </a:schemeClr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5000" dirty="0" err="1">
                <a:solidFill>
                  <a:schemeClr val="bg1">
                    <a:lumMod val="75000"/>
                  </a:schemeClr>
                </a:solidFill>
                <a:latin typeface="Helvetica"/>
                <a:ea typeface="Helvetica"/>
                <a:cs typeface="Helvetica"/>
                <a:sym typeface="Helvetica"/>
              </a:rPr>
              <a:t>حول</a:t>
            </a:r>
            <a:r>
              <a:rPr sz="5000" dirty="0">
                <a:solidFill>
                  <a:schemeClr val="bg1">
                    <a:lumMod val="75000"/>
                  </a:schemeClr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5000" dirty="0" err="1">
                <a:solidFill>
                  <a:schemeClr val="bg1">
                    <a:lumMod val="75000"/>
                  </a:schemeClr>
                </a:solidFill>
                <a:latin typeface="Helvetica"/>
                <a:ea typeface="Helvetica"/>
                <a:cs typeface="Helvetica"/>
                <a:sym typeface="Helvetica"/>
              </a:rPr>
              <a:t>الأبحاث</a:t>
            </a:r>
            <a:r>
              <a:rPr sz="5000" dirty="0">
                <a:solidFill>
                  <a:schemeClr val="bg1">
                    <a:lumMod val="75000"/>
                  </a:schemeClr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5000" dirty="0" err="1">
                <a:solidFill>
                  <a:schemeClr val="bg1">
                    <a:lumMod val="75000"/>
                  </a:schemeClr>
                </a:solidFill>
                <a:latin typeface="Helvetica"/>
                <a:ea typeface="Helvetica"/>
                <a:cs typeface="Helvetica"/>
                <a:sym typeface="Helvetica"/>
              </a:rPr>
              <a:t>بشكل</a:t>
            </a:r>
            <a:r>
              <a:rPr sz="5000" dirty="0">
                <a:solidFill>
                  <a:schemeClr val="bg1">
                    <a:lumMod val="75000"/>
                  </a:schemeClr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5000" dirty="0" err="1">
                <a:solidFill>
                  <a:schemeClr val="bg1">
                    <a:lumMod val="75000"/>
                  </a:schemeClr>
                </a:solidFill>
                <a:latin typeface="Helvetica"/>
                <a:ea typeface="Helvetica"/>
                <a:cs typeface="Helvetica"/>
                <a:sym typeface="Helvetica"/>
              </a:rPr>
              <a:t>ممنهج</a:t>
            </a:r>
            <a:r>
              <a:rPr sz="5000" dirty="0">
                <a:solidFill>
                  <a:schemeClr val="bg1">
                    <a:lumMod val="75000"/>
                  </a:schemeClr>
                </a:solidFill>
                <a:latin typeface="Helvetica"/>
                <a:ea typeface="Helvetica"/>
                <a:cs typeface="Helvetica"/>
                <a:sym typeface="Helvetica"/>
              </a:rPr>
              <a:t> .</a:t>
            </a:r>
            <a:endParaRPr sz="5000" dirty="0">
              <a:solidFill>
                <a:schemeClr val="bg1">
                  <a:lumMod val="7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914400" lvl="0" indent="-228600" algn="r" defTabSz="457200" rtl="1">
              <a:lnSpc>
                <a:spcPct val="115000"/>
              </a:lnSpc>
              <a:spcBef>
                <a:spcPts val="10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5000" dirty="0">
                <a:solidFill>
                  <a:schemeClr val="bg1">
                    <a:lumMod val="75000"/>
                  </a:schemeClr>
                </a:solidFill>
                <a:latin typeface="Symbol"/>
                <a:ea typeface="Symbol"/>
                <a:cs typeface="Symbol"/>
                <a:sym typeface="Symbol"/>
              </a:rPr>
              <a:t>•	</a:t>
            </a:r>
            <a:r>
              <a:rPr sz="5000" dirty="0" err="1">
                <a:solidFill>
                  <a:schemeClr val="bg1">
                    <a:lumMod val="75000"/>
                  </a:schemeClr>
                </a:solidFill>
                <a:latin typeface="Helvetica"/>
                <a:ea typeface="Helvetica"/>
                <a:cs typeface="Helvetica"/>
                <a:sym typeface="Helvetica"/>
              </a:rPr>
              <a:t>التدريب</a:t>
            </a:r>
            <a:r>
              <a:rPr sz="5000" dirty="0">
                <a:solidFill>
                  <a:schemeClr val="bg1">
                    <a:lumMod val="75000"/>
                  </a:schemeClr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5000" dirty="0" err="1">
                <a:solidFill>
                  <a:schemeClr val="bg1">
                    <a:lumMod val="75000"/>
                  </a:schemeClr>
                </a:solidFill>
                <a:latin typeface="Helvetica"/>
                <a:ea typeface="Helvetica"/>
                <a:cs typeface="Helvetica"/>
                <a:sym typeface="Helvetica"/>
              </a:rPr>
              <a:t>على</a:t>
            </a:r>
            <a:r>
              <a:rPr sz="5000" dirty="0">
                <a:solidFill>
                  <a:schemeClr val="bg1">
                    <a:lumMod val="75000"/>
                  </a:schemeClr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5000" dirty="0" err="1">
                <a:solidFill>
                  <a:schemeClr val="bg1">
                    <a:lumMod val="75000"/>
                  </a:schemeClr>
                </a:solidFill>
                <a:latin typeface="Helvetica"/>
                <a:ea typeface="Helvetica"/>
                <a:cs typeface="Helvetica"/>
                <a:sym typeface="Helvetica"/>
              </a:rPr>
              <a:t>أسلوب</a:t>
            </a:r>
            <a:r>
              <a:rPr sz="5000" dirty="0">
                <a:solidFill>
                  <a:schemeClr val="bg1">
                    <a:lumMod val="75000"/>
                  </a:schemeClr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5000" dirty="0" err="1">
                <a:solidFill>
                  <a:schemeClr val="bg1">
                    <a:lumMod val="75000"/>
                  </a:schemeClr>
                </a:solidFill>
                <a:latin typeface="Helvetica"/>
                <a:ea typeface="Helvetica"/>
                <a:cs typeface="Helvetica"/>
                <a:sym typeface="Helvetica"/>
              </a:rPr>
              <a:t>الكتابة</a:t>
            </a:r>
            <a:r>
              <a:rPr sz="5000" dirty="0">
                <a:solidFill>
                  <a:schemeClr val="bg1">
                    <a:lumMod val="75000"/>
                  </a:schemeClr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5000" dirty="0" err="1">
                <a:solidFill>
                  <a:schemeClr val="bg1">
                    <a:lumMod val="75000"/>
                  </a:schemeClr>
                </a:solidFill>
                <a:latin typeface="Helvetica"/>
                <a:ea typeface="Helvetica"/>
                <a:cs typeface="Helvetica"/>
                <a:sym typeface="Helvetica"/>
              </a:rPr>
              <a:t>العلمي</a:t>
            </a:r>
            <a:r>
              <a:rPr sz="5000" dirty="0">
                <a:solidFill>
                  <a:schemeClr val="bg1">
                    <a:lumMod val="75000"/>
                  </a:schemeClr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5000" dirty="0" err="1">
                <a:solidFill>
                  <a:schemeClr val="bg1">
                    <a:lumMod val="75000"/>
                  </a:schemeClr>
                </a:solidFill>
                <a:latin typeface="Helvetica"/>
                <a:ea typeface="Helvetica"/>
                <a:cs typeface="Helvetica"/>
                <a:sym typeface="Helvetica"/>
              </a:rPr>
              <a:t>في</a:t>
            </a:r>
            <a:r>
              <a:rPr sz="5000" dirty="0">
                <a:solidFill>
                  <a:schemeClr val="bg1">
                    <a:lumMod val="75000"/>
                  </a:schemeClr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5000" dirty="0" err="1">
                <a:solidFill>
                  <a:schemeClr val="bg1">
                    <a:lumMod val="75000"/>
                  </a:schemeClr>
                </a:solidFill>
                <a:latin typeface="Helvetica"/>
                <a:ea typeface="Helvetica"/>
                <a:cs typeface="Helvetica"/>
                <a:sym typeface="Helvetica"/>
              </a:rPr>
              <a:t>عرض</a:t>
            </a:r>
            <a:r>
              <a:rPr sz="5000" dirty="0">
                <a:solidFill>
                  <a:schemeClr val="bg1">
                    <a:lumMod val="75000"/>
                  </a:schemeClr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5000" dirty="0" err="1">
                <a:solidFill>
                  <a:schemeClr val="bg1">
                    <a:lumMod val="75000"/>
                  </a:schemeClr>
                </a:solidFill>
                <a:latin typeface="Helvetica"/>
                <a:ea typeface="Helvetica"/>
                <a:cs typeface="Helvetica"/>
                <a:sym typeface="Helvetica"/>
              </a:rPr>
              <a:t>الدراسات</a:t>
            </a:r>
            <a:r>
              <a:rPr sz="5000" dirty="0">
                <a:solidFill>
                  <a:schemeClr val="bg1">
                    <a:lumMod val="75000"/>
                  </a:schemeClr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5000" dirty="0" err="1">
                <a:solidFill>
                  <a:schemeClr val="bg1">
                    <a:lumMod val="75000"/>
                  </a:schemeClr>
                </a:solidFill>
                <a:latin typeface="Helvetica"/>
                <a:ea typeface="Helvetica"/>
                <a:cs typeface="Helvetica"/>
                <a:sym typeface="Helvetica"/>
              </a:rPr>
              <a:t>السابقة</a:t>
            </a:r>
            <a:r>
              <a:rPr sz="5000" dirty="0">
                <a:solidFill>
                  <a:schemeClr val="bg1">
                    <a:lumMod val="75000"/>
                  </a:schemeClr>
                </a:solidFill>
                <a:latin typeface="Helvetica"/>
                <a:ea typeface="Helvetica"/>
                <a:cs typeface="Helvetica"/>
                <a:sym typeface="Helvetica"/>
              </a:rPr>
              <a:t> .</a:t>
            </a:r>
            <a:endParaRPr sz="5000" dirty="0">
              <a:solidFill>
                <a:schemeClr val="bg1">
                  <a:lumMod val="7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marR="457200" defTabSz="457200">
              <a:lnSpc>
                <a:spcPct val="115000"/>
              </a:lnSpc>
              <a:spcBef>
                <a:spcPts val="1000"/>
              </a:spcBef>
              <a:defRPr sz="7300" b="1">
                <a:solidFill>
                  <a:srgbClr val="000000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defRPr>
            </a:lvl1pPr>
          </a:lstStyle>
          <a:p>
            <a:pPr lvl="0" rtl="1">
              <a:defRPr sz="1800" b="0">
                <a:effectLst/>
              </a:defRPr>
            </a:pPr>
            <a:r>
              <a:rPr sz="7300" b="1" dirty="0" err="1">
                <a:solidFill>
                  <a:srgbClr val="FF0000"/>
                </a:solidFill>
              </a:rPr>
              <a:t>كتابة</a:t>
            </a:r>
            <a:r>
              <a:rPr sz="7300" b="1" dirty="0">
                <a:solidFill>
                  <a:srgbClr val="FF0000"/>
                </a:solidFill>
              </a:rPr>
              <a:t> </a:t>
            </a:r>
            <a:r>
              <a:rPr sz="7300" b="1" dirty="0" err="1" smtClean="0">
                <a:solidFill>
                  <a:srgbClr val="FF0000"/>
                </a:solidFill>
              </a:rPr>
              <a:t>الملاحظات</a:t>
            </a:r>
            <a:endParaRPr sz="7300" b="1" dirty="0">
              <a:solidFill>
                <a:srgbClr val="FF0000"/>
              </a:solidFill>
            </a:endParaRPr>
          </a:p>
        </p:txBody>
      </p:sp>
      <p:sp>
        <p:nvSpPr>
          <p:cNvPr id="84" name="Shape 84"/>
          <p:cNvSpPr>
            <a:spLocks noGrp="1"/>
          </p:cNvSpPr>
          <p:nvPr>
            <p:ph type="body" idx="1"/>
          </p:nvPr>
        </p:nvSpPr>
        <p:spPr>
          <a:xfrm>
            <a:off x="2144147" y="2512296"/>
            <a:ext cx="20320001" cy="8255001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379475" lvl="0" indent="0" algn="ctr" defTabSz="379475" rtl="1">
              <a:lnSpc>
                <a:spcPct val="115000"/>
              </a:lnSpc>
              <a:spcBef>
                <a:spcPts val="8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endParaRPr sz="5400" dirty="0">
              <a:latin typeface="Calibri"/>
              <a:ea typeface="Calibri"/>
              <a:cs typeface="Calibri"/>
              <a:sym typeface="Calibri"/>
            </a:endParaRPr>
          </a:p>
          <a:p>
            <a:pPr marL="0" marR="379475" lvl="0" indent="0" algn="just" defTabSz="379475" rtl="1">
              <a:lnSpc>
                <a:spcPct val="115000"/>
              </a:lnSpc>
              <a:spcBef>
                <a:spcPts val="8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5400" b="1" dirty="0" err="1" smtClean="0">
                <a:solidFill>
                  <a:srgbClr val="FF0000"/>
                </a:solidFill>
                <a:latin typeface="Helvetica"/>
                <a:ea typeface="Helvetica"/>
                <a:cs typeface="Helvetica"/>
                <a:sym typeface="Helvetica"/>
              </a:rPr>
              <a:t>كتابة</a:t>
            </a:r>
            <a:r>
              <a:rPr sz="5400" b="1" dirty="0" smtClean="0">
                <a:solidFill>
                  <a:srgbClr val="FF0000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5400" b="1" dirty="0" err="1">
                <a:solidFill>
                  <a:srgbClr val="FF0000"/>
                </a:solidFill>
                <a:latin typeface="Helvetica"/>
                <a:ea typeface="Helvetica"/>
                <a:cs typeface="Helvetica"/>
                <a:sym typeface="Helvetica"/>
              </a:rPr>
              <a:t>الملاحظات</a:t>
            </a:r>
            <a:r>
              <a:rPr sz="5400" b="1" dirty="0">
                <a:solidFill>
                  <a:srgbClr val="FF0000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5400" b="1" dirty="0" err="1">
                <a:solidFill>
                  <a:srgbClr val="FF0000"/>
                </a:solidFill>
                <a:latin typeface="Helvetica"/>
                <a:ea typeface="Helvetica"/>
                <a:cs typeface="Helvetica"/>
                <a:sym typeface="Helvetica"/>
              </a:rPr>
              <a:t>تكون</a:t>
            </a:r>
            <a:r>
              <a:rPr sz="5400" b="1" dirty="0">
                <a:solidFill>
                  <a:srgbClr val="FF0000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5400" b="1" dirty="0" err="1">
                <a:solidFill>
                  <a:srgbClr val="FF0000"/>
                </a:solidFill>
                <a:latin typeface="Helvetica"/>
                <a:ea typeface="Helvetica"/>
                <a:cs typeface="Helvetica"/>
                <a:sym typeface="Helvetica"/>
              </a:rPr>
              <a:t>بشكل</a:t>
            </a:r>
            <a:r>
              <a:rPr sz="5400" b="1" dirty="0">
                <a:solidFill>
                  <a:srgbClr val="FF0000"/>
                </a:solidFill>
                <a:latin typeface="Helvetica"/>
                <a:ea typeface="Helvetica"/>
                <a:cs typeface="Helvetica"/>
                <a:sym typeface="Helvetica"/>
              </a:rPr>
              <a:t> : </a:t>
            </a:r>
            <a:endParaRPr sz="5400" b="1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758951" lvl="0" indent="-189737" algn="just" defTabSz="379475" rtl="1">
              <a:lnSpc>
                <a:spcPct val="115000"/>
              </a:lnSpc>
              <a:spcBef>
                <a:spcPts val="8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5400" dirty="0">
                <a:latin typeface="Symbol"/>
                <a:ea typeface="Symbol"/>
                <a:cs typeface="Symbol"/>
                <a:sym typeface="Symbol"/>
              </a:rPr>
              <a:t>•	</a:t>
            </a:r>
            <a:r>
              <a:rPr sz="5400" b="1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جمل</a:t>
            </a:r>
            <a:r>
              <a:rPr sz="5400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5400" b="1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ونقاط</a:t>
            </a:r>
            <a:r>
              <a:rPr sz="5400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5400" b="1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متتابعة</a:t>
            </a:r>
            <a:r>
              <a:rPr sz="5400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.</a:t>
            </a:r>
            <a:endParaRPr sz="5400" b="1" dirty="0">
              <a:solidFill>
                <a:srgbClr val="00487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758951" lvl="0" indent="-189737" algn="just" defTabSz="379475" rtl="1">
              <a:lnSpc>
                <a:spcPct val="115000"/>
              </a:lnSpc>
              <a:spcBef>
                <a:spcPts val="8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5400" b="1" dirty="0">
                <a:solidFill>
                  <a:srgbClr val="00487E"/>
                </a:solidFill>
                <a:latin typeface="Symbol"/>
                <a:ea typeface="Symbol"/>
                <a:cs typeface="Symbol"/>
                <a:sym typeface="Symbol"/>
              </a:rPr>
              <a:t>•	</a:t>
            </a:r>
            <a:r>
              <a:rPr sz="5400" b="1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قائمة</a:t>
            </a:r>
            <a:r>
              <a:rPr sz="5400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5400" b="1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من</a:t>
            </a:r>
            <a:r>
              <a:rPr sz="5400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5400" b="1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كلمات</a:t>
            </a:r>
            <a:r>
              <a:rPr sz="5400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5400" b="1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ورموز</a:t>
            </a:r>
            <a:r>
              <a:rPr sz="5400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endParaRPr sz="5400" b="1" dirty="0">
              <a:solidFill>
                <a:srgbClr val="00487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758951" lvl="0" indent="-189737" algn="just" defTabSz="379475" rtl="1">
              <a:lnSpc>
                <a:spcPct val="115000"/>
              </a:lnSpc>
              <a:spcBef>
                <a:spcPts val="8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5400" b="1" dirty="0">
                <a:solidFill>
                  <a:srgbClr val="00487E"/>
                </a:solidFill>
                <a:latin typeface="Symbol"/>
                <a:ea typeface="Symbol"/>
                <a:cs typeface="Symbol"/>
                <a:sym typeface="Symbol"/>
              </a:rPr>
              <a:t>•	</a:t>
            </a:r>
            <a:r>
              <a:rPr sz="5400" b="1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إشارات</a:t>
            </a:r>
            <a:r>
              <a:rPr sz="5400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5400" b="1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وكلمات</a:t>
            </a:r>
            <a:r>
              <a:rPr sz="5400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5400" b="1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على</a:t>
            </a:r>
            <a:r>
              <a:rPr sz="5400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5400" b="1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هامش</a:t>
            </a:r>
            <a:r>
              <a:rPr sz="5400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5400" b="1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البحث</a:t>
            </a:r>
            <a:r>
              <a:rPr sz="5400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endParaRPr sz="5400" b="1" dirty="0">
              <a:solidFill>
                <a:srgbClr val="00487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758951" lvl="0" indent="-189737" algn="just" defTabSz="379475" rtl="1">
              <a:lnSpc>
                <a:spcPct val="115000"/>
              </a:lnSpc>
              <a:spcBef>
                <a:spcPts val="8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5400" b="1" dirty="0">
                <a:solidFill>
                  <a:srgbClr val="00487E"/>
                </a:solidFill>
                <a:latin typeface="Symbol"/>
                <a:ea typeface="Symbol"/>
                <a:cs typeface="Symbol"/>
                <a:sym typeface="Symbol"/>
              </a:rPr>
              <a:t>•	</a:t>
            </a:r>
            <a:r>
              <a:rPr sz="5400" b="1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بصرية</a:t>
            </a:r>
            <a:r>
              <a:rPr sz="5400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5400" b="1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بشكل</a:t>
            </a:r>
            <a:r>
              <a:rPr sz="5400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5400" b="1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خرائط</a:t>
            </a:r>
            <a:r>
              <a:rPr sz="5400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5400" b="1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ذهنية</a:t>
            </a:r>
            <a:r>
              <a:rPr sz="5400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: </a:t>
            </a:r>
            <a:endParaRPr sz="5400" b="1" dirty="0">
              <a:solidFill>
                <a:srgbClr val="00487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379475" lvl="0" indent="0" algn="just" defTabSz="379475" rtl="1">
              <a:lnSpc>
                <a:spcPct val="115000"/>
              </a:lnSpc>
              <a:spcBef>
                <a:spcPts val="8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5400" dirty="0" err="1">
                <a:solidFill>
                  <a:srgbClr val="FF0000"/>
                </a:solidFill>
                <a:latin typeface="Helvetica"/>
                <a:ea typeface="Helvetica"/>
                <a:cs typeface="Helvetica"/>
                <a:sym typeface="Helvetica"/>
              </a:rPr>
              <a:t>يوجد</a:t>
            </a:r>
            <a:r>
              <a:rPr sz="5400" dirty="0">
                <a:solidFill>
                  <a:srgbClr val="FF0000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5400" dirty="0" err="1">
                <a:solidFill>
                  <a:srgbClr val="FF0000"/>
                </a:solidFill>
                <a:latin typeface="Helvetica"/>
                <a:ea typeface="Helvetica"/>
                <a:cs typeface="Helvetica"/>
                <a:sym typeface="Helvetica"/>
              </a:rPr>
              <a:t>برامج</a:t>
            </a:r>
            <a:r>
              <a:rPr sz="5400" dirty="0">
                <a:solidFill>
                  <a:srgbClr val="FF0000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5400" dirty="0" err="1">
                <a:solidFill>
                  <a:srgbClr val="FF0000"/>
                </a:solidFill>
                <a:latin typeface="Helvetica"/>
                <a:ea typeface="Helvetica"/>
                <a:cs typeface="Helvetica"/>
                <a:sym typeface="Helvetica"/>
              </a:rPr>
              <a:t>لعمل</a:t>
            </a:r>
            <a:r>
              <a:rPr sz="5400" dirty="0">
                <a:solidFill>
                  <a:srgbClr val="FF0000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5400" dirty="0" err="1">
                <a:solidFill>
                  <a:srgbClr val="FF0000"/>
                </a:solidFill>
                <a:latin typeface="Helvetica"/>
                <a:ea typeface="Helvetica"/>
                <a:cs typeface="Helvetica"/>
                <a:sym typeface="Helvetica"/>
              </a:rPr>
              <a:t>الخرائط</a:t>
            </a:r>
            <a:r>
              <a:rPr sz="5400" dirty="0">
                <a:solidFill>
                  <a:srgbClr val="FF0000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5400" dirty="0" err="1">
                <a:solidFill>
                  <a:srgbClr val="FF0000"/>
                </a:solidFill>
                <a:latin typeface="Helvetica"/>
                <a:ea typeface="Helvetica"/>
                <a:cs typeface="Helvetica"/>
                <a:sym typeface="Helvetica"/>
              </a:rPr>
              <a:t>الذهنية</a:t>
            </a:r>
            <a:r>
              <a:rPr sz="5400" dirty="0">
                <a:solidFill>
                  <a:srgbClr val="FF0000"/>
                </a:solidFill>
                <a:latin typeface="Helvetica"/>
                <a:ea typeface="Helvetica"/>
                <a:cs typeface="Helvetica"/>
                <a:sym typeface="Helvetica"/>
              </a:rPr>
              <a:t> ، </a:t>
            </a:r>
            <a:r>
              <a:rPr sz="5400" dirty="0" err="1">
                <a:solidFill>
                  <a:srgbClr val="FF0000"/>
                </a:solidFill>
                <a:latin typeface="Helvetica"/>
                <a:ea typeface="Helvetica"/>
                <a:cs typeface="Helvetica"/>
                <a:sym typeface="Helvetica"/>
              </a:rPr>
              <a:t>مثل</a:t>
            </a:r>
            <a:r>
              <a:rPr sz="5400" dirty="0">
                <a:solidFill>
                  <a:srgbClr val="FF0000"/>
                </a:solidFill>
                <a:latin typeface="Helvetica"/>
                <a:ea typeface="Helvetica"/>
                <a:cs typeface="Helvetica"/>
                <a:sym typeface="Helvetica"/>
              </a:rPr>
              <a:t> : </a:t>
            </a:r>
            <a:r>
              <a:rPr sz="5400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mindgenius</a:t>
            </a:r>
            <a:endParaRPr sz="5400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1138427" lvl="0" indent="0" algn="just" defTabSz="379475" rtl="1">
              <a:lnSpc>
                <a:spcPct val="115000"/>
              </a:lnSpc>
              <a:spcBef>
                <a:spcPts val="8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5400" dirty="0"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sz="5400" u="sng" dirty="0">
                <a:latin typeface="Calibri"/>
                <a:ea typeface="Calibri"/>
                <a:cs typeface="Calibri"/>
                <a:sym typeface="Calibri"/>
                <a:hlinkClick r:id="rId2"/>
              </a:rPr>
              <a:t>http://www.mindmeister.com/</a:t>
            </a:r>
            <a:r>
              <a:rPr sz="5400" dirty="0">
                <a:latin typeface="Calibri"/>
                <a:ea typeface="Calibri"/>
                <a:cs typeface="Calibri"/>
                <a:sym typeface="Calibri"/>
              </a:rPr>
              <a:t>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 marL="0" marR="429768" lvl="0" indent="0" algn="ctr" defTabSz="429768" rtl="1">
              <a:lnSpc>
                <a:spcPct val="115000"/>
              </a:lnSpc>
              <a:spcBef>
                <a:spcPts val="9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endParaRPr sz="6862" b="1" dirty="0">
              <a:latin typeface="Arial"/>
              <a:ea typeface="Arial"/>
              <a:cs typeface="Arial"/>
              <a:sym typeface="Arial"/>
            </a:endParaRPr>
          </a:p>
          <a:p>
            <a:pPr marL="0" marR="429768" lvl="0" indent="0" algn="just" defTabSz="429768" rtl="1">
              <a:lnSpc>
                <a:spcPct val="115000"/>
              </a:lnSpc>
              <a:spcBef>
                <a:spcPts val="9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6862" b="1" dirty="0" err="1">
                <a:solidFill>
                  <a:srgbClr val="FF0000"/>
                </a:solidFill>
                <a:latin typeface="Helvetica"/>
                <a:ea typeface="Helvetica"/>
                <a:cs typeface="Helvetica"/>
                <a:sym typeface="Helvetica"/>
              </a:rPr>
              <a:t>عند</a:t>
            </a:r>
            <a:r>
              <a:rPr sz="6862" b="1" dirty="0">
                <a:solidFill>
                  <a:srgbClr val="FF0000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6862" b="1" dirty="0" err="1">
                <a:solidFill>
                  <a:srgbClr val="FF0000"/>
                </a:solidFill>
                <a:latin typeface="Helvetica"/>
                <a:ea typeface="Helvetica"/>
                <a:cs typeface="Helvetica"/>
                <a:sym typeface="Helvetica"/>
              </a:rPr>
              <a:t>كتابة</a:t>
            </a:r>
            <a:r>
              <a:rPr sz="6862" b="1" dirty="0">
                <a:solidFill>
                  <a:srgbClr val="FF0000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6862" b="1" dirty="0" err="1">
                <a:solidFill>
                  <a:srgbClr val="FF0000"/>
                </a:solidFill>
                <a:latin typeface="Helvetica"/>
                <a:ea typeface="Helvetica"/>
                <a:cs typeface="Helvetica"/>
                <a:sym typeface="Helvetica"/>
              </a:rPr>
              <a:t>الملاحظات</a:t>
            </a:r>
            <a:r>
              <a:rPr sz="6862" b="1" dirty="0">
                <a:solidFill>
                  <a:srgbClr val="FF0000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6862" b="1" dirty="0" err="1">
                <a:solidFill>
                  <a:srgbClr val="FF0000"/>
                </a:solidFill>
                <a:latin typeface="Helvetica"/>
                <a:ea typeface="Helvetica"/>
                <a:cs typeface="Helvetica"/>
                <a:sym typeface="Helvetica"/>
              </a:rPr>
              <a:t>لا</a:t>
            </a:r>
            <a:r>
              <a:rPr sz="6862" b="1" dirty="0">
                <a:solidFill>
                  <a:srgbClr val="FF0000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6862" b="1" dirty="0" err="1">
                <a:solidFill>
                  <a:srgbClr val="FF0000"/>
                </a:solidFill>
                <a:latin typeface="Helvetica"/>
                <a:ea typeface="Helvetica"/>
                <a:cs typeface="Helvetica"/>
                <a:sym typeface="Helvetica"/>
              </a:rPr>
              <a:t>بد</a:t>
            </a:r>
            <a:r>
              <a:rPr sz="6862" b="1" dirty="0">
                <a:solidFill>
                  <a:srgbClr val="FF0000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6862" b="1" dirty="0" err="1">
                <a:solidFill>
                  <a:srgbClr val="FF0000"/>
                </a:solidFill>
                <a:latin typeface="Helvetica"/>
                <a:ea typeface="Helvetica"/>
                <a:cs typeface="Helvetica"/>
                <a:sym typeface="Helvetica"/>
              </a:rPr>
              <a:t>من</a:t>
            </a:r>
            <a:r>
              <a:rPr sz="6862" b="1" dirty="0">
                <a:solidFill>
                  <a:srgbClr val="FF0000"/>
                </a:solidFill>
                <a:latin typeface="Helvetica"/>
                <a:ea typeface="Helvetica"/>
                <a:cs typeface="Helvetica"/>
                <a:sym typeface="Helvetica"/>
              </a:rPr>
              <a:t> :</a:t>
            </a:r>
            <a:endParaRPr sz="6862" b="1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859536" lvl="0" indent="-214884" algn="just" defTabSz="429768" rtl="1">
              <a:lnSpc>
                <a:spcPct val="115000"/>
              </a:lnSpc>
              <a:spcBef>
                <a:spcPts val="9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4700" b="1" dirty="0">
                <a:latin typeface="Symbol"/>
                <a:ea typeface="Symbol"/>
                <a:cs typeface="Symbol"/>
                <a:sym typeface="Symbol"/>
              </a:rPr>
              <a:t>•	</a:t>
            </a:r>
            <a:r>
              <a:rPr sz="4700" b="1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التفريق</a:t>
            </a:r>
            <a:r>
              <a:rPr sz="4700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700" b="1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بين</a:t>
            </a:r>
            <a:r>
              <a:rPr sz="4700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700" b="1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ما</a:t>
            </a:r>
            <a:r>
              <a:rPr sz="4700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700" b="1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تطرحه</a:t>
            </a:r>
            <a:r>
              <a:rPr sz="4700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700" b="1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الباحثة</a:t>
            </a:r>
            <a:r>
              <a:rPr sz="4700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700" b="1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وما</a:t>
            </a:r>
            <a:r>
              <a:rPr sz="4700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700" b="1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يطرحه</a:t>
            </a:r>
            <a:r>
              <a:rPr sz="4700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700" b="1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البحث</a:t>
            </a:r>
            <a:r>
              <a:rPr sz="4700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700" b="1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الذي</a:t>
            </a:r>
            <a:r>
              <a:rPr sz="4700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700" b="1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تقرؤه</a:t>
            </a:r>
            <a:r>
              <a:rPr sz="4700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700" b="1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باستخدام</a:t>
            </a:r>
            <a:r>
              <a:rPr sz="4700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700" b="1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علامات</a:t>
            </a:r>
            <a:r>
              <a:rPr sz="4700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700" b="1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التنصيص</a:t>
            </a:r>
            <a:r>
              <a:rPr sz="4700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(" ").</a:t>
            </a:r>
            <a:endParaRPr sz="4700" b="1" dirty="0">
              <a:solidFill>
                <a:srgbClr val="00487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859536" lvl="0" indent="-214884" algn="just" defTabSz="429768" rtl="1">
              <a:lnSpc>
                <a:spcPct val="115000"/>
              </a:lnSpc>
              <a:spcBef>
                <a:spcPts val="9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4700" b="1" dirty="0">
                <a:solidFill>
                  <a:srgbClr val="00487E"/>
                </a:solidFill>
                <a:latin typeface="Symbol"/>
                <a:ea typeface="Symbol"/>
                <a:cs typeface="Symbol"/>
                <a:sym typeface="Symbol"/>
              </a:rPr>
              <a:t>•	</a:t>
            </a:r>
            <a:r>
              <a:rPr sz="4700" b="1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تحديد</a:t>
            </a:r>
            <a:r>
              <a:rPr sz="4700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700" b="1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المحور</a:t>
            </a:r>
            <a:r>
              <a:rPr sz="4700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700" b="1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الرئيسي</a:t>
            </a:r>
            <a:r>
              <a:rPr sz="4700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700" b="1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للبحث</a:t>
            </a:r>
            <a:r>
              <a:rPr sz="4700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700" b="1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الذي</a:t>
            </a:r>
            <a:r>
              <a:rPr sz="4700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700" b="1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تقرؤه</a:t>
            </a:r>
            <a:r>
              <a:rPr sz="4700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،</a:t>
            </a:r>
            <a:r>
              <a:rPr sz="4700" b="1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وعدم</a:t>
            </a:r>
            <a:r>
              <a:rPr sz="4700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700" b="1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ترجمة</a:t>
            </a:r>
            <a:r>
              <a:rPr sz="4700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700" b="1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المحاور</a:t>
            </a:r>
            <a:r>
              <a:rPr sz="4700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700" b="1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الفرعية</a:t>
            </a:r>
            <a:r>
              <a:rPr sz="4700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700" b="1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بعيدا</a:t>
            </a:r>
            <a:r>
              <a:rPr sz="4700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700" b="1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عن</a:t>
            </a:r>
            <a:r>
              <a:rPr sz="4700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700" b="1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المحور</a:t>
            </a:r>
            <a:r>
              <a:rPr sz="4700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700" b="1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الرئيسي</a:t>
            </a:r>
            <a:r>
              <a:rPr sz="4700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،</a:t>
            </a:r>
            <a:r>
              <a:rPr sz="4700" b="1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حتى</a:t>
            </a:r>
            <a:r>
              <a:rPr sz="4700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700" b="1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لا</a:t>
            </a:r>
            <a:r>
              <a:rPr sz="4700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700" b="1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تقع</a:t>
            </a:r>
            <a:r>
              <a:rPr sz="4700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700" b="1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في</a:t>
            </a:r>
            <a:r>
              <a:rPr sz="4700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700" b="1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خطأ</a:t>
            </a:r>
            <a:r>
              <a:rPr sz="4700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700" b="1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تأويل</a:t>
            </a:r>
            <a:r>
              <a:rPr sz="4700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700" b="1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معلومات</a:t>
            </a:r>
            <a:r>
              <a:rPr sz="4700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700" b="1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البحث</a:t>
            </a:r>
            <a:r>
              <a:rPr sz="4700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.</a:t>
            </a:r>
            <a:endParaRPr sz="4700" b="1" dirty="0">
              <a:solidFill>
                <a:srgbClr val="00487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859536" lvl="0" indent="-214884" algn="just" defTabSz="429768" rtl="1">
              <a:lnSpc>
                <a:spcPct val="115000"/>
              </a:lnSpc>
              <a:spcBef>
                <a:spcPts val="9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4700" b="1" dirty="0">
                <a:solidFill>
                  <a:srgbClr val="00487E"/>
                </a:solidFill>
                <a:latin typeface="Symbol"/>
                <a:ea typeface="Symbol"/>
                <a:cs typeface="Symbol"/>
                <a:sym typeface="Symbol"/>
              </a:rPr>
              <a:t>•	</a:t>
            </a:r>
            <a:r>
              <a:rPr sz="4700" b="1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التفريق</a:t>
            </a:r>
            <a:r>
              <a:rPr sz="4700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700" b="1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بين</a:t>
            </a:r>
            <a:r>
              <a:rPr sz="4700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700" b="1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النتائج</a:t>
            </a:r>
            <a:r>
              <a:rPr sz="4700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700" b="1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الأساسية</a:t>
            </a:r>
            <a:r>
              <a:rPr sz="4700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700" b="1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في</a:t>
            </a:r>
            <a:r>
              <a:rPr sz="4700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700" b="1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البحث</a:t>
            </a:r>
            <a:r>
              <a:rPr sz="4700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،</a:t>
            </a:r>
            <a:r>
              <a:rPr sz="4700" b="1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والنتائج</a:t>
            </a:r>
            <a:r>
              <a:rPr sz="4700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700" b="1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الفرعية</a:t>
            </a:r>
            <a:r>
              <a:rPr sz="4700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.</a:t>
            </a:r>
          </a:p>
          <a:p>
            <a:pPr marL="0" marR="859536" lvl="0" indent="-214884" algn="just" defTabSz="429768" rtl="1">
              <a:lnSpc>
                <a:spcPct val="115000"/>
              </a:lnSpc>
              <a:spcBef>
                <a:spcPts val="9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4700" b="1" dirty="0">
                <a:solidFill>
                  <a:srgbClr val="00487E"/>
                </a:solidFill>
                <a:latin typeface="Symbol"/>
                <a:ea typeface="Symbol"/>
                <a:cs typeface="Symbol"/>
                <a:sym typeface="Symbol"/>
              </a:rPr>
              <a:t>•	</a:t>
            </a:r>
            <a:r>
              <a:rPr sz="4700" b="1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كتابة</a:t>
            </a:r>
            <a:r>
              <a:rPr sz="4700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700" b="1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مرجع</a:t>
            </a:r>
            <a:r>
              <a:rPr sz="4700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700" b="1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كل</a:t>
            </a:r>
            <a:r>
              <a:rPr sz="4700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700" b="1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معلومة</a:t>
            </a:r>
            <a:r>
              <a:rPr sz="4700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700" b="1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تسجلها</a:t>
            </a:r>
            <a:r>
              <a:rPr sz="4700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.</a:t>
            </a:r>
            <a:endParaRPr sz="4700" b="1" dirty="0">
              <a:solidFill>
                <a:srgbClr val="00487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859536" lvl="0" indent="-214884" algn="just" defTabSz="429768" rtl="1">
              <a:lnSpc>
                <a:spcPct val="115000"/>
              </a:lnSpc>
              <a:spcBef>
                <a:spcPts val="9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4700" b="1" dirty="0">
                <a:solidFill>
                  <a:srgbClr val="00487E"/>
                </a:solidFill>
                <a:latin typeface="Symbol"/>
                <a:ea typeface="Symbol"/>
                <a:cs typeface="Symbol"/>
                <a:sym typeface="Symbol"/>
              </a:rPr>
              <a:t>•	</a:t>
            </a:r>
            <a:r>
              <a:rPr sz="4700" b="1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تستخدم</a:t>
            </a:r>
            <a:r>
              <a:rPr sz="4700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700" b="1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الرموز</a:t>
            </a:r>
            <a:r>
              <a:rPr sz="4700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700" b="1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والاختصارات</a:t>
            </a:r>
            <a:r>
              <a:rPr sz="4700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700" b="1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حتى</a:t>
            </a:r>
            <a:r>
              <a:rPr sz="4700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700" b="1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يسهل</a:t>
            </a:r>
            <a:r>
              <a:rPr sz="4700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700" b="1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عليها</a:t>
            </a:r>
            <a:r>
              <a:rPr sz="4700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700" b="1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مراجعتها</a:t>
            </a:r>
            <a:r>
              <a:rPr sz="4700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.</a:t>
            </a:r>
            <a:endParaRPr sz="4700" b="1" dirty="0">
              <a:solidFill>
                <a:srgbClr val="00487E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>
            <a:spLocks noGrp="1"/>
          </p:cNvSpPr>
          <p:nvPr>
            <p:ph type="title"/>
          </p:nvPr>
        </p:nvSpPr>
        <p:spPr>
          <a:xfrm>
            <a:off x="2032000" y="558800"/>
            <a:ext cx="20320000" cy="3251200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marR="365760" lvl="0" algn="just" defTabSz="365760" rtl="1">
              <a:lnSpc>
                <a:spcPct val="115000"/>
              </a:lnSpc>
              <a:spcBef>
                <a:spcPts val="8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5400" b="1" dirty="0" err="1">
                <a:solidFill>
                  <a:srgbClr val="FF0000"/>
                </a:solidFill>
                <a:latin typeface="Helvetica"/>
                <a:ea typeface="Helvetica"/>
                <a:cs typeface="Helvetica"/>
                <a:sym typeface="Helvetica"/>
              </a:rPr>
              <a:t>الجمع</a:t>
            </a:r>
            <a:r>
              <a:rPr sz="5400" b="1" dirty="0">
                <a:solidFill>
                  <a:srgbClr val="FF0000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5400" b="1" dirty="0" err="1">
                <a:solidFill>
                  <a:srgbClr val="FF0000"/>
                </a:solidFill>
                <a:latin typeface="Helvetica"/>
                <a:ea typeface="Helvetica"/>
                <a:cs typeface="Helvetica"/>
                <a:sym typeface="Helvetica"/>
              </a:rPr>
              <a:t>بين</a:t>
            </a:r>
            <a:r>
              <a:rPr sz="5400" b="1" dirty="0">
                <a:solidFill>
                  <a:srgbClr val="FF0000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5400" b="1" dirty="0" err="1">
                <a:solidFill>
                  <a:srgbClr val="FF0000"/>
                </a:solidFill>
                <a:latin typeface="Helvetica"/>
                <a:ea typeface="Helvetica"/>
                <a:cs typeface="Helvetica"/>
                <a:sym typeface="Helvetica"/>
              </a:rPr>
              <a:t>نتائج</a:t>
            </a:r>
            <a:r>
              <a:rPr sz="5400" b="1" dirty="0">
                <a:solidFill>
                  <a:srgbClr val="FF0000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5400" b="1" dirty="0" err="1">
                <a:solidFill>
                  <a:srgbClr val="FF0000"/>
                </a:solidFill>
                <a:latin typeface="Helvetica"/>
                <a:ea typeface="Helvetica"/>
                <a:cs typeface="Helvetica"/>
                <a:sym typeface="Helvetica"/>
              </a:rPr>
              <a:t>الدراسات</a:t>
            </a:r>
            <a:r>
              <a:rPr sz="5400" b="1" dirty="0">
                <a:solidFill>
                  <a:srgbClr val="FF0000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5400" b="1" dirty="0" err="1">
                <a:solidFill>
                  <a:srgbClr val="FF0000"/>
                </a:solidFill>
                <a:latin typeface="Helvetica"/>
                <a:ea typeface="Helvetica"/>
                <a:cs typeface="Helvetica"/>
                <a:sym typeface="Helvetica"/>
              </a:rPr>
              <a:t>السابقة</a:t>
            </a:r>
            <a:r>
              <a:rPr sz="5400" b="1" dirty="0">
                <a:solidFill>
                  <a:srgbClr val="FF0000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54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</a:p>
          <a:p>
            <a:pPr marR="365760" lvl="0" algn="just" defTabSz="365760" rtl="1">
              <a:lnSpc>
                <a:spcPct val="115000"/>
              </a:lnSpc>
              <a:spcBef>
                <a:spcPts val="8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4000" b="1" dirty="0" err="1">
                <a:solidFill>
                  <a:srgbClr val="FF0000"/>
                </a:solidFill>
                <a:latin typeface="Helvetica"/>
                <a:ea typeface="Helvetica"/>
                <a:cs typeface="Helvetica"/>
                <a:sym typeface="Helvetica"/>
              </a:rPr>
              <a:t>الهدف</a:t>
            </a:r>
            <a:r>
              <a:rPr sz="4000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 </a:t>
            </a:r>
            <a:r>
              <a:rPr lang="ar-SA" sz="4000" b="1" dirty="0" smtClean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: </a:t>
            </a:r>
            <a:r>
              <a:rPr sz="4000" b="1" dirty="0" err="1" smtClean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من</a:t>
            </a:r>
            <a:r>
              <a:rPr sz="4000" b="1" dirty="0" smtClean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000" b="1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مراجعة</a:t>
            </a:r>
            <a:r>
              <a:rPr sz="4000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000" b="1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الدراسات</a:t>
            </a:r>
            <a:r>
              <a:rPr sz="4000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000" b="1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السابقة</a:t>
            </a:r>
            <a:r>
              <a:rPr sz="4000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000" b="1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هو</a:t>
            </a:r>
            <a:r>
              <a:rPr sz="4000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000" b="1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المقارنة</a:t>
            </a:r>
            <a:r>
              <a:rPr sz="4000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000" b="1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بينها</a:t>
            </a:r>
            <a:r>
              <a:rPr sz="4000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000" b="1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من</a:t>
            </a:r>
            <a:r>
              <a:rPr sz="4000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000" b="1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أجل</a:t>
            </a:r>
            <a:r>
              <a:rPr sz="4000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000" b="1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معرفة</a:t>
            </a:r>
            <a:r>
              <a:rPr sz="4000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000" b="1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أوجه</a:t>
            </a:r>
            <a:r>
              <a:rPr sz="4000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000" b="1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الشبه</a:t>
            </a:r>
            <a:r>
              <a:rPr sz="4000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000" b="1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والاختلاف</a:t>
            </a:r>
            <a:r>
              <a:rPr sz="4000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000" b="1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بينها</a:t>
            </a:r>
            <a:r>
              <a:rPr sz="4000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، </a:t>
            </a:r>
            <a:r>
              <a:rPr sz="4000" b="1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ومعرفة</a:t>
            </a:r>
            <a:r>
              <a:rPr sz="4000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000" b="1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الفجوات</a:t>
            </a:r>
            <a:r>
              <a:rPr sz="4000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000" b="1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التي</a:t>
            </a:r>
            <a:r>
              <a:rPr sz="4000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000" b="1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تحتاج</a:t>
            </a:r>
            <a:r>
              <a:rPr sz="4000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000" b="1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الباحثة</a:t>
            </a:r>
            <a:r>
              <a:rPr sz="4000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000" b="1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لملائها</a:t>
            </a:r>
            <a:r>
              <a:rPr sz="4000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.</a:t>
            </a:r>
            <a:endParaRPr sz="4000" b="1" dirty="0">
              <a:solidFill>
                <a:srgbClr val="00487E"/>
              </a:solidFill>
              <a:latin typeface="Arial"/>
              <a:ea typeface="Arial"/>
              <a:cs typeface="Arial"/>
              <a:sym typeface="Arial"/>
            </a:endParaRPr>
          </a:p>
          <a:p>
            <a:pPr marR="365760" lvl="0" algn="just" defTabSz="365760" rtl="1">
              <a:lnSpc>
                <a:spcPct val="115000"/>
              </a:lnSpc>
              <a:spcBef>
                <a:spcPts val="8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lang="ar-SA" sz="4000" b="1" dirty="0" smtClean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- </a:t>
            </a:r>
            <a:r>
              <a:rPr sz="4000" b="1" dirty="0" err="1" smtClean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من</a:t>
            </a:r>
            <a:r>
              <a:rPr sz="4000" b="1" dirty="0" smtClean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000" b="1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الطرق</a:t>
            </a:r>
            <a:r>
              <a:rPr sz="4000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000" b="1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المعينة</a:t>
            </a:r>
            <a:r>
              <a:rPr sz="4000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000" b="1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على</a:t>
            </a:r>
            <a:r>
              <a:rPr sz="4000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000" b="1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مراجعة</a:t>
            </a:r>
            <a:r>
              <a:rPr sz="4000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000" b="1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نتائج</a:t>
            </a:r>
            <a:r>
              <a:rPr sz="4000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000" b="1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الدراسات</a:t>
            </a:r>
            <a:r>
              <a:rPr sz="4000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000" b="1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السابقة</a:t>
            </a:r>
            <a:r>
              <a:rPr sz="4000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000" b="1" dirty="0" err="1">
                <a:solidFill>
                  <a:srgbClr val="FF0000"/>
                </a:solidFill>
                <a:latin typeface="Helvetica"/>
                <a:ea typeface="Helvetica"/>
                <a:cs typeface="Helvetica"/>
                <a:sym typeface="Helvetica"/>
              </a:rPr>
              <a:t>عمل</a:t>
            </a:r>
            <a:r>
              <a:rPr sz="4000" b="1" dirty="0">
                <a:solidFill>
                  <a:srgbClr val="FF0000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000" b="1" dirty="0" err="1">
                <a:solidFill>
                  <a:srgbClr val="FF0000"/>
                </a:solidFill>
                <a:latin typeface="Helvetica"/>
                <a:ea typeface="Helvetica"/>
                <a:cs typeface="Helvetica"/>
                <a:sym typeface="Helvetica"/>
              </a:rPr>
              <a:t>جدول</a:t>
            </a:r>
            <a:r>
              <a:rPr sz="4000" b="1" dirty="0">
                <a:solidFill>
                  <a:srgbClr val="FF0000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000" b="1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يلخص</a:t>
            </a:r>
            <a:r>
              <a:rPr sz="4000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000" b="1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تلك</a:t>
            </a:r>
            <a:r>
              <a:rPr sz="4000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000" b="1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الدراسات</a:t>
            </a:r>
            <a:r>
              <a:rPr sz="4000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000" b="1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على</a:t>
            </a:r>
            <a:r>
              <a:rPr sz="4000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000" b="1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النحو</a:t>
            </a:r>
            <a:r>
              <a:rPr sz="4000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000" b="1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التالي</a:t>
            </a:r>
            <a:r>
              <a:rPr sz="4000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:</a:t>
            </a:r>
          </a:p>
        </p:txBody>
      </p:sp>
      <p:sp>
        <p:nvSpPr>
          <p:cNvPr id="89" name="Shape 8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 marL="0" marR="457200" lvl="0" indent="0" algn="just" defTabSz="457200">
              <a:lnSpc>
                <a:spcPct val="115000"/>
              </a:lnSpc>
              <a:spcBef>
                <a:spcPts val="10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marL="0" marR="457200" lvl="0" indent="0" algn="just" defTabSz="457200">
              <a:lnSpc>
                <a:spcPct val="115000"/>
              </a:lnSpc>
              <a:spcBef>
                <a:spcPts val="10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90" name="Table 90"/>
          <p:cNvGraphicFramePr/>
          <p:nvPr>
            <p:extLst>
              <p:ext uri="{D42A27DB-BD31-4B8C-83A1-F6EECF244321}">
                <p14:modId xmlns:p14="http://schemas.microsoft.com/office/powerpoint/2010/main" val="1385191494"/>
              </p:ext>
            </p:extLst>
          </p:nvPr>
        </p:nvGraphicFramePr>
        <p:xfrm>
          <a:off x="2339069" y="3906126"/>
          <a:ext cx="19820604" cy="8463451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3303434"/>
                <a:gridCol w="3303434"/>
                <a:gridCol w="3303434"/>
                <a:gridCol w="3303434"/>
                <a:gridCol w="3303434"/>
                <a:gridCol w="3303434"/>
              </a:tblGrid>
              <a:tr h="1910154">
                <a:tc>
                  <a:txBody>
                    <a:bodyPr/>
                    <a:lstStyle/>
                    <a:p>
                      <a:pPr lvl="0" defTabSz="622300" rtl="1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200" b="1" dirty="0" err="1">
                          <a:solidFill>
                            <a:srgbClr val="00487E"/>
                          </a:solidFill>
                        </a:rPr>
                        <a:t>تفسير</a:t>
                      </a:r>
                      <a:r>
                        <a:rPr sz="4200" b="1" dirty="0">
                          <a:solidFill>
                            <a:srgbClr val="00487E"/>
                          </a:solidFill>
                        </a:rPr>
                        <a:t> </a:t>
                      </a:r>
                      <a:r>
                        <a:rPr sz="4200" b="1" dirty="0" err="1">
                          <a:solidFill>
                            <a:srgbClr val="00487E"/>
                          </a:solidFill>
                        </a:rPr>
                        <a:t>النتائج</a:t>
                      </a:r>
                      <a:endParaRPr sz="4200" b="1" dirty="0">
                        <a:solidFill>
                          <a:srgbClr val="00487E"/>
                        </a:solidFill>
                      </a:endParaRP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lvl="0" defTabSz="622300" rtl="1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200" b="1">
                          <a:solidFill>
                            <a:srgbClr val="00487E"/>
                          </a:solidFill>
                        </a:rPr>
                        <a:t>النتائج 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marR="457200" lvl="0" defTabSz="622300" rtl="1">
                        <a:lnSpc>
                          <a:spcPct val="115000"/>
                        </a:lnSpc>
                        <a:spcBef>
                          <a:spcPts val="10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600" b="1">
                          <a:solidFill>
                            <a:srgbClr val="00487E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الإجراءات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lvl="0" defTabSz="622300" rtl="1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200" b="1">
                          <a:solidFill>
                            <a:srgbClr val="00487E"/>
                          </a:solidFill>
                        </a:rPr>
                        <a:t>العينة 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lvl="0" defTabSz="622300" rtl="1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200" b="1" dirty="0" err="1">
                          <a:solidFill>
                            <a:srgbClr val="00487E"/>
                          </a:solidFill>
                        </a:rPr>
                        <a:t>الهدف</a:t>
                      </a:r>
                      <a:endParaRPr sz="4200" b="1" dirty="0">
                        <a:solidFill>
                          <a:srgbClr val="00487E"/>
                        </a:solidFill>
                      </a:endParaRP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lvl="0" defTabSz="622300" rtl="1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200" b="1" dirty="0" err="1">
                          <a:solidFill>
                            <a:srgbClr val="00487E"/>
                          </a:solidFill>
                        </a:rPr>
                        <a:t>الدراسة</a:t>
                      </a:r>
                      <a:endParaRPr sz="4200" b="1" dirty="0">
                        <a:solidFill>
                          <a:srgbClr val="00487E"/>
                        </a:solidFill>
                      </a:endParaRPr>
                    </a:p>
                  </a:txBody>
                  <a:tcPr marL="50800" marR="50800" marT="50800" marB="50800" anchor="ctr" horzOverflow="overflow"/>
                </a:tc>
              </a:tr>
              <a:tr h="1910154">
                <a:tc rowSpan="4">
                  <a:txBody>
                    <a:bodyPr/>
                    <a:lstStyle/>
                    <a:p>
                      <a:pPr marR="457200" lvl="0" algn="just" defTabSz="457200" rtl="1">
                        <a:lnSpc>
                          <a:spcPct val="115000"/>
                        </a:lnSpc>
                        <a:spcBef>
                          <a:spcPts val="10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 b="1">
                          <a:solidFill>
                            <a:srgbClr val="00487E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1-الجرذان تستجيب للمثيرات الخارجية أثناء التعلم والطرق الموصلة للهدف .
٢-عرض المثيرات الدالة لمدة 10 ثوان كافية لتعليم الجرذان الاتجاهات والطرق الموصلة للهدف .</a:t>
                      </a:r>
                    </a:p>
                  </a:txBody>
                  <a:tcPr marL="50800" marR="50800" marT="50800" marB="50800" horzOverflow="overflow"/>
                </a:tc>
                <a:tc rowSpan="4">
                  <a:txBody>
                    <a:bodyPr/>
                    <a:lstStyle/>
                    <a:p>
                      <a:pPr marR="457200" lvl="1" algn="r" defTabSz="457200" rtl="1">
                        <a:lnSpc>
                          <a:spcPct val="115000"/>
                        </a:lnSpc>
                        <a:spcBef>
                          <a:spcPts val="10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400" b="1" dirty="0" err="1">
                          <a:solidFill>
                            <a:srgbClr val="00487E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المجموعة</a:t>
                      </a:r>
                      <a:r>
                        <a:rPr sz="3400" b="1" dirty="0">
                          <a:solidFill>
                            <a:srgbClr val="00487E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 </a:t>
                      </a:r>
                      <a:r>
                        <a:rPr sz="3400" b="1" dirty="0" err="1">
                          <a:solidFill>
                            <a:srgbClr val="00487E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التي</a:t>
                      </a:r>
                      <a:r>
                        <a:rPr sz="3400" b="1" dirty="0">
                          <a:solidFill>
                            <a:srgbClr val="00487E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 </a:t>
                      </a:r>
                      <a:r>
                        <a:rPr sz="3400" b="1" dirty="0" err="1">
                          <a:solidFill>
                            <a:srgbClr val="00487E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عرض</a:t>
                      </a:r>
                      <a:r>
                        <a:rPr sz="3400" b="1" dirty="0">
                          <a:solidFill>
                            <a:srgbClr val="00487E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 </a:t>
                      </a:r>
                      <a:r>
                        <a:rPr sz="3400" b="1" dirty="0" err="1">
                          <a:solidFill>
                            <a:srgbClr val="00487E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عليها</a:t>
                      </a:r>
                      <a:r>
                        <a:rPr sz="3400" b="1" dirty="0">
                          <a:solidFill>
                            <a:srgbClr val="00487E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 </a:t>
                      </a:r>
                      <a:r>
                        <a:rPr sz="3400" b="1" dirty="0" err="1">
                          <a:solidFill>
                            <a:srgbClr val="00487E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المثير</a:t>
                      </a:r>
                      <a:r>
                        <a:rPr sz="3400" b="1" dirty="0">
                          <a:solidFill>
                            <a:srgbClr val="00487E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 </a:t>
                      </a:r>
                      <a:r>
                        <a:rPr sz="3400" b="1" dirty="0" err="1">
                          <a:solidFill>
                            <a:srgbClr val="00487E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لمدة</a:t>
                      </a:r>
                      <a:r>
                        <a:rPr sz="3400" b="1" dirty="0">
                          <a:solidFill>
                            <a:srgbClr val="00487E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 5 </a:t>
                      </a:r>
                      <a:r>
                        <a:rPr sz="3400" b="1" dirty="0" err="1">
                          <a:solidFill>
                            <a:srgbClr val="00487E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ثوان</a:t>
                      </a:r>
                      <a:r>
                        <a:rPr sz="3400" b="1" dirty="0">
                          <a:solidFill>
                            <a:srgbClr val="00487E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 </a:t>
                      </a:r>
                      <a:r>
                        <a:rPr sz="3400" b="1" dirty="0" err="1">
                          <a:solidFill>
                            <a:srgbClr val="00487E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كانت</a:t>
                      </a:r>
                      <a:r>
                        <a:rPr sz="3400" b="1" dirty="0">
                          <a:solidFill>
                            <a:srgbClr val="00487E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 </a:t>
                      </a:r>
                      <a:r>
                        <a:rPr sz="3400" b="1" dirty="0" err="1">
                          <a:solidFill>
                            <a:srgbClr val="00487E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أضعف</a:t>
                      </a:r>
                      <a:r>
                        <a:rPr sz="3400" b="1" dirty="0">
                          <a:solidFill>
                            <a:srgbClr val="00487E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 </a:t>
                      </a:r>
                      <a:r>
                        <a:rPr sz="3400" b="1" dirty="0" err="1">
                          <a:solidFill>
                            <a:srgbClr val="00487E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المجموعات</a:t>
                      </a:r>
                      <a:r>
                        <a:rPr sz="3400" b="1" dirty="0">
                          <a:solidFill>
                            <a:srgbClr val="00487E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 </a:t>
                      </a:r>
                      <a:r>
                        <a:rPr sz="3400" b="1" dirty="0" err="1">
                          <a:solidFill>
                            <a:srgbClr val="00487E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تعلما</a:t>
                      </a:r>
                      <a:r>
                        <a:rPr sz="3400" b="1" dirty="0">
                          <a:solidFill>
                            <a:srgbClr val="00487E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 ، </a:t>
                      </a:r>
                      <a:r>
                        <a:rPr sz="3400" b="1" dirty="0" err="1">
                          <a:solidFill>
                            <a:srgbClr val="00487E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مقارنة</a:t>
                      </a:r>
                      <a:r>
                        <a:rPr sz="3400" b="1" dirty="0">
                          <a:solidFill>
                            <a:srgbClr val="00487E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 </a:t>
                      </a:r>
                      <a:r>
                        <a:rPr sz="3400" b="1" dirty="0" err="1">
                          <a:solidFill>
                            <a:srgbClr val="00487E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بالمجموعتين</a:t>
                      </a:r>
                      <a:r>
                        <a:rPr sz="3400" b="1" dirty="0">
                          <a:solidFill>
                            <a:srgbClr val="00487E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 </a:t>
                      </a:r>
                      <a:r>
                        <a:rPr sz="3400" b="1" dirty="0" err="1">
                          <a:solidFill>
                            <a:srgbClr val="00487E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اللتين</a:t>
                      </a:r>
                      <a:r>
                        <a:rPr sz="3400" b="1" dirty="0">
                          <a:solidFill>
                            <a:srgbClr val="00487E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 </a:t>
                      </a:r>
                      <a:r>
                        <a:rPr sz="3400" b="1" dirty="0" err="1">
                          <a:solidFill>
                            <a:srgbClr val="00487E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عرض</a:t>
                      </a:r>
                      <a:r>
                        <a:rPr sz="3400" b="1" dirty="0">
                          <a:solidFill>
                            <a:srgbClr val="00487E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 </a:t>
                      </a:r>
                      <a:r>
                        <a:rPr sz="3400" b="1" dirty="0" err="1">
                          <a:solidFill>
                            <a:srgbClr val="00487E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عليهما</a:t>
                      </a:r>
                      <a:r>
                        <a:rPr sz="3400" b="1" dirty="0">
                          <a:solidFill>
                            <a:srgbClr val="00487E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 </a:t>
                      </a:r>
                      <a:r>
                        <a:rPr sz="3400" b="1" dirty="0" err="1">
                          <a:solidFill>
                            <a:srgbClr val="00487E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المثير</a:t>
                      </a:r>
                      <a:r>
                        <a:rPr sz="3400" b="1" dirty="0">
                          <a:solidFill>
                            <a:srgbClr val="00487E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 </a:t>
                      </a:r>
                      <a:r>
                        <a:rPr sz="3400" b="1" dirty="0" err="1">
                          <a:solidFill>
                            <a:srgbClr val="00487E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لمدة</a:t>
                      </a:r>
                      <a:r>
                        <a:rPr sz="3400" b="1" dirty="0">
                          <a:solidFill>
                            <a:srgbClr val="00487E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 10 </a:t>
                      </a:r>
                      <a:r>
                        <a:rPr sz="3400" b="1" dirty="0" err="1">
                          <a:solidFill>
                            <a:srgbClr val="00487E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أو</a:t>
                      </a:r>
                      <a:r>
                        <a:rPr sz="3400" b="1" dirty="0">
                          <a:solidFill>
                            <a:srgbClr val="00487E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 20 </a:t>
                      </a:r>
                      <a:r>
                        <a:rPr sz="3400" b="1" dirty="0" err="1">
                          <a:solidFill>
                            <a:srgbClr val="00487E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ثانية</a:t>
                      </a:r>
                      <a:r>
                        <a:rPr sz="3400" b="1" dirty="0">
                          <a:solidFill>
                            <a:srgbClr val="00487E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 .</a:t>
                      </a:r>
                    </a:p>
                  </a:txBody>
                  <a:tcPr marL="50800" marR="50800" marT="50800" marB="50800" horzOverflow="overflow"/>
                </a:tc>
                <a:tc rowSpan="4">
                  <a:txBody>
                    <a:bodyPr/>
                    <a:lstStyle/>
                    <a:p>
                      <a:pPr marR="457200" lvl="0" algn="r" defTabSz="457200" rtl="1">
                        <a:lnSpc>
                          <a:spcPct val="115000"/>
                        </a:lnSpc>
                        <a:spcBef>
                          <a:spcPts val="10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300" b="1">
                          <a:solidFill>
                            <a:srgbClr val="00487E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تم وضع الجرذان في متاهة تنتهي بفتحة فيها طعام للجرذان .</a:t>
                      </a:r>
                      <a:endParaRPr sz="3300" b="1">
                        <a:solidFill>
                          <a:srgbClr val="00487E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R="457200" lvl="0" algn="r" defTabSz="457200" rtl="1">
                        <a:lnSpc>
                          <a:spcPct val="115000"/>
                        </a:lnSpc>
                        <a:spcBef>
                          <a:spcPts val="10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300" b="1">
                          <a:solidFill>
                            <a:srgbClr val="00487E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قسمت الجرذان إلى 3 مجموعات حسب زمن عرض المثيرات الضوئية عليها ... </a:t>
                      </a:r>
                    </a:p>
                  </a:txBody>
                  <a:tcPr marL="50800" marR="50800" marT="50800" marB="50800" horzOverflow="overflow"/>
                </a:tc>
                <a:tc rowSpan="4">
                  <a:txBody>
                    <a:bodyPr/>
                    <a:lstStyle/>
                    <a:p>
                      <a:pPr marR="457200" lvl="1" algn="r" defTabSz="622300" rtl="1">
                        <a:lnSpc>
                          <a:spcPct val="115000"/>
                        </a:lnSpc>
                        <a:spcBef>
                          <a:spcPts val="10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 b="1" dirty="0" err="1">
                          <a:solidFill>
                            <a:srgbClr val="00487E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ثلاث</a:t>
                      </a:r>
                      <a:r>
                        <a:rPr sz="4000" b="1" dirty="0">
                          <a:solidFill>
                            <a:srgbClr val="00487E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  </a:t>
                      </a:r>
                      <a:r>
                        <a:rPr sz="4000" b="1" dirty="0" err="1">
                          <a:solidFill>
                            <a:srgbClr val="00487E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مجموعات</a:t>
                      </a:r>
                      <a:r>
                        <a:rPr sz="4000" b="1" dirty="0">
                          <a:solidFill>
                            <a:srgbClr val="00487E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 </a:t>
                      </a:r>
                      <a:r>
                        <a:rPr sz="4000" b="1" dirty="0" err="1">
                          <a:solidFill>
                            <a:srgbClr val="00487E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من</a:t>
                      </a:r>
                      <a:r>
                        <a:rPr sz="4000" b="1" dirty="0">
                          <a:solidFill>
                            <a:srgbClr val="00487E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 </a:t>
                      </a:r>
                      <a:r>
                        <a:rPr sz="4000" b="1" dirty="0" err="1">
                          <a:solidFill>
                            <a:srgbClr val="00487E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الجرذان</a:t>
                      </a:r>
                      <a:r>
                        <a:rPr sz="4000" b="1" dirty="0">
                          <a:solidFill>
                            <a:srgbClr val="00487E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 </a:t>
                      </a:r>
                      <a:r>
                        <a:rPr sz="4000" b="1" dirty="0" err="1">
                          <a:solidFill>
                            <a:srgbClr val="00487E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من</a:t>
                      </a:r>
                      <a:r>
                        <a:rPr sz="4000" b="1" dirty="0">
                          <a:solidFill>
                            <a:srgbClr val="00487E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 </a:t>
                      </a:r>
                      <a:r>
                        <a:rPr sz="4000" b="1" dirty="0" err="1">
                          <a:solidFill>
                            <a:srgbClr val="00487E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بيئة</a:t>
                      </a:r>
                      <a:r>
                        <a:rPr sz="4000" b="1" dirty="0">
                          <a:solidFill>
                            <a:srgbClr val="00487E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 </a:t>
                      </a:r>
                      <a:r>
                        <a:rPr sz="4000" b="1" dirty="0" err="1">
                          <a:solidFill>
                            <a:srgbClr val="00487E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غنية</a:t>
                      </a:r>
                      <a:r>
                        <a:rPr sz="4000" b="1" dirty="0">
                          <a:solidFill>
                            <a:srgbClr val="00487E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 </a:t>
                      </a:r>
                      <a:r>
                        <a:rPr sz="4000" b="1" dirty="0" err="1">
                          <a:solidFill>
                            <a:srgbClr val="00487E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بالمثيرات</a:t>
                      </a:r>
                      <a:r>
                        <a:rPr sz="4000" b="1" dirty="0">
                          <a:solidFill>
                            <a:srgbClr val="00487E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 .</a:t>
                      </a:r>
                    </a:p>
                  </a:txBody>
                  <a:tcPr marL="50800" marR="50800" marT="50800" marB="50800" horzOverflow="overflow"/>
                </a:tc>
                <a:tc rowSpan="4">
                  <a:txBody>
                    <a:bodyPr/>
                    <a:lstStyle/>
                    <a:p>
                      <a:pPr marR="457200" lvl="0" algn="r" defTabSz="457200" rtl="1">
                        <a:lnSpc>
                          <a:spcPct val="115000"/>
                        </a:lnSpc>
                        <a:spcBef>
                          <a:spcPts val="10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400" b="1">
                          <a:solidFill>
                            <a:srgbClr val="00487E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معرفة أثر زمن عرض المثيرات الخارجية على تعلم الجرذان </a:t>
                      </a:r>
                    </a:p>
                  </a:txBody>
                  <a:tcPr marL="50800" marR="50800" marT="50800" marB="50800" horzOverflow="overflow"/>
                </a:tc>
                <a:tc rowSpan="4">
                  <a:txBody>
                    <a:bodyPr/>
                    <a:lstStyle/>
                    <a:p>
                      <a:pPr marR="457200" lvl="0" algn="l" defTabSz="457200" rtl="1">
                        <a:lnSpc>
                          <a:spcPct val="115000"/>
                        </a:lnSpc>
                        <a:spcBef>
                          <a:spcPts val="10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900" b="1" dirty="0">
                          <a:solidFill>
                            <a:srgbClr val="00487E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Ronald &amp; James (1994)</a:t>
                      </a:r>
                    </a:p>
                  </a:txBody>
                  <a:tcPr marL="50800" marR="50800" marT="50800" marB="50800" horzOverflow="overflow"/>
                </a:tc>
              </a:tr>
              <a:tr h="82283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1015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1015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marR="457200" lvl="0" defTabSz="457200" rtl="1">
              <a:lnSpc>
                <a:spcPct val="115000"/>
              </a:lnSpc>
              <a:spcBef>
                <a:spcPts val="10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6100" b="1" dirty="0" err="1">
                <a:solidFill>
                  <a:srgbClr val="FF0000"/>
                </a:solidFill>
                <a:latin typeface="Helvetica"/>
                <a:ea typeface="Helvetica"/>
                <a:cs typeface="Helvetica"/>
                <a:sym typeface="Helvetica"/>
              </a:rPr>
              <a:t>أسلوب</a:t>
            </a:r>
            <a:r>
              <a:rPr sz="6100" b="1" dirty="0">
                <a:solidFill>
                  <a:srgbClr val="FF0000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6100" b="1" dirty="0" err="1">
                <a:solidFill>
                  <a:srgbClr val="FF0000"/>
                </a:solidFill>
                <a:latin typeface="Helvetica"/>
                <a:ea typeface="Helvetica"/>
                <a:cs typeface="Helvetica"/>
                <a:sym typeface="Helvetica"/>
              </a:rPr>
              <a:t>الكتابة</a:t>
            </a:r>
            <a:r>
              <a:rPr sz="6100" b="1" dirty="0">
                <a:solidFill>
                  <a:srgbClr val="FF0000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6100" b="1" dirty="0" err="1">
                <a:solidFill>
                  <a:srgbClr val="FF0000"/>
                </a:solidFill>
                <a:latin typeface="Helvetica"/>
                <a:ea typeface="Helvetica"/>
                <a:cs typeface="Helvetica"/>
                <a:sym typeface="Helvetica"/>
              </a:rPr>
              <a:t>العلمي</a:t>
            </a:r>
            <a:r>
              <a:rPr sz="61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:</a:t>
            </a:r>
          </a:p>
        </p:txBody>
      </p:sp>
      <p:sp>
        <p:nvSpPr>
          <p:cNvPr id="93" name="Shape 93"/>
          <p:cNvSpPr>
            <a:spLocks noGrp="1"/>
          </p:cNvSpPr>
          <p:nvPr>
            <p:ph type="body" idx="1"/>
          </p:nvPr>
        </p:nvSpPr>
        <p:spPr>
          <a:xfrm>
            <a:off x="2032000" y="2411665"/>
            <a:ext cx="20320000" cy="9653335"/>
          </a:xfrm>
          <a:prstGeom prst="rect">
            <a:avLst/>
          </a:prstGeom>
        </p:spPr>
        <p:txBody>
          <a:bodyPr anchor="t"/>
          <a:lstStyle/>
          <a:p>
            <a:pPr marL="0" marR="306324" lvl="0" indent="0" algn="r" defTabSz="306324" rtl="1">
              <a:lnSpc>
                <a:spcPct val="115000"/>
              </a:lnSpc>
              <a:spcBef>
                <a:spcPts val="6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endParaRPr sz="938" dirty="0">
              <a:solidFill>
                <a:srgbClr val="00487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306324" lvl="0" indent="0" algn="r" defTabSz="306324" rtl="1">
              <a:lnSpc>
                <a:spcPct val="115000"/>
              </a:lnSpc>
              <a:spcBef>
                <a:spcPts val="6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5400" b="1" dirty="0" err="1">
                <a:solidFill>
                  <a:srgbClr val="C00000"/>
                </a:solidFill>
                <a:latin typeface="Helvetica"/>
                <a:ea typeface="Helvetica"/>
                <a:cs typeface="Helvetica"/>
                <a:sym typeface="Helvetica"/>
              </a:rPr>
              <a:t>أساليب</a:t>
            </a:r>
            <a:r>
              <a:rPr sz="5400" b="1" dirty="0">
                <a:solidFill>
                  <a:srgbClr val="C00000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5400" b="1" dirty="0" err="1">
                <a:solidFill>
                  <a:srgbClr val="C00000"/>
                </a:solidFill>
                <a:latin typeface="Helvetica"/>
                <a:ea typeface="Helvetica"/>
                <a:cs typeface="Helvetica"/>
                <a:sym typeface="Helvetica"/>
              </a:rPr>
              <a:t>الكتابة</a:t>
            </a:r>
            <a:r>
              <a:rPr sz="5400" b="1" dirty="0">
                <a:solidFill>
                  <a:srgbClr val="C00000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5400" b="1" dirty="0" err="1">
                <a:solidFill>
                  <a:srgbClr val="C00000"/>
                </a:solidFill>
                <a:latin typeface="Helvetica"/>
                <a:ea typeface="Helvetica"/>
                <a:cs typeface="Helvetica"/>
                <a:sym typeface="Helvetica"/>
              </a:rPr>
              <a:t>العلمية</a:t>
            </a:r>
            <a:r>
              <a:rPr sz="5400" b="1" dirty="0">
                <a:solidFill>
                  <a:srgbClr val="C00000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5400" b="1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</a:p>
          <a:p>
            <a:pPr marL="0" marR="306324" lvl="0" indent="0" algn="r" defTabSz="306324" rtl="1">
              <a:lnSpc>
                <a:spcPct val="115000"/>
              </a:lnSpc>
              <a:spcBef>
                <a:spcPts val="6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4800" b="1" dirty="0" err="1">
                <a:solidFill>
                  <a:srgbClr val="FF0000"/>
                </a:solidFill>
                <a:latin typeface="Helvetica"/>
                <a:ea typeface="Helvetica"/>
                <a:cs typeface="Helvetica"/>
                <a:sym typeface="Helvetica"/>
              </a:rPr>
              <a:t>قام</a:t>
            </a:r>
            <a:r>
              <a:rPr sz="4800" b="1" dirty="0">
                <a:solidFill>
                  <a:srgbClr val="FF0000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800" b="1" dirty="0" err="1">
                <a:solidFill>
                  <a:srgbClr val="FF0000"/>
                </a:solidFill>
                <a:latin typeface="Helvetica"/>
                <a:ea typeface="Helvetica"/>
                <a:cs typeface="Helvetica"/>
                <a:sym typeface="Helvetica"/>
              </a:rPr>
              <a:t>دانيال</a:t>
            </a:r>
            <a:r>
              <a:rPr sz="4800" b="1" dirty="0">
                <a:solidFill>
                  <a:srgbClr val="FF0000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800" b="1" dirty="0" err="1">
                <a:solidFill>
                  <a:srgbClr val="FF0000"/>
                </a:solidFill>
                <a:latin typeface="Helvetica"/>
                <a:ea typeface="Helvetica"/>
                <a:cs typeface="Helvetica"/>
                <a:sym typeface="Helvetica"/>
              </a:rPr>
              <a:t>تشاندلر</a:t>
            </a:r>
            <a:r>
              <a:rPr sz="4800" b="1" dirty="0">
                <a:solidFill>
                  <a:srgbClr val="FF0000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Daniel Chandler</a:t>
            </a:r>
            <a:r>
              <a:rPr sz="4800" b="1" dirty="0">
                <a:solidFill>
                  <a:srgbClr val="FF0000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800" b="1" dirty="0" err="1">
                <a:solidFill>
                  <a:srgbClr val="FF0000"/>
                </a:solidFill>
                <a:latin typeface="Helvetica"/>
                <a:ea typeface="Helvetica"/>
                <a:cs typeface="Helvetica"/>
                <a:sym typeface="Helvetica"/>
              </a:rPr>
              <a:t>بتصنيف</a:t>
            </a:r>
            <a:r>
              <a:rPr sz="4800" b="1" dirty="0">
                <a:solidFill>
                  <a:srgbClr val="FF0000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800" b="1" dirty="0" err="1">
                <a:solidFill>
                  <a:srgbClr val="FF0000"/>
                </a:solidFill>
                <a:latin typeface="Helvetica"/>
                <a:ea typeface="Helvetica"/>
                <a:cs typeface="Helvetica"/>
                <a:sym typeface="Helvetica"/>
              </a:rPr>
              <a:t>أساليب</a:t>
            </a:r>
            <a:r>
              <a:rPr sz="4800" b="1" dirty="0">
                <a:solidFill>
                  <a:srgbClr val="FF0000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800" b="1" dirty="0" err="1">
                <a:solidFill>
                  <a:srgbClr val="FF0000"/>
                </a:solidFill>
                <a:latin typeface="Helvetica"/>
                <a:ea typeface="Helvetica"/>
                <a:cs typeface="Helvetica"/>
                <a:sym typeface="Helvetica"/>
              </a:rPr>
              <a:t>الكتابة</a:t>
            </a:r>
            <a:r>
              <a:rPr sz="4800" b="1" dirty="0">
                <a:solidFill>
                  <a:srgbClr val="FF0000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800" b="1" dirty="0" err="1">
                <a:solidFill>
                  <a:srgbClr val="FF0000"/>
                </a:solidFill>
                <a:latin typeface="Helvetica"/>
                <a:ea typeface="Helvetica"/>
                <a:cs typeface="Helvetica"/>
                <a:sym typeface="Helvetica"/>
              </a:rPr>
              <a:t>العلمية</a:t>
            </a:r>
            <a:r>
              <a:rPr sz="4800" b="1" dirty="0">
                <a:solidFill>
                  <a:srgbClr val="FF0000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800" b="1" dirty="0" err="1">
                <a:solidFill>
                  <a:srgbClr val="FF0000"/>
                </a:solidFill>
                <a:latin typeface="Helvetica"/>
                <a:ea typeface="Helvetica"/>
                <a:cs typeface="Helvetica"/>
                <a:sym typeface="Helvetica"/>
              </a:rPr>
              <a:t>إلى</a:t>
            </a:r>
            <a:r>
              <a:rPr sz="4800" b="1" dirty="0">
                <a:solidFill>
                  <a:srgbClr val="FF0000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800" b="1" dirty="0" err="1">
                <a:solidFill>
                  <a:srgbClr val="FF0000"/>
                </a:solidFill>
                <a:latin typeface="Helvetica"/>
                <a:ea typeface="Helvetica"/>
                <a:cs typeface="Helvetica"/>
                <a:sym typeface="Helvetica"/>
              </a:rPr>
              <a:t>أربعة</a:t>
            </a:r>
            <a:r>
              <a:rPr sz="4800" b="1" dirty="0">
                <a:solidFill>
                  <a:srgbClr val="FF0000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800" b="1" dirty="0" err="1">
                <a:solidFill>
                  <a:srgbClr val="FF0000"/>
                </a:solidFill>
                <a:latin typeface="Helvetica"/>
                <a:ea typeface="Helvetica"/>
                <a:cs typeface="Helvetica"/>
                <a:sym typeface="Helvetica"/>
              </a:rPr>
              <a:t>أساليب</a:t>
            </a:r>
            <a:r>
              <a:rPr sz="4800" b="1" dirty="0">
                <a:solidFill>
                  <a:srgbClr val="FF0000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800" b="1" dirty="0" err="1">
                <a:solidFill>
                  <a:srgbClr val="FF0000"/>
                </a:solidFill>
                <a:latin typeface="Helvetica"/>
                <a:ea typeface="Helvetica"/>
                <a:cs typeface="Helvetica"/>
                <a:sym typeface="Helvetica"/>
              </a:rPr>
              <a:t>هي</a:t>
            </a:r>
            <a:r>
              <a:rPr sz="4800" b="1" dirty="0">
                <a:solidFill>
                  <a:srgbClr val="FF0000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800" b="1" dirty="0" smtClean="0">
                <a:solidFill>
                  <a:srgbClr val="FF0000"/>
                </a:solidFill>
                <a:latin typeface="Helvetica"/>
                <a:ea typeface="Helvetica"/>
                <a:cs typeface="Helvetica"/>
                <a:sym typeface="Helvetica"/>
              </a:rPr>
              <a:t>:</a:t>
            </a:r>
            <a:endParaRPr lang="ar-SA" sz="4800" b="1" dirty="0" smtClean="0">
              <a:solidFill>
                <a:srgbClr val="FF0000"/>
              </a:solidFill>
              <a:latin typeface="Helvetica"/>
              <a:ea typeface="Helvetica"/>
              <a:cs typeface="Helvetica"/>
              <a:sym typeface="Helvetica"/>
            </a:endParaRPr>
          </a:p>
          <a:p>
            <a:pPr marL="0" marR="306324" lvl="0" indent="0" algn="r" defTabSz="306324" rtl="1">
              <a:lnSpc>
                <a:spcPct val="115000"/>
              </a:lnSpc>
              <a:spcBef>
                <a:spcPts val="6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lang="ar-SA" sz="4800" b="1" dirty="0" smtClean="0">
                <a:solidFill>
                  <a:srgbClr val="FF0000"/>
                </a:solidFill>
                <a:latin typeface="Helvetica"/>
                <a:ea typeface="Helvetica"/>
                <a:cs typeface="Helvetica"/>
                <a:sym typeface="Helvetica"/>
              </a:rPr>
              <a:t>1- </a:t>
            </a:r>
            <a:r>
              <a:rPr sz="4000" b="1" dirty="0" err="1" smtClean="0">
                <a:solidFill>
                  <a:srgbClr val="FF0000"/>
                </a:solidFill>
                <a:latin typeface="Helvetica"/>
                <a:ea typeface="Helvetica"/>
                <a:cs typeface="Helvetica"/>
                <a:sym typeface="Helvetica"/>
              </a:rPr>
              <a:t>الأسلوب</a:t>
            </a:r>
            <a:r>
              <a:rPr sz="4000" b="1" dirty="0" smtClean="0">
                <a:solidFill>
                  <a:srgbClr val="FF0000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000" b="1" dirty="0" err="1">
                <a:solidFill>
                  <a:srgbClr val="FF0000"/>
                </a:solidFill>
                <a:latin typeface="Helvetica"/>
                <a:ea typeface="Helvetica"/>
                <a:cs typeface="Helvetica"/>
                <a:sym typeface="Helvetica"/>
              </a:rPr>
              <a:t>المعماري</a:t>
            </a:r>
            <a:r>
              <a:rPr sz="4000" b="1" dirty="0">
                <a:solidFill>
                  <a:srgbClr val="FF0000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0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Architectural</a:t>
            </a:r>
            <a:r>
              <a:rPr sz="40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:</a:t>
            </a:r>
          </a:p>
          <a:p>
            <a:pPr marL="0" marR="612648" lvl="0" indent="-153162" algn="r" defTabSz="306324" rtl="1">
              <a:lnSpc>
                <a:spcPct val="115000"/>
              </a:lnSpc>
              <a:spcBef>
                <a:spcPts val="6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3082" dirty="0">
                <a:solidFill>
                  <a:srgbClr val="00487E"/>
                </a:solidFill>
                <a:latin typeface="Symbol"/>
                <a:ea typeface="Symbol"/>
                <a:cs typeface="Symbol"/>
                <a:sym typeface="Symbol"/>
              </a:rPr>
              <a:t>•	</a:t>
            </a:r>
            <a:r>
              <a:rPr sz="3600" b="1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تقوم</a:t>
            </a:r>
            <a:r>
              <a:rPr sz="3600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3600" b="1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على</a:t>
            </a:r>
            <a:r>
              <a:rPr sz="3600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: </a:t>
            </a:r>
            <a:r>
              <a:rPr sz="3600" b="1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التخطيط-الكتابة-التعديل</a:t>
            </a:r>
            <a:r>
              <a:rPr sz="3600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endParaRPr sz="3600" b="1" dirty="0">
              <a:solidFill>
                <a:srgbClr val="00487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612648" lvl="0" indent="-153162" algn="r" defTabSz="306324" rtl="1">
              <a:lnSpc>
                <a:spcPct val="115000"/>
              </a:lnSpc>
              <a:spcBef>
                <a:spcPts val="6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3600" b="1" dirty="0">
                <a:solidFill>
                  <a:srgbClr val="00487E"/>
                </a:solidFill>
                <a:latin typeface="Symbol"/>
                <a:ea typeface="Symbol"/>
                <a:cs typeface="Symbol"/>
                <a:sym typeface="Symbol"/>
              </a:rPr>
              <a:t>•	</a:t>
            </a:r>
            <a:r>
              <a:rPr sz="3600" b="1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يركز</a:t>
            </a:r>
            <a:r>
              <a:rPr sz="3600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3600" b="1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الكاتب</a:t>
            </a:r>
            <a:r>
              <a:rPr sz="3600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3600" b="1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على</a:t>
            </a:r>
            <a:r>
              <a:rPr sz="3600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3600" b="1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الموضوع</a:t>
            </a:r>
            <a:r>
              <a:rPr sz="3600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3600" b="1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وليس</a:t>
            </a:r>
            <a:r>
              <a:rPr sz="3600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3600" b="1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على</a:t>
            </a:r>
            <a:r>
              <a:rPr sz="3600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3600" b="1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أسلوب</a:t>
            </a:r>
            <a:r>
              <a:rPr sz="3600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3600" b="1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الكتابة</a:t>
            </a:r>
            <a:r>
              <a:rPr sz="3600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.</a:t>
            </a:r>
            <a:endParaRPr sz="3600" b="1" dirty="0">
              <a:solidFill>
                <a:srgbClr val="00487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612648" lvl="0" indent="-153162" algn="r" defTabSz="306324" rtl="1">
              <a:lnSpc>
                <a:spcPct val="115000"/>
              </a:lnSpc>
              <a:spcBef>
                <a:spcPts val="6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3600" b="1" dirty="0">
                <a:solidFill>
                  <a:srgbClr val="00487E"/>
                </a:solidFill>
                <a:latin typeface="Symbol"/>
                <a:ea typeface="Symbol"/>
                <a:cs typeface="Symbol"/>
                <a:sym typeface="Symbol"/>
              </a:rPr>
              <a:t>•	</a:t>
            </a:r>
            <a:r>
              <a:rPr sz="3600" b="1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تركيز</a:t>
            </a:r>
            <a:r>
              <a:rPr sz="3600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3600" b="1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الكاتب</a:t>
            </a:r>
            <a:r>
              <a:rPr sz="3600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3600" b="1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يكون</a:t>
            </a:r>
            <a:r>
              <a:rPr sz="3600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3600" b="1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على</a:t>
            </a:r>
            <a:r>
              <a:rPr sz="3600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3600" b="1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إيصال</a:t>
            </a:r>
            <a:r>
              <a:rPr sz="3600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3600" b="1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المعلومة</a:t>
            </a:r>
            <a:r>
              <a:rPr sz="3600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3600" b="1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للقارئ</a:t>
            </a:r>
            <a:r>
              <a:rPr sz="3600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.</a:t>
            </a:r>
          </a:p>
          <a:p>
            <a:pPr marL="0" marR="612648" lvl="0" indent="-153162" algn="r" defTabSz="306324" rtl="1">
              <a:lnSpc>
                <a:spcPct val="115000"/>
              </a:lnSpc>
              <a:spcBef>
                <a:spcPts val="6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3600" b="1" dirty="0">
                <a:solidFill>
                  <a:srgbClr val="00487E"/>
                </a:solidFill>
                <a:latin typeface="Symbol"/>
                <a:ea typeface="Symbol"/>
                <a:cs typeface="Symbol"/>
                <a:sym typeface="Symbol"/>
              </a:rPr>
              <a:t>•	</a:t>
            </a:r>
            <a:r>
              <a:rPr sz="3600" b="1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يجد</a:t>
            </a:r>
            <a:r>
              <a:rPr sz="3600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3600" b="1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الكاتب</a:t>
            </a:r>
            <a:r>
              <a:rPr sz="3600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3600" b="1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متعة</a:t>
            </a:r>
            <a:r>
              <a:rPr sz="3600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3600" b="1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في</a:t>
            </a:r>
            <a:r>
              <a:rPr sz="3600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3600" b="1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الكتابة</a:t>
            </a:r>
            <a:r>
              <a:rPr sz="3600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3600" b="1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لأنها</a:t>
            </a:r>
            <a:r>
              <a:rPr sz="3600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3600" b="1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تعبير</a:t>
            </a:r>
            <a:r>
              <a:rPr sz="3600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3600" b="1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عما</a:t>
            </a:r>
            <a:r>
              <a:rPr sz="3600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3600" b="1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يفكر</a:t>
            </a:r>
            <a:r>
              <a:rPr sz="3600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3600" b="1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به</a:t>
            </a:r>
            <a:r>
              <a:rPr sz="3600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.</a:t>
            </a:r>
          </a:p>
          <a:p>
            <a:pPr marL="0" marR="306324" lvl="0" indent="0" algn="r" defTabSz="306324" rtl="1">
              <a:lnSpc>
                <a:spcPct val="115000"/>
              </a:lnSpc>
              <a:spcBef>
                <a:spcPts val="6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lang="ar-SA" sz="4000" b="1" dirty="0" smtClean="0">
                <a:solidFill>
                  <a:srgbClr val="FF0000"/>
                </a:solidFill>
                <a:latin typeface="Arial"/>
                <a:ea typeface="Helvetica"/>
                <a:cs typeface="Arial"/>
                <a:sym typeface="Arial"/>
              </a:rPr>
              <a:t>2- </a:t>
            </a:r>
            <a:r>
              <a:rPr sz="4000" b="1" dirty="0" err="1" smtClean="0">
                <a:solidFill>
                  <a:srgbClr val="FF0000"/>
                </a:solidFill>
                <a:latin typeface="Helvetica"/>
                <a:ea typeface="Helvetica"/>
                <a:cs typeface="Helvetica"/>
                <a:sym typeface="Helvetica"/>
              </a:rPr>
              <a:t>أسلوب</a:t>
            </a:r>
            <a:r>
              <a:rPr sz="4000" b="1" dirty="0" smtClean="0">
                <a:solidFill>
                  <a:srgbClr val="FF0000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000" b="1" dirty="0" err="1">
                <a:solidFill>
                  <a:srgbClr val="FF0000"/>
                </a:solidFill>
                <a:latin typeface="Helvetica"/>
                <a:ea typeface="Helvetica"/>
                <a:cs typeface="Helvetica"/>
                <a:sym typeface="Helvetica"/>
              </a:rPr>
              <a:t>وضع</a:t>
            </a:r>
            <a:r>
              <a:rPr sz="4000" b="1" dirty="0">
                <a:solidFill>
                  <a:srgbClr val="FF0000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000" b="1" dirty="0" err="1">
                <a:solidFill>
                  <a:srgbClr val="FF0000"/>
                </a:solidFill>
                <a:latin typeface="Helvetica"/>
                <a:ea typeface="Helvetica"/>
                <a:cs typeface="Helvetica"/>
                <a:sym typeface="Helvetica"/>
              </a:rPr>
              <a:t>الطوب</a:t>
            </a:r>
            <a:r>
              <a:rPr sz="4000" b="1" dirty="0">
                <a:solidFill>
                  <a:srgbClr val="FF0000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0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Bricklaying </a:t>
            </a:r>
            <a:r>
              <a:rPr sz="40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</a:p>
          <a:p>
            <a:pPr marL="0" marR="612648" lvl="0" indent="-153162" algn="r" defTabSz="306324" rtl="1">
              <a:lnSpc>
                <a:spcPct val="115000"/>
              </a:lnSpc>
              <a:spcBef>
                <a:spcPts val="6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3082" dirty="0">
                <a:solidFill>
                  <a:srgbClr val="00487E"/>
                </a:solidFill>
                <a:latin typeface="Symbol"/>
                <a:ea typeface="Symbol"/>
                <a:cs typeface="Symbol"/>
                <a:sym typeface="Symbol"/>
              </a:rPr>
              <a:t>•	</a:t>
            </a:r>
            <a:r>
              <a:rPr sz="3600" b="1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يقوم</a:t>
            </a:r>
            <a:r>
              <a:rPr sz="3600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3600" b="1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الكاتب</a:t>
            </a:r>
            <a:r>
              <a:rPr sz="3600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3600" b="1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بالمراجعة</a:t>
            </a:r>
            <a:r>
              <a:rPr sz="3600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3600" b="1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المستمرة</a:t>
            </a:r>
            <a:r>
              <a:rPr sz="3600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؛ </a:t>
            </a:r>
            <a:r>
              <a:rPr lang="ar-SA" sz="3600" b="1" dirty="0" smtClean="0">
                <a:solidFill>
                  <a:srgbClr val="00487E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sz="3600" b="1" dirty="0" err="1" smtClean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جملة</a:t>
            </a:r>
            <a:r>
              <a:rPr sz="3600" b="1" dirty="0" smtClean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3600" b="1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جملة</a:t>
            </a:r>
            <a:r>
              <a:rPr sz="3600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،</a:t>
            </a:r>
            <a:r>
              <a:rPr sz="3600" b="1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ومقطعا</a:t>
            </a:r>
            <a:r>
              <a:rPr sz="3600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3600" b="1" dirty="0" err="1" smtClean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مقطعا</a:t>
            </a:r>
            <a:r>
              <a:rPr lang="ar-SA" sz="3600" b="1" dirty="0" smtClean="0">
                <a:solidFill>
                  <a:srgbClr val="00487E"/>
                </a:solidFill>
                <a:latin typeface="Arial"/>
                <a:ea typeface="Arial"/>
                <a:cs typeface="Arial"/>
                <a:sym typeface="Arial"/>
              </a:rPr>
              <a:t>).</a:t>
            </a:r>
            <a:endParaRPr sz="3600" b="1" dirty="0">
              <a:solidFill>
                <a:srgbClr val="00487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612648" lvl="0" indent="-153162" algn="r" defTabSz="306324" rtl="1">
              <a:lnSpc>
                <a:spcPct val="115000"/>
              </a:lnSpc>
              <a:spcBef>
                <a:spcPts val="6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3600" b="1" dirty="0">
                <a:solidFill>
                  <a:srgbClr val="00487E"/>
                </a:solidFill>
                <a:latin typeface="Symbol"/>
                <a:ea typeface="Symbol"/>
                <a:cs typeface="Symbol"/>
                <a:sym typeface="Symbol"/>
              </a:rPr>
              <a:t>•	</a:t>
            </a:r>
            <a:r>
              <a:rPr sz="3600" b="1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يكون</a:t>
            </a:r>
            <a:r>
              <a:rPr sz="3600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3600" b="1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لدى</a:t>
            </a:r>
            <a:r>
              <a:rPr sz="3600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3600" b="1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الكاتب</a:t>
            </a:r>
            <a:r>
              <a:rPr sz="3600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3600" b="1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فكرة</a:t>
            </a:r>
            <a:r>
              <a:rPr sz="3600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3600" b="1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واضحة</a:t>
            </a:r>
            <a:r>
              <a:rPr sz="3600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3600" b="1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عما</a:t>
            </a:r>
            <a:r>
              <a:rPr sz="3600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3600" b="1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يريد</a:t>
            </a:r>
            <a:r>
              <a:rPr sz="3600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3600" b="1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كتابته</a:t>
            </a:r>
            <a:r>
              <a:rPr sz="3600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.</a:t>
            </a:r>
            <a:endParaRPr sz="3600" b="1" dirty="0">
              <a:solidFill>
                <a:srgbClr val="00487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612648" lvl="0" indent="-153162" algn="r" defTabSz="306324" rtl="1">
              <a:lnSpc>
                <a:spcPct val="115000"/>
              </a:lnSpc>
              <a:spcBef>
                <a:spcPts val="6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3600" b="1" dirty="0">
                <a:solidFill>
                  <a:srgbClr val="00487E"/>
                </a:solidFill>
                <a:latin typeface="Symbol"/>
                <a:ea typeface="Symbol"/>
                <a:cs typeface="Symbol"/>
                <a:sym typeface="Symbol"/>
              </a:rPr>
              <a:t>•	</a:t>
            </a:r>
            <a:r>
              <a:rPr sz="3600" b="1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يقوم</a:t>
            </a:r>
            <a:r>
              <a:rPr sz="3600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3600" b="1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بالكتابة</a:t>
            </a:r>
            <a:r>
              <a:rPr sz="3600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3600" b="1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في</a:t>
            </a:r>
            <a:r>
              <a:rPr sz="3600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3600" b="1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جلسات</a:t>
            </a:r>
            <a:r>
              <a:rPr sz="3600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3600" b="1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مختلفة</a:t>
            </a:r>
            <a:r>
              <a:rPr sz="3600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.</a:t>
            </a:r>
            <a:endParaRPr sz="3600" b="1" dirty="0">
              <a:solidFill>
                <a:srgbClr val="00487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612648" lvl="0" indent="-153162" algn="r" defTabSz="306324" rtl="1">
              <a:lnSpc>
                <a:spcPct val="115000"/>
              </a:lnSpc>
              <a:spcBef>
                <a:spcPts val="6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3600" b="1" dirty="0">
                <a:solidFill>
                  <a:srgbClr val="00487E"/>
                </a:solidFill>
                <a:latin typeface="Symbol"/>
                <a:ea typeface="Symbol"/>
                <a:cs typeface="Symbol"/>
                <a:sym typeface="Symbol"/>
              </a:rPr>
              <a:t>•	</a:t>
            </a:r>
            <a:r>
              <a:rPr sz="3600" b="1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لا</a:t>
            </a:r>
            <a:r>
              <a:rPr sz="3600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3600" b="1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يرى</a:t>
            </a:r>
            <a:r>
              <a:rPr sz="3600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3600" b="1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الكاتب</a:t>
            </a:r>
            <a:r>
              <a:rPr sz="3600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3600" b="1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صعوبة</a:t>
            </a:r>
            <a:r>
              <a:rPr sz="3600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3600" b="1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في</a:t>
            </a:r>
            <a:r>
              <a:rPr sz="3600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3600" b="1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عملية</a:t>
            </a:r>
            <a:r>
              <a:rPr sz="3600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3600" b="1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الكتابة</a:t>
            </a:r>
            <a:r>
              <a:rPr sz="3600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3600" b="1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بوجه</a:t>
            </a:r>
            <a:r>
              <a:rPr sz="3600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3600" b="1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عام</a:t>
            </a:r>
            <a:r>
              <a:rPr sz="3600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.</a:t>
            </a:r>
            <a:endParaRPr sz="3600" b="1" dirty="0">
              <a:solidFill>
                <a:srgbClr val="00487E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 marL="0" marR="379475" lvl="0" indent="0" algn="just" defTabSz="379475" rtl="1">
              <a:lnSpc>
                <a:spcPct val="115000"/>
              </a:lnSpc>
              <a:spcBef>
                <a:spcPts val="8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lang="ar-SA" sz="5400" b="1" dirty="0" smtClean="0">
                <a:solidFill>
                  <a:srgbClr val="FF0000"/>
                </a:solidFill>
                <a:latin typeface="Helvetica"/>
                <a:ea typeface="Helvetica"/>
                <a:cs typeface="Helvetica"/>
                <a:sym typeface="Helvetica"/>
              </a:rPr>
              <a:t>3- </a:t>
            </a:r>
            <a:r>
              <a:rPr sz="5400" b="1" dirty="0" err="1" smtClean="0">
                <a:solidFill>
                  <a:srgbClr val="FF0000"/>
                </a:solidFill>
                <a:latin typeface="Helvetica"/>
                <a:ea typeface="Helvetica"/>
                <a:cs typeface="Helvetica"/>
                <a:sym typeface="Helvetica"/>
              </a:rPr>
              <a:t>أسلوب</a:t>
            </a:r>
            <a:r>
              <a:rPr sz="5400" b="1" dirty="0" smtClean="0">
                <a:solidFill>
                  <a:srgbClr val="FF0000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5400" b="1" dirty="0" err="1" smtClean="0">
                <a:solidFill>
                  <a:srgbClr val="FF0000"/>
                </a:solidFill>
                <a:latin typeface="Helvetica"/>
                <a:ea typeface="Helvetica"/>
                <a:cs typeface="Helvetica"/>
                <a:sym typeface="Helvetica"/>
              </a:rPr>
              <a:t>طلاء</a:t>
            </a:r>
            <a:r>
              <a:rPr sz="5400" b="1" dirty="0" smtClean="0">
                <a:solidFill>
                  <a:srgbClr val="FF0000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5400" b="1" dirty="0" err="1" smtClean="0">
                <a:solidFill>
                  <a:srgbClr val="FF0000"/>
                </a:solidFill>
                <a:latin typeface="Helvetica"/>
                <a:ea typeface="Helvetica"/>
                <a:cs typeface="Helvetica"/>
                <a:sym typeface="Helvetica"/>
              </a:rPr>
              <a:t>الزيت</a:t>
            </a:r>
            <a:r>
              <a:rPr sz="5400" b="1" dirty="0" smtClean="0">
                <a:solidFill>
                  <a:srgbClr val="FF0000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54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Oil Painting</a:t>
            </a:r>
            <a:r>
              <a:rPr sz="5400" b="1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sz="5400" b="1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758951" lvl="0" indent="-189737" algn="just" defTabSz="379475" rtl="1">
              <a:lnSpc>
                <a:spcPct val="115000"/>
              </a:lnSpc>
              <a:spcBef>
                <a:spcPts val="8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3568" dirty="0">
                <a:solidFill>
                  <a:srgbClr val="00487E"/>
                </a:solidFill>
                <a:latin typeface="Symbol"/>
                <a:ea typeface="Symbol"/>
                <a:cs typeface="Symbol"/>
                <a:sym typeface="Symbol"/>
              </a:rPr>
              <a:t>•	</a:t>
            </a:r>
            <a:r>
              <a:rPr sz="4000" b="1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يقوم</a:t>
            </a:r>
            <a:r>
              <a:rPr sz="4000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000" b="1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الكاتب</a:t>
            </a:r>
            <a:r>
              <a:rPr sz="4000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000" b="1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بالكتابة</a:t>
            </a:r>
            <a:r>
              <a:rPr sz="4000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000" b="1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دون</a:t>
            </a:r>
            <a:r>
              <a:rPr sz="4000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000" b="1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تخطيط</a:t>
            </a:r>
            <a:r>
              <a:rPr sz="4000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.</a:t>
            </a:r>
            <a:endParaRPr sz="4000" b="1" dirty="0">
              <a:solidFill>
                <a:srgbClr val="00487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758951" lvl="0" indent="-189737" algn="just" defTabSz="379475" rtl="1">
              <a:lnSpc>
                <a:spcPct val="115000"/>
              </a:lnSpc>
              <a:spcBef>
                <a:spcPts val="8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4000" b="1" dirty="0">
                <a:solidFill>
                  <a:srgbClr val="00487E"/>
                </a:solidFill>
                <a:latin typeface="Symbol"/>
                <a:ea typeface="Symbol"/>
                <a:cs typeface="Symbol"/>
                <a:sym typeface="Symbol"/>
              </a:rPr>
              <a:t>•	</a:t>
            </a:r>
            <a:r>
              <a:rPr sz="4000" b="1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يكثر</a:t>
            </a:r>
            <a:r>
              <a:rPr sz="4000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000" b="1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من</a:t>
            </a:r>
            <a:r>
              <a:rPr sz="4000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000" b="1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مراجعة</a:t>
            </a:r>
            <a:r>
              <a:rPr sz="4000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000" b="1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ما</a:t>
            </a:r>
            <a:r>
              <a:rPr sz="4000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000" b="1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كتبه</a:t>
            </a:r>
            <a:r>
              <a:rPr sz="4000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.</a:t>
            </a:r>
            <a:endParaRPr sz="4000" b="1" dirty="0">
              <a:solidFill>
                <a:srgbClr val="00487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758951" lvl="0" indent="-189737" algn="just" defTabSz="379475" rtl="1">
              <a:lnSpc>
                <a:spcPct val="115000"/>
              </a:lnSpc>
              <a:spcBef>
                <a:spcPts val="8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4000" b="1" dirty="0">
                <a:solidFill>
                  <a:srgbClr val="00487E"/>
                </a:solidFill>
                <a:latin typeface="Symbol"/>
                <a:ea typeface="Symbol"/>
                <a:cs typeface="Symbol"/>
                <a:sym typeface="Symbol"/>
              </a:rPr>
              <a:t>•	</a:t>
            </a:r>
            <a:r>
              <a:rPr sz="4000" b="1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لا</a:t>
            </a:r>
            <a:r>
              <a:rPr sz="4000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000" b="1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تكون</a:t>
            </a:r>
            <a:r>
              <a:rPr sz="4000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000" b="1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المعلومات</a:t>
            </a:r>
            <a:r>
              <a:rPr sz="4000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000" b="1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المكتوبة</a:t>
            </a:r>
            <a:r>
              <a:rPr sz="4000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000" b="1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متسلسلة</a:t>
            </a:r>
            <a:r>
              <a:rPr sz="4000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.</a:t>
            </a:r>
            <a:endParaRPr sz="4000" b="1" dirty="0">
              <a:solidFill>
                <a:srgbClr val="00487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758951" lvl="0" indent="-189737" algn="just" defTabSz="379475" rtl="1">
              <a:lnSpc>
                <a:spcPct val="115000"/>
              </a:lnSpc>
              <a:spcBef>
                <a:spcPts val="8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4000" b="1" dirty="0">
                <a:solidFill>
                  <a:srgbClr val="00487E"/>
                </a:solidFill>
                <a:latin typeface="Symbol"/>
                <a:ea typeface="Symbol"/>
                <a:cs typeface="Symbol"/>
                <a:sym typeface="Symbol"/>
              </a:rPr>
              <a:t>•	</a:t>
            </a:r>
            <a:r>
              <a:rPr sz="4000" b="1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يقرأ</a:t>
            </a:r>
            <a:r>
              <a:rPr sz="4000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000" b="1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الكاتب</a:t>
            </a:r>
            <a:r>
              <a:rPr sz="4000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000" b="1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ما</a:t>
            </a:r>
            <a:r>
              <a:rPr sz="4000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000" b="1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كتبه</a:t>
            </a:r>
            <a:r>
              <a:rPr sz="4000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000" b="1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لتتضح</a:t>
            </a:r>
            <a:r>
              <a:rPr sz="4000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000" b="1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لديه</a:t>
            </a:r>
            <a:r>
              <a:rPr sz="4000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000" b="1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الفكرة</a:t>
            </a:r>
            <a:r>
              <a:rPr sz="4000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000" b="1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التي</a:t>
            </a:r>
            <a:r>
              <a:rPr sz="4000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000" b="1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يريد</a:t>
            </a:r>
            <a:r>
              <a:rPr sz="4000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000" b="1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التعبير</a:t>
            </a:r>
            <a:r>
              <a:rPr sz="4000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000" b="1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عنها</a:t>
            </a:r>
            <a:r>
              <a:rPr sz="4000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.</a:t>
            </a:r>
            <a:endParaRPr sz="4000" b="1" dirty="0">
              <a:solidFill>
                <a:srgbClr val="00487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758951" lvl="0" indent="-189737" algn="just" defTabSz="379475" rtl="1">
              <a:lnSpc>
                <a:spcPct val="115000"/>
              </a:lnSpc>
              <a:spcBef>
                <a:spcPts val="8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4000" b="1" dirty="0">
                <a:solidFill>
                  <a:srgbClr val="00487E"/>
                </a:solidFill>
                <a:latin typeface="Symbol"/>
                <a:ea typeface="Symbol"/>
                <a:cs typeface="Symbol"/>
                <a:sym typeface="Symbol"/>
              </a:rPr>
              <a:t>•	</a:t>
            </a:r>
            <a:r>
              <a:rPr sz="4000" b="1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يقوم</a:t>
            </a:r>
            <a:r>
              <a:rPr sz="4000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000" b="1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بحذف</a:t>
            </a:r>
            <a:r>
              <a:rPr sz="4000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000" b="1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معظم</a:t>
            </a:r>
            <a:r>
              <a:rPr sz="4000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000" b="1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المقاطع</a:t>
            </a:r>
            <a:r>
              <a:rPr sz="4000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000" b="1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التي</a:t>
            </a:r>
            <a:r>
              <a:rPr sz="4000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000" b="1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كتبها</a:t>
            </a:r>
            <a:r>
              <a:rPr sz="4000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000" b="1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في</a:t>
            </a:r>
            <a:r>
              <a:rPr sz="4000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000" b="1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البداية</a:t>
            </a:r>
            <a:r>
              <a:rPr sz="4000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.</a:t>
            </a:r>
            <a:endParaRPr sz="4000" b="1" dirty="0">
              <a:solidFill>
                <a:srgbClr val="00487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379475" lvl="0" indent="0" algn="just" defTabSz="379475" rtl="1">
              <a:lnSpc>
                <a:spcPct val="115000"/>
              </a:lnSpc>
              <a:spcBef>
                <a:spcPts val="8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lang="ar-SA" sz="4731" b="1" dirty="0" smtClean="0">
                <a:solidFill>
                  <a:srgbClr val="FF0000"/>
                </a:solidFill>
                <a:latin typeface="Helvetica"/>
                <a:ea typeface="Helvetica"/>
                <a:cs typeface="Helvetica"/>
                <a:sym typeface="Helvetica"/>
              </a:rPr>
              <a:t>4- </a:t>
            </a:r>
            <a:r>
              <a:rPr sz="4731" b="1" dirty="0" err="1" smtClean="0">
                <a:solidFill>
                  <a:srgbClr val="FF0000"/>
                </a:solidFill>
                <a:latin typeface="Helvetica"/>
                <a:ea typeface="Helvetica"/>
                <a:cs typeface="Helvetica"/>
                <a:sym typeface="Helvetica"/>
              </a:rPr>
              <a:t>أسلوب</a:t>
            </a:r>
            <a:r>
              <a:rPr sz="4731" b="1" dirty="0" smtClean="0">
                <a:solidFill>
                  <a:srgbClr val="FF0000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731" b="1" dirty="0" err="1">
                <a:solidFill>
                  <a:srgbClr val="FF0000"/>
                </a:solidFill>
                <a:latin typeface="Helvetica"/>
                <a:ea typeface="Helvetica"/>
                <a:cs typeface="Helvetica"/>
                <a:sym typeface="Helvetica"/>
              </a:rPr>
              <a:t>ألوان</a:t>
            </a:r>
            <a:r>
              <a:rPr sz="4731" b="1" dirty="0">
                <a:solidFill>
                  <a:srgbClr val="FF0000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731" b="1" dirty="0" err="1">
                <a:solidFill>
                  <a:srgbClr val="FF0000"/>
                </a:solidFill>
                <a:latin typeface="Helvetica"/>
                <a:ea typeface="Helvetica"/>
                <a:cs typeface="Helvetica"/>
                <a:sym typeface="Helvetica"/>
              </a:rPr>
              <a:t>الماء</a:t>
            </a:r>
            <a:r>
              <a:rPr sz="4731" b="1" dirty="0">
                <a:solidFill>
                  <a:srgbClr val="FF0000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731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Water </a:t>
            </a:r>
            <a:r>
              <a:rPr sz="4731" b="1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Colour</a:t>
            </a:r>
            <a:r>
              <a:rPr sz="4731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:</a:t>
            </a:r>
          </a:p>
          <a:p>
            <a:pPr marL="0" marR="758951" lvl="0" indent="-189737" algn="just" defTabSz="379475" rtl="1">
              <a:lnSpc>
                <a:spcPct val="115000"/>
              </a:lnSpc>
              <a:spcBef>
                <a:spcPts val="8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4000" b="1" dirty="0">
                <a:solidFill>
                  <a:srgbClr val="00487E"/>
                </a:solidFill>
                <a:latin typeface="Symbol"/>
                <a:ea typeface="Symbol"/>
                <a:cs typeface="Symbol"/>
                <a:sym typeface="Symbol"/>
              </a:rPr>
              <a:t>•	</a:t>
            </a:r>
            <a:r>
              <a:rPr sz="4000" b="1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الكتابة</a:t>
            </a:r>
            <a:r>
              <a:rPr sz="4000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000" b="1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دفعة</a:t>
            </a:r>
            <a:r>
              <a:rPr sz="4000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000" b="1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واحدة</a:t>
            </a:r>
            <a:r>
              <a:rPr sz="4000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000" b="1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ودون</a:t>
            </a:r>
            <a:r>
              <a:rPr sz="4000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000" b="1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مراجعة</a:t>
            </a:r>
            <a:r>
              <a:rPr sz="4000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.</a:t>
            </a:r>
            <a:endParaRPr sz="4000" b="1" dirty="0">
              <a:solidFill>
                <a:srgbClr val="00487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758951" lvl="0" indent="-189737" algn="just" defTabSz="379475" rtl="1">
              <a:lnSpc>
                <a:spcPct val="115000"/>
              </a:lnSpc>
              <a:spcBef>
                <a:spcPts val="8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4000" b="1" dirty="0">
                <a:solidFill>
                  <a:srgbClr val="00487E"/>
                </a:solidFill>
                <a:latin typeface="Symbol"/>
                <a:ea typeface="Symbol"/>
                <a:cs typeface="Symbol"/>
                <a:sym typeface="Symbol"/>
              </a:rPr>
              <a:t>•	</a:t>
            </a:r>
            <a:r>
              <a:rPr sz="4000" b="1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قد</a:t>
            </a:r>
            <a:r>
              <a:rPr sz="4000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000" b="1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يقضي</a:t>
            </a:r>
            <a:r>
              <a:rPr sz="4000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000" b="1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الكاتب</a:t>
            </a:r>
            <a:r>
              <a:rPr sz="4000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000" b="1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وقتا</a:t>
            </a:r>
            <a:r>
              <a:rPr sz="4000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000" b="1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طويلة</a:t>
            </a:r>
            <a:r>
              <a:rPr sz="4000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000" b="1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في</a:t>
            </a:r>
            <a:r>
              <a:rPr sz="4000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000" b="1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التفكير</a:t>
            </a:r>
            <a:r>
              <a:rPr sz="4000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000" b="1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فيما</a:t>
            </a:r>
            <a:r>
              <a:rPr sz="4000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000" b="1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سيكتب</a:t>
            </a:r>
            <a:r>
              <a:rPr sz="4000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000" b="1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قبل</a:t>
            </a:r>
            <a:r>
              <a:rPr sz="4000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000" b="1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الكتابة</a:t>
            </a:r>
            <a:r>
              <a:rPr sz="4000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.</a:t>
            </a:r>
            <a:endParaRPr sz="4000" b="1" dirty="0">
              <a:solidFill>
                <a:srgbClr val="00487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758951" lvl="0" indent="-189737" algn="just" defTabSz="379475" rtl="1">
              <a:lnSpc>
                <a:spcPct val="115000"/>
              </a:lnSpc>
              <a:spcBef>
                <a:spcPts val="8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4000" b="1" dirty="0">
                <a:solidFill>
                  <a:srgbClr val="00487E"/>
                </a:solidFill>
                <a:latin typeface="Symbol"/>
                <a:ea typeface="Symbol"/>
                <a:cs typeface="Symbol"/>
                <a:sym typeface="Symbol"/>
              </a:rPr>
              <a:t>•	</a:t>
            </a:r>
            <a:r>
              <a:rPr sz="4000" b="1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يستخدم</a:t>
            </a:r>
            <a:r>
              <a:rPr sz="4000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000" b="1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هذا</a:t>
            </a:r>
            <a:r>
              <a:rPr sz="4000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000" b="1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الأسلوب</a:t>
            </a:r>
            <a:r>
              <a:rPr sz="4000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000" b="1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الأشخاص</a:t>
            </a:r>
            <a:r>
              <a:rPr sz="4000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000" b="1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الذين</a:t>
            </a:r>
            <a:r>
              <a:rPr sz="4000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000" b="1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ينفرون</a:t>
            </a:r>
            <a:r>
              <a:rPr sz="4000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000" b="1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من</a:t>
            </a:r>
            <a:r>
              <a:rPr sz="4000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000" b="1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الكتابة</a:t>
            </a:r>
            <a:r>
              <a:rPr sz="4000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؛ </a:t>
            </a:r>
            <a:r>
              <a:rPr sz="4000" b="1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كي</a:t>
            </a:r>
            <a:r>
              <a:rPr sz="4000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000" b="1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ينهوا</a:t>
            </a:r>
            <a:r>
              <a:rPr sz="4000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000" b="1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المهمة</a:t>
            </a:r>
            <a:r>
              <a:rPr sz="4000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000" b="1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دفعة</a:t>
            </a:r>
            <a:r>
              <a:rPr sz="4000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000" b="1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واحدة</a:t>
            </a:r>
            <a:r>
              <a:rPr sz="4000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.</a:t>
            </a:r>
            <a:endParaRPr sz="4000" b="1" dirty="0">
              <a:solidFill>
                <a:srgbClr val="00487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379475" lvl="0" indent="0" algn="just" defTabSz="379475" rtl="1">
              <a:lnSpc>
                <a:spcPct val="115000"/>
              </a:lnSpc>
              <a:spcBef>
                <a:spcPts val="8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4000" b="1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وعادة</a:t>
            </a:r>
            <a:r>
              <a:rPr sz="4000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000" b="1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ما</a:t>
            </a:r>
            <a:r>
              <a:rPr sz="4000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000" b="1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يستخدم</a:t>
            </a:r>
            <a:r>
              <a:rPr sz="4000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000" b="1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الناس</a:t>
            </a:r>
            <a:r>
              <a:rPr sz="4000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000" b="1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أكثر</a:t>
            </a:r>
            <a:r>
              <a:rPr sz="4000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000" b="1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من</a:t>
            </a:r>
            <a:r>
              <a:rPr sz="4000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000" b="1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أسلوب</a:t>
            </a:r>
            <a:r>
              <a:rPr sz="4000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000" b="1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في</a:t>
            </a:r>
            <a:r>
              <a:rPr sz="4000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000" b="1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نفس</a:t>
            </a:r>
            <a:r>
              <a:rPr sz="4000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000" b="1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الوقت</a:t>
            </a:r>
            <a:r>
              <a:rPr sz="4000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.</a:t>
            </a:r>
            <a:endParaRPr sz="4000" b="1" dirty="0">
              <a:solidFill>
                <a:srgbClr val="00487E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marR="457200" lvl="0" defTabSz="457200" rtl="1">
              <a:lnSpc>
                <a:spcPct val="115000"/>
              </a:lnSpc>
              <a:spcBef>
                <a:spcPts val="10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5400" b="1" dirty="0" err="1">
                <a:solidFill>
                  <a:srgbClr val="FF0000"/>
                </a:solidFill>
                <a:latin typeface="Helvetica"/>
                <a:ea typeface="Helvetica"/>
                <a:cs typeface="Helvetica"/>
                <a:sym typeface="Helvetica"/>
              </a:rPr>
              <a:t>خطوات</a:t>
            </a:r>
            <a:r>
              <a:rPr sz="5400" b="1" dirty="0">
                <a:solidFill>
                  <a:srgbClr val="FF0000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5400" b="1" dirty="0" err="1">
                <a:solidFill>
                  <a:srgbClr val="FF0000"/>
                </a:solidFill>
                <a:latin typeface="Helvetica"/>
                <a:ea typeface="Helvetica"/>
                <a:cs typeface="Helvetica"/>
                <a:sym typeface="Helvetica"/>
              </a:rPr>
              <a:t>الكتابة</a:t>
            </a:r>
            <a:r>
              <a:rPr sz="5400" b="1" dirty="0">
                <a:solidFill>
                  <a:srgbClr val="FF0000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5400" b="1" dirty="0" err="1">
                <a:solidFill>
                  <a:srgbClr val="FF0000"/>
                </a:solidFill>
                <a:latin typeface="Helvetica"/>
                <a:ea typeface="Helvetica"/>
                <a:cs typeface="Helvetica"/>
                <a:sym typeface="Helvetica"/>
              </a:rPr>
              <a:t>من</a:t>
            </a:r>
            <a:r>
              <a:rPr sz="5400" b="1" dirty="0">
                <a:solidFill>
                  <a:srgbClr val="FF0000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5400" b="1" dirty="0" err="1">
                <a:solidFill>
                  <a:srgbClr val="FF0000"/>
                </a:solidFill>
                <a:latin typeface="Helvetica"/>
                <a:ea typeface="Helvetica"/>
                <a:cs typeface="Helvetica"/>
                <a:sym typeface="Helvetica"/>
              </a:rPr>
              <a:t>وجهة</a:t>
            </a:r>
            <a:r>
              <a:rPr sz="5400" b="1" dirty="0">
                <a:solidFill>
                  <a:srgbClr val="FF0000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5400" b="1" dirty="0" err="1">
                <a:solidFill>
                  <a:srgbClr val="FF0000"/>
                </a:solidFill>
                <a:latin typeface="Helvetica"/>
                <a:ea typeface="Helvetica"/>
                <a:cs typeface="Helvetica"/>
                <a:sym typeface="Helvetica"/>
              </a:rPr>
              <a:t>نظر</a:t>
            </a:r>
            <a:r>
              <a:rPr sz="5400" b="1" dirty="0">
                <a:solidFill>
                  <a:srgbClr val="FF0000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5400" b="1" dirty="0" err="1">
                <a:solidFill>
                  <a:srgbClr val="FF0000"/>
                </a:solidFill>
                <a:latin typeface="Helvetica"/>
                <a:ea typeface="Helvetica"/>
                <a:cs typeface="Helvetica"/>
                <a:sym typeface="Helvetica"/>
              </a:rPr>
              <a:t>كوفن</a:t>
            </a:r>
            <a:r>
              <a:rPr sz="5400" b="1" dirty="0">
                <a:solidFill>
                  <a:srgbClr val="FF0000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54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(Coffin et al.,2003)</a:t>
            </a:r>
            <a:r>
              <a:rPr sz="54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:</a:t>
            </a:r>
          </a:p>
        </p:txBody>
      </p:sp>
      <p:sp>
        <p:nvSpPr>
          <p:cNvPr id="98" name="Shape 98"/>
          <p:cNvSpPr>
            <a:spLocks noGrp="1"/>
          </p:cNvSpPr>
          <p:nvPr>
            <p:ph type="body" idx="1"/>
          </p:nvPr>
        </p:nvSpPr>
        <p:spPr>
          <a:xfrm>
            <a:off x="1010222" y="2327930"/>
            <a:ext cx="22047956" cy="10757910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marL="0" marR="187452" lvl="0" indent="0" algn="just" defTabSz="187452" rtl="1">
              <a:lnSpc>
                <a:spcPct val="115000"/>
              </a:lnSpc>
              <a:spcBef>
                <a:spcPts val="4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lang="ar-SA" sz="2800" b="1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r>
              <a:rPr sz="2800" b="1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r>
              <a:rPr lang="ar-SA" sz="2800" b="1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sz="2800" b="1" dirty="0" err="1" smtClean="0">
                <a:solidFill>
                  <a:srgbClr val="FF0000"/>
                </a:solidFill>
                <a:latin typeface="Helvetica"/>
                <a:ea typeface="Helvetica"/>
                <a:cs typeface="Helvetica"/>
                <a:sym typeface="Helvetica"/>
              </a:rPr>
              <a:t>ما</a:t>
            </a:r>
            <a:r>
              <a:rPr sz="2800" b="1" dirty="0" smtClean="0">
                <a:solidFill>
                  <a:srgbClr val="FF0000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2800" b="1" dirty="0" err="1">
                <a:solidFill>
                  <a:srgbClr val="FF0000"/>
                </a:solidFill>
                <a:latin typeface="Helvetica"/>
                <a:ea typeface="Helvetica"/>
                <a:cs typeface="Helvetica"/>
                <a:sym typeface="Helvetica"/>
              </a:rPr>
              <a:t>قبل</a:t>
            </a:r>
            <a:r>
              <a:rPr sz="2800" b="1" dirty="0">
                <a:solidFill>
                  <a:srgbClr val="FF0000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2800" b="1" dirty="0" err="1">
                <a:solidFill>
                  <a:srgbClr val="FF0000"/>
                </a:solidFill>
                <a:latin typeface="Helvetica"/>
                <a:ea typeface="Helvetica"/>
                <a:cs typeface="Helvetica"/>
                <a:sym typeface="Helvetica"/>
              </a:rPr>
              <a:t>الكتابة</a:t>
            </a:r>
            <a:r>
              <a:rPr sz="2800" b="1" dirty="0">
                <a:solidFill>
                  <a:srgbClr val="FF0000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2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Prewriting</a:t>
            </a:r>
            <a:r>
              <a:rPr sz="28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:</a:t>
            </a:r>
          </a:p>
          <a:p>
            <a:pPr marL="0" marR="374904" lvl="0" indent="-93726" algn="just" defTabSz="187452" rtl="1">
              <a:lnSpc>
                <a:spcPct val="115000"/>
              </a:lnSpc>
              <a:spcBef>
                <a:spcPts val="4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800" b="1" dirty="0">
                <a:latin typeface="Symbol"/>
                <a:ea typeface="Symbol"/>
                <a:cs typeface="Symbol"/>
                <a:sym typeface="Symbol"/>
              </a:rPr>
              <a:t>•	</a:t>
            </a:r>
            <a:r>
              <a:rPr sz="2800" b="1" dirty="0" err="1">
                <a:latin typeface="Helvetica"/>
                <a:ea typeface="Helvetica"/>
                <a:cs typeface="Helvetica"/>
                <a:sym typeface="Helvetica"/>
              </a:rPr>
              <a:t>جمع</a:t>
            </a:r>
            <a:r>
              <a:rPr sz="2800" b="1" dirty="0"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2800" b="1" dirty="0" err="1">
                <a:latin typeface="Helvetica"/>
                <a:ea typeface="Helvetica"/>
                <a:cs typeface="Helvetica"/>
                <a:sym typeface="Helvetica"/>
              </a:rPr>
              <a:t>المعلومات</a:t>
            </a:r>
            <a:r>
              <a:rPr sz="2800" b="1" dirty="0"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lang="ar-SA" sz="2800" b="1" dirty="0" smtClean="0">
                <a:latin typeface="Helvetica"/>
                <a:ea typeface="Helvetica"/>
                <a:cs typeface="Helvetica"/>
                <a:sym typeface="Helvetica"/>
              </a:rPr>
              <a:t>.</a:t>
            </a:r>
            <a:endParaRPr sz="2800" b="1" dirty="0">
              <a:latin typeface="Arial"/>
              <a:ea typeface="Arial"/>
              <a:cs typeface="Arial"/>
              <a:sym typeface="Arial"/>
            </a:endParaRPr>
          </a:p>
          <a:p>
            <a:pPr marL="0" marR="374904" lvl="0" indent="-93726" algn="just" defTabSz="187452" rtl="1">
              <a:lnSpc>
                <a:spcPct val="115000"/>
              </a:lnSpc>
              <a:spcBef>
                <a:spcPts val="4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800" b="1" dirty="0">
                <a:latin typeface="Symbol"/>
                <a:ea typeface="Symbol"/>
                <a:cs typeface="Symbol"/>
                <a:sym typeface="Symbol"/>
              </a:rPr>
              <a:t>•	</a:t>
            </a:r>
            <a:r>
              <a:rPr sz="2800" b="1" dirty="0" err="1">
                <a:latin typeface="Helvetica"/>
                <a:ea typeface="Helvetica"/>
                <a:cs typeface="Helvetica"/>
                <a:sym typeface="Helvetica"/>
              </a:rPr>
              <a:t>اقتباس</a:t>
            </a:r>
            <a:r>
              <a:rPr sz="2800" b="1" dirty="0"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2800" b="1" dirty="0" err="1">
                <a:latin typeface="Helvetica"/>
                <a:ea typeface="Helvetica"/>
                <a:cs typeface="Helvetica"/>
                <a:sym typeface="Helvetica"/>
              </a:rPr>
              <a:t>أفكار</a:t>
            </a:r>
            <a:r>
              <a:rPr sz="2800" b="1" dirty="0"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lang="ar-SA" sz="2800" b="1" dirty="0" smtClean="0">
                <a:latin typeface="Helvetica"/>
                <a:ea typeface="Helvetica"/>
                <a:cs typeface="Helvetica"/>
                <a:sym typeface="Helvetica"/>
              </a:rPr>
              <a:t>.</a:t>
            </a:r>
            <a:endParaRPr sz="2800" b="1" dirty="0">
              <a:latin typeface="Arial"/>
              <a:ea typeface="Arial"/>
              <a:cs typeface="Arial"/>
              <a:sym typeface="Arial"/>
            </a:endParaRPr>
          </a:p>
          <a:p>
            <a:pPr marL="0" marR="374904" lvl="0" indent="-93726" algn="just" defTabSz="187452" rtl="1">
              <a:lnSpc>
                <a:spcPct val="115000"/>
              </a:lnSpc>
              <a:spcBef>
                <a:spcPts val="4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800" b="1" dirty="0">
                <a:latin typeface="Symbol"/>
                <a:ea typeface="Symbol"/>
                <a:cs typeface="Symbol"/>
                <a:sym typeface="Symbol"/>
              </a:rPr>
              <a:t>•	</a:t>
            </a:r>
            <a:r>
              <a:rPr sz="2800" b="1" dirty="0" err="1">
                <a:latin typeface="Helvetica"/>
                <a:ea typeface="Helvetica"/>
                <a:cs typeface="Helvetica"/>
                <a:sym typeface="Helvetica"/>
              </a:rPr>
              <a:t>استخلاص</a:t>
            </a:r>
            <a:r>
              <a:rPr sz="2800" b="1" dirty="0"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2800" b="1" dirty="0" err="1">
                <a:latin typeface="Helvetica"/>
                <a:ea typeface="Helvetica"/>
                <a:cs typeface="Helvetica"/>
                <a:sym typeface="Helvetica"/>
              </a:rPr>
              <a:t>أفكار</a:t>
            </a:r>
            <a:r>
              <a:rPr sz="2800" b="1" dirty="0"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lang="ar-SA" sz="2800" b="1" dirty="0" smtClean="0">
                <a:latin typeface="Helvetica"/>
                <a:ea typeface="Helvetica"/>
                <a:cs typeface="Helvetica"/>
                <a:sym typeface="Helvetica"/>
              </a:rPr>
              <a:t>.</a:t>
            </a:r>
            <a:endParaRPr sz="2800" b="1" dirty="0">
              <a:latin typeface="Arial"/>
              <a:ea typeface="Arial"/>
              <a:cs typeface="Arial"/>
              <a:sym typeface="Arial"/>
            </a:endParaRPr>
          </a:p>
          <a:p>
            <a:pPr marL="0" marR="374904" lvl="0" indent="-93726" algn="just" defTabSz="187452" rtl="1">
              <a:lnSpc>
                <a:spcPct val="115000"/>
              </a:lnSpc>
              <a:spcBef>
                <a:spcPts val="4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800" b="1" dirty="0">
                <a:latin typeface="Symbol"/>
                <a:ea typeface="Symbol"/>
                <a:cs typeface="Symbol"/>
                <a:sym typeface="Symbol"/>
              </a:rPr>
              <a:t>•	</a:t>
            </a:r>
            <a:r>
              <a:rPr sz="2800" b="1" dirty="0" err="1">
                <a:latin typeface="Helvetica"/>
                <a:ea typeface="Helvetica"/>
                <a:cs typeface="Helvetica"/>
                <a:sym typeface="Helvetica"/>
              </a:rPr>
              <a:t>كتابة</a:t>
            </a:r>
            <a:r>
              <a:rPr sz="2800" b="1" dirty="0"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2800" b="1" dirty="0" err="1">
                <a:latin typeface="Helvetica"/>
                <a:ea typeface="Helvetica"/>
                <a:cs typeface="Helvetica"/>
                <a:sym typeface="Helvetica"/>
              </a:rPr>
              <a:t>ملاحظات</a:t>
            </a:r>
            <a:r>
              <a:rPr sz="2800" b="1" dirty="0"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lang="ar-SA" sz="2800" b="1" dirty="0">
                <a:latin typeface="Helvetica"/>
                <a:ea typeface="Helvetica"/>
                <a:cs typeface="Helvetica"/>
                <a:sym typeface="Helvetica"/>
              </a:rPr>
              <a:t>.</a:t>
            </a:r>
            <a:endParaRPr sz="2800" b="1" dirty="0">
              <a:latin typeface="Arial"/>
              <a:ea typeface="Arial"/>
              <a:cs typeface="Arial"/>
              <a:sym typeface="Arial"/>
            </a:endParaRPr>
          </a:p>
          <a:p>
            <a:pPr marL="0" marR="374904" lvl="0" indent="-93726" algn="just" defTabSz="187452" rtl="1">
              <a:lnSpc>
                <a:spcPct val="115000"/>
              </a:lnSpc>
              <a:spcBef>
                <a:spcPts val="4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800" b="1" dirty="0">
                <a:latin typeface="Symbol"/>
                <a:ea typeface="Symbol"/>
                <a:cs typeface="Symbol"/>
                <a:sym typeface="Symbol"/>
              </a:rPr>
              <a:t>•	</a:t>
            </a:r>
            <a:r>
              <a:rPr sz="2800" b="1" dirty="0" err="1">
                <a:latin typeface="Helvetica"/>
                <a:ea typeface="Helvetica"/>
                <a:cs typeface="Helvetica"/>
                <a:sym typeface="Helvetica"/>
              </a:rPr>
              <a:t>عمل</a:t>
            </a:r>
            <a:r>
              <a:rPr sz="2800" b="1" dirty="0"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2800" b="1" dirty="0" err="1">
                <a:latin typeface="Helvetica"/>
                <a:ea typeface="Helvetica"/>
                <a:cs typeface="Helvetica"/>
                <a:sym typeface="Helvetica"/>
              </a:rPr>
              <a:t>عصف</a:t>
            </a:r>
            <a:r>
              <a:rPr sz="2800" b="1" dirty="0"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2800" b="1" dirty="0" err="1">
                <a:latin typeface="Helvetica"/>
                <a:ea typeface="Helvetica"/>
                <a:cs typeface="Helvetica"/>
                <a:sym typeface="Helvetica"/>
              </a:rPr>
              <a:t>ذهني</a:t>
            </a:r>
            <a:r>
              <a:rPr sz="2800" b="1" dirty="0"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lang="ar-SA" sz="2800" b="1" dirty="0" smtClean="0">
                <a:latin typeface="Helvetica"/>
                <a:ea typeface="Helvetica"/>
                <a:cs typeface="Helvetica"/>
                <a:sym typeface="Helvetica"/>
              </a:rPr>
              <a:t>.</a:t>
            </a:r>
            <a:endParaRPr sz="2800" b="1" dirty="0">
              <a:latin typeface="Arial"/>
              <a:ea typeface="Arial"/>
              <a:cs typeface="Arial"/>
              <a:sym typeface="Arial"/>
            </a:endParaRPr>
          </a:p>
          <a:p>
            <a:pPr marL="0" marR="187452" lvl="0" indent="0" algn="just" defTabSz="187452" rtl="1">
              <a:lnSpc>
                <a:spcPct val="115000"/>
              </a:lnSpc>
              <a:spcBef>
                <a:spcPts val="4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lang="ar-SA" sz="2800" b="1" dirty="0" smtClean="0">
                <a:solidFill>
                  <a:srgbClr val="FF0000"/>
                </a:solidFill>
                <a:latin typeface="Helvetica"/>
                <a:ea typeface="Helvetica"/>
                <a:cs typeface="Helvetica"/>
                <a:sym typeface="Helvetica"/>
              </a:rPr>
              <a:t>2- </a:t>
            </a:r>
            <a:r>
              <a:rPr sz="2800" b="1" dirty="0" err="1" smtClean="0">
                <a:solidFill>
                  <a:srgbClr val="FF0000"/>
                </a:solidFill>
                <a:latin typeface="Helvetica"/>
                <a:ea typeface="Helvetica"/>
                <a:cs typeface="Helvetica"/>
                <a:sym typeface="Helvetica"/>
              </a:rPr>
              <a:t>التخطيط</a:t>
            </a:r>
            <a:r>
              <a:rPr sz="2800" b="1" dirty="0" smtClean="0">
                <a:solidFill>
                  <a:srgbClr val="FF0000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2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Planning </a:t>
            </a:r>
            <a:r>
              <a:rPr sz="28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:</a:t>
            </a:r>
          </a:p>
          <a:p>
            <a:pPr marL="0" marR="374904" lvl="0" indent="-93726" algn="just" defTabSz="187452" rtl="1">
              <a:lnSpc>
                <a:spcPct val="115000"/>
              </a:lnSpc>
              <a:spcBef>
                <a:spcPts val="4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800" b="1" dirty="0">
                <a:latin typeface="Symbol"/>
                <a:ea typeface="Symbol"/>
                <a:cs typeface="Symbol"/>
                <a:sym typeface="Symbol"/>
              </a:rPr>
              <a:t>•	</a:t>
            </a:r>
            <a:r>
              <a:rPr sz="2800" b="1" dirty="0" err="1">
                <a:latin typeface="Helvetica"/>
                <a:ea typeface="Helvetica"/>
                <a:cs typeface="Helvetica"/>
                <a:sym typeface="Helvetica"/>
              </a:rPr>
              <a:t>كتابة</a:t>
            </a:r>
            <a:r>
              <a:rPr sz="2800" b="1" dirty="0"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2800" b="1" dirty="0" err="1">
                <a:latin typeface="Helvetica"/>
                <a:ea typeface="Helvetica"/>
                <a:cs typeface="Helvetica"/>
                <a:sym typeface="Helvetica"/>
              </a:rPr>
              <a:t>الأفكار</a:t>
            </a:r>
            <a:r>
              <a:rPr sz="2800" b="1" dirty="0"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2800" b="1" dirty="0" err="1">
                <a:latin typeface="Helvetica"/>
                <a:ea typeface="Helvetica"/>
                <a:cs typeface="Helvetica"/>
                <a:sym typeface="Helvetica"/>
              </a:rPr>
              <a:t>الرئيسة</a:t>
            </a:r>
            <a:r>
              <a:rPr sz="2800" b="1" dirty="0"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2800" b="1" dirty="0" err="1">
                <a:latin typeface="Helvetica"/>
                <a:ea typeface="Helvetica"/>
                <a:cs typeface="Helvetica"/>
                <a:sym typeface="Helvetica"/>
              </a:rPr>
              <a:t>والفرعية</a:t>
            </a:r>
            <a:r>
              <a:rPr sz="2800" b="1" dirty="0">
                <a:latin typeface="Helvetica"/>
                <a:ea typeface="Helvetica"/>
                <a:cs typeface="Helvetica"/>
                <a:sym typeface="Helvetica"/>
              </a:rPr>
              <a:t> </a:t>
            </a:r>
            <a:endParaRPr sz="2800" b="1" dirty="0">
              <a:latin typeface="Arial"/>
              <a:ea typeface="Arial"/>
              <a:cs typeface="Arial"/>
              <a:sym typeface="Arial"/>
            </a:endParaRPr>
          </a:p>
          <a:p>
            <a:pPr marL="0" marR="374904" lvl="0" indent="-93726" algn="just" defTabSz="187452" rtl="1">
              <a:lnSpc>
                <a:spcPct val="115000"/>
              </a:lnSpc>
              <a:spcBef>
                <a:spcPts val="4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800" b="1" dirty="0">
                <a:latin typeface="Symbol"/>
                <a:ea typeface="Symbol"/>
                <a:cs typeface="Symbol"/>
                <a:sym typeface="Symbol"/>
              </a:rPr>
              <a:t>•	</a:t>
            </a:r>
            <a:r>
              <a:rPr sz="2800" b="1" dirty="0" err="1">
                <a:latin typeface="Helvetica"/>
                <a:ea typeface="Helvetica"/>
                <a:cs typeface="Helvetica"/>
                <a:sym typeface="Helvetica"/>
              </a:rPr>
              <a:t>كتابة</a:t>
            </a:r>
            <a:r>
              <a:rPr sz="2800" b="1" dirty="0"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2800" b="1" dirty="0" err="1">
                <a:latin typeface="Helvetica"/>
                <a:ea typeface="Helvetica"/>
                <a:cs typeface="Helvetica"/>
                <a:sym typeface="Helvetica"/>
              </a:rPr>
              <a:t>قوائم</a:t>
            </a:r>
            <a:r>
              <a:rPr sz="2800" b="1" dirty="0"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lang="ar-SA" sz="2800" b="1" dirty="0" smtClean="0">
                <a:latin typeface="Helvetica"/>
                <a:ea typeface="Helvetica"/>
                <a:cs typeface="Helvetica"/>
                <a:sym typeface="Helvetica"/>
              </a:rPr>
              <a:t>.</a:t>
            </a:r>
            <a:endParaRPr sz="2800" b="1" dirty="0">
              <a:latin typeface="Arial"/>
              <a:ea typeface="Arial"/>
              <a:cs typeface="Arial"/>
              <a:sym typeface="Arial"/>
            </a:endParaRPr>
          </a:p>
          <a:p>
            <a:pPr marL="0" marR="374904" lvl="0" indent="-93726" algn="just" defTabSz="187452" rtl="1">
              <a:lnSpc>
                <a:spcPct val="115000"/>
              </a:lnSpc>
              <a:spcBef>
                <a:spcPts val="4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800" b="1" dirty="0">
                <a:latin typeface="Symbol"/>
                <a:ea typeface="Symbol"/>
                <a:cs typeface="Symbol"/>
                <a:sym typeface="Symbol"/>
              </a:rPr>
              <a:t>•	</a:t>
            </a:r>
            <a:r>
              <a:rPr sz="2800" b="1" dirty="0" err="1">
                <a:latin typeface="Helvetica"/>
                <a:ea typeface="Helvetica"/>
                <a:cs typeface="Helvetica"/>
                <a:sym typeface="Helvetica"/>
              </a:rPr>
              <a:t>عمل</a:t>
            </a:r>
            <a:r>
              <a:rPr sz="2800" b="1" dirty="0"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2800" b="1" dirty="0" err="1">
                <a:latin typeface="Helvetica"/>
                <a:ea typeface="Helvetica"/>
                <a:cs typeface="Helvetica"/>
                <a:sym typeface="Helvetica"/>
              </a:rPr>
              <a:t>مخططات</a:t>
            </a:r>
            <a:r>
              <a:rPr sz="2800" b="1" dirty="0"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2800" b="1" dirty="0" err="1">
                <a:latin typeface="Helvetica"/>
                <a:ea typeface="Helvetica"/>
                <a:cs typeface="Helvetica"/>
                <a:sym typeface="Helvetica"/>
              </a:rPr>
              <a:t>أوخرائط</a:t>
            </a:r>
            <a:r>
              <a:rPr sz="2800" b="1" dirty="0"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2800" b="1" dirty="0" err="1">
                <a:latin typeface="Helvetica"/>
                <a:ea typeface="Helvetica"/>
                <a:cs typeface="Helvetica"/>
                <a:sym typeface="Helvetica"/>
              </a:rPr>
              <a:t>ذهنية</a:t>
            </a:r>
            <a:r>
              <a:rPr sz="2800" b="1" dirty="0"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lang="ar-SA" sz="2800" b="1" dirty="0" smtClean="0">
                <a:latin typeface="Helvetica"/>
                <a:ea typeface="Helvetica"/>
                <a:cs typeface="Helvetica"/>
                <a:sym typeface="Helvetica"/>
              </a:rPr>
              <a:t>.</a:t>
            </a:r>
            <a:endParaRPr sz="2800" b="1" dirty="0">
              <a:latin typeface="Helvetica"/>
              <a:ea typeface="Helvetica"/>
              <a:cs typeface="Helvetica"/>
              <a:sym typeface="Helvetica"/>
            </a:endParaRPr>
          </a:p>
          <a:p>
            <a:pPr marL="0" marR="187452" lvl="0" indent="0" algn="just" defTabSz="187452" rtl="1">
              <a:lnSpc>
                <a:spcPct val="115000"/>
              </a:lnSpc>
              <a:spcBef>
                <a:spcPts val="4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lang="ar-SA" sz="2800" b="1" dirty="0" smtClean="0">
                <a:solidFill>
                  <a:srgbClr val="FF0000"/>
                </a:solidFill>
                <a:latin typeface="Helvetica"/>
                <a:ea typeface="Helvetica"/>
                <a:cs typeface="Helvetica"/>
                <a:sym typeface="Helvetica"/>
              </a:rPr>
              <a:t>3- </a:t>
            </a:r>
            <a:r>
              <a:rPr sz="2800" b="1" dirty="0" err="1" smtClean="0">
                <a:solidFill>
                  <a:srgbClr val="FF0000"/>
                </a:solidFill>
                <a:latin typeface="Helvetica"/>
                <a:ea typeface="Helvetica"/>
                <a:cs typeface="Helvetica"/>
                <a:sym typeface="Helvetica"/>
              </a:rPr>
              <a:t>التسويد</a:t>
            </a:r>
            <a:r>
              <a:rPr sz="2800" b="1" dirty="0" smtClean="0">
                <a:solidFill>
                  <a:srgbClr val="FF0000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2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Drafting</a:t>
            </a:r>
            <a:r>
              <a:rPr sz="28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:</a:t>
            </a:r>
          </a:p>
          <a:p>
            <a:pPr marL="0" marR="187452" lvl="0" indent="0" algn="just" defTabSz="187452" rtl="1">
              <a:lnSpc>
                <a:spcPct val="115000"/>
              </a:lnSpc>
              <a:spcBef>
                <a:spcPts val="4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800" b="1" dirty="0" err="1">
                <a:latin typeface="Helvetica"/>
                <a:ea typeface="Helvetica"/>
                <a:cs typeface="Helvetica"/>
                <a:sym typeface="Helvetica"/>
              </a:rPr>
              <a:t>الكتابة</a:t>
            </a:r>
            <a:r>
              <a:rPr sz="2800" b="1" dirty="0"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2800" b="1" dirty="0" err="1">
                <a:latin typeface="Helvetica"/>
                <a:ea typeface="Helvetica"/>
                <a:cs typeface="Helvetica"/>
                <a:sym typeface="Helvetica"/>
              </a:rPr>
              <a:t>الأولية</a:t>
            </a:r>
            <a:r>
              <a:rPr sz="2800" b="1" dirty="0"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2800" b="1" dirty="0" err="1">
                <a:latin typeface="Helvetica"/>
                <a:ea typeface="Helvetica"/>
                <a:cs typeface="Helvetica"/>
                <a:sym typeface="Helvetica"/>
              </a:rPr>
              <a:t>مع</a:t>
            </a:r>
            <a:r>
              <a:rPr sz="2800" b="1" dirty="0"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2800" b="1" dirty="0" err="1">
                <a:latin typeface="Helvetica"/>
                <a:ea typeface="Helvetica"/>
                <a:cs typeface="Helvetica"/>
                <a:sym typeface="Helvetica"/>
              </a:rPr>
              <a:t>التركيز</a:t>
            </a:r>
            <a:r>
              <a:rPr sz="2800" b="1" dirty="0"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2800" b="1" dirty="0" err="1">
                <a:latin typeface="Helvetica"/>
                <a:ea typeface="Helvetica"/>
                <a:cs typeface="Helvetica"/>
                <a:sym typeface="Helvetica"/>
              </a:rPr>
              <a:t>على</a:t>
            </a:r>
            <a:r>
              <a:rPr sz="2800" b="1" dirty="0"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2800" b="1" dirty="0" err="1">
                <a:latin typeface="Helvetica"/>
                <a:ea typeface="Helvetica"/>
                <a:cs typeface="Helvetica"/>
                <a:sym typeface="Helvetica"/>
              </a:rPr>
              <a:t>تتابع</a:t>
            </a:r>
            <a:r>
              <a:rPr sz="2800" b="1" dirty="0"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2800" b="1" dirty="0" err="1">
                <a:latin typeface="Helvetica"/>
                <a:ea typeface="Helvetica"/>
                <a:cs typeface="Helvetica"/>
                <a:sym typeface="Helvetica"/>
              </a:rPr>
              <a:t>الأفكار</a:t>
            </a:r>
            <a:r>
              <a:rPr sz="2800" b="1" dirty="0">
                <a:latin typeface="Helvetica"/>
                <a:ea typeface="Helvetica"/>
                <a:cs typeface="Helvetica"/>
                <a:sym typeface="Helvetica"/>
              </a:rPr>
              <a:t> ،</a:t>
            </a:r>
            <a:r>
              <a:rPr sz="2800" b="1" dirty="0" err="1">
                <a:latin typeface="Helvetica"/>
                <a:ea typeface="Helvetica"/>
                <a:cs typeface="Helvetica"/>
                <a:sym typeface="Helvetica"/>
              </a:rPr>
              <a:t>ووضوح</a:t>
            </a:r>
            <a:r>
              <a:rPr sz="2800" b="1" dirty="0"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2800" b="1" dirty="0" err="1">
                <a:latin typeface="Helvetica"/>
                <a:ea typeface="Helvetica"/>
                <a:cs typeface="Helvetica"/>
                <a:sym typeface="Helvetica"/>
              </a:rPr>
              <a:t>العرض</a:t>
            </a:r>
            <a:r>
              <a:rPr sz="2800" b="1" dirty="0"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2800" b="1" dirty="0" smtClean="0">
                <a:latin typeface="Helvetica"/>
                <a:ea typeface="Helvetica"/>
                <a:cs typeface="Helvetica"/>
                <a:sym typeface="Helvetica"/>
              </a:rPr>
              <a:t>.</a:t>
            </a:r>
            <a:endParaRPr lang="ar-SA" sz="2800" b="1" dirty="0">
              <a:latin typeface="Arial"/>
              <a:ea typeface="Helvetica"/>
              <a:cs typeface="Arial"/>
              <a:sym typeface="Arial"/>
            </a:endParaRPr>
          </a:p>
          <a:p>
            <a:pPr marL="0" marR="187452" lvl="0" indent="0" algn="just" defTabSz="187452" rtl="1">
              <a:lnSpc>
                <a:spcPct val="115000"/>
              </a:lnSpc>
              <a:spcBef>
                <a:spcPts val="4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800" b="1" dirty="0" smtClean="0">
                <a:solidFill>
                  <a:srgbClr val="FF0000"/>
                </a:solidFill>
                <a:latin typeface="Helvetica"/>
                <a:ea typeface="Helvetica"/>
                <a:cs typeface="Helvetica"/>
                <a:sym typeface="Helvetica"/>
              </a:rPr>
              <a:t>4-المراجعة </a:t>
            </a:r>
            <a:r>
              <a:rPr sz="2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Revision</a:t>
            </a:r>
            <a:r>
              <a:rPr sz="28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:</a:t>
            </a:r>
          </a:p>
          <a:p>
            <a:pPr marL="0" marR="374904" lvl="0" indent="-93726" algn="just" defTabSz="187452" rtl="1">
              <a:lnSpc>
                <a:spcPct val="115000"/>
              </a:lnSpc>
              <a:spcBef>
                <a:spcPts val="4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800" b="1" dirty="0">
                <a:latin typeface="Symbol"/>
                <a:ea typeface="Symbol"/>
                <a:cs typeface="Symbol"/>
                <a:sym typeface="Symbol"/>
              </a:rPr>
              <a:t>•	</a:t>
            </a:r>
            <a:r>
              <a:rPr sz="2800" b="1" dirty="0" err="1">
                <a:latin typeface="Helvetica"/>
                <a:ea typeface="Helvetica"/>
                <a:cs typeface="Helvetica"/>
                <a:sym typeface="Helvetica"/>
              </a:rPr>
              <a:t>الرجوع</a:t>
            </a:r>
            <a:r>
              <a:rPr sz="2800" b="1" dirty="0"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2800" b="1" dirty="0" err="1">
                <a:latin typeface="Helvetica"/>
                <a:ea typeface="Helvetica"/>
                <a:cs typeface="Helvetica"/>
                <a:sym typeface="Helvetica"/>
              </a:rPr>
              <a:t>إلى</a:t>
            </a:r>
            <a:r>
              <a:rPr sz="2800" b="1" dirty="0"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2800" b="1" dirty="0" err="1">
                <a:latin typeface="Helvetica"/>
                <a:ea typeface="Helvetica"/>
                <a:cs typeface="Helvetica"/>
                <a:sym typeface="Helvetica"/>
              </a:rPr>
              <a:t>المسودة</a:t>
            </a:r>
            <a:r>
              <a:rPr sz="2800" b="1" dirty="0"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2800" b="1" dirty="0" err="1">
                <a:latin typeface="Helvetica"/>
                <a:ea typeface="Helvetica"/>
                <a:cs typeface="Helvetica"/>
                <a:sym typeface="Helvetica"/>
              </a:rPr>
              <a:t>بعد</a:t>
            </a:r>
            <a:r>
              <a:rPr sz="2800" b="1" dirty="0"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2800" b="1" dirty="0" err="1">
                <a:latin typeface="Helvetica"/>
                <a:ea typeface="Helvetica"/>
                <a:cs typeface="Helvetica"/>
                <a:sym typeface="Helvetica"/>
              </a:rPr>
              <a:t>فترة</a:t>
            </a:r>
            <a:r>
              <a:rPr sz="2800" b="1" dirty="0"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2800" b="1" dirty="0" err="1">
                <a:latin typeface="Helvetica"/>
                <a:ea typeface="Helvetica"/>
                <a:cs typeface="Helvetica"/>
                <a:sym typeface="Helvetica"/>
              </a:rPr>
              <a:t>من</a:t>
            </a:r>
            <a:r>
              <a:rPr sz="2800" b="1" dirty="0"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2800" b="1" dirty="0" err="1">
                <a:latin typeface="Helvetica"/>
                <a:ea typeface="Helvetica"/>
                <a:cs typeface="Helvetica"/>
                <a:sym typeface="Helvetica"/>
              </a:rPr>
              <a:t>الوقت</a:t>
            </a:r>
            <a:r>
              <a:rPr sz="2800" b="1" dirty="0">
                <a:latin typeface="Helvetica"/>
                <a:ea typeface="Helvetica"/>
                <a:cs typeface="Helvetica"/>
                <a:sym typeface="Helvetica"/>
              </a:rPr>
              <a:t> .</a:t>
            </a:r>
            <a:endParaRPr sz="2800" b="1" dirty="0">
              <a:latin typeface="Arial"/>
              <a:ea typeface="Arial"/>
              <a:cs typeface="Arial"/>
              <a:sym typeface="Arial"/>
            </a:endParaRPr>
          </a:p>
          <a:p>
            <a:pPr marL="0" marR="374904" lvl="0" indent="-93726" algn="just" defTabSz="187452" rtl="1">
              <a:lnSpc>
                <a:spcPct val="115000"/>
              </a:lnSpc>
              <a:spcBef>
                <a:spcPts val="4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800" b="1" dirty="0">
                <a:latin typeface="Symbol"/>
                <a:ea typeface="Symbol"/>
                <a:cs typeface="Symbol"/>
                <a:sym typeface="Symbol"/>
              </a:rPr>
              <a:t>•	</a:t>
            </a:r>
            <a:r>
              <a:rPr sz="2800" b="1" dirty="0" err="1">
                <a:latin typeface="Helvetica"/>
                <a:ea typeface="Helvetica"/>
                <a:cs typeface="Helvetica"/>
                <a:sym typeface="Helvetica"/>
              </a:rPr>
              <a:t>عرضها</a:t>
            </a:r>
            <a:r>
              <a:rPr sz="2800" b="1" dirty="0"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2800" b="1" dirty="0" err="1">
                <a:latin typeface="Helvetica"/>
                <a:ea typeface="Helvetica"/>
                <a:cs typeface="Helvetica"/>
                <a:sym typeface="Helvetica"/>
              </a:rPr>
              <a:t>على</a:t>
            </a:r>
            <a:r>
              <a:rPr sz="2800" b="1" dirty="0"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2800" b="1" dirty="0" err="1">
                <a:latin typeface="Helvetica"/>
                <a:ea typeface="Helvetica"/>
                <a:cs typeface="Helvetica"/>
                <a:sym typeface="Helvetica"/>
              </a:rPr>
              <a:t>أشخاص</a:t>
            </a:r>
            <a:r>
              <a:rPr sz="2800" b="1" dirty="0"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2800" b="1" dirty="0" err="1">
                <a:latin typeface="Helvetica"/>
                <a:ea typeface="Helvetica"/>
                <a:cs typeface="Helvetica"/>
                <a:sym typeface="Helvetica"/>
              </a:rPr>
              <a:t>آخرين</a:t>
            </a:r>
            <a:r>
              <a:rPr sz="2800" b="1" dirty="0"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lang="ar-SA" sz="2800" b="1" dirty="0" smtClean="0">
                <a:latin typeface="Helvetica"/>
                <a:ea typeface="Helvetica"/>
                <a:cs typeface="Helvetica"/>
                <a:sym typeface="Helvetica"/>
              </a:rPr>
              <a:t>.</a:t>
            </a:r>
            <a:endParaRPr sz="2800" b="1" dirty="0">
              <a:latin typeface="Arial"/>
              <a:ea typeface="Arial"/>
              <a:cs typeface="Arial"/>
              <a:sym typeface="Arial"/>
            </a:endParaRPr>
          </a:p>
          <a:p>
            <a:pPr marL="0" marR="374904" lvl="0" indent="-93726" algn="just" defTabSz="187452" rtl="1">
              <a:lnSpc>
                <a:spcPct val="115000"/>
              </a:lnSpc>
              <a:spcBef>
                <a:spcPts val="4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800" b="1" dirty="0">
                <a:latin typeface="Symbol"/>
                <a:ea typeface="Symbol"/>
                <a:cs typeface="Symbol"/>
                <a:sym typeface="Symbol"/>
              </a:rPr>
              <a:t>•	</a:t>
            </a:r>
            <a:r>
              <a:rPr sz="2800" b="1" dirty="0" err="1">
                <a:latin typeface="Helvetica"/>
                <a:ea typeface="Helvetica"/>
                <a:cs typeface="Helvetica"/>
                <a:sym typeface="Helvetica"/>
              </a:rPr>
              <a:t>المراجعة</a:t>
            </a:r>
            <a:r>
              <a:rPr sz="2800" b="1" dirty="0"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2800" b="1" dirty="0" err="1">
                <a:latin typeface="Helvetica"/>
                <a:ea typeface="Helvetica"/>
                <a:cs typeface="Helvetica"/>
                <a:sym typeface="Helvetica"/>
              </a:rPr>
              <a:t>للأفكار</a:t>
            </a:r>
            <a:r>
              <a:rPr sz="2800" b="1" dirty="0"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2800" b="1" dirty="0" err="1">
                <a:latin typeface="Helvetica"/>
                <a:ea typeface="Helvetica"/>
                <a:cs typeface="Helvetica"/>
                <a:sym typeface="Helvetica"/>
              </a:rPr>
              <a:t>وتوضيحها</a:t>
            </a:r>
            <a:r>
              <a:rPr sz="2800" b="1" dirty="0">
                <a:latin typeface="Helvetica"/>
                <a:ea typeface="Helvetica"/>
                <a:cs typeface="Helvetica"/>
                <a:sym typeface="Helvetica"/>
              </a:rPr>
              <a:t> .</a:t>
            </a:r>
            <a:endParaRPr sz="2800" b="1" dirty="0">
              <a:latin typeface="Arial"/>
              <a:ea typeface="Arial"/>
              <a:cs typeface="Arial"/>
              <a:sym typeface="Arial"/>
            </a:endParaRPr>
          </a:p>
          <a:p>
            <a:pPr marL="0" marR="374904" lvl="0" indent="-93726" algn="just" defTabSz="187452" rtl="1">
              <a:lnSpc>
                <a:spcPct val="115000"/>
              </a:lnSpc>
              <a:spcBef>
                <a:spcPts val="4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800" b="1" dirty="0">
                <a:latin typeface="Symbol"/>
                <a:ea typeface="Symbol"/>
                <a:cs typeface="Symbol"/>
                <a:sym typeface="Symbol"/>
              </a:rPr>
              <a:t>•	</a:t>
            </a:r>
            <a:r>
              <a:rPr sz="2800" b="1" dirty="0" err="1">
                <a:latin typeface="Helvetica"/>
                <a:ea typeface="Helvetica"/>
                <a:cs typeface="Helvetica"/>
                <a:sym typeface="Helvetica"/>
              </a:rPr>
              <a:t>إضافة</a:t>
            </a:r>
            <a:r>
              <a:rPr sz="2800" b="1" dirty="0"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2800" b="1" dirty="0" err="1">
                <a:latin typeface="Helvetica"/>
                <a:ea typeface="Helvetica"/>
                <a:cs typeface="Helvetica"/>
                <a:sym typeface="Helvetica"/>
              </a:rPr>
              <a:t>جديد</a:t>
            </a:r>
            <a:r>
              <a:rPr sz="2800" b="1" dirty="0"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lang="ar-SA" sz="2800" b="1" dirty="0" smtClean="0">
                <a:latin typeface="Helvetica"/>
                <a:ea typeface="Helvetica"/>
                <a:cs typeface="Helvetica"/>
                <a:sym typeface="Helvetica"/>
              </a:rPr>
              <a:t>.</a:t>
            </a:r>
            <a:endParaRPr sz="2800" b="1" dirty="0">
              <a:latin typeface="Arial"/>
              <a:ea typeface="Arial"/>
              <a:cs typeface="Arial"/>
              <a:sym typeface="Arial"/>
            </a:endParaRPr>
          </a:p>
          <a:p>
            <a:pPr marL="0" marR="374904" lvl="0" indent="-93726" algn="just" defTabSz="187452" rtl="1">
              <a:lnSpc>
                <a:spcPct val="115000"/>
              </a:lnSpc>
              <a:spcBef>
                <a:spcPts val="4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800" b="1" dirty="0">
                <a:latin typeface="Symbol"/>
                <a:ea typeface="Symbol"/>
                <a:cs typeface="Symbol"/>
                <a:sym typeface="Symbol"/>
              </a:rPr>
              <a:t>•	</a:t>
            </a:r>
            <a:r>
              <a:rPr sz="2800" b="1" dirty="0" err="1">
                <a:latin typeface="Helvetica"/>
                <a:ea typeface="Helvetica"/>
                <a:cs typeface="Helvetica"/>
                <a:sym typeface="Helvetica"/>
              </a:rPr>
              <a:t>المراجعة</a:t>
            </a:r>
            <a:r>
              <a:rPr sz="2800" b="1" dirty="0"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2800" b="1" dirty="0" err="1">
                <a:latin typeface="Helvetica"/>
                <a:ea typeface="Helvetica"/>
                <a:cs typeface="Helvetica"/>
                <a:sym typeface="Helvetica"/>
              </a:rPr>
              <a:t>للغة</a:t>
            </a:r>
            <a:r>
              <a:rPr sz="2800" b="1" dirty="0"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2800" b="1" dirty="0" err="1">
                <a:latin typeface="Helvetica"/>
                <a:ea typeface="Helvetica"/>
                <a:cs typeface="Helvetica"/>
                <a:sym typeface="Helvetica"/>
              </a:rPr>
              <a:t>والشكل</a:t>
            </a:r>
            <a:r>
              <a:rPr sz="2800" b="1" dirty="0">
                <a:latin typeface="Helvetica"/>
                <a:ea typeface="Helvetica"/>
                <a:cs typeface="Helvetica"/>
                <a:sym typeface="Helvetica"/>
              </a:rPr>
              <a:t> .</a:t>
            </a:r>
            <a:endParaRPr sz="2800" b="1" dirty="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 marL="0" marR="457200" lvl="0" indent="0" algn="r" defTabSz="457200" rtl="1">
              <a:lnSpc>
                <a:spcPct val="115000"/>
              </a:lnSpc>
              <a:spcBef>
                <a:spcPts val="10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5800" b="1" dirty="0" err="1">
                <a:solidFill>
                  <a:srgbClr val="FF0000"/>
                </a:solidFill>
                <a:latin typeface="Helvetica"/>
                <a:ea typeface="Helvetica"/>
                <a:cs typeface="Helvetica"/>
                <a:sym typeface="Helvetica"/>
              </a:rPr>
              <a:t>أسئلة</a:t>
            </a:r>
            <a:r>
              <a:rPr sz="5800" b="1" dirty="0">
                <a:solidFill>
                  <a:srgbClr val="FF0000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5800" b="1" dirty="0" err="1">
                <a:solidFill>
                  <a:srgbClr val="FF0000"/>
                </a:solidFill>
                <a:latin typeface="Helvetica"/>
                <a:ea typeface="Helvetica"/>
                <a:cs typeface="Helvetica"/>
                <a:sym typeface="Helvetica"/>
              </a:rPr>
              <a:t>تستخدمها</a:t>
            </a:r>
            <a:r>
              <a:rPr sz="5800" b="1" dirty="0">
                <a:solidFill>
                  <a:srgbClr val="FF0000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5800" b="1" dirty="0" err="1">
                <a:solidFill>
                  <a:srgbClr val="FF0000"/>
                </a:solidFill>
                <a:latin typeface="Helvetica"/>
                <a:ea typeface="Helvetica"/>
                <a:cs typeface="Helvetica"/>
                <a:sym typeface="Helvetica"/>
              </a:rPr>
              <a:t>الباحثة</a:t>
            </a:r>
            <a:r>
              <a:rPr sz="5800" b="1" dirty="0">
                <a:solidFill>
                  <a:srgbClr val="FF0000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5800" b="1" dirty="0" err="1">
                <a:solidFill>
                  <a:srgbClr val="FF0000"/>
                </a:solidFill>
                <a:latin typeface="Helvetica"/>
                <a:ea typeface="Helvetica"/>
                <a:cs typeface="Helvetica"/>
                <a:sym typeface="Helvetica"/>
              </a:rPr>
              <a:t>لتقييم</a:t>
            </a:r>
            <a:r>
              <a:rPr sz="5800" b="1" dirty="0">
                <a:solidFill>
                  <a:srgbClr val="FF0000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5800" b="1" dirty="0" err="1">
                <a:solidFill>
                  <a:srgbClr val="FF0000"/>
                </a:solidFill>
                <a:latin typeface="Helvetica"/>
                <a:ea typeface="Helvetica"/>
                <a:cs typeface="Helvetica"/>
                <a:sym typeface="Helvetica"/>
              </a:rPr>
              <a:t>النص</a:t>
            </a:r>
            <a:r>
              <a:rPr sz="5800" b="1" dirty="0">
                <a:solidFill>
                  <a:srgbClr val="FF0000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5800" b="1" dirty="0" err="1">
                <a:solidFill>
                  <a:srgbClr val="FF0000"/>
                </a:solidFill>
                <a:latin typeface="Helvetica"/>
                <a:ea typeface="Helvetica"/>
                <a:cs typeface="Helvetica"/>
                <a:sym typeface="Helvetica"/>
              </a:rPr>
              <a:t>العلمي</a:t>
            </a:r>
            <a:r>
              <a:rPr sz="5800" b="1" dirty="0">
                <a:solidFill>
                  <a:srgbClr val="FF0000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5800" b="1" dirty="0" err="1">
                <a:solidFill>
                  <a:srgbClr val="FF0000"/>
                </a:solidFill>
                <a:latin typeface="Helvetica"/>
                <a:ea typeface="Helvetica"/>
                <a:cs typeface="Helvetica"/>
                <a:sym typeface="Helvetica"/>
              </a:rPr>
              <a:t>الذي</a:t>
            </a:r>
            <a:r>
              <a:rPr sz="5800" b="1" dirty="0">
                <a:solidFill>
                  <a:srgbClr val="FF0000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5800" b="1" dirty="0" err="1">
                <a:solidFill>
                  <a:srgbClr val="FF0000"/>
                </a:solidFill>
                <a:latin typeface="Helvetica"/>
                <a:ea typeface="Helvetica"/>
                <a:cs typeface="Helvetica"/>
                <a:sym typeface="Helvetica"/>
              </a:rPr>
              <a:t>قامت</a:t>
            </a:r>
            <a:r>
              <a:rPr sz="5800" b="1" dirty="0">
                <a:solidFill>
                  <a:srgbClr val="FF0000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5800" b="1" dirty="0" err="1">
                <a:solidFill>
                  <a:srgbClr val="FF0000"/>
                </a:solidFill>
                <a:latin typeface="Helvetica"/>
                <a:ea typeface="Helvetica"/>
                <a:cs typeface="Helvetica"/>
                <a:sym typeface="Helvetica"/>
              </a:rPr>
              <a:t>بكتابته</a:t>
            </a:r>
            <a:r>
              <a:rPr sz="5800" b="1" dirty="0">
                <a:solidFill>
                  <a:srgbClr val="FF0000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5800" b="1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lang="ar-SA" sz="5800" b="1" dirty="0" smtClean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457200" lvl="0" indent="0" algn="r" defTabSz="457200" rtl="1">
              <a:lnSpc>
                <a:spcPct val="115000"/>
              </a:lnSpc>
              <a:spcBef>
                <a:spcPts val="10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endParaRPr sz="5800" b="1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914400" lvl="0" indent="-228600" algn="r" defTabSz="457200" rtl="1">
              <a:lnSpc>
                <a:spcPct val="115000"/>
              </a:lnSpc>
              <a:spcBef>
                <a:spcPts val="10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5800" b="1" dirty="0">
                <a:solidFill>
                  <a:srgbClr val="0033CC"/>
                </a:solidFill>
                <a:latin typeface="Symbol"/>
                <a:ea typeface="Symbol"/>
                <a:cs typeface="Symbol"/>
                <a:sym typeface="Symbol"/>
              </a:rPr>
              <a:t>•	</a:t>
            </a:r>
            <a:r>
              <a:rPr sz="5800" b="1" dirty="0" err="1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ما</a:t>
            </a:r>
            <a:r>
              <a:rPr sz="5800" b="1" dirty="0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5800" b="1" dirty="0" err="1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هو</a:t>
            </a:r>
            <a:r>
              <a:rPr sz="5800" b="1" dirty="0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5800" b="1" dirty="0" err="1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الانطباع</a:t>
            </a:r>
            <a:r>
              <a:rPr sz="5800" b="1" dirty="0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5800" b="1" dirty="0" err="1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الأول</a:t>
            </a:r>
            <a:r>
              <a:rPr sz="5800" b="1" dirty="0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5800" b="1" dirty="0" err="1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حول</a:t>
            </a:r>
            <a:r>
              <a:rPr sz="5800" b="1" dirty="0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5800" b="1" dirty="0" err="1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النص</a:t>
            </a:r>
            <a:r>
              <a:rPr sz="5800" b="1" dirty="0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 ؟</a:t>
            </a:r>
            <a:endParaRPr sz="5800" b="1" dirty="0">
              <a:solidFill>
                <a:srgbClr val="0033C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914400" lvl="0" indent="-228600" algn="r" defTabSz="457200" rtl="1">
              <a:lnSpc>
                <a:spcPct val="115000"/>
              </a:lnSpc>
              <a:spcBef>
                <a:spcPts val="10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5800" b="1" dirty="0">
                <a:solidFill>
                  <a:srgbClr val="0033CC"/>
                </a:solidFill>
                <a:latin typeface="Symbol"/>
                <a:ea typeface="Symbol"/>
                <a:cs typeface="Symbol"/>
                <a:sym typeface="Symbol"/>
              </a:rPr>
              <a:t>•	</a:t>
            </a:r>
            <a:r>
              <a:rPr sz="5800" b="1" dirty="0" err="1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ما</a:t>
            </a:r>
            <a:r>
              <a:rPr sz="5800" b="1" dirty="0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5800" b="1" dirty="0" err="1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هو</a:t>
            </a:r>
            <a:r>
              <a:rPr sz="5800" b="1" dirty="0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5800" b="1" dirty="0" err="1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موضوع</a:t>
            </a:r>
            <a:r>
              <a:rPr sz="5800" b="1" dirty="0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5800" b="1" dirty="0" err="1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النص</a:t>
            </a:r>
            <a:r>
              <a:rPr sz="5800" b="1" dirty="0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 ؟</a:t>
            </a:r>
            <a:endParaRPr sz="5800" b="1" dirty="0">
              <a:solidFill>
                <a:srgbClr val="0033C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914400" lvl="0" indent="-228600" algn="r" defTabSz="457200" rtl="1">
              <a:lnSpc>
                <a:spcPct val="115000"/>
              </a:lnSpc>
              <a:spcBef>
                <a:spcPts val="10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5800" b="1" dirty="0">
                <a:solidFill>
                  <a:srgbClr val="0033CC"/>
                </a:solidFill>
                <a:latin typeface="Symbol"/>
                <a:ea typeface="Symbol"/>
                <a:cs typeface="Symbol"/>
                <a:sym typeface="Symbol"/>
              </a:rPr>
              <a:t>•	</a:t>
            </a:r>
            <a:r>
              <a:rPr sz="5800" b="1" dirty="0" err="1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ما</a:t>
            </a:r>
            <a:r>
              <a:rPr sz="5800" b="1" dirty="0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5800" b="1" dirty="0" err="1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هي</a:t>
            </a:r>
            <a:r>
              <a:rPr sz="5800" b="1" dirty="0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5800" b="1" dirty="0" err="1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النقاط</a:t>
            </a:r>
            <a:r>
              <a:rPr sz="5800" b="1" dirty="0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5800" b="1" dirty="0" err="1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الإيجابية</a:t>
            </a:r>
            <a:r>
              <a:rPr sz="5800" b="1" dirty="0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5800" b="1" dirty="0" err="1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في</a:t>
            </a:r>
            <a:r>
              <a:rPr sz="5800" b="1" dirty="0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5800" b="1" dirty="0" err="1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أسلوب</a:t>
            </a:r>
            <a:r>
              <a:rPr sz="5800" b="1" dirty="0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5800" b="1" dirty="0" err="1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النص</a:t>
            </a:r>
            <a:r>
              <a:rPr sz="5800" b="1" dirty="0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 ؟</a:t>
            </a:r>
            <a:endParaRPr sz="5800" b="1" dirty="0">
              <a:solidFill>
                <a:srgbClr val="0033C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914400" lvl="0" indent="-228600" algn="r" defTabSz="457200" rtl="1">
              <a:lnSpc>
                <a:spcPct val="115000"/>
              </a:lnSpc>
              <a:spcBef>
                <a:spcPts val="10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5800" b="1" dirty="0">
                <a:solidFill>
                  <a:srgbClr val="0033CC"/>
                </a:solidFill>
                <a:latin typeface="Symbol"/>
                <a:ea typeface="Symbol"/>
                <a:cs typeface="Symbol"/>
                <a:sym typeface="Symbol"/>
              </a:rPr>
              <a:t>•	</a:t>
            </a:r>
            <a:r>
              <a:rPr sz="5800" b="1" dirty="0" err="1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ما</a:t>
            </a:r>
            <a:r>
              <a:rPr sz="5800" b="1" dirty="0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5800" b="1" dirty="0" err="1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هي</a:t>
            </a:r>
            <a:r>
              <a:rPr sz="5800" b="1" dirty="0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5800" b="1" dirty="0" err="1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النقاط</a:t>
            </a:r>
            <a:r>
              <a:rPr sz="5800" b="1" dirty="0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5800" b="1" dirty="0" err="1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السلبية</a:t>
            </a:r>
            <a:r>
              <a:rPr sz="5800" b="1" dirty="0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5800" b="1" dirty="0" err="1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في</a:t>
            </a:r>
            <a:r>
              <a:rPr sz="5800" b="1" dirty="0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5800" b="1" dirty="0" err="1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أسلوب</a:t>
            </a:r>
            <a:r>
              <a:rPr sz="5800" b="1" dirty="0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5800" b="1" dirty="0" err="1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النص</a:t>
            </a:r>
            <a:r>
              <a:rPr sz="5800" b="1" dirty="0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 ؟</a:t>
            </a:r>
            <a:endParaRPr sz="5800" b="1" dirty="0">
              <a:solidFill>
                <a:srgbClr val="0033C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914400" lvl="0" indent="-228600" algn="r" defTabSz="457200" rtl="1">
              <a:lnSpc>
                <a:spcPct val="115000"/>
              </a:lnSpc>
              <a:spcBef>
                <a:spcPts val="10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5800" b="1" dirty="0">
                <a:solidFill>
                  <a:srgbClr val="0033CC"/>
                </a:solidFill>
                <a:latin typeface="Symbol"/>
                <a:ea typeface="Symbol"/>
                <a:cs typeface="Symbol"/>
                <a:sym typeface="Symbol"/>
              </a:rPr>
              <a:t>•	</a:t>
            </a:r>
            <a:r>
              <a:rPr sz="5800" b="1" dirty="0" err="1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هل</a:t>
            </a:r>
            <a:r>
              <a:rPr sz="5800" b="1" dirty="0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5800" b="1" dirty="0" err="1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للكاتبة</a:t>
            </a:r>
            <a:r>
              <a:rPr sz="5800" b="1" dirty="0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5800" b="1" dirty="0" err="1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أثر</a:t>
            </a:r>
            <a:r>
              <a:rPr sz="5800" b="1" dirty="0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5800" b="1" dirty="0" err="1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في</a:t>
            </a:r>
            <a:r>
              <a:rPr sz="5800" b="1" dirty="0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5800" b="1" dirty="0" err="1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النص</a:t>
            </a:r>
            <a:r>
              <a:rPr sz="5800" b="1" dirty="0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5800" b="1" dirty="0" err="1" smtClean="0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أم</a:t>
            </a:r>
            <a:r>
              <a:rPr sz="5800" b="1" dirty="0" smtClean="0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5800" b="1" dirty="0" err="1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هو</a:t>
            </a:r>
            <a:r>
              <a:rPr sz="5800" b="1" dirty="0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5800" b="1" dirty="0" err="1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مجرد</a:t>
            </a:r>
            <a:r>
              <a:rPr sz="5800" b="1" dirty="0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5800" b="1" dirty="0" err="1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نسخ</a:t>
            </a:r>
            <a:r>
              <a:rPr sz="5800" b="1" dirty="0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5800" b="1" dirty="0" err="1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للمعلومات</a:t>
            </a:r>
            <a:r>
              <a:rPr sz="5800" b="1" dirty="0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5800" b="1" dirty="0" err="1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من</a:t>
            </a:r>
            <a:r>
              <a:rPr sz="5800" b="1" dirty="0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5800" b="1" dirty="0" err="1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مراجع</a:t>
            </a:r>
            <a:r>
              <a:rPr sz="5800" b="1" dirty="0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5800" b="1" dirty="0" err="1" smtClean="0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أخرى</a:t>
            </a:r>
            <a:r>
              <a:rPr sz="5800" b="1" dirty="0" smtClean="0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؟</a:t>
            </a:r>
            <a:endParaRPr sz="5800" b="1" dirty="0">
              <a:solidFill>
                <a:srgbClr val="0033CC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 marL="0" marR="393192" lvl="0" indent="0" algn="ctr" defTabSz="393192" rtl="1">
              <a:lnSpc>
                <a:spcPct val="115000"/>
              </a:lnSpc>
              <a:spcBef>
                <a:spcPts val="8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6600" b="1" dirty="0" err="1">
                <a:solidFill>
                  <a:srgbClr val="FF0000"/>
                </a:solidFill>
                <a:latin typeface="Helvetica"/>
                <a:ea typeface="Helvetica"/>
                <a:cs typeface="Helvetica"/>
                <a:sym typeface="Helvetica"/>
              </a:rPr>
              <a:t>نقاط</a:t>
            </a:r>
            <a:r>
              <a:rPr sz="6600" b="1" dirty="0">
                <a:solidFill>
                  <a:srgbClr val="FF0000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6600" b="1" dirty="0" err="1">
                <a:solidFill>
                  <a:srgbClr val="FF0000"/>
                </a:solidFill>
                <a:latin typeface="Helvetica"/>
                <a:ea typeface="Helvetica"/>
                <a:cs typeface="Helvetica"/>
                <a:sym typeface="Helvetica"/>
              </a:rPr>
              <a:t>هامة</a:t>
            </a:r>
            <a:r>
              <a:rPr sz="6600" b="1" dirty="0">
                <a:solidFill>
                  <a:srgbClr val="FF0000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6600" b="1" dirty="0" err="1">
                <a:solidFill>
                  <a:srgbClr val="FF0000"/>
                </a:solidFill>
                <a:latin typeface="Helvetica"/>
                <a:ea typeface="Helvetica"/>
                <a:cs typeface="Helvetica"/>
                <a:sym typeface="Helvetica"/>
              </a:rPr>
              <a:t>عند</a:t>
            </a:r>
            <a:r>
              <a:rPr sz="6600" b="1" dirty="0">
                <a:solidFill>
                  <a:srgbClr val="FF0000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6600" b="1" dirty="0" err="1">
                <a:solidFill>
                  <a:srgbClr val="FF0000"/>
                </a:solidFill>
                <a:latin typeface="Helvetica"/>
                <a:ea typeface="Helvetica"/>
                <a:cs typeface="Helvetica"/>
                <a:sym typeface="Helvetica"/>
              </a:rPr>
              <a:t>كتابة</a:t>
            </a:r>
            <a:r>
              <a:rPr sz="6600" b="1" dirty="0">
                <a:solidFill>
                  <a:srgbClr val="FF0000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6600" b="1" dirty="0" err="1">
                <a:solidFill>
                  <a:srgbClr val="FF0000"/>
                </a:solidFill>
                <a:latin typeface="Helvetica"/>
                <a:ea typeface="Helvetica"/>
                <a:cs typeface="Helvetica"/>
                <a:sym typeface="Helvetica"/>
              </a:rPr>
              <a:t>مقدمة</a:t>
            </a:r>
            <a:r>
              <a:rPr sz="6600" b="1" dirty="0">
                <a:solidFill>
                  <a:srgbClr val="FF0000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6600" b="1" dirty="0" err="1">
                <a:solidFill>
                  <a:srgbClr val="FF0000"/>
                </a:solidFill>
                <a:latin typeface="Helvetica"/>
                <a:ea typeface="Helvetica"/>
                <a:cs typeface="Helvetica"/>
                <a:sym typeface="Helvetica"/>
              </a:rPr>
              <a:t>البحث</a:t>
            </a:r>
            <a:r>
              <a:rPr sz="66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lang="ar-SA" sz="6600" b="1" dirty="0" smtClean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393192" lvl="0" indent="0" algn="r" defTabSz="393192" rtl="1">
              <a:lnSpc>
                <a:spcPct val="115000"/>
              </a:lnSpc>
              <a:spcBef>
                <a:spcPts val="8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5400" b="1" dirty="0" err="1" smtClean="0">
                <a:solidFill>
                  <a:srgbClr val="C00000"/>
                </a:solidFill>
                <a:latin typeface="Helvetica"/>
                <a:ea typeface="Helvetica"/>
                <a:cs typeface="Helvetica"/>
                <a:sym typeface="Helvetica"/>
              </a:rPr>
              <a:t>عند</a:t>
            </a:r>
            <a:r>
              <a:rPr sz="5400" b="1" dirty="0" smtClean="0">
                <a:solidFill>
                  <a:srgbClr val="C00000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5400" b="1" dirty="0" err="1">
                <a:solidFill>
                  <a:srgbClr val="C00000"/>
                </a:solidFill>
                <a:latin typeface="Helvetica"/>
                <a:ea typeface="Helvetica"/>
                <a:cs typeface="Helvetica"/>
                <a:sym typeface="Helvetica"/>
              </a:rPr>
              <a:t>كتابة</a:t>
            </a:r>
            <a:r>
              <a:rPr sz="5400" b="1" dirty="0">
                <a:solidFill>
                  <a:srgbClr val="C00000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5400" b="1" dirty="0" err="1">
                <a:solidFill>
                  <a:srgbClr val="C00000"/>
                </a:solidFill>
                <a:latin typeface="Helvetica"/>
                <a:ea typeface="Helvetica"/>
                <a:cs typeface="Helvetica"/>
                <a:sym typeface="Helvetica"/>
              </a:rPr>
              <a:t>مقدمة</a:t>
            </a:r>
            <a:r>
              <a:rPr sz="5400" b="1" dirty="0">
                <a:solidFill>
                  <a:srgbClr val="C00000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5400" b="1" dirty="0" err="1">
                <a:solidFill>
                  <a:srgbClr val="C00000"/>
                </a:solidFill>
                <a:latin typeface="Helvetica"/>
                <a:ea typeface="Helvetica"/>
                <a:cs typeface="Helvetica"/>
                <a:sym typeface="Helvetica"/>
              </a:rPr>
              <a:t>البحث</a:t>
            </a:r>
            <a:r>
              <a:rPr sz="5400" b="1" dirty="0">
                <a:solidFill>
                  <a:srgbClr val="C00000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5400" b="1" dirty="0" err="1">
                <a:solidFill>
                  <a:srgbClr val="C00000"/>
                </a:solidFill>
                <a:latin typeface="Helvetica"/>
                <a:ea typeface="Helvetica"/>
                <a:cs typeface="Helvetica"/>
                <a:sym typeface="Helvetica"/>
              </a:rPr>
              <a:t>وإطاره</a:t>
            </a:r>
            <a:r>
              <a:rPr sz="5400" b="1" dirty="0">
                <a:solidFill>
                  <a:srgbClr val="C00000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5400" b="1" dirty="0" err="1">
                <a:solidFill>
                  <a:srgbClr val="C00000"/>
                </a:solidFill>
                <a:latin typeface="Helvetica"/>
                <a:ea typeface="Helvetica"/>
                <a:cs typeface="Helvetica"/>
                <a:sym typeface="Helvetica"/>
              </a:rPr>
              <a:t>النظري</a:t>
            </a:r>
            <a:r>
              <a:rPr sz="5400" b="1" dirty="0">
                <a:solidFill>
                  <a:srgbClr val="C00000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5400" b="1" dirty="0" err="1">
                <a:solidFill>
                  <a:srgbClr val="C00000"/>
                </a:solidFill>
                <a:latin typeface="Helvetica"/>
                <a:ea typeface="Helvetica"/>
                <a:cs typeface="Helvetica"/>
                <a:sym typeface="Helvetica"/>
              </a:rPr>
              <a:t>يراعى</a:t>
            </a:r>
            <a:r>
              <a:rPr sz="5400" b="1" dirty="0">
                <a:solidFill>
                  <a:srgbClr val="C00000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5400" b="1" dirty="0" err="1">
                <a:solidFill>
                  <a:srgbClr val="C00000"/>
                </a:solidFill>
                <a:latin typeface="Helvetica"/>
                <a:ea typeface="Helvetica"/>
                <a:cs typeface="Helvetica"/>
                <a:sym typeface="Helvetica"/>
              </a:rPr>
              <a:t>الآتي</a:t>
            </a:r>
            <a:r>
              <a:rPr sz="5400" b="1" dirty="0">
                <a:solidFill>
                  <a:srgbClr val="C00000"/>
                </a:solidFill>
                <a:latin typeface="Helvetica"/>
                <a:ea typeface="Helvetica"/>
                <a:cs typeface="Helvetica"/>
                <a:sym typeface="Helvetica"/>
              </a:rPr>
              <a:t> :</a:t>
            </a:r>
            <a:endParaRPr sz="5400" b="1" dirty="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786384" lvl="0" indent="-196596" algn="just" defTabSz="393192" rtl="1">
              <a:lnSpc>
                <a:spcPct val="115000"/>
              </a:lnSpc>
              <a:spcBef>
                <a:spcPts val="8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4644" b="1" dirty="0">
                <a:solidFill>
                  <a:srgbClr val="0033CC"/>
                </a:solidFill>
                <a:latin typeface="Symbol"/>
                <a:ea typeface="Symbol"/>
                <a:cs typeface="Symbol"/>
                <a:sym typeface="Symbol"/>
              </a:rPr>
              <a:t>•	</a:t>
            </a:r>
            <a:r>
              <a:rPr sz="4472" b="1" dirty="0" err="1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وضع</a:t>
            </a:r>
            <a:r>
              <a:rPr sz="4472" b="1" dirty="0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472" b="1" dirty="0" err="1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مقطع</a:t>
            </a:r>
            <a:r>
              <a:rPr sz="4472" b="1" dirty="0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472" b="1" dirty="0" err="1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أو</a:t>
            </a:r>
            <a:r>
              <a:rPr sz="4472" b="1" dirty="0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472" b="1" dirty="0" err="1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مقطعين</a:t>
            </a:r>
            <a:r>
              <a:rPr sz="4472" b="1" dirty="0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472" b="1" dirty="0" err="1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لتعريف</a:t>
            </a:r>
            <a:r>
              <a:rPr sz="4472" b="1" dirty="0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472" b="1" dirty="0" err="1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الباحثة</a:t>
            </a:r>
            <a:r>
              <a:rPr sz="4472" b="1" dirty="0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472" b="1" dirty="0" err="1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بمصطلحاتها</a:t>
            </a:r>
            <a:r>
              <a:rPr sz="4472" b="1" dirty="0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472" b="1" dirty="0" err="1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وبالموضوع</a:t>
            </a:r>
            <a:r>
              <a:rPr sz="4472" b="1" dirty="0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 .</a:t>
            </a:r>
            <a:endParaRPr sz="4472" b="1" dirty="0">
              <a:solidFill>
                <a:srgbClr val="0033C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786384" lvl="0" indent="-196596" algn="just" defTabSz="393192" rtl="1">
              <a:lnSpc>
                <a:spcPct val="115000"/>
              </a:lnSpc>
              <a:spcBef>
                <a:spcPts val="8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4472" b="1" dirty="0">
                <a:solidFill>
                  <a:srgbClr val="0033CC"/>
                </a:solidFill>
                <a:latin typeface="Symbol"/>
                <a:ea typeface="Symbol"/>
                <a:cs typeface="Symbol"/>
                <a:sym typeface="Symbol"/>
              </a:rPr>
              <a:t>•	</a:t>
            </a:r>
            <a:r>
              <a:rPr sz="4472" b="1" dirty="0" err="1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كتابة</a:t>
            </a:r>
            <a:r>
              <a:rPr sz="4472" b="1" dirty="0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472" b="1" dirty="0" err="1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مقطع</a:t>
            </a:r>
            <a:r>
              <a:rPr sz="4472" b="1" dirty="0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472" b="1" dirty="0" err="1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لتوضيح</a:t>
            </a:r>
            <a:r>
              <a:rPr sz="4472" b="1" dirty="0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472" b="1" dirty="0" err="1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أبعاد</a:t>
            </a:r>
            <a:r>
              <a:rPr sz="4472" b="1" dirty="0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472" b="1" dirty="0" err="1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الموضوع</a:t>
            </a:r>
            <a:r>
              <a:rPr sz="4472" b="1" dirty="0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472" b="1" dirty="0" err="1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واتساع</a:t>
            </a:r>
            <a:r>
              <a:rPr sz="4472" b="1" dirty="0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472" b="1" dirty="0" err="1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أفقه</a:t>
            </a:r>
            <a:r>
              <a:rPr sz="4472" b="1" dirty="0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472" b="1" dirty="0" err="1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أو</a:t>
            </a:r>
            <a:r>
              <a:rPr sz="4472" b="1" dirty="0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472" b="1" dirty="0" err="1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محدوديته</a:t>
            </a:r>
            <a:r>
              <a:rPr sz="4472" b="1" dirty="0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 ، </a:t>
            </a:r>
            <a:r>
              <a:rPr sz="4472" b="1" dirty="0" err="1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وتوضيح</a:t>
            </a:r>
            <a:r>
              <a:rPr sz="4472" b="1" dirty="0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472" b="1" dirty="0" err="1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الجانب</a:t>
            </a:r>
            <a:r>
              <a:rPr sz="4472" b="1" dirty="0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472" b="1" dirty="0" err="1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الذي</a:t>
            </a:r>
            <a:r>
              <a:rPr sz="4472" b="1" dirty="0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472" b="1" dirty="0" err="1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ستتناوله</a:t>
            </a:r>
            <a:r>
              <a:rPr sz="4472" b="1" dirty="0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472" b="1" dirty="0" err="1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الباحثة</a:t>
            </a:r>
            <a:r>
              <a:rPr sz="4472" b="1" dirty="0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472" b="1" dirty="0" err="1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بالدراسة</a:t>
            </a:r>
            <a:r>
              <a:rPr sz="4472" b="1" dirty="0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 .</a:t>
            </a:r>
            <a:endParaRPr sz="4472" b="1" dirty="0">
              <a:solidFill>
                <a:srgbClr val="0033C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786384" lvl="0" indent="-196596" algn="just" defTabSz="393192" rtl="1">
              <a:lnSpc>
                <a:spcPct val="115000"/>
              </a:lnSpc>
              <a:spcBef>
                <a:spcPts val="8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4472" b="1" dirty="0">
                <a:solidFill>
                  <a:srgbClr val="0033CC"/>
                </a:solidFill>
                <a:latin typeface="Symbol"/>
                <a:ea typeface="Symbol"/>
                <a:cs typeface="Symbol"/>
                <a:sym typeface="Symbol"/>
              </a:rPr>
              <a:t>•	</a:t>
            </a:r>
            <a:r>
              <a:rPr sz="4472" b="1" dirty="0" err="1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كتابة</a:t>
            </a:r>
            <a:r>
              <a:rPr sz="4472" b="1" dirty="0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472" b="1" dirty="0" err="1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جزء</a:t>
            </a:r>
            <a:r>
              <a:rPr sz="4472" b="1" dirty="0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472" b="1" dirty="0" err="1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خاص</a:t>
            </a:r>
            <a:r>
              <a:rPr sz="4472" b="1" dirty="0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472" b="1" dirty="0" err="1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لكل</a:t>
            </a:r>
            <a:r>
              <a:rPr sz="4472" b="1" dirty="0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472" b="1" dirty="0" err="1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بعد</a:t>
            </a:r>
            <a:r>
              <a:rPr sz="4472" b="1" dirty="0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472" b="1" dirty="0" err="1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من</a:t>
            </a:r>
            <a:r>
              <a:rPr sz="4472" b="1" dirty="0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472" b="1" dirty="0" err="1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أبعاد</a:t>
            </a:r>
            <a:r>
              <a:rPr sz="4472" b="1" dirty="0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472" b="1" dirty="0" err="1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الموضوع</a:t>
            </a:r>
            <a:r>
              <a:rPr sz="4472" b="1" dirty="0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472" b="1" dirty="0" err="1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وتوضيح</a:t>
            </a:r>
            <a:r>
              <a:rPr sz="4472" b="1" dirty="0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472" b="1" dirty="0" err="1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مستجدات</a:t>
            </a:r>
            <a:r>
              <a:rPr sz="4472" b="1" dirty="0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472" b="1" dirty="0" err="1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الأبحاث</a:t>
            </a:r>
            <a:r>
              <a:rPr sz="4472" b="1" dirty="0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472" b="1" dirty="0" err="1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فيه</a:t>
            </a:r>
            <a:r>
              <a:rPr sz="4472" b="1" dirty="0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lang="ar-SA" sz="4472" b="1" dirty="0" smtClean="0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( </a:t>
            </a:r>
            <a:r>
              <a:rPr sz="4472" b="1" dirty="0" err="1" smtClean="0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يستف</a:t>
            </a:r>
            <a:r>
              <a:rPr lang="ar-SA" sz="4472" b="1" dirty="0" smtClean="0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ا</a:t>
            </a:r>
            <a:r>
              <a:rPr sz="4472" b="1" dirty="0" smtClean="0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د </a:t>
            </a:r>
            <a:r>
              <a:rPr sz="4472" b="1" dirty="0" err="1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من</a:t>
            </a:r>
            <a:r>
              <a:rPr sz="4472" b="1" dirty="0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472" b="1" dirty="0" err="1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الدراسات</a:t>
            </a:r>
            <a:r>
              <a:rPr sz="4472" b="1" dirty="0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472" b="1" dirty="0" err="1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السابقة</a:t>
            </a:r>
            <a:r>
              <a:rPr sz="4472" b="1" dirty="0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472" b="1" dirty="0" err="1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التي</a:t>
            </a:r>
            <a:r>
              <a:rPr sz="4472" b="1" dirty="0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472" b="1" dirty="0" err="1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قامت</a:t>
            </a:r>
            <a:r>
              <a:rPr sz="4472" b="1" dirty="0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472" b="1" dirty="0" err="1" smtClean="0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الباحث</a:t>
            </a:r>
            <a:r>
              <a:rPr lang="ar-SA" sz="4472" b="1" dirty="0" smtClean="0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ة</a:t>
            </a:r>
            <a:r>
              <a:rPr sz="4472" b="1" dirty="0" smtClean="0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472" b="1" dirty="0" err="1" smtClean="0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بتلخصيها</a:t>
            </a:r>
            <a:r>
              <a:rPr lang="ar-SA" sz="4472" b="1" dirty="0" smtClean="0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).</a:t>
            </a:r>
            <a:endParaRPr sz="4472" b="1" dirty="0">
              <a:solidFill>
                <a:srgbClr val="0033C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786384" lvl="0" indent="-196596" algn="just" defTabSz="393192" rtl="1">
              <a:lnSpc>
                <a:spcPct val="115000"/>
              </a:lnSpc>
              <a:spcBef>
                <a:spcPts val="8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4472" b="1" dirty="0">
                <a:solidFill>
                  <a:srgbClr val="0033CC"/>
                </a:solidFill>
                <a:latin typeface="Symbol"/>
                <a:ea typeface="Symbol"/>
                <a:cs typeface="Symbol"/>
                <a:sym typeface="Symbol"/>
              </a:rPr>
              <a:t>•	</a:t>
            </a:r>
            <a:r>
              <a:rPr sz="4472" b="1" dirty="0" err="1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كتابة</a:t>
            </a:r>
            <a:r>
              <a:rPr sz="4472" b="1" dirty="0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472" b="1" dirty="0" err="1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مقطع</a:t>
            </a:r>
            <a:r>
              <a:rPr sz="4472" b="1" dirty="0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472" b="1" dirty="0" err="1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للتركيز</a:t>
            </a:r>
            <a:r>
              <a:rPr sz="4472" b="1" dirty="0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472" b="1" dirty="0" err="1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على</a:t>
            </a:r>
            <a:r>
              <a:rPr sz="4472" b="1" dirty="0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472" b="1" dirty="0" err="1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الجمع</a:t>
            </a:r>
            <a:r>
              <a:rPr sz="4472" b="1" dirty="0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472" b="1" dirty="0" err="1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بين</a:t>
            </a:r>
            <a:r>
              <a:rPr sz="4472" b="1" dirty="0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472" b="1" dirty="0" err="1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نتائج</a:t>
            </a:r>
            <a:r>
              <a:rPr sz="4472" b="1" dirty="0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472" b="1" dirty="0" err="1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الجوانب</a:t>
            </a:r>
            <a:r>
              <a:rPr sz="4472" b="1" dirty="0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472" b="1" dirty="0" err="1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المختلفة</a:t>
            </a:r>
            <a:r>
              <a:rPr sz="4472" b="1" dirty="0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472" b="1" dirty="0" err="1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من</a:t>
            </a:r>
            <a:r>
              <a:rPr sz="4472" b="1" dirty="0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472" b="1" dirty="0" err="1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أجل</a:t>
            </a:r>
            <a:r>
              <a:rPr sz="4472" b="1" dirty="0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472" b="1" dirty="0" err="1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تبرير</a:t>
            </a:r>
            <a:r>
              <a:rPr sz="4472" b="1" dirty="0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472" b="1" dirty="0" err="1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فروض</a:t>
            </a:r>
            <a:r>
              <a:rPr sz="4472" b="1" dirty="0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472" b="1" dirty="0" err="1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البحث</a:t>
            </a:r>
            <a:r>
              <a:rPr sz="4472" b="1" dirty="0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lang="ar-SA" sz="4472" b="1" dirty="0" smtClean="0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,</a:t>
            </a:r>
            <a:r>
              <a:rPr sz="4472" b="1" dirty="0" err="1" smtClean="0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وكيفية</a:t>
            </a:r>
            <a:r>
              <a:rPr sz="4472" b="1" dirty="0" smtClean="0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472" b="1" dirty="0" err="1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التحقق</a:t>
            </a:r>
            <a:r>
              <a:rPr sz="4472" b="1" dirty="0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472" b="1" dirty="0" err="1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من</a:t>
            </a:r>
            <a:r>
              <a:rPr sz="4472" b="1" dirty="0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472" b="1" dirty="0" err="1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تلك</a:t>
            </a:r>
            <a:r>
              <a:rPr sz="4472" b="1" dirty="0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472" b="1" dirty="0" err="1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الفروض</a:t>
            </a:r>
            <a:r>
              <a:rPr sz="4472" b="1" dirty="0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 . </a:t>
            </a:r>
            <a:endParaRPr sz="4472" b="1" dirty="0">
              <a:solidFill>
                <a:srgbClr val="0033CC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>
            <a:spLocks noGrp="1"/>
          </p:cNvSpPr>
          <p:nvPr>
            <p:ph type="title"/>
          </p:nvPr>
        </p:nvSpPr>
        <p:spPr>
          <a:xfrm>
            <a:off x="2032000" y="4283392"/>
            <a:ext cx="20320000" cy="4162108"/>
          </a:xfrm>
          <a:prstGeom prst="rect">
            <a:avLst/>
          </a:prstGeom>
        </p:spPr>
        <p:txBody>
          <a:bodyPr/>
          <a:lstStyle/>
          <a:p>
            <a:pPr marR="896111" lvl="0" indent="-224027" algn="just" defTabSz="448055" rtl="1">
              <a:lnSpc>
                <a:spcPct val="115000"/>
              </a:lnSpc>
              <a:spcBef>
                <a:spcPts val="9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5194" b="1" dirty="0">
                <a:solidFill>
                  <a:srgbClr val="0033CC"/>
                </a:solidFill>
                <a:latin typeface="Symbol"/>
                <a:ea typeface="Symbol"/>
                <a:cs typeface="Symbol"/>
                <a:sym typeface="Symbol"/>
              </a:rPr>
              <a:t>•	</a:t>
            </a:r>
            <a:r>
              <a:rPr sz="5194" b="1" dirty="0" err="1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عند</a:t>
            </a:r>
            <a:r>
              <a:rPr sz="5586" b="1" dirty="0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5586" b="1" dirty="0" err="1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عرض</a:t>
            </a:r>
            <a:r>
              <a:rPr sz="5586" b="1" dirty="0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5586" b="1" dirty="0" err="1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الدراسات</a:t>
            </a:r>
            <a:r>
              <a:rPr sz="5586" b="1" dirty="0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5586" b="1" dirty="0" err="1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السابقة</a:t>
            </a:r>
            <a:r>
              <a:rPr sz="5586" b="1" dirty="0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5586" b="1" dirty="0" err="1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في</a:t>
            </a:r>
            <a:r>
              <a:rPr sz="5586" b="1" dirty="0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5586" b="1" dirty="0" err="1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مقدمة</a:t>
            </a:r>
            <a:r>
              <a:rPr sz="5586" b="1" dirty="0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5586" b="1" dirty="0" err="1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البحث</a:t>
            </a:r>
            <a:r>
              <a:rPr sz="5586" b="1" dirty="0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5586" b="1" dirty="0" err="1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يجب</a:t>
            </a:r>
            <a:r>
              <a:rPr sz="5586" b="1" dirty="0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5586" b="1" dirty="0" err="1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الحرص</a:t>
            </a:r>
            <a:r>
              <a:rPr sz="5586" b="1" dirty="0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5586" b="1" dirty="0" err="1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على</a:t>
            </a:r>
            <a:r>
              <a:rPr sz="5586" b="1" dirty="0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5586" b="1" dirty="0" err="1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تسلسل</a:t>
            </a:r>
            <a:r>
              <a:rPr sz="5586" b="1" dirty="0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5586" b="1" dirty="0" err="1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الأفكار</a:t>
            </a:r>
            <a:r>
              <a:rPr sz="5586" b="1" dirty="0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5586" b="1" dirty="0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</a:p>
          <a:p>
            <a:pPr marR="896111" lvl="0" indent="-224027" algn="just" defTabSz="448055" rtl="1">
              <a:lnSpc>
                <a:spcPct val="115000"/>
              </a:lnSpc>
              <a:spcBef>
                <a:spcPts val="9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5586" b="1" dirty="0">
                <a:solidFill>
                  <a:srgbClr val="0033CC"/>
                </a:solidFill>
                <a:latin typeface="Symbol"/>
                <a:ea typeface="Symbol"/>
                <a:cs typeface="Symbol"/>
                <a:sym typeface="Symbol"/>
              </a:rPr>
              <a:t>•	</a:t>
            </a:r>
            <a:r>
              <a:rPr sz="5586" b="1" dirty="0" err="1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من</a:t>
            </a:r>
            <a:r>
              <a:rPr sz="5586" b="1" dirty="0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5586" b="1" dirty="0" err="1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الخطأ</a:t>
            </a:r>
            <a:r>
              <a:rPr sz="5586" b="1" dirty="0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5586" b="1" dirty="0" err="1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عرض</a:t>
            </a:r>
            <a:r>
              <a:rPr sz="5586" b="1" dirty="0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5586" b="1" dirty="0" err="1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الأبحاث</a:t>
            </a:r>
            <a:r>
              <a:rPr sz="5586" b="1" dirty="0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5586" b="1" dirty="0" err="1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واحدا</a:t>
            </a:r>
            <a:r>
              <a:rPr sz="5586" b="1" dirty="0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5586" b="1" dirty="0" err="1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بعد</a:t>
            </a:r>
            <a:r>
              <a:rPr sz="5586" b="1" dirty="0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5586" b="1" dirty="0" err="1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الآخر</a:t>
            </a:r>
            <a:r>
              <a:rPr sz="5586" b="1" dirty="0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5586" b="1" dirty="0" err="1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دون</a:t>
            </a:r>
            <a:r>
              <a:rPr sz="5586" b="1" dirty="0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5586" b="1" dirty="0" err="1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توضيح</a:t>
            </a:r>
            <a:r>
              <a:rPr sz="5586" b="1" dirty="0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5586" b="1" dirty="0" err="1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العلاقة</a:t>
            </a:r>
            <a:r>
              <a:rPr sz="5586" b="1" dirty="0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5586" b="1" dirty="0" err="1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بينها</a:t>
            </a:r>
            <a:r>
              <a:rPr sz="5586" b="1" dirty="0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 . </a:t>
            </a:r>
            <a:endParaRPr sz="5586" b="1" dirty="0">
              <a:solidFill>
                <a:srgbClr val="0033CC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" name="Group 108"/>
          <p:cNvGrpSpPr/>
          <p:nvPr/>
        </p:nvGrpSpPr>
        <p:grpSpPr>
          <a:xfrm>
            <a:off x="19612980" y="1126523"/>
            <a:ext cx="3611707" cy="3388357"/>
            <a:chOff x="-12699" y="-14734"/>
            <a:chExt cx="3611706" cy="3388355"/>
          </a:xfrm>
        </p:grpSpPr>
        <p:pic>
          <p:nvPicPr>
            <p:cNvPr id="107" name="108150108_3243x2163.jpeg"/>
            <p:cNvPicPr/>
            <p:nvPr/>
          </p:nvPicPr>
          <p:blipFill>
            <a:blip r:embed="rId3">
              <a:extLst/>
            </a:blip>
            <a:srcRect l="14378" r="14843" b="575"/>
            <a:stretch>
              <a:fillRect/>
            </a:stretch>
          </p:blipFill>
          <p:spPr>
            <a:xfrm>
              <a:off x="-1" y="0"/>
              <a:ext cx="3573608" cy="3348222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06" name="Picture 105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-12700" y="-14735"/>
              <a:ext cx="3611707" cy="3388357"/>
            </a:xfrm>
            <a:prstGeom prst="rect">
              <a:avLst/>
            </a:prstGeom>
            <a:effectLst/>
          </p:spPr>
        </p:pic>
      </p:grpSp>
      <p:sp>
        <p:nvSpPr>
          <p:cNvPr id="109" name="Shape 109"/>
          <p:cNvSpPr>
            <a:spLocks noGrp="1"/>
          </p:cNvSpPr>
          <p:nvPr>
            <p:ph type="title"/>
          </p:nvPr>
        </p:nvSpPr>
        <p:spPr>
          <a:xfrm>
            <a:off x="3168783" y="2470625"/>
            <a:ext cx="16339486" cy="6567174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R="457200" lvl="0" defTabSz="457200">
              <a:lnSpc>
                <a:spcPct val="115000"/>
              </a:lnSpc>
              <a:spcBef>
                <a:spcPts val="10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6000" b="1" dirty="0" err="1" smtClean="0">
                <a:solidFill>
                  <a:srgbClr val="FF0000"/>
                </a:solidFill>
                <a:latin typeface="Helvetica"/>
                <a:ea typeface="Helvetica"/>
                <a:cs typeface="Helvetica"/>
                <a:sym typeface="Helvetica"/>
              </a:rPr>
              <a:t>تمرين</a:t>
            </a:r>
            <a:r>
              <a:rPr lang="ar-SA" sz="6000" b="1" dirty="0" smtClean="0">
                <a:solidFill>
                  <a:srgbClr val="FF0000"/>
                </a:solidFill>
                <a:latin typeface="Helvetica"/>
                <a:ea typeface="Helvetica"/>
                <a:cs typeface="Helvetica"/>
                <a:sym typeface="Helvetica"/>
              </a:rPr>
              <a:t> :</a:t>
            </a:r>
            <a:endParaRPr sz="6000" b="1" dirty="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R="457200" lvl="0" defTabSz="457200">
              <a:lnSpc>
                <a:spcPct val="115000"/>
              </a:lnSpc>
              <a:spcBef>
                <a:spcPts val="10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6000" b="1" dirty="0" err="1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أمامك</a:t>
            </a:r>
            <a:r>
              <a:rPr sz="6000" b="1" dirty="0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6000" b="1" dirty="0" err="1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نصان</a:t>
            </a:r>
            <a:r>
              <a:rPr sz="6000" b="1" dirty="0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6000" b="1" dirty="0" err="1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يعرضان</a:t>
            </a:r>
            <a:r>
              <a:rPr sz="6000" b="1" dirty="0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6000" b="1" dirty="0" err="1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مجموعة</a:t>
            </a:r>
            <a:r>
              <a:rPr sz="6000" b="1" dirty="0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6000" b="1" dirty="0" err="1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من</a:t>
            </a:r>
            <a:r>
              <a:rPr sz="6000" b="1" dirty="0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6000" b="1" dirty="0" err="1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الدراسات</a:t>
            </a:r>
            <a:r>
              <a:rPr sz="6000" b="1" dirty="0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6000" b="1" dirty="0" err="1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حول</a:t>
            </a:r>
            <a:r>
              <a:rPr sz="6000" b="1" dirty="0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6000" b="1" dirty="0" err="1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الجرذان</a:t>
            </a:r>
            <a:r>
              <a:rPr sz="6000" b="1" dirty="0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 ، </a:t>
            </a:r>
            <a:r>
              <a:rPr sz="6000" b="1" dirty="0" err="1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أيهما</a:t>
            </a:r>
            <a:r>
              <a:rPr sz="6000" b="1" dirty="0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6000" b="1" dirty="0" err="1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كتب</a:t>
            </a:r>
            <a:r>
              <a:rPr sz="6000" b="1" dirty="0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6000" b="1" dirty="0" err="1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بأسلوب</a:t>
            </a:r>
            <a:r>
              <a:rPr sz="6000" b="1" dirty="0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6000" b="1" dirty="0" err="1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أفضل</a:t>
            </a:r>
            <a:r>
              <a:rPr sz="6000" b="1" dirty="0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 ؟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 marL="0" marR="457200" lvl="0" indent="0" algn="r" defTabSz="457200" rtl="1">
              <a:lnSpc>
                <a:spcPct val="115000"/>
              </a:lnSpc>
              <a:spcBef>
                <a:spcPts val="10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endParaRPr sz="1400" dirty="0">
              <a:latin typeface="Arial"/>
              <a:ea typeface="Arial"/>
              <a:cs typeface="Arial"/>
              <a:sym typeface="Arial"/>
            </a:endParaRPr>
          </a:p>
          <a:p>
            <a:pPr marL="0" marR="457200" lvl="0" indent="0" algn="r" defTabSz="457200" rtl="1">
              <a:lnSpc>
                <a:spcPct val="115000"/>
              </a:lnSpc>
              <a:spcBef>
                <a:spcPts val="10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6000" b="1" dirty="0" err="1">
                <a:solidFill>
                  <a:srgbClr val="FF0000"/>
                </a:solidFill>
                <a:latin typeface="Helvetica"/>
                <a:ea typeface="Helvetica"/>
                <a:cs typeface="Helvetica"/>
                <a:sym typeface="Helvetica"/>
              </a:rPr>
              <a:t>مراحل</a:t>
            </a:r>
            <a:r>
              <a:rPr sz="6000" b="1" dirty="0">
                <a:solidFill>
                  <a:srgbClr val="FF0000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6000" b="1" dirty="0" err="1">
                <a:solidFill>
                  <a:srgbClr val="FF0000"/>
                </a:solidFill>
                <a:latin typeface="Helvetica"/>
                <a:ea typeface="Helvetica"/>
                <a:cs typeface="Helvetica"/>
                <a:sym typeface="Helvetica"/>
              </a:rPr>
              <a:t>قراءة</a:t>
            </a:r>
            <a:r>
              <a:rPr sz="6000" b="1" dirty="0">
                <a:solidFill>
                  <a:srgbClr val="FF0000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6000" b="1" dirty="0" err="1">
                <a:solidFill>
                  <a:srgbClr val="FF0000"/>
                </a:solidFill>
                <a:latin typeface="Helvetica"/>
                <a:ea typeface="Helvetica"/>
                <a:cs typeface="Helvetica"/>
                <a:sym typeface="Helvetica"/>
              </a:rPr>
              <a:t>أدبيات</a:t>
            </a:r>
            <a:r>
              <a:rPr sz="6000" b="1" dirty="0">
                <a:solidFill>
                  <a:srgbClr val="FF0000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6000" b="1" dirty="0" err="1">
                <a:solidFill>
                  <a:srgbClr val="FF0000"/>
                </a:solidFill>
                <a:latin typeface="Helvetica"/>
                <a:ea typeface="Helvetica"/>
                <a:cs typeface="Helvetica"/>
                <a:sym typeface="Helvetica"/>
              </a:rPr>
              <a:t>البحث</a:t>
            </a:r>
            <a:r>
              <a:rPr sz="6000" b="1" dirty="0">
                <a:solidFill>
                  <a:srgbClr val="FF0000"/>
                </a:solidFill>
                <a:latin typeface="Helvetica"/>
                <a:ea typeface="Helvetica"/>
                <a:cs typeface="Helvetica"/>
                <a:sym typeface="Helvetica"/>
              </a:rPr>
              <a:t> :</a:t>
            </a:r>
            <a:endParaRPr sz="6000" b="1" dirty="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457200" lvl="0" indent="0" algn="r" defTabSz="457200" rtl="1">
              <a:lnSpc>
                <a:spcPct val="115000"/>
              </a:lnSpc>
              <a:spcBef>
                <a:spcPts val="10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5400" b="1" dirty="0" err="1">
                <a:solidFill>
                  <a:srgbClr val="C00000"/>
                </a:solidFill>
                <a:latin typeface="Helvetica"/>
                <a:ea typeface="Helvetica"/>
                <a:cs typeface="Helvetica"/>
                <a:sym typeface="Helvetica"/>
              </a:rPr>
              <a:t>قراءة</a:t>
            </a:r>
            <a:r>
              <a:rPr sz="5400" b="1" dirty="0">
                <a:solidFill>
                  <a:srgbClr val="C00000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5400" b="1" dirty="0" err="1">
                <a:solidFill>
                  <a:srgbClr val="C00000"/>
                </a:solidFill>
                <a:latin typeface="Helvetica"/>
                <a:ea typeface="Helvetica"/>
                <a:cs typeface="Helvetica"/>
                <a:sym typeface="Helvetica"/>
              </a:rPr>
              <a:t>أدبيات</a:t>
            </a:r>
            <a:r>
              <a:rPr sz="5400" b="1" dirty="0">
                <a:solidFill>
                  <a:srgbClr val="C00000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5400" b="1" dirty="0" err="1">
                <a:solidFill>
                  <a:srgbClr val="C00000"/>
                </a:solidFill>
                <a:latin typeface="Helvetica"/>
                <a:ea typeface="Helvetica"/>
                <a:cs typeface="Helvetica"/>
                <a:sym typeface="Helvetica"/>
              </a:rPr>
              <a:t>موضوع</a:t>
            </a:r>
            <a:r>
              <a:rPr sz="5400" b="1" dirty="0">
                <a:solidFill>
                  <a:srgbClr val="C00000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5400" b="1" dirty="0" err="1">
                <a:solidFill>
                  <a:srgbClr val="C00000"/>
                </a:solidFill>
                <a:latin typeface="Helvetica"/>
                <a:ea typeface="Helvetica"/>
                <a:cs typeface="Helvetica"/>
                <a:sym typeface="Helvetica"/>
              </a:rPr>
              <a:t>البحث</a:t>
            </a:r>
            <a:r>
              <a:rPr sz="5400" b="1" dirty="0">
                <a:solidFill>
                  <a:srgbClr val="C00000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5400" b="1" dirty="0" err="1">
                <a:solidFill>
                  <a:srgbClr val="C00000"/>
                </a:solidFill>
                <a:latin typeface="Helvetica"/>
                <a:ea typeface="Helvetica"/>
                <a:cs typeface="Helvetica"/>
                <a:sym typeface="Helvetica"/>
              </a:rPr>
              <a:t>تتم</a:t>
            </a:r>
            <a:r>
              <a:rPr sz="5400" b="1" dirty="0">
                <a:solidFill>
                  <a:srgbClr val="C00000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5400" b="1" dirty="0" err="1">
                <a:solidFill>
                  <a:srgbClr val="C00000"/>
                </a:solidFill>
                <a:latin typeface="Helvetica"/>
                <a:ea typeface="Helvetica"/>
                <a:cs typeface="Helvetica"/>
                <a:sym typeface="Helvetica"/>
              </a:rPr>
              <a:t>على</a:t>
            </a:r>
            <a:r>
              <a:rPr sz="5400" b="1" dirty="0">
                <a:solidFill>
                  <a:srgbClr val="C00000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5400" b="1" dirty="0" err="1">
                <a:solidFill>
                  <a:srgbClr val="C00000"/>
                </a:solidFill>
                <a:latin typeface="Helvetica"/>
                <a:ea typeface="Helvetica"/>
                <a:cs typeface="Helvetica"/>
                <a:sym typeface="Helvetica"/>
              </a:rPr>
              <a:t>مراحل</a:t>
            </a:r>
            <a:r>
              <a:rPr sz="5400" b="1" dirty="0">
                <a:solidFill>
                  <a:srgbClr val="C00000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5400" b="1" dirty="0" err="1">
                <a:solidFill>
                  <a:srgbClr val="C00000"/>
                </a:solidFill>
                <a:latin typeface="Helvetica"/>
                <a:ea typeface="Helvetica"/>
                <a:cs typeface="Helvetica"/>
                <a:sym typeface="Helvetica"/>
              </a:rPr>
              <a:t>عدة</a:t>
            </a:r>
            <a:r>
              <a:rPr sz="5400" b="1" dirty="0">
                <a:solidFill>
                  <a:srgbClr val="C00000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5400" b="1" dirty="0" err="1">
                <a:solidFill>
                  <a:srgbClr val="C00000"/>
                </a:solidFill>
                <a:latin typeface="Helvetica"/>
                <a:ea typeface="Helvetica"/>
                <a:cs typeface="Helvetica"/>
                <a:sym typeface="Helvetica"/>
              </a:rPr>
              <a:t>بأهداف</a:t>
            </a:r>
            <a:r>
              <a:rPr sz="5400" b="1" dirty="0">
                <a:solidFill>
                  <a:srgbClr val="C00000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5400" b="1" dirty="0" err="1">
                <a:solidFill>
                  <a:srgbClr val="C00000"/>
                </a:solidFill>
                <a:latin typeface="Helvetica"/>
                <a:ea typeface="Helvetica"/>
                <a:cs typeface="Helvetica"/>
                <a:sym typeface="Helvetica"/>
              </a:rPr>
              <a:t>وطرق</a:t>
            </a:r>
            <a:r>
              <a:rPr sz="5400" b="1" dirty="0">
                <a:solidFill>
                  <a:srgbClr val="C00000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5400" b="1" dirty="0" err="1">
                <a:solidFill>
                  <a:srgbClr val="C00000"/>
                </a:solidFill>
                <a:latin typeface="Helvetica"/>
                <a:ea typeface="Helvetica"/>
                <a:cs typeface="Helvetica"/>
                <a:sym typeface="Helvetica"/>
              </a:rPr>
              <a:t>مختلفة</a:t>
            </a:r>
            <a:r>
              <a:rPr sz="5400" b="1" dirty="0">
                <a:solidFill>
                  <a:srgbClr val="C00000"/>
                </a:solidFill>
                <a:latin typeface="Helvetica"/>
                <a:ea typeface="Helvetica"/>
                <a:cs typeface="Helvetica"/>
                <a:sym typeface="Helvetica"/>
              </a:rPr>
              <a:t> :</a:t>
            </a:r>
            <a:endParaRPr sz="5400" b="1" dirty="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457200" lvl="0" indent="0" algn="r" defTabSz="457200" rtl="1">
              <a:lnSpc>
                <a:spcPct val="115000"/>
              </a:lnSpc>
              <a:spcBef>
                <a:spcPts val="10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5000" b="1" dirty="0" err="1">
                <a:solidFill>
                  <a:srgbClr val="FF0000"/>
                </a:solidFill>
                <a:latin typeface="Helvetica"/>
                <a:ea typeface="Helvetica"/>
                <a:cs typeface="Helvetica"/>
                <a:sym typeface="Helvetica"/>
              </a:rPr>
              <a:t>أولا</a:t>
            </a:r>
            <a:r>
              <a:rPr sz="5000" b="1" dirty="0">
                <a:solidFill>
                  <a:srgbClr val="FF0000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5000" b="1" dirty="0">
                <a:latin typeface="Helvetica"/>
                <a:ea typeface="Helvetica"/>
                <a:cs typeface="Helvetica"/>
                <a:sym typeface="Helvetica"/>
              </a:rPr>
              <a:t>: </a:t>
            </a:r>
            <a:r>
              <a:rPr sz="5000" b="1" dirty="0" err="1">
                <a:latin typeface="Helvetica"/>
                <a:ea typeface="Helvetica"/>
                <a:cs typeface="Helvetica"/>
                <a:sym typeface="Helvetica"/>
              </a:rPr>
              <a:t>القراءة</a:t>
            </a:r>
            <a:r>
              <a:rPr sz="5000" b="1" dirty="0"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5000" b="1" dirty="0" err="1">
                <a:latin typeface="Helvetica"/>
                <a:ea typeface="Helvetica"/>
                <a:cs typeface="Helvetica"/>
                <a:sym typeface="Helvetica"/>
              </a:rPr>
              <a:t>المبدئية</a:t>
            </a:r>
            <a:r>
              <a:rPr sz="5000" b="1" dirty="0"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5000" b="1" dirty="0" err="1">
                <a:latin typeface="Helvetica"/>
                <a:ea typeface="Helvetica"/>
                <a:cs typeface="Helvetica"/>
                <a:sym typeface="Helvetica"/>
              </a:rPr>
              <a:t>من</a:t>
            </a:r>
            <a:r>
              <a:rPr sz="5000" b="1" dirty="0"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5000" b="1" dirty="0" err="1">
                <a:latin typeface="Helvetica"/>
                <a:ea typeface="Helvetica"/>
                <a:cs typeface="Helvetica"/>
                <a:sym typeface="Helvetica"/>
              </a:rPr>
              <a:t>أجل</a:t>
            </a:r>
            <a:r>
              <a:rPr sz="5000" b="1" dirty="0"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5000" b="1" dirty="0" err="1">
                <a:latin typeface="Helvetica"/>
                <a:ea typeface="Helvetica"/>
                <a:cs typeface="Helvetica"/>
                <a:sym typeface="Helvetica"/>
              </a:rPr>
              <a:t>تحديد</a:t>
            </a:r>
            <a:r>
              <a:rPr sz="5000" b="1" dirty="0"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5000" b="1" dirty="0" err="1">
                <a:latin typeface="Helvetica"/>
                <a:ea typeface="Helvetica"/>
                <a:cs typeface="Helvetica"/>
                <a:sym typeface="Helvetica"/>
              </a:rPr>
              <a:t>موضوع</a:t>
            </a:r>
            <a:r>
              <a:rPr sz="5000" b="1" dirty="0"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5000" b="1" dirty="0" err="1">
                <a:latin typeface="Helvetica"/>
                <a:ea typeface="Helvetica"/>
                <a:cs typeface="Helvetica"/>
                <a:sym typeface="Helvetica"/>
              </a:rPr>
              <a:t>البحث</a:t>
            </a:r>
            <a:r>
              <a:rPr sz="5000" b="1" dirty="0">
                <a:latin typeface="Helvetica"/>
                <a:ea typeface="Helvetica"/>
                <a:cs typeface="Helvetica"/>
                <a:sym typeface="Helvetica"/>
              </a:rPr>
              <a:t> .</a:t>
            </a:r>
            <a:endParaRPr sz="5000" b="1" dirty="0">
              <a:latin typeface="Arial"/>
              <a:ea typeface="Arial"/>
              <a:cs typeface="Arial"/>
              <a:sym typeface="Arial"/>
            </a:endParaRPr>
          </a:p>
          <a:p>
            <a:pPr marL="0" marR="457200" lvl="0" indent="0" algn="r" defTabSz="457200" rtl="1">
              <a:lnSpc>
                <a:spcPct val="115000"/>
              </a:lnSpc>
              <a:spcBef>
                <a:spcPts val="10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5000" b="1" dirty="0" err="1">
                <a:solidFill>
                  <a:srgbClr val="FF0000"/>
                </a:solidFill>
                <a:latin typeface="Helvetica"/>
                <a:ea typeface="Helvetica"/>
                <a:cs typeface="Helvetica"/>
                <a:sym typeface="Helvetica"/>
              </a:rPr>
              <a:t>ثانيا</a:t>
            </a:r>
            <a:r>
              <a:rPr sz="5000" b="1" dirty="0">
                <a:solidFill>
                  <a:srgbClr val="FF0000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5000" b="1" dirty="0">
                <a:latin typeface="Helvetica"/>
                <a:ea typeface="Helvetica"/>
                <a:cs typeface="Helvetica"/>
                <a:sym typeface="Helvetica"/>
              </a:rPr>
              <a:t>: </a:t>
            </a:r>
            <a:r>
              <a:rPr sz="5000" b="1" dirty="0" err="1">
                <a:latin typeface="Helvetica"/>
                <a:ea typeface="Helvetica"/>
                <a:cs typeface="Helvetica"/>
                <a:sym typeface="Helvetica"/>
              </a:rPr>
              <a:t>قراءة</a:t>
            </a:r>
            <a:r>
              <a:rPr sz="5000" b="1" dirty="0"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5000" b="1" dirty="0" err="1">
                <a:latin typeface="Helvetica"/>
                <a:ea typeface="Helvetica"/>
                <a:cs typeface="Helvetica"/>
                <a:sym typeface="Helvetica"/>
              </a:rPr>
              <a:t>الأبحاث</a:t>
            </a:r>
            <a:r>
              <a:rPr sz="5000" b="1" dirty="0"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5000" b="1" dirty="0" err="1">
                <a:latin typeface="Helvetica"/>
                <a:ea typeface="Helvetica"/>
                <a:cs typeface="Helvetica"/>
                <a:sym typeface="Helvetica"/>
              </a:rPr>
              <a:t>والمراجعات</a:t>
            </a:r>
            <a:r>
              <a:rPr sz="5000" b="1" dirty="0"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5000" b="1" dirty="0" err="1">
                <a:latin typeface="Helvetica"/>
                <a:ea typeface="Helvetica"/>
                <a:cs typeface="Helvetica"/>
                <a:sym typeface="Helvetica"/>
              </a:rPr>
              <a:t>البحثية</a:t>
            </a:r>
            <a:r>
              <a:rPr sz="5000" b="1" dirty="0"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5000" b="1" dirty="0" err="1">
                <a:latin typeface="Helvetica"/>
                <a:ea typeface="Helvetica"/>
                <a:cs typeface="Helvetica"/>
                <a:sym typeface="Helvetica"/>
              </a:rPr>
              <a:t>في</a:t>
            </a:r>
            <a:r>
              <a:rPr sz="5000" b="1" dirty="0"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5000" b="1" dirty="0" err="1">
                <a:latin typeface="Helvetica"/>
                <a:ea typeface="Helvetica"/>
                <a:cs typeface="Helvetica"/>
                <a:sym typeface="Helvetica"/>
              </a:rPr>
              <a:t>الموضوع</a:t>
            </a:r>
            <a:r>
              <a:rPr sz="5000" b="1" dirty="0"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5000" b="1" dirty="0" err="1">
                <a:latin typeface="Helvetica"/>
                <a:ea typeface="Helvetica"/>
                <a:cs typeface="Helvetica"/>
                <a:sym typeface="Helvetica"/>
              </a:rPr>
              <a:t>البحثي</a:t>
            </a:r>
            <a:r>
              <a:rPr sz="5000" b="1" dirty="0"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5000" b="1" dirty="0" err="1">
                <a:latin typeface="Helvetica"/>
                <a:ea typeface="Helvetica"/>
                <a:cs typeface="Helvetica"/>
                <a:sym typeface="Helvetica"/>
              </a:rPr>
              <a:t>الذي</a:t>
            </a:r>
            <a:r>
              <a:rPr sz="5000" b="1" dirty="0"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5000" b="1" dirty="0" err="1">
                <a:latin typeface="Helvetica"/>
                <a:ea typeface="Helvetica"/>
                <a:cs typeface="Helvetica"/>
                <a:sym typeface="Helvetica"/>
              </a:rPr>
              <a:t>تم</a:t>
            </a:r>
            <a:r>
              <a:rPr sz="5000" b="1" dirty="0"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5000" b="1" dirty="0" err="1">
                <a:latin typeface="Helvetica"/>
                <a:ea typeface="Helvetica"/>
                <a:cs typeface="Helvetica"/>
                <a:sym typeface="Helvetica"/>
              </a:rPr>
              <a:t>اختياره</a:t>
            </a:r>
            <a:r>
              <a:rPr sz="5000" b="1" dirty="0"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5000" b="1" dirty="0" err="1">
                <a:latin typeface="Helvetica"/>
                <a:ea typeface="Helvetica"/>
                <a:cs typeface="Helvetica"/>
                <a:sym typeface="Helvetica"/>
              </a:rPr>
              <a:t>لتحديد</a:t>
            </a:r>
            <a:r>
              <a:rPr sz="5000" b="1" dirty="0"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5000" b="1" dirty="0" err="1">
                <a:latin typeface="Helvetica"/>
                <a:ea typeface="Helvetica"/>
                <a:cs typeface="Helvetica"/>
                <a:sym typeface="Helvetica"/>
              </a:rPr>
              <a:t>مشكلة</a:t>
            </a:r>
            <a:r>
              <a:rPr sz="5000" b="1" dirty="0"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5000" b="1" dirty="0" err="1">
                <a:latin typeface="Helvetica"/>
                <a:ea typeface="Helvetica"/>
                <a:cs typeface="Helvetica"/>
                <a:sym typeface="Helvetica"/>
              </a:rPr>
              <a:t>البحث</a:t>
            </a:r>
            <a:r>
              <a:rPr sz="5000" b="1" dirty="0">
                <a:latin typeface="Helvetica"/>
                <a:ea typeface="Helvetica"/>
                <a:cs typeface="Helvetica"/>
                <a:sym typeface="Helvetica"/>
              </a:rPr>
              <a:t> .</a:t>
            </a:r>
            <a:endParaRPr sz="5000" b="1" dirty="0">
              <a:latin typeface="Arial"/>
              <a:ea typeface="Arial"/>
              <a:cs typeface="Arial"/>
              <a:sym typeface="Arial"/>
            </a:endParaRPr>
          </a:p>
          <a:p>
            <a:pPr marL="0" marR="457200" lvl="0" indent="0" algn="r" defTabSz="457200" rtl="1">
              <a:lnSpc>
                <a:spcPct val="115000"/>
              </a:lnSpc>
              <a:spcBef>
                <a:spcPts val="10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5000" b="1" dirty="0" err="1">
                <a:solidFill>
                  <a:srgbClr val="FF0000"/>
                </a:solidFill>
                <a:latin typeface="Helvetica"/>
                <a:ea typeface="Helvetica"/>
                <a:cs typeface="Helvetica"/>
                <a:sym typeface="Helvetica"/>
              </a:rPr>
              <a:t>ثالثا</a:t>
            </a:r>
            <a:r>
              <a:rPr sz="5000" b="1" dirty="0">
                <a:solidFill>
                  <a:srgbClr val="FF0000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5000" b="1" dirty="0">
                <a:latin typeface="Helvetica"/>
                <a:ea typeface="Helvetica"/>
                <a:cs typeface="Helvetica"/>
                <a:sym typeface="Helvetica"/>
              </a:rPr>
              <a:t>: </a:t>
            </a:r>
            <a:r>
              <a:rPr sz="5000" b="1" dirty="0" err="1">
                <a:latin typeface="Helvetica"/>
                <a:ea typeface="Helvetica"/>
                <a:cs typeface="Helvetica"/>
                <a:sym typeface="Helvetica"/>
              </a:rPr>
              <a:t>تحديد</a:t>
            </a:r>
            <a:r>
              <a:rPr sz="5000" b="1" dirty="0"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5000" b="1" dirty="0" err="1">
                <a:latin typeface="Helvetica"/>
                <a:ea typeface="Helvetica"/>
                <a:cs typeface="Helvetica"/>
                <a:sym typeface="Helvetica"/>
              </a:rPr>
              <a:t>الدراسات</a:t>
            </a:r>
            <a:r>
              <a:rPr sz="5000" b="1" dirty="0"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5000" b="1" dirty="0" err="1">
                <a:latin typeface="Helvetica"/>
                <a:ea typeface="Helvetica"/>
                <a:cs typeface="Helvetica"/>
                <a:sym typeface="Helvetica"/>
              </a:rPr>
              <a:t>السابقة</a:t>
            </a:r>
            <a:r>
              <a:rPr sz="5000" b="1" dirty="0"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5000" b="1" dirty="0" err="1">
                <a:latin typeface="Helvetica"/>
                <a:ea typeface="Helvetica"/>
                <a:cs typeface="Helvetica"/>
                <a:sym typeface="Helvetica"/>
              </a:rPr>
              <a:t>التي</a:t>
            </a:r>
            <a:r>
              <a:rPr sz="5000" b="1" dirty="0"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5000" b="1" dirty="0" err="1">
                <a:latin typeface="Helvetica"/>
                <a:ea typeface="Helvetica"/>
                <a:cs typeface="Helvetica"/>
                <a:sym typeface="Helvetica"/>
              </a:rPr>
              <a:t>ستبنى</a:t>
            </a:r>
            <a:r>
              <a:rPr sz="5000" b="1" dirty="0"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5000" b="1" dirty="0" err="1">
                <a:latin typeface="Helvetica"/>
                <a:ea typeface="Helvetica"/>
                <a:cs typeface="Helvetica"/>
                <a:sym typeface="Helvetica"/>
              </a:rPr>
              <a:t>عليها</a:t>
            </a:r>
            <a:r>
              <a:rPr sz="5000" b="1" dirty="0"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5000" b="1" dirty="0" err="1">
                <a:latin typeface="Helvetica"/>
                <a:ea typeface="Helvetica"/>
                <a:cs typeface="Helvetica"/>
                <a:sym typeface="Helvetica"/>
              </a:rPr>
              <a:t>خطة</a:t>
            </a:r>
            <a:r>
              <a:rPr sz="5000" b="1" dirty="0"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5000" b="1" dirty="0" err="1">
                <a:latin typeface="Helvetica"/>
                <a:ea typeface="Helvetica"/>
                <a:cs typeface="Helvetica"/>
                <a:sym typeface="Helvetica"/>
              </a:rPr>
              <a:t>البحث</a:t>
            </a:r>
            <a:r>
              <a:rPr sz="5000" b="1" dirty="0">
                <a:latin typeface="Helvetica"/>
                <a:ea typeface="Helvetica"/>
                <a:cs typeface="Helvetica"/>
                <a:sym typeface="Helvetica"/>
              </a:rPr>
              <a:t> .</a:t>
            </a:r>
            <a:endParaRPr sz="5000" b="1" dirty="0">
              <a:latin typeface="Arial"/>
              <a:ea typeface="Arial"/>
              <a:cs typeface="Arial"/>
              <a:sym typeface="Arial"/>
            </a:endParaRPr>
          </a:p>
          <a:p>
            <a:pPr marL="0" marR="457200" lvl="0" indent="0" algn="r" defTabSz="457200" rtl="1">
              <a:lnSpc>
                <a:spcPct val="115000"/>
              </a:lnSpc>
              <a:spcBef>
                <a:spcPts val="10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5000" b="1" dirty="0" err="1">
                <a:latin typeface="Helvetica"/>
                <a:ea typeface="Helvetica"/>
                <a:cs typeface="Helvetica"/>
                <a:sym typeface="Helvetica"/>
              </a:rPr>
              <a:t>وقد</a:t>
            </a:r>
            <a:r>
              <a:rPr sz="5000" b="1" dirty="0"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5000" b="1" dirty="0" err="1">
                <a:latin typeface="Helvetica"/>
                <a:ea typeface="Helvetica"/>
                <a:cs typeface="Helvetica"/>
                <a:sym typeface="Helvetica"/>
              </a:rPr>
              <a:t>تتجاوز</a:t>
            </a:r>
            <a:r>
              <a:rPr sz="5000" b="1" dirty="0"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5000" b="1" dirty="0" err="1">
                <a:latin typeface="Helvetica"/>
                <a:ea typeface="Helvetica"/>
                <a:cs typeface="Helvetica"/>
                <a:sym typeface="Helvetica"/>
              </a:rPr>
              <a:t>الباحثة</a:t>
            </a:r>
            <a:r>
              <a:rPr sz="5000" b="1" dirty="0"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5000" b="1" dirty="0" err="1">
                <a:latin typeface="Helvetica"/>
                <a:ea typeface="Helvetica"/>
                <a:cs typeface="Helvetica"/>
                <a:sym typeface="Helvetica"/>
              </a:rPr>
              <a:t>المرحلة</a:t>
            </a:r>
            <a:r>
              <a:rPr sz="5000" b="1" dirty="0"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5000" b="1" dirty="0" err="1">
                <a:latin typeface="Helvetica"/>
                <a:ea typeface="Helvetica"/>
                <a:cs typeface="Helvetica"/>
                <a:sym typeface="Helvetica"/>
              </a:rPr>
              <a:t>الأولى</a:t>
            </a:r>
            <a:r>
              <a:rPr sz="5000" b="1" dirty="0"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5000" b="1" dirty="0" err="1">
                <a:latin typeface="Helvetica"/>
                <a:ea typeface="Helvetica"/>
                <a:cs typeface="Helvetica"/>
                <a:sym typeface="Helvetica"/>
              </a:rPr>
              <a:t>أو</a:t>
            </a:r>
            <a:r>
              <a:rPr sz="5000" b="1" dirty="0"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5000" b="1" dirty="0" err="1">
                <a:latin typeface="Helvetica"/>
                <a:ea typeface="Helvetica"/>
                <a:cs typeface="Helvetica"/>
                <a:sym typeface="Helvetica"/>
              </a:rPr>
              <a:t>الأولى</a:t>
            </a:r>
            <a:r>
              <a:rPr sz="5000" b="1" dirty="0"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5000" b="1" dirty="0" err="1">
                <a:latin typeface="Helvetica"/>
                <a:ea typeface="Helvetica"/>
                <a:cs typeface="Helvetica"/>
                <a:sym typeface="Helvetica"/>
              </a:rPr>
              <a:t>والثانية</a:t>
            </a:r>
            <a:r>
              <a:rPr sz="5000" b="1" dirty="0"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5000" b="1" dirty="0" err="1">
                <a:latin typeface="Helvetica"/>
                <a:ea typeface="Helvetica"/>
                <a:cs typeface="Helvetica"/>
                <a:sym typeface="Helvetica"/>
              </a:rPr>
              <a:t>في</a:t>
            </a:r>
            <a:r>
              <a:rPr sz="5000" b="1" dirty="0"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5000" b="1" dirty="0" err="1">
                <a:latin typeface="Helvetica"/>
                <a:ea typeface="Helvetica"/>
                <a:cs typeface="Helvetica"/>
                <a:sym typeface="Helvetica"/>
              </a:rPr>
              <a:t>حال</a:t>
            </a:r>
            <a:r>
              <a:rPr sz="5000" b="1" dirty="0"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5000" b="1" dirty="0" err="1">
                <a:latin typeface="Helvetica"/>
                <a:ea typeface="Helvetica"/>
                <a:cs typeface="Helvetica"/>
                <a:sym typeface="Helvetica"/>
              </a:rPr>
              <a:t>كانت</a:t>
            </a:r>
            <a:r>
              <a:rPr sz="5000" b="1" dirty="0"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5000" b="1" dirty="0" err="1">
                <a:latin typeface="Helvetica"/>
                <a:ea typeface="Helvetica"/>
                <a:cs typeface="Helvetica"/>
                <a:sym typeface="Helvetica"/>
              </a:rPr>
              <a:t>مشكلة</a:t>
            </a:r>
            <a:r>
              <a:rPr sz="5000" b="1" dirty="0"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5000" b="1" dirty="0" err="1">
                <a:latin typeface="Helvetica"/>
                <a:ea typeface="Helvetica"/>
                <a:cs typeface="Helvetica"/>
                <a:sym typeface="Helvetica"/>
              </a:rPr>
              <a:t>البحث</a:t>
            </a:r>
            <a:r>
              <a:rPr sz="5000" b="1" dirty="0"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5000" b="1" dirty="0" err="1">
                <a:latin typeface="Helvetica"/>
                <a:ea typeface="Helvetica"/>
                <a:cs typeface="Helvetica"/>
                <a:sym typeface="Helvetica"/>
              </a:rPr>
              <a:t>محددة</a:t>
            </a:r>
            <a:r>
              <a:rPr sz="5000" b="1" dirty="0"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5000" b="1" dirty="0" err="1">
                <a:latin typeface="Helvetica"/>
                <a:ea typeface="Helvetica"/>
                <a:cs typeface="Helvetica"/>
                <a:sym typeface="Helvetica"/>
              </a:rPr>
              <a:t>مسبقا</a:t>
            </a:r>
            <a:r>
              <a:rPr sz="5000" b="1" dirty="0"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5000" b="1" dirty="0" err="1">
                <a:latin typeface="Helvetica"/>
                <a:ea typeface="Helvetica"/>
                <a:cs typeface="Helvetica"/>
                <a:sym typeface="Helvetica"/>
              </a:rPr>
              <a:t>من</a:t>
            </a:r>
            <a:r>
              <a:rPr sz="5000" b="1" dirty="0"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5000" b="1" dirty="0" err="1">
                <a:latin typeface="Helvetica"/>
                <a:ea typeface="Helvetica"/>
                <a:cs typeface="Helvetica"/>
                <a:sym typeface="Helvetica"/>
              </a:rPr>
              <a:t>قبل</a:t>
            </a:r>
            <a:r>
              <a:rPr sz="5000" b="1" dirty="0"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5000" b="1" dirty="0" err="1">
                <a:latin typeface="Helvetica"/>
                <a:ea typeface="Helvetica"/>
                <a:cs typeface="Helvetica"/>
                <a:sym typeface="Helvetica"/>
              </a:rPr>
              <a:t>فريق</a:t>
            </a:r>
            <a:r>
              <a:rPr sz="5000" b="1" dirty="0"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5000" b="1" dirty="0" err="1">
                <a:latin typeface="Helvetica"/>
                <a:ea typeface="Helvetica"/>
                <a:cs typeface="Helvetica"/>
                <a:sym typeface="Helvetica"/>
              </a:rPr>
              <a:t>بحثي</a:t>
            </a:r>
            <a:r>
              <a:rPr sz="5000" b="1" dirty="0"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5000" b="1" dirty="0" err="1">
                <a:latin typeface="Helvetica"/>
                <a:ea typeface="Helvetica"/>
                <a:cs typeface="Helvetica"/>
                <a:sym typeface="Helvetica"/>
              </a:rPr>
              <a:t>مثلا</a:t>
            </a:r>
            <a:r>
              <a:rPr sz="5000" b="1" dirty="0">
                <a:latin typeface="Helvetica"/>
                <a:ea typeface="Helvetica"/>
                <a:cs typeface="Helvetica"/>
                <a:sym typeface="Helvetica"/>
              </a:rPr>
              <a:t> .</a:t>
            </a:r>
            <a:endParaRPr sz="5000" b="1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Shape 41"/>
          <p:cNvSpPr>
            <a:spLocks noGrp="1"/>
          </p:cNvSpPr>
          <p:nvPr>
            <p:ph type="sldNum" sz="quarter" idx="4294967295"/>
          </p:nvPr>
        </p:nvSpPr>
        <p:spPr>
          <a:xfrm>
            <a:off x="12045950" y="12725400"/>
            <a:ext cx="266701" cy="457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2400">
                <a:solidFill>
                  <a:srgbClr val="6C6963"/>
                </a:solidFill>
              </a:rPr>
              <a:t>3</a:t>
            </a:fld>
            <a:endParaRPr sz="2400">
              <a:solidFill>
                <a:srgbClr val="6C6963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anchor="t">
            <a:normAutofit/>
          </a:bodyPr>
          <a:lstStyle/>
          <a:p>
            <a:pPr marL="0" marR="393192" lvl="0" indent="0" algn="r" defTabSz="393192" rtl="1">
              <a:lnSpc>
                <a:spcPct val="115000"/>
              </a:lnSpc>
              <a:spcBef>
                <a:spcPts val="8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endParaRPr sz="4800" b="1" dirty="0">
              <a:solidFill>
                <a:srgbClr val="0033C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393192" lvl="0" indent="0" algn="r" defTabSz="393192" rtl="1">
              <a:lnSpc>
                <a:spcPct val="115000"/>
              </a:lnSpc>
              <a:spcBef>
                <a:spcPts val="8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4800" b="1" dirty="0">
                <a:solidFill>
                  <a:srgbClr val="0033CC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"</a:t>
            </a:r>
            <a:r>
              <a:rPr sz="4800" b="1" dirty="0" err="1">
                <a:solidFill>
                  <a:srgbClr val="0033CC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المقالة</a:t>
            </a:r>
            <a:r>
              <a:rPr sz="4800" b="1" dirty="0">
                <a:solidFill>
                  <a:srgbClr val="0033CC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 </a:t>
            </a:r>
            <a:r>
              <a:rPr sz="4800" b="1" dirty="0" err="1">
                <a:solidFill>
                  <a:srgbClr val="0033CC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التالية</a:t>
            </a:r>
            <a:r>
              <a:rPr sz="4800" b="1" dirty="0">
                <a:solidFill>
                  <a:srgbClr val="0033CC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 لـ James و  Roland (1994) </a:t>
            </a:r>
            <a:r>
              <a:rPr sz="4800" b="1" dirty="0" err="1">
                <a:solidFill>
                  <a:srgbClr val="0033CC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توضح</a:t>
            </a:r>
            <a:r>
              <a:rPr sz="4800" b="1" dirty="0">
                <a:solidFill>
                  <a:srgbClr val="0033CC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 </a:t>
            </a:r>
            <a:r>
              <a:rPr sz="4800" b="1" dirty="0" err="1">
                <a:solidFill>
                  <a:srgbClr val="0033CC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كيفية</a:t>
            </a:r>
            <a:r>
              <a:rPr sz="4800" b="1" dirty="0">
                <a:solidFill>
                  <a:srgbClr val="0033CC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 </a:t>
            </a:r>
            <a:r>
              <a:rPr sz="4800" b="1" dirty="0" err="1">
                <a:solidFill>
                  <a:srgbClr val="0033CC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تأثير</a:t>
            </a:r>
            <a:r>
              <a:rPr sz="4800" b="1" dirty="0">
                <a:solidFill>
                  <a:srgbClr val="0033CC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 </a:t>
            </a:r>
            <a:r>
              <a:rPr sz="4800" b="1" dirty="0" err="1">
                <a:solidFill>
                  <a:srgbClr val="0033CC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زمن</a:t>
            </a:r>
            <a:r>
              <a:rPr sz="4800" b="1" dirty="0">
                <a:solidFill>
                  <a:srgbClr val="0033CC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 </a:t>
            </a:r>
            <a:r>
              <a:rPr sz="4800" b="1" dirty="0" err="1">
                <a:solidFill>
                  <a:srgbClr val="0033CC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تقديم</a:t>
            </a:r>
            <a:r>
              <a:rPr sz="4800" b="1" dirty="0">
                <a:solidFill>
                  <a:srgbClr val="0033CC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 </a:t>
            </a:r>
            <a:r>
              <a:rPr sz="4800" b="1" dirty="0" err="1">
                <a:solidFill>
                  <a:srgbClr val="0033CC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المثيرات</a:t>
            </a:r>
            <a:r>
              <a:rPr sz="4800" b="1" dirty="0">
                <a:solidFill>
                  <a:srgbClr val="0033CC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 </a:t>
            </a:r>
            <a:r>
              <a:rPr sz="4800" b="1" dirty="0" err="1">
                <a:solidFill>
                  <a:srgbClr val="0033CC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للجرذ</a:t>
            </a:r>
            <a:r>
              <a:rPr sz="4800" b="1" dirty="0">
                <a:solidFill>
                  <a:srgbClr val="0033CC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 </a:t>
            </a:r>
            <a:r>
              <a:rPr sz="4800" b="1" dirty="0" err="1">
                <a:solidFill>
                  <a:srgbClr val="0033CC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على</a:t>
            </a:r>
            <a:r>
              <a:rPr sz="4800" b="1" dirty="0">
                <a:solidFill>
                  <a:srgbClr val="0033CC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 </a:t>
            </a:r>
            <a:r>
              <a:rPr sz="4800" b="1" dirty="0" err="1">
                <a:solidFill>
                  <a:srgbClr val="0033CC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قدرته</a:t>
            </a:r>
            <a:r>
              <a:rPr sz="4800" b="1" dirty="0">
                <a:solidFill>
                  <a:srgbClr val="0033CC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 </a:t>
            </a:r>
            <a:r>
              <a:rPr sz="4800" b="1" dirty="0" err="1">
                <a:solidFill>
                  <a:srgbClr val="0033CC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على</a:t>
            </a:r>
            <a:r>
              <a:rPr sz="4800" b="1" dirty="0">
                <a:solidFill>
                  <a:srgbClr val="0033CC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 </a:t>
            </a:r>
            <a:r>
              <a:rPr sz="4800" b="1" dirty="0" err="1">
                <a:solidFill>
                  <a:srgbClr val="0033CC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تعلم</a:t>
            </a:r>
            <a:r>
              <a:rPr sz="4800" b="1" dirty="0">
                <a:solidFill>
                  <a:srgbClr val="0033CC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 </a:t>
            </a:r>
            <a:r>
              <a:rPr sz="4800" b="1" dirty="0" err="1">
                <a:solidFill>
                  <a:srgbClr val="0033CC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عبور</a:t>
            </a:r>
            <a:r>
              <a:rPr sz="4800" b="1" dirty="0">
                <a:solidFill>
                  <a:srgbClr val="0033CC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 </a:t>
            </a:r>
            <a:r>
              <a:rPr sz="4800" b="1" dirty="0" err="1">
                <a:solidFill>
                  <a:srgbClr val="0033CC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المتاهة</a:t>
            </a:r>
            <a:r>
              <a:rPr sz="4800" b="1" dirty="0">
                <a:solidFill>
                  <a:srgbClr val="0033CC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 . </a:t>
            </a:r>
            <a:r>
              <a:rPr sz="4800" b="1" dirty="0" err="1">
                <a:solidFill>
                  <a:srgbClr val="0033CC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فقد</a:t>
            </a:r>
            <a:r>
              <a:rPr sz="4800" b="1" dirty="0">
                <a:solidFill>
                  <a:srgbClr val="0033CC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 </a:t>
            </a:r>
            <a:r>
              <a:rPr sz="4800" b="1" dirty="0" err="1">
                <a:solidFill>
                  <a:srgbClr val="0033CC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تم</a:t>
            </a:r>
            <a:r>
              <a:rPr sz="4800" b="1" dirty="0">
                <a:solidFill>
                  <a:srgbClr val="0033CC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 </a:t>
            </a:r>
            <a:r>
              <a:rPr sz="4800" b="1" dirty="0" err="1">
                <a:solidFill>
                  <a:srgbClr val="0033CC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وضع</a:t>
            </a:r>
            <a:r>
              <a:rPr sz="4800" b="1" dirty="0">
                <a:solidFill>
                  <a:srgbClr val="0033CC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 </a:t>
            </a:r>
            <a:r>
              <a:rPr sz="4800" b="1" dirty="0" err="1">
                <a:solidFill>
                  <a:srgbClr val="0033CC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الجرذان</a:t>
            </a:r>
            <a:r>
              <a:rPr sz="4800" b="1" dirty="0">
                <a:solidFill>
                  <a:srgbClr val="0033CC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 </a:t>
            </a:r>
            <a:r>
              <a:rPr sz="4800" b="1" dirty="0" err="1">
                <a:solidFill>
                  <a:srgbClr val="0033CC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في</a:t>
            </a:r>
            <a:r>
              <a:rPr sz="4800" b="1" dirty="0">
                <a:solidFill>
                  <a:srgbClr val="0033CC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 </a:t>
            </a:r>
            <a:r>
              <a:rPr sz="4800" b="1" dirty="0" err="1">
                <a:solidFill>
                  <a:srgbClr val="0033CC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متاهة</a:t>
            </a:r>
            <a:r>
              <a:rPr sz="4800" b="1" dirty="0">
                <a:solidFill>
                  <a:srgbClr val="0033CC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 ، </a:t>
            </a:r>
            <a:r>
              <a:rPr sz="4800" b="1" dirty="0" err="1">
                <a:solidFill>
                  <a:srgbClr val="0033CC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وإعطاؤهم</a:t>
            </a:r>
            <a:r>
              <a:rPr sz="4800" b="1" dirty="0">
                <a:solidFill>
                  <a:srgbClr val="0033CC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 </a:t>
            </a:r>
            <a:r>
              <a:rPr sz="4800" b="1" dirty="0" err="1">
                <a:solidFill>
                  <a:srgbClr val="0033CC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إشارات</a:t>
            </a:r>
            <a:r>
              <a:rPr sz="4800" b="1" dirty="0">
                <a:solidFill>
                  <a:srgbClr val="0033CC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 </a:t>
            </a:r>
            <a:r>
              <a:rPr sz="4800" b="1" dirty="0" err="1">
                <a:solidFill>
                  <a:srgbClr val="0033CC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توضح</a:t>
            </a:r>
            <a:r>
              <a:rPr sz="4800" b="1" dirty="0">
                <a:solidFill>
                  <a:srgbClr val="0033CC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 </a:t>
            </a:r>
            <a:r>
              <a:rPr sz="4800" b="1" dirty="0" err="1">
                <a:solidFill>
                  <a:srgbClr val="0033CC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الطريق</a:t>
            </a:r>
            <a:r>
              <a:rPr sz="4800" b="1" dirty="0">
                <a:solidFill>
                  <a:srgbClr val="0033CC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 </a:t>
            </a:r>
            <a:r>
              <a:rPr sz="4800" b="1" dirty="0" err="1">
                <a:solidFill>
                  <a:srgbClr val="0033CC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الصحيح</a:t>
            </a:r>
            <a:r>
              <a:rPr sz="4800" b="1" dirty="0">
                <a:solidFill>
                  <a:srgbClr val="0033CC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 </a:t>
            </a:r>
            <a:r>
              <a:rPr sz="4800" b="1" dirty="0" err="1">
                <a:solidFill>
                  <a:srgbClr val="0033CC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لعبورها</a:t>
            </a:r>
            <a:r>
              <a:rPr sz="4800" b="1" dirty="0">
                <a:solidFill>
                  <a:srgbClr val="0033CC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 ، </a:t>
            </a:r>
            <a:r>
              <a:rPr sz="4800" b="1" dirty="0" err="1">
                <a:solidFill>
                  <a:srgbClr val="0033CC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وتم</a:t>
            </a:r>
            <a:r>
              <a:rPr sz="4800" b="1" dirty="0">
                <a:solidFill>
                  <a:srgbClr val="0033CC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 </a:t>
            </a:r>
            <a:r>
              <a:rPr sz="4800" b="1" dirty="0" err="1">
                <a:solidFill>
                  <a:srgbClr val="0033CC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تقسيم</a:t>
            </a:r>
            <a:r>
              <a:rPr sz="4800" b="1" dirty="0">
                <a:solidFill>
                  <a:srgbClr val="0033CC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 </a:t>
            </a:r>
            <a:r>
              <a:rPr sz="4800" b="1" dirty="0" err="1">
                <a:solidFill>
                  <a:srgbClr val="0033CC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الجرذان</a:t>
            </a:r>
            <a:r>
              <a:rPr sz="4800" b="1" dirty="0">
                <a:solidFill>
                  <a:srgbClr val="0033CC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 </a:t>
            </a:r>
            <a:r>
              <a:rPr sz="4800" b="1" dirty="0" err="1">
                <a:solidFill>
                  <a:srgbClr val="0033CC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إلى</a:t>
            </a:r>
            <a:r>
              <a:rPr sz="4800" b="1" dirty="0">
                <a:solidFill>
                  <a:srgbClr val="0033CC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 </a:t>
            </a:r>
            <a:r>
              <a:rPr sz="4800" b="1" dirty="0" err="1">
                <a:solidFill>
                  <a:srgbClr val="0033CC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ثلاثة</a:t>
            </a:r>
            <a:r>
              <a:rPr sz="4800" b="1" dirty="0">
                <a:solidFill>
                  <a:srgbClr val="0033CC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 </a:t>
            </a:r>
            <a:r>
              <a:rPr sz="4800" b="1" dirty="0" err="1">
                <a:solidFill>
                  <a:srgbClr val="0033CC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مجموعات</a:t>
            </a:r>
            <a:r>
              <a:rPr sz="4800" b="1" dirty="0">
                <a:solidFill>
                  <a:srgbClr val="0033CC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 ، </a:t>
            </a:r>
            <a:r>
              <a:rPr sz="4800" b="1" dirty="0" err="1">
                <a:solidFill>
                  <a:srgbClr val="0033CC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المجموعة</a:t>
            </a:r>
            <a:r>
              <a:rPr sz="4800" b="1" dirty="0">
                <a:solidFill>
                  <a:srgbClr val="0033CC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 </a:t>
            </a:r>
            <a:r>
              <a:rPr sz="4800" b="1" dirty="0" err="1">
                <a:solidFill>
                  <a:srgbClr val="0033CC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الأولى</a:t>
            </a:r>
            <a:r>
              <a:rPr sz="4800" b="1" dirty="0">
                <a:solidFill>
                  <a:srgbClr val="0033CC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 </a:t>
            </a:r>
            <a:r>
              <a:rPr sz="4800" b="1" dirty="0" err="1">
                <a:solidFill>
                  <a:srgbClr val="0033CC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تشاهد</a:t>
            </a:r>
            <a:r>
              <a:rPr sz="4800" b="1" dirty="0">
                <a:solidFill>
                  <a:srgbClr val="0033CC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 </a:t>
            </a:r>
            <a:r>
              <a:rPr sz="4800" b="1" dirty="0" err="1">
                <a:solidFill>
                  <a:srgbClr val="0033CC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الإشارات</a:t>
            </a:r>
            <a:r>
              <a:rPr sz="4800" b="1" dirty="0">
                <a:solidFill>
                  <a:srgbClr val="0033CC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 </a:t>
            </a:r>
            <a:r>
              <a:rPr sz="4800" b="1" dirty="0" err="1">
                <a:solidFill>
                  <a:srgbClr val="0033CC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الدالة</a:t>
            </a:r>
            <a:r>
              <a:rPr sz="4800" b="1" dirty="0">
                <a:solidFill>
                  <a:srgbClr val="0033CC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 </a:t>
            </a:r>
            <a:r>
              <a:rPr sz="4800" b="1" dirty="0" err="1">
                <a:solidFill>
                  <a:srgbClr val="0033CC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على</a:t>
            </a:r>
            <a:r>
              <a:rPr sz="4800" b="1" dirty="0">
                <a:solidFill>
                  <a:srgbClr val="0033CC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 </a:t>
            </a:r>
            <a:r>
              <a:rPr sz="4800" b="1" dirty="0" err="1">
                <a:solidFill>
                  <a:srgbClr val="0033CC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الطريق</a:t>
            </a:r>
            <a:r>
              <a:rPr sz="4800" b="1" dirty="0">
                <a:solidFill>
                  <a:srgbClr val="0033CC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 </a:t>
            </a:r>
            <a:r>
              <a:rPr sz="4800" b="1" dirty="0" err="1">
                <a:solidFill>
                  <a:srgbClr val="0033CC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لمدة</a:t>
            </a:r>
            <a:r>
              <a:rPr sz="4800" b="1" dirty="0">
                <a:solidFill>
                  <a:srgbClr val="0033CC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 5 </a:t>
            </a:r>
            <a:r>
              <a:rPr sz="4800" b="1" dirty="0" err="1">
                <a:solidFill>
                  <a:srgbClr val="0033CC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ثوان</a:t>
            </a:r>
            <a:r>
              <a:rPr sz="4800" b="1" dirty="0">
                <a:solidFill>
                  <a:srgbClr val="0033CC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 ، </a:t>
            </a:r>
            <a:r>
              <a:rPr sz="4800" b="1" dirty="0" err="1">
                <a:solidFill>
                  <a:srgbClr val="0033CC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والمجموعة</a:t>
            </a:r>
            <a:r>
              <a:rPr sz="4800" b="1" dirty="0">
                <a:solidFill>
                  <a:srgbClr val="0033CC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 </a:t>
            </a:r>
            <a:r>
              <a:rPr sz="4800" b="1" dirty="0" err="1">
                <a:solidFill>
                  <a:srgbClr val="0033CC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الثانية</a:t>
            </a:r>
            <a:r>
              <a:rPr sz="4800" b="1" dirty="0">
                <a:solidFill>
                  <a:srgbClr val="0033CC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 </a:t>
            </a:r>
            <a:r>
              <a:rPr sz="4800" b="1" dirty="0" err="1">
                <a:solidFill>
                  <a:srgbClr val="0033CC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تشاهد</a:t>
            </a:r>
            <a:r>
              <a:rPr sz="4800" b="1" dirty="0">
                <a:solidFill>
                  <a:srgbClr val="0033CC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 </a:t>
            </a:r>
            <a:r>
              <a:rPr sz="4800" b="1" dirty="0" err="1">
                <a:solidFill>
                  <a:srgbClr val="0033CC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الإشارات</a:t>
            </a:r>
            <a:r>
              <a:rPr sz="4800" b="1" dirty="0">
                <a:solidFill>
                  <a:srgbClr val="0033CC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 </a:t>
            </a:r>
            <a:r>
              <a:rPr sz="4800" b="1" dirty="0" err="1">
                <a:solidFill>
                  <a:srgbClr val="0033CC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الدالة</a:t>
            </a:r>
            <a:r>
              <a:rPr sz="4800" b="1" dirty="0">
                <a:solidFill>
                  <a:srgbClr val="0033CC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 </a:t>
            </a:r>
            <a:r>
              <a:rPr sz="4800" b="1" dirty="0" err="1">
                <a:solidFill>
                  <a:srgbClr val="0033CC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لمدة</a:t>
            </a:r>
            <a:r>
              <a:rPr sz="4800" b="1" dirty="0">
                <a:solidFill>
                  <a:srgbClr val="0033CC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 10 </a:t>
            </a:r>
            <a:r>
              <a:rPr sz="4800" b="1" dirty="0" err="1">
                <a:solidFill>
                  <a:srgbClr val="0033CC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ثوان</a:t>
            </a:r>
            <a:r>
              <a:rPr sz="4800" b="1" dirty="0">
                <a:solidFill>
                  <a:srgbClr val="0033CC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 ، </a:t>
            </a:r>
            <a:r>
              <a:rPr sz="4800" b="1" dirty="0" err="1">
                <a:solidFill>
                  <a:srgbClr val="0033CC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والمجموعة</a:t>
            </a:r>
            <a:r>
              <a:rPr sz="4800" b="1" dirty="0">
                <a:solidFill>
                  <a:srgbClr val="0033CC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 </a:t>
            </a:r>
            <a:r>
              <a:rPr sz="4800" b="1" dirty="0" err="1">
                <a:solidFill>
                  <a:srgbClr val="0033CC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الثالثة</a:t>
            </a:r>
            <a:r>
              <a:rPr sz="4800" b="1" dirty="0">
                <a:solidFill>
                  <a:srgbClr val="0033CC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 </a:t>
            </a:r>
            <a:r>
              <a:rPr sz="4800" b="1" dirty="0" err="1">
                <a:solidFill>
                  <a:srgbClr val="0033CC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تشاهد</a:t>
            </a:r>
            <a:r>
              <a:rPr sz="4800" b="1" dirty="0">
                <a:solidFill>
                  <a:srgbClr val="0033CC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 </a:t>
            </a:r>
            <a:r>
              <a:rPr sz="4800" b="1" dirty="0" err="1">
                <a:solidFill>
                  <a:srgbClr val="0033CC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الإشارات</a:t>
            </a:r>
            <a:r>
              <a:rPr sz="4800" b="1" dirty="0">
                <a:solidFill>
                  <a:srgbClr val="0033CC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 </a:t>
            </a:r>
            <a:r>
              <a:rPr sz="4800" b="1" dirty="0" err="1">
                <a:solidFill>
                  <a:srgbClr val="0033CC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الدالة</a:t>
            </a:r>
            <a:r>
              <a:rPr sz="4800" b="1" dirty="0">
                <a:solidFill>
                  <a:srgbClr val="0033CC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 </a:t>
            </a:r>
            <a:r>
              <a:rPr sz="4800" b="1" dirty="0" err="1">
                <a:solidFill>
                  <a:srgbClr val="0033CC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لمدة</a:t>
            </a:r>
            <a:r>
              <a:rPr sz="4800" b="1" dirty="0">
                <a:solidFill>
                  <a:srgbClr val="0033CC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 20 </a:t>
            </a:r>
            <a:r>
              <a:rPr sz="4800" b="1" dirty="0" err="1">
                <a:solidFill>
                  <a:srgbClr val="0033CC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ثانية</a:t>
            </a:r>
            <a:r>
              <a:rPr sz="4800" b="1" dirty="0">
                <a:solidFill>
                  <a:srgbClr val="0033CC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 ، </a:t>
            </a:r>
            <a:r>
              <a:rPr sz="4800" b="1" dirty="0" err="1">
                <a:solidFill>
                  <a:srgbClr val="0033CC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وكانت</a:t>
            </a:r>
            <a:r>
              <a:rPr sz="4800" b="1" dirty="0">
                <a:solidFill>
                  <a:srgbClr val="0033CC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 </a:t>
            </a:r>
            <a:r>
              <a:rPr sz="4800" b="1" dirty="0" err="1">
                <a:solidFill>
                  <a:srgbClr val="0033CC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النتيجة</a:t>
            </a:r>
            <a:r>
              <a:rPr sz="4800" b="1" dirty="0">
                <a:solidFill>
                  <a:srgbClr val="0033CC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 </a:t>
            </a:r>
            <a:r>
              <a:rPr sz="4800" b="1" dirty="0" err="1">
                <a:solidFill>
                  <a:srgbClr val="0033CC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أن</a:t>
            </a:r>
            <a:r>
              <a:rPr sz="4800" b="1" dirty="0">
                <a:solidFill>
                  <a:srgbClr val="0033CC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 </a:t>
            </a:r>
            <a:r>
              <a:rPr sz="4800" b="1" dirty="0" err="1">
                <a:solidFill>
                  <a:srgbClr val="0033CC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المجموعة</a:t>
            </a:r>
            <a:r>
              <a:rPr sz="4800" b="1" dirty="0">
                <a:solidFill>
                  <a:srgbClr val="0033CC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 </a:t>
            </a:r>
            <a:r>
              <a:rPr sz="4800" b="1" dirty="0" err="1">
                <a:solidFill>
                  <a:srgbClr val="0033CC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التي</a:t>
            </a:r>
            <a:r>
              <a:rPr sz="4800" b="1" dirty="0">
                <a:solidFill>
                  <a:srgbClr val="0033CC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 </a:t>
            </a:r>
            <a:r>
              <a:rPr sz="4800" b="1" dirty="0" err="1">
                <a:solidFill>
                  <a:srgbClr val="0033CC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شاهدت</a:t>
            </a:r>
            <a:r>
              <a:rPr sz="4800" b="1" dirty="0">
                <a:solidFill>
                  <a:srgbClr val="0033CC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 </a:t>
            </a:r>
            <a:r>
              <a:rPr sz="4800" b="1" dirty="0" err="1">
                <a:solidFill>
                  <a:srgbClr val="0033CC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الإشارات</a:t>
            </a:r>
            <a:r>
              <a:rPr sz="4800" b="1" dirty="0">
                <a:solidFill>
                  <a:srgbClr val="0033CC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 </a:t>
            </a:r>
            <a:r>
              <a:rPr sz="4800" b="1" dirty="0" err="1">
                <a:solidFill>
                  <a:srgbClr val="0033CC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لمدة</a:t>
            </a:r>
            <a:r>
              <a:rPr sz="4800" b="1" dirty="0">
                <a:solidFill>
                  <a:srgbClr val="0033CC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 </a:t>
            </a:r>
            <a:r>
              <a:rPr sz="4800" b="1" dirty="0" err="1">
                <a:solidFill>
                  <a:srgbClr val="0033CC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أطول</a:t>
            </a:r>
            <a:r>
              <a:rPr sz="4800" b="1" dirty="0">
                <a:solidFill>
                  <a:srgbClr val="0033CC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 ، </a:t>
            </a:r>
            <a:r>
              <a:rPr sz="4800" b="1" dirty="0" err="1">
                <a:solidFill>
                  <a:srgbClr val="0033CC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استطاعت</a:t>
            </a:r>
            <a:r>
              <a:rPr sz="4800" b="1" dirty="0">
                <a:solidFill>
                  <a:srgbClr val="0033CC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 </a:t>
            </a:r>
            <a:r>
              <a:rPr sz="4800" b="1" dirty="0" err="1">
                <a:solidFill>
                  <a:srgbClr val="0033CC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تعلم</a:t>
            </a:r>
            <a:r>
              <a:rPr sz="4800" b="1" dirty="0">
                <a:solidFill>
                  <a:srgbClr val="0033CC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 </a:t>
            </a:r>
            <a:r>
              <a:rPr sz="4800" b="1" dirty="0" err="1">
                <a:solidFill>
                  <a:srgbClr val="0033CC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طريق</a:t>
            </a:r>
            <a:r>
              <a:rPr sz="4800" b="1" dirty="0">
                <a:solidFill>
                  <a:srgbClr val="0033CC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 </a:t>
            </a:r>
            <a:r>
              <a:rPr sz="4800" b="1" dirty="0" err="1">
                <a:solidFill>
                  <a:srgbClr val="0033CC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العبور</a:t>
            </a:r>
            <a:r>
              <a:rPr sz="4800" b="1" dirty="0">
                <a:solidFill>
                  <a:srgbClr val="0033CC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 </a:t>
            </a:r>
            <a:r>
              <a:rPr sz="4800" b="1" dirty="0" err="1">
                <a:solidFill>
                  <a:srgbClr val="0033CC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الصحيح</a:t>
            </a:r>
            <a:r>
              <a:rPr sz="4800" b="1" dirty="0">
                <a:solidFill>
                  <a:srgbClr val="0033CC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 </a:t>
            </a:r>
            <a:r>
              <a:rPr sz="4800" b="1" dirty="0" err="1">
                <a:solidFill>
                  <a:srgbClr val="0033CC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في</a:t>
            </a:r>
            <a:r>
              <a:rPr sz="4800" b="1" dirty="0">
                <a:solidFill>
                  <a:srgbClr val="0033CC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 </a:t>
            </a:r>
            <a:r>
              <a:rPr sz="4800" b="1" dirty="0" err="1">
                <a:solidFill>
                  <a:srgbClr val="0033CC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وقت</a:t>
            </a:r>
            <a:r>
              <a:rPr sz="4800" b="1" dirty="0">
                <a:solidFill>
                  <a:srgbClr val="0033CC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 </a:t>
            </a:r>
            <a:r>
              <a:rPr sz="4800" b="1" dirty="0" err="1">
                <a:solidFill>
                  <a:srgbClr val="0033CC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أسرع</a:t>
            </a:r>
            <a:r>
              <a:rPr sz="4800" b="1" dirty="0">
                <a:solidFill>
                  <a:srgbClr val="0033CC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 . </a:t>
            </a:r>
            <a:r>
              <a:rPr sz="4800" b="1" dirty="0" err="1">
                <a:solidFill>
                  <a:srgbClr val="0033CC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وهذه</a:t>
            </a:r>
            <a:r>
              <a:rPr sz="4800" b="1" dirty="0">
                <a:solidFill>
                  <a:srgbClr val="0033CC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 </a:t>
            </a:r>
            <a:r>
              <a:rPr sz="4800" b="1" dirty="0" err="1">
                <a:solidFill>
                  <a:srgbClr val="0033CC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النتيجة</a:t>
            </a:r>
            <a:r>
              <a:rPr sz="4800" b="1" dirty="0">
                <a:solidFill>
                  <a:srgbClr val="0033CC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 </a:t>
            </a:r>
            <a:r>
              <a:rPr sz="4800" b="1" dirty="0" err="1">
                <a:solidFill>
                  <a:srgbClr val="0033CC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تؤكد</a:t>
            </a:r>
            <a:r>
              <a:rPr sz="4800" b="1" dirty="0">
                <a:solidFill>
                  <a:srgbClr val="0033CC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 </a:t>
            </a:r>
            <a:r>
              <a:rPr sz="4800" b="1" dirty="0" err="1">
                <a:solidFill>
                  <a:srgbClr val="0033CC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أن</a:t>
            </a:r>
            <a:r>
              <a:rPr sz="4800" b="1" dirty="0">
                <a:solidFill>
                  <a:srgbClr val="0033CC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 </a:t>
            </a:r>
            <a:r>
              <a:rPr sz="4800" b="1" dirty="0" err="1">
                <a:solidFill>
                  <a:srgbClr val="0033CC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الجرذان</a:t>
            </a:r>
            <a:r>
              <a:rPr sz="4800" b="1" dirty="0">
                <a:solidFill>
                  <a:srgbClr val="0033CC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 </a:t>
            </a:r>
            <a:r>
              <a:rPr sz="4800" b="1" dirty="0" err="1">
                <a:solidFill>
                  <a:srgbClr val="0033CC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توجه</a:t>
            </a:r>
            <a:r>
              <a:rPr sz="4800" b="1" dirty="0">
                <a:solidFill>
                  <a:srgbClr val="0033CC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 </a:t>
            </a:r>
            <a:r>
              <a:rPr sz="4800" b="1" dirty="0" err="1">
                <a:solidFill>
                  <a:srgbClr val="0033CC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انتباهها</a:t>
            </a:r>
            <a:r>
              <a:rPr sz="4800" b="1" dirty="0">
                <a:solidFill>
                  <a:srgbClr val="0033CC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 </a:t>
            </a:r>
            <a:r>
              <a:rPr sz="4800" b="1" dirty="0" err="1">
                <a:solidFill>
                  <a:srgbClr val="0033CC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للمثيرات</a:t>
            </a:r>
            <a:r>
              <a:rPr sz="4800" b="1" dirty="0">
                <a:solidFill>
                  <a:srgbClr val="0033CC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 </a:t>
            </a:r>
            <a:r>
              <a:rPr sz="4800" b="1" dirty="0" err="1">
                <a:solidFill>
                  <a:srgbClr val="0033CC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البيئية</a:t>
            </a:r>
            <a:r>
              <a:rPr sz="4800" b="1" dirty="0">
                <a:solidFill>
                  <a:srgbClr val="0033CC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 </a:t>
            </a:r>
            <a:r>
              <a:rPr sz="4800" b="1" dirty="0" err="1">
                <a:solidFill>
                  <a:srgbClr val="0033CC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من</a:t>
            </a:r>
            <a:r>
              <a:rPr sz="4800" b="1" dirty="0">
                <a:solidFill>
                  <a:srgbClr val="0033CC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 </a:t>
            </a:r>
            <a:r>
              <a:rPr sz="4800" b="1" dirty="0" err="1">
                <a:solidFill>
                  <a:srgbClr val="0033CC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أجل</a:t>
            </a:r>
            <a:r>
              <a:rPr sz="4800" b="1" dirty="0">
                <a:solidFill>
                  <a:srgbClr val="0033CC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 </a:t>
            </a:r>
            <a:r>
              <a:rPr sz="4800" b="1" dirty="0" err="1">
                <a:solidFill>
                  <a:srgbClr val="0033CC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التعلم</a:t>
            </a:r>
            <a:r>
              <a:rPr sz="4800" b="1" dirty="0">
                <a:solidFill>
                  <a:srgbClr val="0033CC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.</a:t>
            </a:r>
          </a:p>
          <a:p>
            <a:pPr marL="0" marR="393192" lvl="0" indent="0" algn="r" defTabSz="393192" rtl="1">
              <a:lnSpc>
                <a:spcPct val="115000"/>
              </a:lnSpc>
              <a:spcBef>
                <a:spcPts val="8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4800" b="1" dirty="0" err="1">
                <a:solidFill>
                  <a:srgbClr val="0033CC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ودراسة</a:t>
            </a:r>
            <a:r>
              <a:rPr sz="4800" b="1" dirty="0">
                <a:solidFill>
                  <a:srgbClr val="0033CC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 </a:t>
            </a:r>
            <a:r>
              <a:rPr sz="4800" b="1" dirty="0" err="1">
                <a:solidFill>
                  <a:srgbClr val="0033CC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ثانية</a:t>
            </a:r>
            <a:r>
              <a:rPr sz="4800" b="1" dirty="0">
                <a:solidFill>
                  <a:srgbClr val="0033CC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 </a:t>
            </a:r>
            <a:r>
              <a:rPr sz="4800" b="1" dirty="0" err="1">
                <a:solidFill>
                  <a:srgbClr val="0033CC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قرأتها</a:t>
            </a:r>
            <a:r>
              <a:rPr sz="4800" b="1" dirty="0">
                <a:solidFill>
                  <a:srgbClr val="0033CC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 لـ James و  Carpenter (1995) </a:t>
            </a:r>
            <a:r>
              <a:rPr sz="4800" b="1" dirty="0" err="1">
                <a:solidFill>
                  <a:srgbClr val="0033CC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قام</a:t>
            </a:r>
            <a:r>
              <a:rPr sz="4800" b="1" dirty="0">
                <a:solidFill>
                  <a:srgbClr val="0033CC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 </a:t>
            </a:r>
            <a:r>
              <a:rPr sz="4800" b="1" dirty="0" err="1">
                <a:solidFill>
                  <a:srgbClr val="0033CC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الباحثون</a:t>
            </a:r>
            <a:r>
              <a:rPr sz="4800" b="1" dirty="0">
                <a:solidFill>
                  <a:srgbClr val="0033CC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 </a:t>
            </a:r>
            <a:r>
              <a:rPr sz="4800" b="1" dirty="0" err="1">
                <a:solidFill>
                  <a:srgbClr val="0033CC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باستقصاء</a:t>
            </a:r>
            <a:r>
              <a:rPr sz="4800" b="1" dirty="0">
                <a:solidFill>
                  <a:srgbClr val="0033CC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 </a:t>
            </a:r>
            <a:r>
              <a:rPr sz="4800" b="1" dirty="0" err="1">
                <a:solidFill>
                  <a:srgbClr val="0033CC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أثر</a:t>
            </a:r>
            <a:r>
              <a:rPr sz="4800" b="1" dirty="0">
                <a:solidFill>
                  <a:srgbClr val="0033CC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 </a:t>
            </a:r>
            <a:r>
              <a:rPr sz="4800" b="1" dirty="0" err="1">
                <a:solidFill>
                  <a:srgbClr val="0033CC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اختلاف</a:t>
            </a:r>
            <a:r>
              <a:rPr sz="4800" b="1" dirty="0">
                <a:solidFill>
                  <a:srgbClr val="0033CC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 </a:t>
            </a:r>
            <a:r>
              <a:rPr sz="4800" b="1" dirty="0" err="1">
                <a:solidFill>
                  <a:srgbClr val="0033CC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طبيعة</a:t>
            </a:r>
            <a:r>
              <a:rPr sz="4800" b="1" dirty="0">
                <a:solidFill>
                  <a:srgbClr val="0033CC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 </a:t>
            </a:r>
            <a:r>
              <a:rPr sz="4800" b="1" dirty="0" err="1">
                <a:solidFill>
                  <a:srgbClr val="0033CC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وشدة</a:t>
            </a:r>
            <a:r>
              <a:rPr sz="4800" b="1" dirty="0">
                <a:solidFill>
                  <a:srgbClr val="0033CC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 </a:t>
            </a:r>
            <a:r>
              <a:rPr sz="4800" b="1" dirty="0" err="1">
                <a:solidFill>
                  <a:srgbClr val="0033CC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الضوء</a:t>
            </a:r>
            <a:r>
              <a:rPr sz="4800" b="1" dirty="0">
                <a:solidFill>
                  <a:srgbClr val="0033CC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 </a:t>
            </a:r>
            <a:r>
              <a:rPr sz="4800" b="1" dirty="0" err="1">
                <a:solidFill>
                  <a:srgbClr val="0033CC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المستخدم</a:t>
            </a:r>
            <a:r>
              <a:rPr sz="4800" b="1" dirty="0">
                <a:solidFill>
                  <a:srgbClr val="0033CC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 </a:t>
            </a:r>
            <a:r>
              <a:rPr sz="4800" b="1" dirty="0" err="1">
                <a:solidFill>
                  <a:srgbClr val="0033CC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كإشارة</a:t>
            </a:r>
            <a:r>
              <a:rPr sz="4800" b="1" dirty="0">
                <a:solidFill>
                  <a:srgbClr val="0033CC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 </a:t>
            </a:r>
            <a:r>
              <a:rPr sz="4800" b="1" dirty="0" err="1">
                <a:solidFill>
                  <a:srgbClr val="0033CC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لتحديد</a:t>
            </a:r>
            <a:r>
              <a:rPr sz="4800" b="1" dirty="0">
                <a:solidFill>
                  <a:srgbClr val="0033CC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 </a:t>
            </a:r>
            <a:r>
              <a:rPr sz="4800" b="1" dirty="0" err="1">
                <a:solidFill>
                  <a:srgbClr val="0033CC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الطريق</a:t>
            </a:r>
            <a:r>
              <a:rPr sz="4800" b="1" dirty="0">
                <a:solidFill>
                  <a:srgbClr val="0033CC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 </a:t>
            </a:r>
            <a:r>
              <a:rPr sz="4800" b="1" dirty="0" err="1">
                <a:solidFill>
                  <a:srgbClr val="0033CC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الصحيح</a:t>
            </a:r>
            <a:r>
              <a:rPr sz="4800" b="1" dirty="0">
                <a:solidFill>
                  <a:srgbClr val="0033CC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 </a:t>
            </a:r>
            <a:r>
              <a:rPr sz="4800" b="1" dirty="0" err="1">
                <a:solidFill>
                  <a:srgbClr val="0033CC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على</a:t>
            </a:r>
            <a:r>
              <a:rPr sz="4800" b="1" dirty="0">
                <a:solidFill>
                  <a:srgbClr val="0033CC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 </a:t>
            </a:r>
            <a:r>
              <a:rPr sz="4800" b="1" dirty="0" err="1">
                <a:solidFill>
                  <a:srgbClr val="0033CC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تعلم</a:t>
            </a:r>
            <a:r>
              <a:rPr sz="4800" b="1" dirty="0">
                <a:solidFill>
                  <a:srgbClr val="0033CC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 </a:t>
            </a:r>
            <a:r>
              <a:rPr sz="4800" b="1" dirty="0" err="1">
                <a:solidFill>
                  <a:srgbClr val="0033CC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الجرذان</a:t>
            </a:r>
            <a:r>
              <a:rPr sz="4800" b="1" dirty="0">
                <a:solidFill>
                  <a:srgbClr val="0033CC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 ، </a:t>
            </a:r>
            <a:r>
              <a:rPr sz="4800" b="1" dirty="0" err="1">
                <a:solidFill>
                  <a:srgbClr val="0033CC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فقاموا</a:t>
            </a:r>
            <a:r>
              <a:rPr sz="4800" b="1" dirty="0">
                <a:solidFill>
                  <a:srgbClr val="0033CC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 </a:t>
            </a:r>
            <a:r>
              <a:rPr sz="4800" b="1" dirty="0" err="1">
                <a:solidFill>
                  <a:srgbClr val="0033CC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بتسليط</a:t>
            </a:r>
            <a:r>
              <a:rPr sz="4800" b="1" dirty="0">
                <a:solidFill>
                  <a:srgbClr val="0033CC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 </a:t>
            </a:r>
            <a:r>
              <a:rPr sz="4800" b="1" dirty="0" err="1">
                <a:solidFill>
                  <a:srgbClr val="0033CC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أضواء</a:t>
            </a:r>
            <a:r>
              <a:rPr sz="4800" b="1" dirty="0">
                <a:solidFill>
                  <a:srgbClr val="0033CC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 </a:t>
            </a:r>
            <a:r>
              <a:rPr sz="4800" b="1" dirty="0" err="1">
                <a:solidFill>
                  <a:srgbClr val="0033CC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مختلفة</a:t>
            </a:r>
            <a:r>
              <a:rPr sz="4800" b="1" dirty="0">
                <a:solidFill>
                  <a:srgbClr val="0033CC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 </a:t>
            </a:r>
            <a:r>
              <a:rPr sz="4800" b="1" dirty="0" err="1">
                <a:solidFill>
                  <a:srgbClr val="0033CC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على</a:t>
            </a:r>
            <a:r>
              <a:rPr sz="4800" b="1" dirty="0">
                <a:solidFill>
                  <a:srgbClr val="0033CC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 </a:t>
            </a:r>
            <a:r>
              <a:rPr sz="4800" b="1" dirty="0" err="1">
                <a:solidFill>
                  <a:srgbClr val="0033CC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المتاهة</a:t>
            </a:r>
            <a:r>
              <a:rPr sz="4800" b="1" dirty="0">
                <a:solidFill>
                  <a:srgbClr val="0033CC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 ... </a:t>
            </a:r>
            <a:r>
              <a:rPr sz="4800" b="1" dirty="0" err="1">
                <a:solidFill>
                  <a:srgbClr val="0033CC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الخ</a:t>
            </a:r>
            <a:r>
              <a:rPr sz="4800" b="1" dirty="0">
                <a:solidFill>
                  <a:srgbClr val="0033CC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 ".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anchor="t">
            <a:normAutofit/>
          </a:bodyPr>
          <a:lstStyle/>
          <a:p>
            <a:pPr marL="0" marR="420623" lvl="0" indent="0" algn="ctr" defTabSz="420623" rtl="1">
              <a:lnSpc>
                <a:spcPct val="115000"/>
              </a:lnSpc>
              <a:spcBef>
                <a:spcPts val="9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endParaRPr sz="4000" b="1" dirty="0">
              <a:solidFill>
                <a:srgbClr val="0033C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420623" lvl="0" indent="0" algn="just" defTabSz="420623" rtl="1">
              <a:lnSpc>
                <a:spcPct val="115000"/>
              </a:lnSpc>
              <a:spcBef>
                <a:spcPts val="9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4000" b="1" dirty="0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"</a:t>
            </a:r>
            <a:r>
              <a:rPr sz="4000" b="1" dirty="0" err="1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رأى</a:t>
            </a:r>
            <a:r>
              <a:rPr sz="4000" b="1" dirty="0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000" b="1" dirty="0" err="1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كل</a:t>
            </a:r>
            <a:r>
              <a:rPr sz="4000" b="1" dirty="0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000" b="1" dirty="0" err="1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من</a:t>
            </a:r>
            <a:r>
              <a:rPr sz="4000" b="1" dirty="0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000" b="1" dirty="0">
                <a:solidFill>
                  <a:srgbClr val="0033CC"/>
                </a:solidFill>
                <a:latin typeface="Calibri"/>
                <a:ea typeface="Calibri"/>
                <a:cs typeface="Calibri"/>
                <a:sym typeface="Calibri"/>
              </a:rPr>
              <a:t>James </a:t>
            </a:r>
            <a:r>
              <a:rPr sz="4000" b="1" dirty="0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 و </a:t>
            </a:r>
            <a:r>
              <a:rPr sz="4000" b="1" dirty="0">
                <a:solidFill>
                  <a:srgbClr val="0033CC"/>
                </a:solidFill>
                <a:latin typeface="Calibri"/>
                <a:ea typeface="Calibri"/>
                <a:cs typeface="Calibri"/>
                <a:sym typeface="Calibri"/>
              </a:rPr>
              <a:t>Ronald</a:t>
            </a:r>
            <a:r>
              <a:rPr sz="4000" b="1" dirty="0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 (1994) </a:t>
            </a:r>
            <a:r>
              <a:rPr sz="4000" b="1" dirty="0" err="1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أن</a:t>
            </a:r>
            <a:r>
              <a:rPr sz="4000" b="1" dirty="0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000" b="1" dirty="0" err="1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الجرذان</a:t>
            </a:r>
            <a:r>
              <a:rPr sz="4000" b="1" dirty="0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000" b="1" dirty="0" err="1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تتابع</a:t>
            </a:r>
            <a:r>
              <a:rPr sz="4000" b="1" dirty="0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000" b="1" dirty="0" err="1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المثيرات</a:t>
            </a:r>
            <a:r>
              <a:rPr sz="4000" b="1" dirty="0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000" b="1" dirty="0" err="1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الموجودة</a:t>
            </a:r>
            <a:r>
              <a:rPr sz="4000" b="1" dirty="0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000" b="1" dirty="0" err="1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خارج</a:t>
            </a:r>
            <a:r>
              <a:rPr sz="4000" b="1" dirty="0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000" b="1" dirty="0" err="1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المتاهة</a:t>
            </a:r>
            <a:r>
              <a:rPr sz="4000" b="1" dirty="0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000" b="1" dirty="0" err="1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للتعرف</a:t>
            </a:r>
            <a:r>
              <a:rPr sz="4000" b="1" dirty="0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000" b="1" dirty="0" err="1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على</a:t>
            </a:r>
            <a:r>
              <a:rPr sz="4000" b="1" dirty="0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000" b="1" dirty="0" err="1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طريقها</a:t>
            </a:r>
            <a:r>
              <a:rPr sz="4000" b="1" dirty="0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000" b="1" dirty="0" err="1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في</a:t>
            </a:r>
            <a:r>
              <a:rPr sz="4000" b="1" dirty="0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000" b="1" dirty="0" err="1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المتاهة</a:t>
            </a:r>
            <a:r>
              <a:rPr sz="4000" b="1" dirty="0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 ، </a:t>
            </a:r>
            <a:r>
              <a:rPr sz="4000" b="1" dirty="0" err="1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وقد</a:t>
            </a:r>
            <a:r>
              <a:rPr sz="4000" b="1" dirty="0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000" b="1" dirty="0" err="1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أطلق</a:t>
            </a:r>
            <a:r>
              <a:rPr sz="4000" b="1" dirty="0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000" b="1" dirty="0" err="1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على</a:t>
            </a:r>
            <a:r>
              <a:rPr sz="4000" b="1" dirty="0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000" b="1" dirty="0" err="1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هذه</a:t>
            </a:r>
            <a:r>
              <a:rPr sz="4000" b="1" dirty="0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000" b="1" dirty="0" err="1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المثيرات</a:t>
            </a:r>
            <a:r>
              <a:rPr sz="4000" b="1" dirty="0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000" b="1" dirty="0" err="1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اسم</a:t>
            </a:r>
            <a:r>
              <a:rPr sz="4000" b="1" dirty="0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 (</a:t>
            </a:r>
            <a:r>
              <a:rPr sz="4000" b="1" dirty="0" err="1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الإشارات</a:t>
            </a:r>
            <a:r>
              <a:rPr sz="4000" b="1" dirty="0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000" b="1" dirty="0" err="1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الخارجية</a:t>
            </a:r>
            <a:r>
              <a:rPr sz="4000" b="1" dirty="0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) (</a:t>
            </a:r>
            <a:r>
              <a:rPr sz="4000" b="1" dirty="0">
                <a:solidFill>
                  <a:srgbClr val="0033CC"/>
                </a:solidFill>
                <a:latin typeface="Calibri"/>
                <a:ea typeface="Calibri"/>
                <a:cs typeface="Calibri"/>
                <a:sym typeface="Calibri"/>
              </a:rPr>
              <a:t>James &amp; Ronald, 1994; James &amp; Carpenter, 1995; Moore &amp; Cole, 1993</a:t>
            </a:r>
            <a:r>
              <a:rPr sz="4000" b="1" dirty="0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) </a:t>
            </a:r>
            <a:r>
              <a:rPr sz="4000" b="1" dirty="0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. </a:t>
            </a:r>
            <a:r>
              <a:rPr sz="4000" b="1" dirty="0" err="1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ففي</a:t>
            </a:r>
            <a:r>
              <a:rPr sz="4000" b="1" dirty="0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000" b="1" dirty="0" err="1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إحدى</a:t>
            </a:r>
            <a:r>
              <a:rPr sz="4000" b="1" dirty="0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000" b="1" dirty="0" err="1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الدراسات</a:t>
            </a:r>
            <a:r>
              <a:rPr sz="4000" b="1" dirty="0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000" b="1" dirty="0" err="1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تم</a:t>
            </a:r>
            <a:r>
              <a:rPr sz="4000" b="1" dirty="0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000" b="1" dirty="0" err="1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وضع</a:t>
            </a:r>
            <a:r>
              <a:rPr sz="4000" b="1" dirty="0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000" b="1" dirty="0" err="1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ثلاثة</a:t>
            </a:r>
            <a:r>
              <a:rPr sz="4000" b="1" dirty="0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000" b="1" dirty="0" err="1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مجموعات</a:t>
            </a:r>
            <a:r>
              <a:rPr sz="4000" b="1" dirty="0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000" b="1" dirty="0" err="1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من</a:t>
            </a:r>
            <a:r>
              <a:rPr sz="4000" b="1" dirty="0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000" b="1" dirty="0" err="1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الجرذان</a:t>
            </a:r>
            <a:r>
              <a:rPr sz="4000" b="1" dirty="0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000" b="1" dirty="0" err="1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في</a:t>
            </a:r>
            <a:r>
              <a:rPr sz="4000" b="1" dirty="0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000" b="1" dirty="0" err="1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المتاهة</a:t>
            </a:r>
            <a:r>
              <a:rPr sz="4000" b="1" dirty="0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 ، </a:t>
            </a:r>
            <a:r>
              <a:rPr sz="4000" b="1" dirty="0" err="1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وتشغيل</a:t>
            </a:r>
            <a:r>
              <a:rPr sz="4000" b="1" dirty="0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000" b="1" dirty="0" err="1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الإضاءة</a:t>
            </a:r>
            <a:r>
              <a:rPr sz="4000" b="1" dirty="0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000" b="1" dirty="0" err="1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للدلالة</a:t>
            </a:r>
            <a:r>
              <a:rPr sz="4000" b="1" dirty="0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000" b="1" dirty="0" err="1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على</a:t>
            </a:r>
            <a:r>
              <a:rPr sz="4000" b="1" dirty="0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000" b="1" dirty="0" err="1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الطريق</a:t>
            </a:r>
            <a:r>
              <a:rPr sz="4000" b="1" dirty="0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000" b="1" dirty="0" err="1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الصحيح</a:t>
            </a:r>
            <a:r>
              <a:rPr sz="4000" b="1" dirty="0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000" b="1" dirty="0" err="1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في</a:t>
            </a:r>
            <a:r>
              <a:rPr sz="4000" b="1" dirty="0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000" b="1" dirty="0" err="1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المتاهة</a:t>
            </a:r>
            <a:r>
              <a:rPr sz="4000" b="1" dirty="0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000" b="1" dirty="0" err="1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للوصول</a:t>
            </a:r>
            <a:r>
              <a:rPr sz="4000" b="1" dirty="0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000" b="1" dirty="0" err="1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إلى</a:t>
            </a:r>
            <a:r>
              <a:rPr sz="4000" b="1" dirty="0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000" b="1" dirty="0" err="1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الطعام</a:t>
            </a:r>
            <a:r>
              <a:rPr sz="4000" b="1" dirty="0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 ، </a:t>
            </a:r>
            <a:r>
              <a:rPr sz="4000" b="1" dirty="0" err="1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أي</a:t>
            </a:r>
            <a:r>
              <a:rPr sz="4000" b="1" dirty="0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000" b="1" dirty="0" err="1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متابعة</a:t>
            </a:r>
            <a:r>
              <a:rPr sz="4000" b="1" dirty="0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000" b="1" dirty="0" err="1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الجرذ</a:t>
            </a:r>
            <a:r>
              <a:rPr sz="4000" b="1" dirty="0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000" b="1" dirty="0" err="1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للضوء</a:t>
            </a:r>
            <a:r>
              <a:rPr sz="4000" b="1" dirty="0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000" b="1" dirty="0" err="1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تجعله</a:t>
            </a:r>
            <a:r>
              <a:rPr sz="4000" b="1" dirty="0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000" b="1" dirty="0" err="1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يصل</a:t>
            </a:r>
            <a:r>
              <a:rPr sz="4000" b="1" dirty="0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000" b="1" dirty="0" err="1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إلى</a:t>
            </a:r>
            <a:r>
              <a:rPr sz="4000" b="1" dirty="0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000" b="1" dirty="0" err="1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الطعام</a:t>
            </a:r>
            <a:r>
              <a:rPr sz="4000" b="1" dirty="0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 ، </a:t>
            </a:r>
            <a:r>
              <a:rPr sz="4000" b="1" dirty="0" err="1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وكان</a:t>
            </a:r>
            <a:r>
              <a:rPr sz="4000" b="1" dirty="0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000" b="1" dirty="0" err="1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الفرضية</a:t>
            </a:r>
            <a:r>
              <a:rPr sz="4000" b="1" dirty="0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000" b="1" dirty="0" err="1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أن</a:t>
            </a:r>
            <a:r>
              <a:rPr sz="4000" b="1" dirty="0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000" b="1" dirty="0" err="1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طول</a:t>
            </a:r>
            <a:r>
              <a:rPr sz="4000" b="1" dirty="0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000" b="1" dirty="0" err="1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فترة</a:t>
            </a:r>
            <a:r>
              <a:rPr sz="4000" b="1" dirty="0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000" b="1" dirty="0" err="1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عرض</a:t>
            </a:r>
            <a:r>
              <a:rPr sz="4000" b="1" dirty="0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000" b="1" dirty="0" err="1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الضوء</a:t>
            </a:r>
            <a:r>
              <a:rPr sz="4000" b="1" dirty="0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000" b="1" dirty="0" err="1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تؤدي</a:t>
            </a:r>
            <a:r>
              <a:rPr sz="4000" b="1" dirty="0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000" b="1" dirty="0" err="1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إلى</a:t>
            </a:r>
            <a:r>
              <a:rPr sz="4000" b="1" dirty="0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000" b="1" dirty="0" err="1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سرعة</a:t>
            </a:r>
            <a:r>
              <a:rPr sz="4000" b="1" dirty="0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000" b="1" dirty="0" err="1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وصول</a:t>
            </a:r>
            <a:r>
              <a:rPr sz="4000" b="1" dirty="0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000" b="1" dirty="0" err="1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الجرذ</a:t>
            </a:r>
            <a:r>
              <a:rPr sz="4000" b="1" dirty="0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000" b="1" dirty="0" err="1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إلى</a:t>
            </a:r>
            <a:r>
              <a:rPr sz="4000" b="1" dirty="0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000" b="1" dirty="0" err="1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الطعام</a:t>
            </a:r>
            <a:r>
              <a:rPr sz="4000" b="1" dirty="0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 ، </a:t>
            </a:r>
            <a:r>
              <a:rPr sz="4000" b="1" dirty="0" err="1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وبالفعل</a:t>
            </a:r>
            <a:r>
              <a:rPr sz="4000" b="1" dirty="0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000" b="1" dirty="0" err="1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دلت</a:t>
            </a:r>
            <a:r>
              <a:rPr sz="4000" b="1" dirty="0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000" b="1" dirty="0" err="1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النتائج</a:t>
            </a:r>
            <a:r>
              <a:rPr sz="4000" b="1" dirty="0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000" b="1" dirty="0" err="1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على</a:t>
            </a:r>
            <a:r>
              <a:rPr sz="4000" b="1" dirty="0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000" b="1" dirty="0" err="1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أن</a:t>
            </a:r>
            <a:r>
              <a:rPr sz="4000" b="1" dirty="0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000" b="1" dirty="0" err="1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الجرذان</a:t>
            </a:r>
            <a:r>
              <a:rPr sz="4000" b="1" dirty="0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000" b="1" dirty="0" err="1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التي</a:t>
            </a:r>
            <a:r>
              <a:rPr sz="4000" b="1" dirty="0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000" b="1" dirty="0" err="1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عرض</a:t>
            </a:r>
            <a:r>
              <a:rPr sz="4000" b="1" dirty="0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000" b="1" dirty="0" err="1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عليها</a:t>
            </a:r>
            <a:r>
              <a:rPr sz="4000" b="1" dirty="0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000" b="1" dirty="0" err="1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الضوء</a:t>
            </a:r>
            <a:r>
              <a:rPr sz="4000" b="1" dirty="0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000" b="1" dirty="0" err="1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لمدة</a:t>
            </a:r>
            <a:r>
              <a:rPr sz="4000" b="1" dirty="0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000" b="1" dirty="0" err="1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خمس</a:t>
            </a:r>
            <a:r>
              <a:rPr sz="4000" b="1" dirty="0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000" b="1" dirty="0" err="1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ثوان</a:t>
            </a:r>
            <a:r>
              <a:rPr sz="4000" b="1" dirty="0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000" b="1" dirty="0" err="1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فقط</a:t>
            </a:r>
            <a:r>
              <a:rPr sz="4000" b="1" dirty="0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 ، </a:t>
            </a:r>
            <a:r>
              <a:rPr sz="4000" b="1" dirty="0" err="1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كانت</a:t>
            </a:r>
            <a:r>
              <a:rPr sz="4000" b="1" dirty="0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000" b="1" dirty="0" err="1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أبطأ</a:t>
            </a:r>
            <a:r>
              <a:rPr sz="4000" b="1" dirty="0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000" b="1" dirty="0" err="1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في</a:t>
            </a:r>
            <a:r>
              <a:rPr sz="4000" b="1" dirty="0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000" b="1" dirty="0" err="1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التعلم</a:t>
            </a:r>
            <a:r>
              <a:rPr sz="4000" b="1" dirty="0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000" b="1" dirty="0" err="1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مقارنة</a:t>
            </a:r>
            <a:r>
              <a:rPr sz="4000" b="1" dirty="0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000" b="1" dirty="0" err="1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بالمجموعتين</a:t>
            </a:r>
            <a:r>
              <a:rPr sz="4000" b="1" dirty="0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000" b="1" dirty="0" err="1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اللتين</a:t>
            </a:r>
            <a:r>
              <a:rPr sz="4000" b="1" dirty="0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000" b="1" dirty="0" err="1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عرض</a:t>
            </a:r>
            <a:r>
              <a:rPr sz="4000" b="1" dirty="0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000" b="1" dirty="0" err="1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عليها</a:t>
            </a:r>
            <a:r>
              <a:rPr sz="4000" b="1" dirty="0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000" b="1" dirty="0" err="1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الضوء</a:t>
            </a:r>
            <a:r>
              <a:rPr sz="4000" b="1" dirty="0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000" b="1" dirty="0" err="1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لمدة</a:t>
            </a:r>
            <a:r>
              <a:rPr sz="4000" b="1" dirty="0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 10 </a:t>
            </a:r>
            <a:r>
              <a:rPr sz="4000" b="1" dirty="0" err="1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أو</a:t>
            </a:r>
            <a:r>
              <a:rPr sz="4000" b="1" dirty="0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 20 </a:t>
            </a:r>
            <a:r>
              <a:rPr sz="4000" b="1" dirty="0" err="1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ثانية</a:t>
            </a:r>
            <a:r>
              <a:rPr sz="4000" b="1" dirty="0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 . </a:t>
            </a:r>
            <a:r>
              <a:rPr sz="4000" b="1" dirty="0" err="1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وفي</a:t>
            </a:r>
            <a:r>
              <a:rPr sz="4000" b="1" dirty="0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000" b="1" dirty="0" err="1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المقابل</a:t>
            </a:r>
            <a:r>
              <a:rPr sz="4000" b="1" dirty="0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000" b="1" dirty="0" err="1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لم</a:t>
            </a:r>
            <a:r>
              <a:rPr sz="4000" b="1" dirty="0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000" b="1" dirty="0" err="1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يوجد</a:t>
            </a:r>
            <a:r>
              <a:rPr sz="4000" b="1" dirty="0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000" b="1" dirty="0" err="1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فرق</a:t>
            </a:r>
            <a:r>
              <a:rPr sz="4000" b="1" dirty="0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000" b="1" dirty="0" err="1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في</a:t>
            </a:r>
            <a:r>
              <a:rPr sz="4000" b="1" dirty="0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000" b="1" dirty="0" err="1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تعلم</a:t>
            </a:r>
            <a:r>
              <a:rPr sz="4000" b="1" dirty="0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000" b="1" dirty="0" err="1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الطريق</a:t>
            </a:r>
            <a:r>
              <a:rPr sz="4000" b="1" dirty="0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000" b="1" dirty="0" err="1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بين</a:t>
            </a:r>
            <a:r>
              <a:rPr sz="4000" b="1" dirty="0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000" b="1" dirty="0" err="1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المجموعتين</a:t>
            </a:r>
            <a:r>
              <a:rPr sz="4000" b="1" dirty="0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000" b="1" dirty="0" err="1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اللتين</a:t>
            </a:r>
            <a:r>
              <a:rPr sz="4000" b="1" dirty="0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000" b="1" dirty="0" err="1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عرض</a:t>
            </a:r>
            <a:r>
              <a:rPr sz="4000" b="1" dirty="0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000" b="1" dirty="0" err="1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عليهما</a:t>
            </a:r>
            <a:r>
              <a:rPr sz="4000" b="1" dirty="0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000" b="1" dirty="0" err="1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الضوء</a:t>
            </a:r>
            <a:r>
              <a:rPr sz="4000" b="1" dirty="0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000" b="1" dirty="0" err="1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لمدة</a:t>
            </a:r>
            <a:r>
              <a:rPr sz="4000" b="1" dirty="0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 10 </a:t>
            </a:r>
            <a:r>
              <a:rPr sz="4000" b="1" dirty="0" err="1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ثوان</a:t>
            </a:r>
            <a:r>
              <a:rPr sz="4000" b="1" dirty="0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 و20 </a:t>
            </a:r>
            <a:r>
              <a:rPr sz="4000" b="1" dirty="0" err="1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ثانية</a:t>
            </a:r>
            <a:r>
              <a:rPr sz="4000" b="1" dirty="0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000" b="1" dirty="0" err="1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على</a:t>
            </a:r>
            <a:r>
              <a:rPr sz="4000" b="1" dirty="0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000" b="1" dirty="0" err="1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التوالي</a:t>
            </a:r>
            <a:r>
              <a:rPr sz="4000" b="1" dirty="0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 . </a:t>
            </a:r>
            <a:r>
              <a:rPr sz="4000" b="1" dirty="0" err="1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وهذا</a:t>
            </a:r>
            <a:r>
              <a:rPr sz="4000" b="1" dirty="0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000" b="1" dirty="0" err="1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دليل</a:t>
            </a:r>
            <a:r>
              <a:rPr sz="4000" b="1" dirty="0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000" b="1" dirty="0" err="1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على</a:t>
            </a:r>
            <a:r>
              <a:rPr sz="4000" b="1" dirty="0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000" b="1" dirty="0" err="1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أن</a:t>
            </a:r>
            <a:r>
              <a:rPr sz="4000" b="1" dirty="0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000" b="1" dirty="0" err="1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الجرذان</a:t>
            </a:r>
            <a:r>
              <a:rPr sz="4000" b="1" dirty="0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000" b="1" dirty="0" err="1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تحتاج</a:t>
            </a:r>
            <a:r>
              <a:rPr sz="4000" b="1" dirty="0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000" b="1" dirty="0" err="1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إلى</a:t>
            </a:r>
            <a:r>
              <a:rPr sz="4000" b="1" dirty="0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 10 </a:t>
            </a:r>
            <a:r>
              <a:rPr sz="4000" b="1" dirty="0" err="1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ثوان</a:t>
            </a:r>
            <a:r>
              <a:rPr sz="4000" b="1" dirty="0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000" b="1" dirty="0" err="1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فقط</a:t>
            </a:r>
            <a:r>
              <a:rPr sz="4000" b="1" dirty="0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000" b="1" dirty="0" err="1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من</a:t>
            </a:r>
            <a:r>
              <a:rPr sz="4000" b="1" dirty="0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000" b="1" dirty="0" err="1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الانتباه</a:t>
            </a:r>
            <a:r>
              <a:rPr sz="4000" b="1" dirty="0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000" b="1" dirty="0" err="1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للمثيرات</a:t>
            </a:r>
            <a:r>
              <a:rPr sz="4000" b="1" dirty="0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000" b="1" dirty="0" err="1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الخارجية</a:t>
            </a:r>
            <a:r>
              <a:rPr sz="4000" b="1" dirty="0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000" b="1" dirty="0" err="1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لكي</a:t>
            </a:r>
            <a:r>
              <a:rPr sz="4000" b="1" dirty="0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000" b="1" dirty="0" err="1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تتعلم</a:t>
            </a:r>
            <a:r>
              <a:rPr sz="4000" b="1" dirty="0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000" b="1" dirty="0" err="1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الطريق</a:t>
            </a:r>
            <a:r>
              <a:rPr sz="4000" b="1" dirty="0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000" b="1" dirty="0" err="1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الصحيح</a:t>
            </a:r>
            <a:r>
              <a:rPr sz="4000" b="1" dirty="0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 .</a:t>
            </a:r>
            <a:endParaRPr sz="4000" b="1" dirty="0">
              <a:solidFill>
                <a:srgbClr val="0033C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420623" lvl="0" indent="0" algn="just" defTabSz="420623" rtl="1">
              <a:lnSpc>
                <a:spcPct val="115000"/>
              </a:lnSpc>
              <a:spcBef>
                <a:spcPts val="9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4000" b="1" dirty="0" err="1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فتعلم</a:t>
            </a:r>
            <a:r>
              <a:rPr sz="4000" b="1" dirty="0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000" b="1" dirty="0" err="1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الجرذان</a:t>
            </a:r>
            <a:r>
              <a:rPr sz="4000" b="1" dirty="0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000" b="1" dirty="0" err="1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لاستخدام</a:t>
            </a:r>
            <a:r>
              <a:rPr sz="4000" b="1" dirty="0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000" b="1" dirty="0" err="1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المثيرات</a:t>
            </a:r>
            <a:r>
              <a:rPr sz="4000" b="1" dirty="0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000" b="1" dirty="0" err="1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الخارجية</a:t>
            </a:r>
            <a:r>
              <a:rPr sz="4000" b="1" dirty="0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000" b="1" dirty="0" err="1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هو</a:t>
            </a:r>
            <a:r>
              <a:rPr sz="4000" b="1" dirty="0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000" b="1" dirty="0" err="1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أحد</a:t>
            </a:r>
            <a:r>
              <a:rPr sz="4000" b="1" dirty="0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000" b="1" dirty="0" err="1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العوامل</a:t>
            </a:r>
            <a:r>
              <a:rPr sz="4000" b="1" dirty="0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000" b="1" dirty="0" err="1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المهمة</a:t>
            </a:r>
            <a:r>
              <a:rPr sz="4000" b="1" dirty="0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000" b="1" dirty="0" err="1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المساعدة</a:t>
            </a:r>
            <a:r>
              <a:rPr sz="4000" b="1" dirty="0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000" b="1" dirty="0" err="1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على</a:t>
            </a:r>
            <a:r>
              <a:rPr sz="4000" b="1" dirty="0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000" b="1" dirty="0" err="1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التعلم</a:t>
            </a:r>
            <a:r>
              <a:rPr sz="4000" b="1" dirty="0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 ، </a:t>
            </a:r>
            <a:r>
              <a:rPr sz="4000" b="1" dirty="0" err="1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ولكن</a:t>
            </a:r>
            <a:r>
              <a:rPr sz="4000" b="1" dirty="0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000" b="1" dirty="0" err="1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هل</a:t>
            </a:r>
            <a:r>
              <a:rPr sz="4000" b="1" dirty="0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000" b="1" dirty="0" err="1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تستطيع</a:t>
            </a:r>
            <a:r>
              <a:rPr sz="4000" b="1" dirty="0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000" b="1" dirty="0" err="1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الجرذان</a:t>
            </a:r>
            <a:r>
              <a:rPr sz="4000" b="1" dirty="0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000" b="1" dirty="0" err="1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الاستجابة</a:t>
            </a:r>
            <a:r>
              <a:rPr sz="4000" b="1" dirty="0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000" b="1" dirty="0" err="1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لأشكال</a:t>
            </a:r>
            <a:r>
              <a:rPr sz="4000" b="1" dirty="0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000" b="1" dirty="0" err="1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مختلفة</a:t>
            </a:r>
            <a:r>
              <a:rPr sz="4000" b="1" dirty="0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000" b="1" dirty="0" err="1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من</a:t>
            </a:r>
            <a:r>
              <a:rPr sz="4000" b="1" dirty="0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000" b="1" dirty="0" err="1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المثيرات</a:t>
            </a:r>
            <a:r>
              <a:rPr sz="4000" b="1" dirty="0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000" b="1" dirty="0" err="1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الخارجية</a:t>
            </a:r>
            <a:r>
              <a:rPr sz="4000" b="1" dirty="0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 ، </a:t>
            </a:r>
            <a:r>
              <a:rPr sz="4000" b="1" dirty="0" err="1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مثل</a:t>
            </a:r>
            <a:r>
              <a:rPr sz="4000" b="1" dirty="0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000" b="1" dirty="0" err="1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أضواء</a:t>
            </a:r>
            <a:r>
              <a:rPr sz="4000" b="1" dirty="0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000" b="1" dirty="0" err="1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مختلفة</a:t>
            </a:r>
            <a:r>
              <a:rPr sz="4000" b="1" dirty="0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000" b="1" dirty="0" err="1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واللون</a:t>
            </a:r>
            <a:r>
              <a:rPr sz="4000" b="1" dirty="0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000" b="1" dirty="0" err="1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والشدة</a:t>
            </a:r>
            <a:r>
              <a:rPr sz="4000" b="1" dirty="0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 ؟ </a:t>
            </a:r>
            <a:r>
              <a:rPr sz="4000" b="1" dirty="0" err="1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هذا</a:t>
            </a:r>
            <a:r>
              <a:rPr sz="4000" b="1" dirty="0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000" b="1" dirty="0" err="1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ما</a:t>
            </a:r>
            <a:r>
              <a:rPr sz="4000" b="1" dirty="0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000" b="1" dirty="0" err="1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طرحه</a:t>
            </a:r>
            <a:r>
              <a:rPr sz="4000" b="1" dirty="0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000" b="1" dirty="0">
                <a:solidFill>
                  <a:srgbClr val="0033CC"/>
                </a:solidFill>
                <a:latin typeface="Calibri"/>
                <a:ea typeface="Calibri"/>
                <a:cs typeface="Calibri"/>
                <a:sym typeface="Calibri"/>
              </a:rPr>
              <a:t>James </a:t>
            </a:r>
            <a:r>
              <a:rPr sz="4000" b="1" dirty="0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 و </a:t>
            </a:r>
            <a:r>
              <a:rPr sz="4000" b="1" dirty="0">
                <a:solidFill>
                  <a:srgbClr val="0033CC"/>
                </a:solidFill>
                <a:latin typeface="Calibri"/>
                <a:ea typeface="Calibri"/>
                <a:cs typeface="Calibri"/>
                <a:sym typeface="Calibri"/>
              </a:rPr>
              <a:t> Carpenter </a:t>
            </a:r>
            <a:r>
              <a:rPr sz="4000" b="1" dirty="0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 (1995)</a:t>
            </a:r>
            <a:r>
              <a:rPr sz="4000" b="1" dirty="0">
                <a:solidFill>
                  <a:srgbClr val="0033CC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sz="4000" b="1" dirty="0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000" b="1" dirty="0" err="1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في</a:t>
            </a:r>
            <a:r>
              <a:rPr sz="4000" b="1" dirty="0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000" b="1" dirty="0" err="1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دراستهما</a:t>
            </a:r>
            <a:r>
              <a:rPr sz="4000" b="1" dirty="0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000" b="1" dirty="0" err="1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لأثر</a:t>
            </a:r>
            <a:r>
              <a:rPr sz="4000" b="1" dirty="0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000" b="1" dirty="0" err="1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أشكال</a:t>
            </a:r>
            <a:r>
              <a:rPr sz="4000" b="1" dirty="0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000" b="1" dirty="0" err="1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مختلفة</a:t>
            </a:r>
            <a:r>
              <a:rPr sz="4000" b="1" dirty="0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000" b="1" dirty="0" err="1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من</a:t>
            </a:r>
            <a:r>
              <a:rPr sz="4000" b="1" dirty="0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000" b="1" dirty="0" err="1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الإضاءة</a:t>
            </a:r>
            <a:r>
              <a:rPr sz="4000" b="1" dirty="0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000" b="1" dirty="0" err="1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على</a:t>
            </a:r>
            <a:r>
              <a:rPr sz="4000" b="1" dirty="0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000" b="1" dirty="0" err="1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تعلم</a:t>
            </a:r>
            <a:r>
              <a:rPr sz="4000" b="1" dirty="0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000" b="1" dirty="0" err="1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الجرذان</a:t>
            </a:r>
            <a:r>
              <a:rPr sz="4000" b="1" dirty="0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 ... </a:t>
            </a:r>
            <a:r>
              <a:rPr sz="4000" b="1" dirty="0" err="1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الخ</a:t>
            </a:r>
            <a:r>
              <a:rPr sz="4000" b="1" dirty="0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 ".</a:t>
            </a:r>
            <a:endParaRPr sz="4000" b="1" dirty="0">
              <a:solidFill>
                <a:srgbClr val="0033CC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>
            <a:spLocks noGrp="1"/>
          </p:cNvSpPr>
          <p:nvPr>
            <p:ph type="title"/>
          </p:nvPr>
        </p:nvSpPr>
        <p:spPr>
          <a:xfrm>
            <a:off x="2032000" y="2195840"/>
            <a:ext cx="20320001" cy="8114170"/>
          </a:xfrm>
          <a:prstGeom prst="rect">
            <a:avLst/>
          </a:prstGeom>
        </p:spPr>
        <p:txBody>
          <a:bodyPr>
            <a:normAutofit/>
          </a:bodyPr>
          <a:lstStyle/>
          <a:p>
            <a:pPr marR="457200" lvl="0" algn="r" defTabSz="457200" rtl="1">
              <a:lnSpc>
                <a:spcPct val="115000"/>
              </a:lnSpc>
              <a:spcBef>
                <a:spcPts val="10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6600" b="1" dirty="0" err="1">
                <a:solidFill>
                  <a:srgbClr val="FF0000"/>
                </a:solidFill>
                <a:latin typeface="Helvetica"/>
                <a:ea typeface="Helvetica"/>
                <a:cs typeface="Helvetica"/>
                <a:sym typeface="Helvetica"/>
              </a:rPr>
              <a:t>النص</a:t>
            </a:r>
            <a:r>
              <a:rPr sz="6600" b="1" dirty="0">
                <a:solidFill>
                  <a:srgbClr val="FF0000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6600" b="1" dirty="0" err="1">
                <a:solidFill>
                  <a:srgbClr val="FF0000"/>
                </a:solidFill>
                <a:latin typeface="Helvetica"/>
                <a:ea typeface="Helvetica"/>
                <a:cs typeface="Helvetica"/>
                <a:sym typeface="Helvetica"/>
              </a:rPr>
              <a:t>الأول</a:t>
            </a:r>
            <a:r>
              <a:rPr sz="6600" b="1" dirty="0">
                <a:solidFill>
                  <a:srgbClr val="FF0000"/>
                </a:solidFill>
                <a:latin typeface="Helvetica"/>
                <a:ea typeface="Helvetica"/>
                <a:cs typeface="Helvetica"/>
                <a:sym typeface="Helvetica"/>
              </a:rPr>
              <a:t> : </a:t>
            </a:r>
            <a:endParaRPr sz="6600" b="1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R="914400" lvl="0" indent="-228600" algn="r" defTabSz="457200" rtl="1">
              <a:lnSpc>
                <a:spcPct val="115000"/>
              </a:lnSpc>
              <a:spcBef>
                <a:spcPts val="10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6600" dirty="0">
                <a:solidFill>
                  <a:srgbClr val="0033CC"/>
                </a:solidFill>
                <a:latin typeface="Symbol"/>
                <a:ea typeface="Symbol"/>
                <a:cs typeface="Symbol"/>
                <a:sym typeface="Symbol"/>
              </a:rPr>
              <a:t>•	</a:t>
            </a:r>
            <a:r>
              <a:rPr sz="6600" dirty="0" err="1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غير</a:t>
            </a:r>
            <a:r>
              <a:rPr sz="6600" dirty="0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6600" dirty="0" err="1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منظم</a:t>
            </a:r>
            <a:r>
              <a:rPr sz="6600" dirty="0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 ، </a:t>
            </a:r>
            <a:r>
              <a:rPr sz="6600" dirty="0" err="1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ولم</a:t>
            </a:r>
            <a:r>
              <a:rPr sz="6600" dirty="0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6600" dirty="0" err="1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يكن</a:t>
            </a:r>
            <a:r>
              <a:rPr sz="6600" dirty="0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6600" dirty="0" err="1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له</a:t>
            </a:r>
            <a:r>
              <a:rPr sz="6600" dirty="0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6600" dirty="0" err="1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موضوع</a:t>
            </a:r>
            <a:r>
              <a:rPr sz="6600" dirty="0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6600" dirty="0" err="1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محدد</a:t>
            </a:r>
            <a:r>
              <a:rPr sz="6600" dirty="0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 .</a:t>
            </a:r>
            <a:endParaRPr sz="6600" dirty="0">
              <a:solidFill>
                <a:srgbClr val="0033CC"/>
              </a:solidFill>
              <a:latin typeface="Arial"/>
              <a:ea typeface="Arial"/>
              <a:cs typeface="Arial"/>
              <a:sym typeface="Arial"/>
            </a:endParaRPr>
          </a:p>
          <a:p>
            <a:pPr marR="914400" lvl="0" indent="-228600" algn="r" defTabSz="457200" rtl="1">
              <a:lnSpc>
                <a:spcPct val="115000"/>
              </a:lnSpc>
              <a:spcBef>
                <a:spcPts val="10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6600" dirty="0">
                <a:solidFill>
                  <a:srgbClr val="0033CC"/>
                </a:solidFill>
                <a:latin typeface="Symbol"/>
                <a:ea typeface="Symbol"/>
                <a:cs typeface="Symbol"/>
                <a:sym typeface="Symbol"/>
              </a:rPr>
              <a:t>•	</a:t>
            </a:r>
            <a:r>
              <a:rPr sz="6600" dirty="0" err="1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استخدمت</a:t>
            </a:r>
            <a:r>
              <a:rPr sz="6600" dirty="0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6600" dirty="0" err="1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المقالات</a:t>
            </a:r>
            <a:r>
              <a:rPr sz="6600" dirty="0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6600" dirty="0" err="1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كمحاور</a:t>
            </a:r>
            <a:r>
              <a:rPr sz="6600" dirty="0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6600" dirty="0" err="1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للنص</a:t>
            </a:r>
            <a:r>
              <a:rPr sz="6600" dirty="0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 ، </a:t>
            </a:r>
            <a:r>
              <a:rPr sz="6600" dirty="0" err="1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ولم</a:t>
            </a:r>
            <a:r>
              <a:rPr sz="6600" dirty="0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6600" dirty="0" err="1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توضع</a:t>
            </a:r>
            <a:r>
              <a:rPr sz="6600" dirty="0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6600" dirty="0" err="1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أفكار</a:t>
            </a:r>
            <a:r>
              <a:rPr sz="6600" dirty="0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6600" dirty="0" err="1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الباحث</a:t>
            </a:r>
            <a:r>
              <a:rPr sz="6600" dirty="0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6600" dirty="0" err="1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كمحاور</a:t>
            </a:r>
            <a:r>
              <a:rPr sz="6600" dirty="0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6600" dirty="0" err="1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للنص</a:t>
            </a:r>
            <a:r>
              <a:rPr sz="6600" dirty="0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 .</a:t>
            </a:r>
            <a:endParaRPr sz="6600" dirty="0">
              <a:solidFill>
                <a:srgbClr val="0033CC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>
            <a:spLocks noGrp="1"/>
          </p:cNvSpPr>
          <p:nvPr>
            <p:ph type="title"/>
          </p:nvPr>
        </p:nvSpPr>
        <p:spPr>
          <a:xfrm>
            <a:off x="2032000" y="2419194"/>
            <a:ext cx="20320000" cy="9742325"/>
          </a:xfrm>
          <a:prstGeom prst="rect">
            <a:avLst/>
          </a:prstGeom>
        </p:spPr>
        <p:txBody>
          <a:bodyPr anchor="t">
            <a:noAutofit/>
          </a:bodyPr>
          <a:lstStyle/>
          <a:p>
            <a:pPr marR="374904" lvl="0" algn="r" defTabSz="374904" rtl="1">
              <a:lnSpc>
                <a:spcPct val="115000"/>
              </a:lnSpc>
              <a:spcBef>
                <a:spcPts val="8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6000" b="1" dirty="0" err="1">
                <a:solidFill>
                  <a:srgbClr val="FF0000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النص</a:t>
            </a:r>
            <a:r>
              <a:rPr sz="6000" b="1" dirty="0">
                <a:solidFill>
                  <a:srgbClr val="FF0000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 </a:t>
            </a:r>
            <a:r>
              <a:rPr sz="6000" b="1" dirty="0" err="1">
                <a:solidFill>
                  <a:srgbClr val="FF0000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الثاني</a:t>
            </a:r>
            <a:r>
              <a:rPr sz="6000" b="1" dirty="0">
                <a:solidFill>
                  <a:srgbClr val="FF0000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 :</a:t>
            </a:r>
          </a:p>
          <a:p>
            <a:pPr marR="374904" lvl="0" algn="r" defTabSz="374904" rtl="1">
              <a:lnSpc>
                <a:spcPct val="115000"/>
              </a:lnSpc>
              <a:spcBef>
                <a:spcPts val="8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6000" b="1" dirty="0" err="1">
                <a:solidFill>
                  <a:srgbClr val="0033CC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كان</a:t>
            </a:r>
            <a:r>
              <a:rPr sz="6000" b="1" dirty="0">
                <a:solidFill>
                  <a:srgbClr val="0033CC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 </a:t>
            </a:r>
            <a:r>
              <a:rPr sz="6000" b="1" dirty="0" err="1">
                <a:solidFill>
                  <a:srgbClr val="0033CC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موضوعه</a:t>
            </a:r>
            <a:r>
              <a:rPr sz="6000" b="1" dirty="0">
                <a:solidFill>
                  <a:srgbClr val="0033CC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 : </a:t>
            </a:r>
            <a:r>
              <a:rPr lang="ar-SA" sz="6000" b="1" dirty="0" smtClean="0">
                <a:solidFill>
                  <a:srgbClr val="0033CC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 </a:t>
            </a:r>
            <a:r>
              <a:rPr sz="6000" b="1" dirty="0" err="1" smtClean="0">
                <a:solidFill>
                  <a:srgbClr val="0033CC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كيفية</a:t>
            </a:r>
            <a:r>
              <a:rPr sz="6000" b="1" dirty="0" smtClean="0">
                <a:solidFill>
                  <a:srgbClr val="0033CC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 </a:t>
            </a:r>
            <a:r>
              <a:rPr sz="6000" b="1" dirty="0" err="1">
                <a:solidFill>
                  <a:srgbClr val="0033CC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استخدام</a:t>
            </a:r>
            <a:r>
              <a:rPr sz="6000" b="1" dirty="0">
                <a:solidFill>
                  <a:srgbClr val="0033CC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 </a:t>
            </a:r>
            <a:r>
              <a:rPr sz="6000" b="1" dirty="0" err="1">
                <a:solidFill>
                  <a:srgbClr val="0033CC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الجرذان</a:t>
            </a:r>
            <a:r>
              <a:rPr sz="6000" b="1" dirty="0">
                <a:solidFill>
                  <a:srgbClr val="0033CC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 </a:t>
            </a:r>
            <a:r>
              <a:rPr sz="6000" b="1" dirty="0" err="1">
                <a:solidFill>
                  <a:srgbClr val="0033CC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للمثيرات</a:t>
            </a:r>
            <a:r>
              <a:rPr sz="6000" b="1" dirty="0">
                <a:solidFill>
                  <a:srgbClr val="0033CC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 </a:t>
            </a:r>
            <a:r>
              <a:rPr sz="6000" b="1" dirty="0" err="1">
                <a:solidFill>
                  <a:srgbClr val="0033CC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الخارجية</a:t>
            </a:r>
            <a:r>
              <a:rPr sz="6000" b="1" dirty="0">
                <a:solidFill>
                  <a:srgbClr val="0033CC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 </a:t>
            </a:r>
            <a:r>
              <a:rPr sz="6000" b="1" dirty="0" err="1">
                <a:solidFill>
                  <a:srgbClr val="0033CC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للتعلم</a:t>
            </a:r>
            <a:r>
              <a:rPr sz="6000" b="1" dirty="0">
                <a:solidFill>
                  <a:srgbClr val="0033CC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 </a:t>
            </a:r>
            <a:r>
              <a:rPr sz="6000" b="1" dirty="0" err="1">
                <a:solidFill>
                  <a:srgbClr val="0033CC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في</a:t>
            </a:r>
            <a:r>
              <a:rPr sz="6000" b="1" dirty="0">
                <a:solidFill>
                  <a:srgbClr val="0033CC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 </a:t>
            </a:r>
            <a:r>
              <a:rPr sz="6000" b="1" dirty="0" err="1">
                <a:solidFill>
                  <a:srgbClr val="0033CC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المتاهة</a:t>
            </a:r>
            <a:r>
              <a:rPr sz="6000" b="1" dirty="0">
                <a:solidFill>
                  <a:srgbClr val="0033CC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 .</a:t>
            </a:r>
          </a:p>
          <a:p>
            <a:pPr marR="374904" lvl="0" algn="r" defTabSz="374904" rtl="1">
              <a:lnSpc>
                <a:spcPct val="115000"/>
              </a:lnSpc>
              <a:spcBef>
                <a:spcPts val="8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6000" b="1" dirty="0">
                <a:solidFill>
                  <a:srgbClr val="0033CC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- </a:t>
            </a:r>
            <a:r>
              <a:rPr lang="ar-SA" sz="6000" b="1" dirty="0" smtClean="0">
                <a:solidFill>
                  <a:srgbClr val="0033CC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 </a:t>
            </a:r>
            <a:r>
              <a:rPr sz="6000" b="1" dirty="0" err="1" smtClean="0">
                <a:solidFill>
                  <a:srgbClr val="0033CC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يلاحظ</a:t>
            </a:r>
            <a:r>
              <a:rPr sz="6000" b="1" dirty="0" smtClean="0">
                <a:solidFill>
                  <a:srgbClr val="0033CC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 </a:t>
            </a:r>
            <a:r>
              <a:rPr sz="6000" b="1" dirty="0" err="1">
                <a:solidFill>
                  <a:srgbClr val="0033CC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في</a:t>
            </a:r>
            <a:r>
              <a:rPr sz="6000" b="1" dirty="0">
                <a:solidFill>
                  <a:srgbClr val="0033CC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 </a:t>
            </a:r>
            <a:r>
              <a:rPr sz="6000" b="1" dirty="0" err="1">
                <a:solidFill>
                  <a:srgbClr val="0033CC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النص</a:t>
            </a:r>
            <a:r>
              <a:rPr sz="6000" b="1" dirty="0">
                <a:solidFill>
                  <a:srgbClr val="0033CC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 </a:t>
            </a:r>
            <a:r>
              <a:rPr sz="6000" b="1" dirty="0" err="1">
                <a:solidFill>
                  <a:srgbClr val="0033CC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الثاني</a:t>
            </a:r>
            <a:r>
              <a:rPr sz="6000" b="1" dirty="0">
                <a:solidFill>
                  <a:srgbClr val="0033CC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 </a:t>
            </a:r>
            <a:r>
              <a:rPr sz="6000" b="1" dirty="0" err="1">
                <a:solidFill>
                  <a:srgbClr val="0033CC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أن</a:t>
            </a:r>
            <a:r>
              <a:rPr sz="6000" b="1" dirty="0">
                <a:solidFill>
                  <a:srgbClr val="0033CC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 </a:t>
            </a:r>
            <a:r>
              <a:rPr sz="6000" b="1" dirty="0" err="1">
                <a:solidFill>
                  <a:srgbClr val="0033CC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أحد</a:t>
            </a:r>
            <a:r>
              <a:rPr sz="6000" b="1" dirty="0">
                <a:solidFill>
                  <a:srgbClr val="0033CC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 </a:t>
            </a:r>
            <a:r>
              <a:rPr sz="6000" b="1" dirty="0" err="1">
                <a:solidFill>
                  <a:srgbClr val="0033CC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المراجع</a:t>
            </a:r>
            <a:r>
              <a:rPr sz="6000" b="1" dirty="0">
                <a:solidFill>
                  <a:srgbClr val="0033CC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 (Moore &amp; Cole, 1993) </a:t>
            </a:r>
            <a:r>
              <a:rPr sz="6000" b="1" dirty="0" err="1">
                <a:solidFill>
                  <a:srgbClr val="0033CC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ذكر</a:t>
            </a:r>
            <a:r>
              <a:rPr sz="6000" b="1" dirty="0">
                <a:solidFill>
                  <a:srgbClr val="0033CC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 </a:t>
            </a:r>
            <a:r>
              <a:rPr sz="6000" b="1" dirty="0" err="1">
                <a:solidFill>
                  <a:srgbClr val="0033CC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ولم</a:t>
            </a:r>
            <a:r>
              <a:rPr sz="6000" b="1" dirty="0">
                <a:solidFill>
                  <a:srgbClr val="0033CC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 </a:t>
            </a:r>
            <a:r>
              <a:rPr sz="6000" b="1" dirty="0" err="1">
                <a:solidFill>
                  <a:srgbClr val="0033CC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يناقش</a:t>
            </a:r>
            <a:r>
              <a:rPr sz="6000" b="1" dirty="0">
                <a:solidFill>
                  <a:srgbClr val="0033CC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 . </a:t>
            </a:r>
          </a:p>
          <a:p>
            <a:pPr marR="374904" lvl="0" algn="r" defTabSz="374904" rtl="1">
              <a:lnSpc>
                <a:spcPct val="115000"/>
              </a:lnSpc>
              <a:spcBef>
                <a:spcPts val="8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6000" b="1" dirty="0">
                <a:solidFill>
                  <a:srgbClr val="0033CC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- </a:t>
            </a:r>
            <a:r>
              <a:rPr lang="ar-SA" sz="6000" b="1" dirty="0" smtClean="0">
                <a:solidFill>
                  <a:srgbClr val="0033CC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  </a:t>
            </a:r>
            <a:r>
              <a:rPr sz="6000" b="1" dirty="0" err="1" smtClean="0">
                <a:solidFill>
                  <a:srgbClr val="0033CC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ربما</a:t>
            </a:r>
            <a:r>
              <a:rPr sz="6000" b="1" dirty="0" smtClean="0">
                <a:solidFill>
                  <a:srgbClr val="0033CC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 </a:t>
            </a:r>
            <a:r>
              <a:rPr sz="6000" b="1" dirty="0" err="1">
                <a:solidFill>
                  <a:srgbClr val="0033CC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أن</a:t>
            </a:r>
            <a:r>
              <a:rPr sz="6000" b="1" dirty="0">
                <a:solidFill>
                  <a:srgbClr val="0033CC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 </a:t>
            </a:r>
            <a:r>
              <a:rPr sz="6000" b="1" dirty="0" err="1">
                <a:solidFill>
                  <a:srgbClr val="0033CC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المرجع</a:t>
            </a:r>
            <a:r>
              <a:rPr sz="6000" b="1" dirty="0">
                <a:solidFill>
                  <a:srgbClr val="0033CC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 </a:t>
            </a:r>
            <a:r>
              <a:rPr sz="6000" b="1" dirty="0" err="1">
                <a:solidFill>
                  <a:srgbClr val="0033CC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كان</a:t>
            </a:r>
            <a:r>
              <a:rPr sz="6000" b="1" dirty="0">
                <a:solidFill>
                  <a:srgbClr val="0033CC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 </a:t>
            </a:r>
            <a:r>
              <a:rPr sz="6000" b="1" dirty="0" err="1">
                <a:solidFill>
                  <a:srgbClr val="0033CC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يتحدث</a:t>
            </a:r>
            <a:r>
              <a:rPr sz="6000" b="1" dirty="0">
                <a:solidFill>
                  <a:srgbClr val="0033CC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 </a:t>
            </a:r>
            <a:r>
              <a:rPr sz="6000" b="1" dirty="0" err="1">
                <a:solidFill>
                  <a:srgbClr val="0033CC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عن</a:t>
            </a:r>
            <a:r>
              <a:rPr sz="6000" b="1" dirty="0">
                <a:solidFill>
                  <a:srgbClr val="0033CC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 </a:t>
            </a:r>
            <a:r>
              <a:rPr sz="6000" b="1" dirty="0" err="1">
                <a:solidFill>
                  <a:srgbClr val="0033CC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أمر</a:t>
            </a:r>
            <a:r>
              <a:rPr sz="6000" b="1" dirty="0">
                <a:solidFill>
                  <a:srgbClr val="0033CC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 </a:t>
            </a:r>
            <a:r>
              <a:rPr sz="6000" b="1" dirty="0" err="1">
                <a:solidFill>
                  <a:srgbClr val="0033CC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لا</a:t>
            </a:r>
            <a:r>
              <a:rPr sz="6000" b="1" dirty="0">
                <a:solidFill>
                  <a:srgbClr val="0033CC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 </a:t>
            </a:r>
            <a:r>
              <a:rPr sz="6000" b="1" dirty="0" err="1">
                <a:solidFill>
                  <a:srgbClr val="0033CC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يتصل</a:t>
            </a:r>
            <a:r>
              <a:rPr sz="6000" b="1" dirty="0">
                <a:solidFill>
                  <a:srgbClr val="0033CC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 </a:t>
            </a:r>
            <a:r>
              <a:rPr sz="6000" b="1" dirty="0" err="1">
                <a:solidFill>
                  <a:srgbClr val="0033CC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بموضوع</a:t>
            </a:r>
            <a:r>
              <a:rPr sz="6000" b="1" dirty="0">
                <a:solidFill>
                  <a:srgbClr val="0033CC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 </a:t>
            </a:r>
            <a:r>
              <a:rPr sz="6000" b="1" dirty="0" err="1">
                <a:solidFill>
                  <a:srgbClr val="0033CC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النص</a:t>
            </a:r>
            <a:r>
              <a:rPr sz="6000" b="1" dirty="0">
                <a:solidFill>
                  <a:srgbClr val="0033CC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 </a:t>
            </a:r>
            <a:r>
              <a:rPr sz="6000" b="1" dirty="0" err="1">
                <a:solidFill>
                  <a:srgbClr val="0033CC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بشكل</a:t>
            </a:r>
            <a:r>
              <a:rPr sz="6000" b="1" dirty="0">
                <a:solidFill>
                  <a:srgbClr val="0033CC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 </a:t>
            </a:r>
            <a:r>
              <a:rPr sz="6000" b="1" dirty="0" err="1">
                <a:solidFill>
                  <a:srgbClr val="0033CC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مباشر</a:t>
            </a:r>
            <a:r>
              <a:rPr sz="6000" b="1" dirty="0">
                <a:solidFill>
                  <a:srgbClr val="0033CC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 ، </a:t>
            </a:r>
            <a:r>
              <a:rPr sz="6000" b="1" dirty="0" err="1">
                <a:solidFill>
                  <a:srgbClr val="0033CC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مثل</a:t>
            </a:r>
            <a:r>
              <a:rPr sz="6000" b="1" dirty="0">
                <a:solidFill>
                  <a:srgbClr val="0033CC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 </a:t>
            </a:r>
            <a:r>
              <a:rPr sz="6000" b="1" dirty="0" err="1">
                <a:solidFill>
                  <a:srgbClr val="0033CC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أثر</a:t>
            </a:r>
            <a:r>
              <a:rPr sz="6000" b="1" dirty="0">
                <a:solidFill>
                  <a:srgbClr val="0033CC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 </a:t>
            </a:r>
            <a:r>
              <a:rPr sz="6000" b="1" dirty="0" err="1">
                <a:solidFill>
                  <a:srgbClr val="0033CC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تلف</a:t>
            </a:r>
            <a:r>
              <a:rPr sz="6000" b="1" dirty="0">
                <a:solidFill>
                  <a:srgbClr val="0033CC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 </a:t>
            </a:r>
            <a:r>
              <a:rPr sz="6000" b="1" dirty="0" err="1">
                <a:solidFill>
                  <a:srgbClr val="0033CC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قشرة</a:t>
            </a:r>
            <a:r>
              <a:rPr sz="6000" b="1" dirty="0">
                <a:solidFill>
                  <a:srgbClr val="0033CC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 </a:t>
            </a:r>
            <a:r>
              <a:rPr sz="6000" b="1" dirty="0" err="1">
                <a:solidFill>
                  <a:srgbClr val="0033CC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الدماغ</a:t>
            </a:r>
            <a:r>
              <a:rPr sz="6000" b="1" dirty="0">
                <a:solidFill>
                  <a:srgbClr val="0033CC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 </a:t>
            </a:r>
            <a:r>
              <a:rPr sz="6000" b="1" dirty="0" err="1">
                <a:solidFill>
                  <a:srgbClr val="0033CC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على</a:t>
            </a:r>
            <a:r>
              <a:rPr sz="6000" b="1" dirty="0">
                <a:solidFill>
                  <a:srgbClr val="0033CC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 </a:t>
            </a:r>
            <a:r>
              <a:rPr sz="6000" b="1" dirty="0" err="1">
                <a:solidFill>
                  <a:srgbClr val="0033CC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التعلم</a:t>
            </a:r>
            <a:r>
              <a:rPr sz="6000" b="1" dirty="0">
                <a:solidFill>
                  <a:srgbClr val="0033CC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 </a:t>
            </a:r>
            <a:r>
              <a:rPr sz="6000" b="1" dirty="0" err="1">
                <a:solidFill>
                  <a:srgbClr val="0033CC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عند</a:t>
            </a:r>
            <a:r>
              <a:rPr sz="6000" b="1" dirty="0">
                <a:solidFill>
                  <a:srgbClr val="0033CC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 </a:t>
            </a:r>
            <a:r>
              <a:rPr sz="6000" b="1" dirty="0" err="1">
                <a:solidFill>
                  <a:srgbClr val="0033CC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الجرذان</a:t>
            </a:r>
            <a:r>
              <a:rPr sz="6000" b="1" dirty="0">
                <a:solidFill>
                  <a:srgbClr val="0033CC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 .</a:t>
            </a:r>
          </a:p>
          <a:p>
            <a:pPr marR="374904" lvl="0" algn="r" defTabSz="374904" rtl="1">
              <a:lnSpc>
                <a:spcPct val="115000"/>
              </a:lnSpc>
              <a:spcBef>
                <a:spcPts val="8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6000" b="1" dirty="0">
                <a:solidFill>
                  <a:srgbClr val="0033CC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-  </a:t>
            </a:r>
            <a:r>
              <a:rPr lang="ar-SA" sz="6000" b="1" dirty="0" smtClean="0">
                <a:solidFill>
                  <a:srgbClr val="0033CC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  </a:t>
            </a:r>
            <a:r>
              <a:rPr sz="6000" b="1" dirty="0" err="1" smtClean="0">
                <a:solidFill>
                  <a:srgbClr val="0033CC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ولهذا</a:t>
            </a:r>
            <a:r>
              <a:rPr sz="6000" b="1" dirty="0" smtClean="0">
                <a:solidFill>
                  <a:srgbClr val="0033CC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 </a:t>
            </a:r>
            <a:r>
              <a:rPr sz="6000" b="1" dirty="0" err="1">
                <a:solidFill>
                  <a:srgbClr val="0033CC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تم</a:t>
            </a:r>
            <a:r>
              <a:rPr sz="6000" b="1" dirty="0">
                <a:solidFill>
                  <a:srgbClr val="0033CC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 </a:t>
            </a:r>
            <a:r>
              <a:rPr sz="6000" b="1" dirty="0" err="1">
                <a:solidFill>
                  <a:srgbClr val="0033CC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استخدام</a:t>
            </a:r>
            <a:r>
              <a:rPr sz="6000" b="1" dirty="0">
                <a:solidFill>
                  <a:srgbClr val="0033CC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 </a:t>
            </a:r>
            <a:r>
              <a:rPr sz="6000" b="1" dirty="0" err="1">
                <a:solidFill>
                  <a:srgbClr val="0033CC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المرجع</a:t>
            </a:r>
            <a:r>
              <a:rPr sz="6000" b="1" dirty="0">
                <a:solidFill>
                  <a:srgbClr val="0033CC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 </a:t>
            </a:r>
            <a:r>
              <a:rPr sz="6000" b="1" dirty="0" err="1">
                <a:solidFill>
                  <a:srgbClr val="0033CC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كشاهد</a:t>
            </a:r>
            <a:r>
              <a:rPr sz="6000" b="1" dirty="0">
                <a:solidFill>
                  <a:srgbClr val="0033CC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 </a:t>
            </a:r>
            <a:r>
              <a:rPr sz="6000" b="1" dirty="0" err="1">
                <a:solidFill>
                  <a:srgbClr val="0033CC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على</a:t>
            </a:r>
            <a:r>
              <a:rPr sz="6000" b="1" dirty="0">
                <a:solidFill>
                  <a:srgbClr val="0033CC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 </a:t>
            </a:r>
            <a:r>
              <a:rPr sz="6000" b="1" dirty="0" err="1">
                <a:solidFill>
                  <a:srgbClr val="0033CC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مصطلح</a:t>
            </a:r>
            <a:r>
              <a:rPr sz="6000" b="1" dirty="0">
                <a:solidFill>
                  <a:srgbClr val="0033CC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 </a:t>
            </a:r>
            <a:r>
              <a:rPr sz="6000" b="1" dirty="0" err="1">
                <a:solidFill>
                  <a:srgbClr val="0033CC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المثيرات</a:t>
            </a:r>
            <a:r>
              <a:rPr sz="6000" b="1" dirty="0">
                <a:solidFill>
                  <a:srgbClr val="0033CC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 </a:t>
            </a:r>
            <a:r>
              <a:rPr sz="6000" b="1" dirty="0" err="1">
                <a:solidFill>
                  <a:srgbClr val="0033CC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الخارجية</a:t>
            </a:r>
            <a:r>
              <a:rPr sz="6000" b="1" dirty="0">
                <a:solidFill>
                  <a:srgbClr val="0033CC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 ، </a:t>
            </a:r>
            <a:r>
              <a:rPr sz="6000" b="1" dirty="0" err="1">
                <a:solidFill>
                  <a:srgbClr val="0033CC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ولكنه</a:t>
            </a:r>
            <a:r>
              <a:rPr sz="6000" b="1" dirty="0">
                <a:solidFill>
                  <a:srgbClr val="0033CC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 </a:t>
            </a:r>
            <a:r>
              <a:rPr sz="6000" b="1" dirty="0" err="1">
                <a:solidFill>
                  <a:srgbClr val="0033CC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ليس</a:t>
            </a:r>
            <a:r>
              <a:rPr sz="6000" b="1" dirty="0">
                <a:solidFill>
                  <a:srgbClr val="0033CC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 </a:t>
            </a:r>
            <a:r>
              <a:rPr sz="6000" b="1" dirty="0" err="1">
                <a:solidFill>
                  <a:srgbClr val="0033CC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وثيق</a:t>
            </a:r>
            <a:r>
              <a:rPr sz="6000" b="1" dirty="0">
                <a:solidFill>
                  <a:srgbClr val="0033CC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 </a:t>
            </a:r>
            <a:r>
              <a:rPr sz="6000" b="1" dirty="0" err="1">
                <a:solidFill>
                  <a:srgbClr val="0033CC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الصلة</a:t>
            </a:r>
            <a:r>
              <a:rPr sz="6000" b="1" dirty="0">
                <a:solidFill>
                  <a:srgbClr val="0033CC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 </a:t>
            </a:r>
            <a:r>
              <a:rPr sz="6000" b="1" dirty="0" err="1">
                <a:solidFill>
                  <a:srgbClr val="0033CC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بالنص</a:t>
            </a:r>
            <a:r>
              <a:rPr sz="6000" b="1" dirty="0">
                <a:solidFill>
                  <a:srgbClr val="0033CC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  ((</a:t>
            </a:r>
            <a:r>
              <a:rPr sz="6000" b="1" dirty="0" err="1">
                <a:solidFill>
                  <a:srgbClr val="0033CC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Kendrick,nd</a:t>
            </a:r>
            <a:r>
              <a:rPr sz="6000" b="1" dirty="0">
                <a:solidFill>
                  <a:srgbClr val="0033CC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>
            <a:spLocks noGrp="1"/>
          </p:cNvSpPr>
          <p:nvPr>
            <p:ph type="body" idx="1"/>
          </p:nvPr>
        </p:nvSpPr>
        <p:spPr>
          <a:xfrm>
            <a:off x="1316736" y="1778000"/>
            <a:ext cx="21854160" cy="10160000"/>
          </a:xfrm>
          <a:prstGeom prst="rect">
            <a:avLst/>
          </a:prstGeom>
        </p:spPr>
        <p:txBody>
          <a:bodyPr anchor="t"/>
          <a:lstStyle/>
          <a:p>
            <a:pPr marL="0" marR="457200" lvl="0" indent="0" algn="just" defTabSz="457200" rtl="1">
              <a:lnSpc>
                <a:spcPct val="115000"/>
              </a:lnSpc>
              <a:spcBef>
                <a:spcPts val="10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5300" b="1" dirty="0" err="1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مراجع</a:t>
            </a:r>
            <a:r>
              <a:rPr sz="5300" b="1" dirty="0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5300" b="1" dirty="0" err="1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مفيدة</a:t>
            </a:r>
            <a:r>
              <a:rPr sz="5300" b="1" dirty="0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5300" b="1" dirty="0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sz="6400" b="1" dirty="0">
              <a:solidFill>
                <a:srgbClr val="0033C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457200" lvl="0" indent="-457200" algn="just" defTabSz="457200">
              <a:spcBef>
                <a:spcPts val="10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6400" dirty="0" smtClean="0">
                <a:solidFill>
                  <a:srgbClr val="0033CC"/>
                </a:solidFill>
                <a:latin typeface="Calibri"/>
                <a:ea typeface="Calibri"/>
                <a:cs typeface="Calibri"/>
                <a:sym typeface="Calibri"/>
              </a:rPr>
              <a:t>Divan</a:t>
            </a:r>
            <a:r>
              <a:rPr sz="6400" dirty="0">
                <a:solidFill>
                  <a:srgbClr val="0033CC"/>
                </a:solidFill>
                <a:latin typeface="Calibri"/>
                <a:ea typeface="Calibri"/>
                <a:cs typeface="Calibri"/>
                <a:sym typeface="Calibri"/>
              </a:rPr>
              <a:t>, A. </a:t>
            </a:r>
            <a:r>
              <a:rPr lang="en-US" sz="6400" dirty="0" smtClean="0">
                <a:solidFill>
                  <a:srgbClr val="0033CC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sz="6400" dirty="0" smtClean="0">
                <a:solidFill>
                  <a:srgbClr val="0033CC"/>
                </a:solidFill>
                <a:latin typeface="Calibri"/>
                <a:ea typeface="Calibri"/>
                <a:cs typeface="Calibri"/>
                <a:sym typeface="Calibri"/>
              </a:rPr>
              <a:t>2009</a:t>
            </a:r>
            <a:r>
              <a:rPr lang="en-US" sz="6400" dirty="0" smtClean="0">
                <a:solidFill>
                  <a:srgbClr val="0033CC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r>
              <a:rPr sz="6400" dirty="0" smtClean="0">
                <a:solidFill>
                  <a:srgbClr val="0033CC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z="6400" i="1" dirty="0">
                <a:solidFill>
                  <a:srgbClr val="0033CC"/>
                </a:solidFill>
                <a:latin typeface="Calibri"/>
                <a:ea typeface="Calibri"/>
                <a:cs typeface="Calibri"/>
                <a:sym typeface="Calibri"/>
              </a:rPr>
              <a:t>Communication skills for the Biosciences: </a:t>
            </a:r>
            <a:r>
              <a:rPr sz="6400" i="1" dirty="0" smtClean="0">
                <a:solidFill>
                  <a:srgbClr val="0033CC"/>
                </a:solidFill>
                <a:latin typeface="Calibri"/>
                <a:ea typeface="Calibri"/>
                <a:cs typeface="Calibri"/>
                <a:sym typeface="Calibri"/>
              </a:rPr>
              <a:t>A     graduate </a:t>
            </a:r>
            <a:r>
              <a:rPr sz="6400" i="1" dirty="0">
                <a:solidFill>
                  <a:srgbClr val="0033CC"/>
                </a:solidFill>
                <a:latin typeface="Calibri"/>
                <a:ea typeface="Calibri"/>
                <a:cs typeface="Calibri"/>
                <a:sym typeface="Calibri"/>
              </a:rPr>
              <a:t>guide.  </a:t>
            </a:r>
            <a:r>
              <a:rPr sz="6400" dirty="0">
                <a:solidFill>
                  <a:srgbClr val="0033CC"/>
                </a:solidFill>
                <a:latin typeface="Calibri"/>
                <a:ea typeface="Calibri"/>
                <a:cs typeface="Calibri"/>
                <a:sym typeface="Calibri"/>
              </a:rPr>
              <a:t>Oxford: Oxford University Press</a:t>
            </a:r>
            <a:r>
              <a:rPr sz="6400" dirty="0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r>
              <a:rPr sz="6400" dirty="0">
                <a:solidFill>
                  <a:srgbClr val="0033CC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  <a:p>
            <a:pPr marL="457200" marR="457200" lvl="0" indent="-457200" algn="just" defTabSz="457200">
              <a:spcBef>
                <a:spcPts val="10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6400" dirty="0">
                <a:solidFill>
                  <a:srgbClr val="0033CC"/>
                </a:solidFill>
                <a:latin typeface="Calibri"/>
                <a:ea typeface="Calibri"/>
                <a:cs typeface="Calibri"/>
                <a:sym typeface="Calibri"/>
              </a:rPr>
              <a:t>Murray, R. </a:t>
            </a:r>
            <a:r>
              <a:rPr lang="en-US" sz="6400" dirty="0" smtClean="0">
                <a:solidFill>
                  <a:srgbClr val="0033CC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sz="6400" dirty="0" smtClean="0">
                <a:solidFill>
                  <a:srgbClr val="0033CC"/>
                </a:solidFill>
                <a:latin typeface="Calibri"/>
                <a:ea typeface="Calibri"/>
                <a:cs typeface="Calibri"/>
                <a:sym typeface="Calibri"/>
              </a:rPr>
              <a:t> 2002</a:t>
            </a:r>
            <a:r>
              <a:rPr lang="en-US" sz="6400" dirty="0" smtClean="0">
                <a:solidFill>
                  <a:srgbClr val="0033CC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r>
              <a:rPr sz="6400" dirty="0" smtClean="0">
                <a:solidFill>
                  <a:srgbClr val="0033CC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z="6400" i="1" dirty="0">
                <a:solidFill>
                  <a:srgbClr val="0033CC"/>
                </a:solidFill>
                <a:latin typeface="Calibri"/>
                <a:ea typeface="Calibri"/>
                <a:cs typeface="Calibri"/>
                <a:sym typeface="Calibri"/>
              </a:rPr>
              <a:t>How to write a thesis.  </a:t>
            </a:r>
            <a:r>
              <a:rPr sz="6400" dirty="0">
                <a:solidFill>
                  <a:srgbClr val="0033CC"/>
                </a:solidFill>
                <a:latin typeface="Calibri"/>
                <a:ea typeface="Calibri"/>
                <a:cs typeface="Calibri"/>
                <a:sym typeface="Calibri"/>
              </a:rPr>
              <a:t>Open University Press: </a:t>
            </a:r>
            <a:r>
              <a:rPr sz="6400" dirty="0" smtClean="0">
                <a:solidFill>
                  <a:srgbClr val="0033CC"/>
                </a:solidFill>
                <a:latin typeface="Calibri"/>
                <a:ea typeface="Calibri"/>
                <a:cs typeface="Calibri"/>
                <a:sym typeface="Calibri"/>
              </a:rPr>
              <a:t>Maidenhead</a:t>
            </a:r>
            <a:r>
              <a:rPr lang="en-US" sz="6400" dirty="0" smtClean="0">
                <a:solidFill>
                  <a:srgbClr val="0033CC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r>
              <a:rPr sz="6400" dirty="0" smtClean="0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6400" dirty="0">
              <a:solidFill>
                <a:srgbClr val="0033C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457200" lvl="0" indent="-457200" defTabSz="457200">
              <a:spcBef>
                <a:spcPts val="10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6400" dirty="0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Chandler, </a:t>
            </a:r>
            <a:r>
              <a:rPr sz="6400" dirty="0" smtClean="0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D</a:t>
            </a:r>
            <a:r>
              <a:rPr lang="en-US" sz="6400" dirty="0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r>
              <a:rPr sz="6400" dirty="0" smtClean="0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sz="6400" dirty="0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(1995) </a:t>
            </a:r>
            <a:r>
              <a:rPr sz="6400" i="1" dirty="0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The Act of Writing.</a:t>
            </a:r>
            <a:r>
              <a:rPr sz="6400" dirty="0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sz="6400" dirty="0" err="1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Aberystwyth</a:t>
            </a:r>
            <a:r>
              <a:rPr sz="6400" dirty="0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 University Press http://www.aber.ac.uk/media/Documents/act/act.html </a:t>
            </a:r>
            <a:endParaRPr sz="1400" dirty="0">
              <a:solidFill>
                <a:srgbClr val="0033CC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032000" y="1778000"/>
            <a:ext cx="20320000" cy="10160000"/>
          </a:xfrm>
        </p:spPr>
        <p:txBody>
          <a:bodyPr/>
          <a:lstStyle/>
          <a:p>
            <a:pPr algn="ctr"/>
            <a:r>
              <a:rPr lang="ar-SA" dirty="0" smtClean="0"/>
              <a:t>للتواصل :</a:t>
            </a:r>
          </a:p>
          <a:p>
            <a:pPr algn="ctr"/>
            <a:r>
              <a:rPr lang="ar-SA" dirty="0" smtClean="0"/>
              <a:t>د.أمل الدوه </a:t>
            </a:r>
          </a:p>
          <a:p>
            <a:pPr algn="ctr"/>
            <a:r>
              <a:rPr lang="en-US" dirty="0">
                <a:hlinkClick r:id="rId2"/>
              </a:rPr>
              <a:t>a</a:t>
            </a:r>
            <a:r>
              <a:rPr lang="en-US" dirty="0" smtClean="0">
                <a:hlinkClick r:id="rId2"/>
              </a:rPr>
              <a:t>mal.eldowah@gmail.com</a:t>
            </a:r>
            <a:endParaRPr lang="en-US" dirty="0" smtClean="0"/>
          </a:p>
          <a:p>
            <a:pPr algn="ctr"/>
            <a:r>
              <a:rPr lang="ar-SA" dirty="0" smtClean="0"/>
              <a:t>د.سمية النجاشي </a:t>
            </a:r>
            <a:endParaRPr lang="en-US" dirty="0"/>
          </a:p>
          <a:p>
            <a:pPr algn="ctr"/>
            <a:r>
              <a:rPr lang="en-US" dirty="0" err="1" smtClean="0"/>
              <a:t>saln</a:t>
            </a:r>
            <a:r>
              <a:rPr lang="en-US" dirty="0" smtClean="0"/>
              <a:t>]ajashi@ksu.edu.sa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534238029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>
            <a:spLocks noGrp="1"/>
          </p:cNvSpPr>
          <p:nvPr>
            <p:ph type="title"/>
          </p:nvPr>
        </p:nvSpPr>
        <p:spPr>
          <a:xfrm>
            <a:off x="2032000" y="558800"/>
            <a:ext cx="20320000" cy="4656028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marR="315468" lvl="0" defTabSz="315468" rtl="1">
              <a:lnSpc>
                <a:spcPct val="115000"/>
              </a:lnSpc>
              <a:spcBef>
                <a:spcPts val="600"/>
              </a:spcBef>
              <a:defRPr sz="1800">
                <a:solidFill>
                  <a:srgbClr val="000000"/>
                </a:solidFill>
                <a:effectLst/>
              </a:defRPr>
            </a:pPr>
            <a:endParaRPr sz="2139" b="1" dirty="0">
              <a:latin typeface="Helvetica"/>
              <a:ea typeface="Helvetica"/>
              <a:cs typeface="Helvetica"/>
              <a:sym typeface="Helvetica"/>
            </a:endParaRPr>
          </a:p>
          <a:p>
            <a:pPr marR="315468" lvl="0" defTabSz="315468" rtl="1">
              <a:lnSpc>
                <a:spcPct val="115000"/>
              </a:lnSpc>
              <a:spcBef>
                <a:spcPts val="600"/>
              </a:spcBef>
              <a:defRPr sz="1800">
                <a:solidFill>
                  <a:srgbClr val="000000"/>
                </a:solidFill>
                <a:effectLst/>
              </a:defRPr>
            </a:pPr>
            <a:endParaRPr sz="2139" b="1" dirty="0">
              <a:latin typeface="Helvetica"/>
              <a:ea typeface="Helvetica"/>
              <a:cs typeface="Helvetica"/>
              <a:sym typeface="Helvetica"/>
            </a:endParaRPr>
          </a:p>
          <a:p>
            <a:pPr marR="315468" lvl="0" defTabSz="315468" rtl="1">
              <a:lnSpc>
                <a:spcPct val="115000"/>
              </a:lnSpc>
              <a:spcBef>
                <a:spcPts val="600"/>
              </a:spcBef>
              <a:defRPr sz="1800">
                <a:solidFill>
                  <a:srgbClr val="000000"/>
                </a:solidFill>
                <a:effectLst/>
              </a:defRPr>
            </a:pPr>
            <a:endParaRPr sz="2139" b="1" dirty="0">
              <a:latin typeface="Helvetica"/>
              <a:ea typeface="Helvetica"/>
              <a:cs typeface="Helvetica"/>
              <a:sym typeface="Helvetica"/>
            </a:endParaRPr>
          </a:p>
          <a:p>
            <a:pPr marR="315468" lvl="0" defTabSz="315468" rtl="1">
              <a:lnSpc>
                <a:spcPct val="115000"/>
              </a:lnSpc>
              <a:spcBef>
                <a:spcPts val="6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5400" b="1" dirty="0" err="1">
                <a:solidFill>
                  <a:srgbClr val="FF0000"/>
                </a:solidFill>
                <a:latin typeface="Helvetica"/>
                <a:ea typeface="Helvetica"/>
                <a:cs typeface="Helvetica"/>
                <a:sym typeface="Helvetica"/>
              </a:rPr>
              <a:t>أولا</a:t>
            </a:r>
            <a:r>
              <a:rPr sz="5400" b="1" dirty="0">
                <a:solidFill>
                  <a:srgbClr val="FF0000"/>
                </a:solidFill>
                <a:latin typeface="Helvetica"/>
                <a:ea typeface="Helvetica"/>
                <a:cs typeface="Helvetica"/>
                <a:sym typeface="Helvetica"/>
              </a:rPr>
              <a:t> : </a:t>
            </a:r>
            <a:r>
              <a:rPr sz="5400" b="1" dirty="0" err="1">
                <a:solidFill>
                  <a:srgbClr val="FF0000"/>
                </a:solidFill>
                <a:latin typeface="Helvetica"/>
                <a:ea typeface="Helvetica"/>
                <a:cs typeface="Helvetica"/>
                <a:sym typeface="Helvetica"/>
              </a:rPr>
              <a:t>القراءة</a:t>
            </a:r>
            <a:r>
              <a:rPr sz="5400" b="1" dirty="0">
                <a:solidFill>
                  <a:srgbClr val="FF0000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5400" b="1" dirty="0" err="1">
                <a:solidFill>
                  <a:srgbClr val="FF0000"/>
                </a:solidFill>
                <a:latin typeface="Helvetica"/>
                <a:ea typeface="Helvetica"/>
                <a:cs typeface="Helvetica"/>
                <a:sym typeface="Helvetica"/>
              </a:rPr>
              <a:t>المبدئية</a:t>
            </a:r>
            <a:r>
              <a:rPr sz="5400" b="1" dirty="0">
                <a:solidFill>
                  <a:srgbClr val="FF0000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5400" b="1" dirty="0" err="1">
                <a:solidFill>
                  <a:srgbClr val="FF0000"/>
                </a:solidFill>
                <a:latin typeface="Helvetica"/>
                <a:ea typeface="Helvetica"/>
                <a:cs typeface="Helvetica"/>
                <a:sym typeface="Helvetica"/>
              </a:rPr>
              <a:t>من</a:t>
            </a:r>
            <a:r>
              <a:rPr sz="5400" b="1" dirty="0">
                <a:solidFill>
                  <a:srgbClr val="FF0000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5400" b="1" dirty="0" err="1">
                <a:solidFill>
                  <a:srgbClr val="FF0000"/>
                </a:solidFill>
                <a:latin typeface="Helvetica"/>
                <a:ea typeface="Helvetica"/>
                <a:cs typeface="Helvetica"/>
                <a:sym typeface="Helvetica"/>
              </a:rPr>
              <a:t>أجل</a:t>
            </a:r>
            <a:r>
              <a:rPr sz="5400" b="1" dirty="0">
                <a:solidFill>
                  <a:srgbClr val="FF0000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5400" b="1" dirty="0" err="1">
                <a:solidFill>
                  <a:srgbClr val="FF0000"/>
                </a:solidFill>
                <a:latin typeface="Helvetica"/>
                <a:ea typeface="Helvetica"/>
                <a:cs typeface="Helvetica"/>
                <a:sym typeface="Helvetica"/>
              </a:rPr>
              <a:t>تحديد</a:t>
            </a:r>
            <a:r>
              <a:rPr sz="5400" b="1" dirty="0">
                <a:solidFill>
                  <a:srgbClr val="FF0000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5400" b="1" dirty="0" err="1">
                <a:solidFill>
                  <a:srgbClr val="FF0000"/>
                </a:solidFill>
                <a:latin typeface="Helvetica"/>
                <a:ea typeface="Helvetica"/>
                <a:cs typeface="Helvetica"/>
                <a:sym typeface="Helvetica"/>
              </a:rPr>
              <a:t>موضوع</a:t>
            </a:r>
            <a:r>
              <a:rPr sz="5400" b="1" dirty="0">
                <a:solidFill>
                  <a:srgbClr val="FF0000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5400" b="1" dirty="0" err="1">
                <a:solidFill>
                  <a:srgbClr val="FF0000"/>
                </a:solidFill>
                <a:latin typeface="Helvetica"/>
                <a:ea typeface="Helvetica"/>
                <a:cs typeface="Helvetica"/>
                <a:sym typeface="Helvetica"/>
              </a:rPr>
              <a:t>البحث</a:t>
            </a:r>
            <a:r>
              <a:rPr sz="54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:</a:t>
            </a:r>
          </a:p>
          <a:p>
            <a:pPr marR="315468" lvl="0" defTabSz="315468" rtl="1">
              <a:lnSpc>
                <a:spcPct val="115000"/>
              </a:lnSpc>
              <a:spcBef>
                <a:spcPts val="6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4800" b="1" dirty="0" err="1">
                <a:solidFill>
                  <a:srgbClr val="0070C0"/>
                </a:solidFill>
                <a:latin typeface="Helvetica"/>
                <a:ea typeface="Helvetica"/>
                <a:cs typeface="Helvetica"/>
                <a:sym typeface="Helvetica"/>
              </a:rPr>
              <a:t>من</a:t>
            </a:r>
            <a:r>
              <a:rPr sz="4800" b="1" dirty="0">
                <a:solidFill>
                  <a:srgbClr val="0070C0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800" b="1" dirty="0" err="1">
                <a:solidFill>
                  <a:srgbClr val="0070C0"/>
                </a:solidFill>
                <a:latin typeface="Helvetica"/>
                <a:ea typeface="Helvetica"/>
                <a:cs typeface="Helvetica"/>
                <a:sym typeface="Helvetica"/>
              </a:rPr>
              <a:t>الخطأ</a:t>
            </a:r>
            <a:r>
              <a:rPr sz="4800" b="1" dirty="0">
                <a:solidFill>
                  <a:srgbClr val="0070C0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800" b="1" dirty="0" err="1">
                <a:solidFill>
                  <a:srgbClr val="0070C0"/>
                </a:solidFill>
                <a:latin typeface="Helvetica"/>
                <a:ea typeface="Helvetica"/>
                <a:cs typeface="Helvetica"/>
                <a:sym typeface="Helvetica"/>
              </a:rPr>
              <a:t>أن</a:t>
            </a:r>
            <a:r>
              <a:rPr sz="4800" b="1" dirty="0">
                <a:solidFill>
                  <a:srgbClr val="0070C0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800" b="1" dirty="0" err="1">
                <a:solidFill>
                  <a:srgbClr val="0070C0"/>
                </a:solidFill>
                <a:latin typeface="Helvetica"/>
                <a:ea typeface="Helvetica"/>
                <a:cs typeface="Helvetica"/>
                <a:sym typeface="Helvetica"/>
              </a:rPr>
              <a:t>تتجه</a:t>
            </a:r>
            <a:r>
              <a:rPr sz="4800" b="1" dirty="0">
                <a:solidFill>
                  <a:srgbClr val="0070C0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800" b="1" dirty="0" err="1">
                <a:solidFill>
                  <a:srgbClr val="0070C0"/>
                </a:solidFill>
                <a:latin typeface="Helvetica"/>
                <a:ea typeface="Helvetica"/>
                <a:cs typeface="Helvetica"/>
                <a:sym typeface="Helvetica"/>
              </a:rPr>
              <a:t>الباحثة</a:t>
            </a:r>
            <a:r>
              <a:rPr sz="4800" b="1" dirty="0">
                <a:solidFill>
                  <a:srgbClr val="0070C0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800" b="1" dirty="0" err="1">
                <a:solidFill>
                  <a:srgbClr val="0070C0"/>
                </a:solidFill>
                <a:latin typeface="Helvetica"/>
                <a:ea typeface="Helvetica"/>
                <a:cs typeface="Helvetica"/>
                <a:sym typeface="Helvetica"/>
              </a:rPr>
              <a:t>مباشرة</a:t>
            </a:r>
            <a:r>
              <a:rPr sz="4800" b="1" dirty="0">
                <a:solidFill>
                  <a:srgbClr val="0070C0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800" b="1" dirty="0" err="1">
                <a:solidFill>
                  <a:srgbClr val="0070C0"/>
                </a:solidFill>
                <a:latin typeface="Helvetica"/>
                <a:ea typeface="Helvetica"/>
                <a:cs typeface="Helvetica"/>
                <a:sym typeface="Helvetica"/>
              </a:rPr>
              <a:t>إلى</a:t>
            </a:r>
            <a:r>
              <a:rPr sz="4800" b="1" dirty="0">
                <a:solidFill>
                  <a:srgbClr val="0070C0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800" b="1" dirty="0" err="1">
                <a:solidFill>
                  <a:srgbClr val="0070C0"/>
                </a:solidFill>
                <a:latin typeface="Helvetica"/>
                <a:ea typeface="Helvetica"/>
                <a:cs typeface="Helvetica"/>
                <a:sym typeface="Helvetica"/>
              </a:rPr>
              <a:t>قواعد</a:t>
            </a:r>
            <a:r>
              <a:rPr sz="4800" b="1" dirty="0">
                <a:solidFill>
                  <a:srgbClr val="0070C0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800" b="1" dirty="0" err="1">
                <a:solidFill>
                  <a:srgbClr val="0070C0"/>
                </a:solidFill>
                <a:latin typeface="Helvetica"/>
                <a:ea typeface="Helvetica"/>
                <a:cs typeface="Helvetica"/>
                <a:sym typeface="Helvetica"/>
              </a:rPr>
              <a:t>المعلومات</a:t>
            </a:r>
            <a:r>
              <a:rPr sz="4800" b="1" dirty="0">
                <a:solidFill>
                  <a:srgbClr val="0070C0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800" b="1" dirty="0" err="1">
                <a:solidFill>
                  <a:srgbClr val="0070C0"/>
                </a:solidFill>
                <a:latin typeface="Helvetica"/>
                <a:ea typeface="Helvetica"/>
                <a:cs typeface="Helvetica"/>
                <a:sym typeface="Helvetica"/>
              </a:rPr>
              <a:t>أو</a:t>
            </a:r>
            <a:r>
              <a:rPr sz="4800" b="1" dirty="0">
                <a:solidFill>
                  <a:srgbClr val="0070C0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800" b="1" dirty="0" err="1">
                <a:solidFill>
                  <a:srgbClr val="0070C0"/>
                </a:solidFill>
                <a:latin typeface="Helvetica"/>
                <a:ea typeface="Helvetica"/>
                <a:cs typeface="Helvetica"/>
                <a:sym typeface="Helvetica"/>
              </a:rPr>
              <a:t>المكتبة</a:t>
            </a:r>
            <a:r>
              <a:rPr sz="4800" b="1" dirty="0">
                <a:solidFill>
                  <a:srgbClr val="0070C0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800" b="1" dirty="0" err="1">
                <a:solidFill>
                  <a:srgbClr val="0070C0"/>
                </a:solidFill>
                <a:latin typeface="Helvetica"/>
                <a:ea typeface="Helvetica"/>
                <a:cs typeface="Helvetica"/>
                <a:sym typeface="Helvetica"/>
              </a:rPr>
              <a:t>للبحث</a:t>
            </a:r>
            <a:r>
              <a:rPr sz="4800" b="1" dirty="0">
                <a:solidFill>
                  <a:srgbClr val="0070C0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800" b="1" dirty="0" err="1">
                <a:solidFill>
                  <a:srgbClr val="0070C0"/>
                </a:solidFill>
                <a:latin typeface="Helvetica"/>
                <a:ea typeface="Helvetica"/>
                <a:cs typeface="Helvetica"/>
                <a:sym typeface="Helvetica"/>
              </a:rPr>
              <a:t>عن</a:t>
            </a:r>
            <a:r>
              <a:rPr sz="4800" b="1" dirty="0">
                <a:solidFill>
                  <a:srgbClr val="0070C0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800" b="1" dirty="0" err="1">
                <a:solidFill>
                  <a:srgbClr val="0070C0"/>
                </a:solidFill>
                <a:latin typeface="Helvetica"/>
                <a:ea typeface="Helvetica"/>
                <a:cs typeface="Helvetica"/>
                <a:sym typeface="Helvetica"/>
              </a:rPr>
              <a:t>موضوع</a:t>
            </a:r>
            <a:r>
              <a:rPr sz="4800" b="1" dirty="0">
                <a:solidFill>
                  <a:srgbClr val="0070C0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800" b="1" dirty="0" err="1">
                <a:solidFill>
                  <a:srgbClr val="0070C0"/>
                </a:solidFill>
                <a:latin typeface="Helvetica"/>
                <a:ea typeface="Helvetica"/>
                <a:cs typeface="Helvetica"/>
                <a:sym typeface="Helvetica"/>
              </a:rPr>
              <a:t>عام</a:t>
            </a:r>
            <a:r>
              <a:rPr sz="4800" b="1" dirty="0">
                <a:solidFill>
                  <a:srgbClr val="0070C0"/>
                </a:solidFill>
                <a:latin typeface="Helvetica"/>
                <a:ea typeface="Helvetica"/>
                <a:cs typeface="Helvetica"/>
                <a:sym typeface="Helvetica"/>
              </a:rPr>
              <a:t> ، </a:t>
            </a:r>
            <a:r>
              <a:rPr sz="4800" b="1" dirty="0" err="1">
                <a:solidFill>
                  <a:srgbClr val="0070C0"/>
                </a:solidFill>
                <a:latin typeface="Helvetica"/>
                <a:ea typeface="Helvetica"/>
                <a:cs typeface="Helvetica"/>
                <a:sym typeface="Helvetica"/>
              </a:rPr>
              <a:t>هذا</a:t>
            </a:r>
            <a:r>
              <a:rPr sz="4800" b="1" dirty="0">
                <a:solidFill>
                  <a:srgbClr val="0070C0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800" b="1" dirty="0" err="1">
                <a:solidFill>
                  <a:srgbClr val="0070C0"/>
                </a:solidFill>
                <a:latin typeface="Helvetica"/>
                <a:ea typeface="Helvetica"/>
                <a:cs typeface="Helvetica"/>
                <a:sym typeface="Helvetica"/>
              </a:rPr>
              <a:t>الأمر</a:t>
            </a:r>
            <a:r>
              <a:rPr sz="4800" b="1" dirty="0">
                <a:solidFill>
                  <a:srgbClr val="0070C0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800" b="1" dirty="0" err="1">
                <a:solidFill>
                  <a:srgbClr val="0070C0"/>
                </a:solidFill>
                <a:latin typeface="Helvetica"/>
                <a:ea typeface="Helvetica"/>
                <a:cs typeface="Helvetica"/>
                <a:sym typeface="Helvetica"/>
              </a:rPr>
              <a:t>يعتبر</a:t>
            </a:r>
            <a:r>
              <a:rPr sz="4800" b="1" dirty="0">
                <a:solidFill>
                  <a:srgbClr val="0070C0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800" b="1" dirty="0" err="1">
                <a:solidFill>
                  <a:srgbClr val="0070C0"/>
                </a:solidFill>
                <a:latin typeface="Helvetica"/>
                <a:ea typeface="Helvetica"/>
                <a:cs typeface="Helvetica"/>
                <a:sym typeface="Helvetica"/>
              </a:rPr>
              <a:t>مضيعة</a:t>
            </a:r>
            <a:r>
              <a:rPr sz="4800" b="1" dirty="0">
                <a:solidFill>
                  <a:srgbClr val="0070C0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800" b="1" dirty="0" err="1">
                <a:solidFill>
                  <a:srgbClr val="0070C0"/>
                </a:solidFill>
                <a:latin typeface="Helvetica"/>
                <a:ea typeface="Helvetica"/>
                <a:cs typeface="Helvetica"/>
                <a:sym typeface="Helvetica"/>
              </a:rPr>
              <a:t>للوقت</a:t>
            </a:r>
            <a:r>
              <a:rPr sz="4800" b="1" dirty="0">
                <a:solidFill>
                  <a:srgbClr val="0070C0"/>
                </a:solidFill>
                <a:latin typeface="Helvetica"/>
                <a:ea typeface="Helvetica"/>
                <a:cs typeface="Helvetica"/>
                <a:sym typeface="Helvetica"/>
              </a:rPr>
              <a:t> .</a:t>
            </a:r>
          </a:p>
          <a:p>
            <a:pPr marR="315468" lvl="0" defTabSz="315468" rtl="1">
              <a:lnSpc>
                <a:spcPct val="115000"/>
              </a:lnSpc>
              <a:spcBef>
                <a:spcPts val="6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4800" b="1" dirty="0">
                <a:solidFill>
                  <a:srgbClr val="0070C0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800" b="1" dirty="0" err="1">
                <a:solidFill>
                  <a:srgbClr val="0070C0"/>
                </a:solidFill>
                <a:latin typeface="Helvetica"/>
                <a:ea typeface="Helvetica"/>
                <a:cs typeface="Helvetica"/>
                <a:sym typeface="Helvetica"/>
              </a:rPr>
              <a:t>الأفضل</a:t>
            </a:r>
            <a:r>
              <a:rPr sz="4800" b="1" dirty="0">
                <a:solidFill>
                  <a:srgbClr val="0070C0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800" b="1" dirty="0" err="1">
                <a:solidFill>
                  <a:srgbClr val="0070C0"/>
                </a:solidFill>
                <a:latin typeface="Helvetica"/>
                <a:ea typeface="Helvetica"/>
                <a:cs typeface="Helvetica"/>
                <a:sym typeface="Helvetica"/>
              </a:rPr>
              <a:t>اتباع</a:t>
            </a:r>
            <a:r>
              <a:rPr sz="4800" b="1" dirty="0">
                <a:solidFill>
                  <a:srgbClr val="0070C0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800" b="1" dirty="0" err="1">
                <a:solidFill>
                  <a:srgbClr val="0070C0"/>
                </a:solidFill>
                <a:latin typeface="Helvetica"/>
                <a:ea typeface="Helvetica"/>
                <a:cs typeface="Helvetica"/>
                <a:sym typeface="Helvetica"/>
              </a:rPr>
              <a:t>الخطوات</a:t>
            </a:r>
            <a:r>
              <a:rPr sz="4800" b="1" dirty="0">
                <a:solidFill>
                  <a:srgbClr val="0070C0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800" b="1" dirty="0" err="1">
                <a:solidFill>
                  <a:srgbClr val="0070C0"/>
                </a:solidFill>
                <a:latin typeface="Helvetica"/>
                <a:ea typeface="Helvetica"/>
                <a:cs typeface="Helvetica"/>
                <a:sym typeface="Helvetica"/>
              </a:rPr>
              <a:t>التالية</a:t>
            </a:r>
            <a:r>
              <a:rPr sz="4800" b="1" dirty="0">
                <a:solidFill>
                  <a:srgbClr val="0070C0"/>
                </a:solidFill>
                <a:latin typeface="Helvetica"/>
                <a:ea typeface="Helvetica"/>
                <a:cs typeface="Helvetica"/>
                <a:sym typeface="Helvetica"/>
              </a:rPr>
              <a:t> :</a:t>
            </a:r>
          </a:p>
          <a:p>
            <a:pPr marR="315468" lvl="0" defTabSz="315468" rtl="1">
              <a:lnSpc>
                <a:spcPct val="115000"/>
              </a:lnSpc>
              <a:spcBef>
                <a:spcPts val="600"/>
              </a:spcBef>
              <a:defRPr sz="1800">
                <a:solidFill>
                  <a:srgbClr val="000000"/>
                </a:solidFill>
                <a:effectLst/>
              </a:defRPr>
            </a:pPr>
            <a:endParaRPr sz="2553" b="1" dirty="0">
              <a:solidFill>
                <a:srgbClr val="0070C0"/>
              </a:solidFill>
              <a:latin typeface="Helvetica"/>
              <a:ea typeface="Helvetica"/>
              <a:cs typeface="Helvetica"/>
              <a:sym typeface="Helvetica"/>
            </a:endParaRPr>
          </a:p>
        </p:txBody>
      </p:sp>
      <p:sp>
        <p:nvSpPr>
          <p:cNvPr id="44" name="Shape 44"/>
          <p:cNvSpPr>
            <a:spLocks noGrp="1"/>
          </p:cNvSpPr>
          <p:nvPr>
            <p:ph type="body" idx="1"/>
          </p:nvPr>
        </p:nvSpPr>
        <p:spPr>
          <a:xfrm>
            <a:off x="2865093" y="3810000"/>
            <a:ext cx="20320001" cy="8255001"/>
          </a:xfrm>
          <a:prstGeom prst="rect">
            <a:avLst/>
          </a:prstGeom>
        </p:spPr>
        <p:txBody>
          <a:bodyPr anchor="t"/>
          <a:lstStyle/>
          <a:p>
            <a:pPr marL="0" marR="434340" lvl="0" indent="0" algn="ctr" defTabSz="434340">
              <a:lnSpc>
                <a:spcPct val="115000"/>
              </a:lnSpc>
              <a:spcBef>
                <a:spcPts val="9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endParaRPr sz="3800" dirty="0">
              <a:latin typeface="Arial"/>
              <a:ea typeface="Arial"/>
              <a:cs typeface="Arial"/>
              <a:sym typeface="Arial"/>
            </a:endParaRPr>
          </a:p>
          <a:p>
            <a:pPr marL="0" marR="434340" lvl="0" indent="0" algn="r" defTabSz="434340" rtl="1">
              <a:lnSpc>
                <a:spcPct val="115000"/>
              </a:lnSpc>
              <a:spcBef>
                <a:spcPts val="9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endParaRPr lang="ar-SA" sz="4800" b="1" dirty="0" smtClean="0">
              <a:solidFill>
                <a:srgbClr val="FF0000"/>
              </a:solidFill>
              <a:latin typeface="Helvetica"/>
              <a:ea typeface="Helvetica"/>
              <a:cs typeface="Helvetica"/>
              <a:sym typeface="Helvetica"/>
            </a:endParaRPr>
          </a:p>
          <a:p>
            <a:pPr marL="0" marR="434340" lvl="0" indent="0" algn="r" defTabSz="434340" rtl="1">
              <a:lnSpc>
                <a:spcPct val="115000"/>
              </a:lnSpc>
              <a:spcBef>
                <a:spcPts val="9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lang="ar-SA" sz="4800" b="1" dirty="0">
                <a:solidFill>
                  <a:srgbClr val="FF0000"/>
                </a:solidFill>
                <a:latin typeface="Helvetica"/>
                <a:ea typeface="Helvetica"/>
                <a:cs typeface="Helvetica"/>
                <a:sym typeface="Helvetica"/>
              </a:rPr>
              <a:t>1</a:t>
            </a:r>
            <a:r>
              <a:rPr lang="ar-SA" sz="4800" b="1" dirty="0" smtClean="0">
                <a:solidFill>
                  <a:srgbClr val="FF0000"/>
                </a:solidFill>
                <a:latin typeface="Helvetica"/>
                <a:ea typeface="Helvetica"/>
                <a:cs typeface="Helvetica"/>
                <a:sym typeface="Helvetica"/>
              </a:rPr>
              <a:t>- </a:t>
            </a:r>
            <a:r>
              <a:rPr sz="4800" b="1" dirty="0" err="1" smtClean="0">
                <a:solidFill>
                  <a:srgbClr val="FF0000"/>
                </a:solidFill>
                <a:latin typeface="Helvetica"/>
                <a:ea typeface="Helvetica"/>
                <a:cs typeface="Helvetica"/>
                <a:sym typeface="Helvetica"/>
              </a:rPr>
              <a:t>قراءة</a:t>
            </a:r>
            <a:r>
              <a:rPr sz="4800" b="1" dirty="0" smtClean="0">
                <a:solidFill>
                  <a:srgbClr val="FF0000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800" b="1" dirty="0" err="1">
                <a:solidFill>
                  <a:srgbClr val="FF0000"/>
                </a:solidFill>
                <a:latin typeface="Helvetica"/>
                <a:ea typeface="Helvetica"/>
                <a:cs typeface="Helvetica"/>
                <a:sym typeface="Helvetica"/>
              </a:rPr>
              <a:t>الكتب</a:t>
            </a:r>
            <a:r>
              <a:rPr sz="4800" b="1" dirty="0">
                <a:solidFill>
                  <a:srgbClr val="FF0000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800" b="1" dirty="0" err="1">
                <a:solidFill>
                  <a:srgbClr val="FF0000"/>
                </a:solidFill>
                <a:latin typeface="Helvetica"/>
                <a:ea typeface="Helvetica"/>
                <a:cs typeface="Helvetica"/>
                <a:sym typeface="Helvetica"/>
              </a:rPr>
              <a:t>والمجلات</a:t>
            </a:r>
            <a:r>
              <a:rPr sz="4800" b="1" dirty="0">
                <a:solidFill>
                  <a:srgbClr val="FF0000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8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</a:p>
          <a:p>
            <a:pPr marL="0" marR="868680" lvl="0" indent="-217170" algn="r" defTabSz="434340" rtl="1">
              <a:lnSpc>
                <a:spcPct val="115000"/>
              </a:lnSpc>
              <a:spcBef>
                <a:spcPts val="9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3800" dirty="0">
                <a:latin typeface="Symbol"/>
                <a:ea typeface="Symbol"/>
                <a:cs typeface="Symbol"/>
                <a:sym typeface="Symbol"/>
              </a:rPr>
              <a:t>•	</a:t>
            </a:r>
            <a:r>
              <a:rPr sz="3800" b="1" dirty="0" err="1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الكتب</a:t>
            </a:r>
            <a:r>
              <a:rPr sz="3800" b="1" dirty="0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3800" b="1" dirty="0" err="1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المتخصصة</a:t>
            </a:r>
            <a:r>
              <a:rPr sz="3800" b="1" dirty="0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3800" b="1" dirty="0" err="1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تعطي</a:t>
            </a:r>
            <a:r>
              <a:rPr sz="3800" b="1" dirty="0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3800" b="1" dirty="0" err="1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خلاصة</a:t>
            </a:r>
            <a:r>
              <a:rPr sz="3800" b="1" dirty="0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3800" b="1" dirty="0" err="1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الأبحاث</a:t>
            </a:r>
            <a:r>
              <a:rPr sz="3800" b="1" dirty="0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3800" b="1" dirty="0" err="1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في</a:t>
            </a:r>
            <a:r>
              <a:rPr sz="3800" b="1" dirty="0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3800" b="1" dirty="0" err="1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موضوع</a:t>
            </a:r>
            <a:r>
              <a:rPr sz="3800" b="1" dirty="0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3800" b="1" dirty="0" err="1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ما</a:t>
            </a:r>
            <a:r>
              <a:rPr sz="3800" b="1" dirty="0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 ، </a:t>
            </a:r>
            <a:r>
              <a:rPr sz="3800" b="1" dirty="0" err="1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وتزود</a:t>
            </a:r>
            <a:r>
              <a:rPr sz="3800" b="1" dirty="0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3800" b="1" dirty="0" err="1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الباحثة</a:t>
            </a:r>
            <a:r>
              <a:rPr sz="3800" b="1" dirty="0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3800" b="1" dirty="0" err="1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بقائمة</a:t>
            </a:r>
            <a:r>
              <a:rPr sz="3800" b="1" dirty="0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3800" b="1" dirty="0" err="1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الأبحاث</a:t>
            </a:r>
            <a:r>
              <a:rPr sz="3800" b="1" dirty="0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 (</a:t>
            </a:r>
            <a:r>
              <a:rPr sz="3800" b="1" dirty="0" err="1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في</a:t>
            </a:r>
            <a:r>
              <a:rPr sz="3800" b="1" dirty="0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3800" b="1" dirty="0" err="1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قائمة</a:t>
            </a:r>
            <a:r>
              <a:rPr sz="3800" b="1" dirty="0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3800" b="1" dirty="0" err="1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المراجع</a:t>
            </a:r>
            <a:r>
              <a:rPr sz="3800" b="1" dirty="0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) </a:t>
            </a:r>
            <a:r>
              <a:rPr sz="3800" b="1" dirty="0" err="1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والتي</a:t>
            </a:r>
            <a:r>
              <a:rPr sz="3800" b="1" dirty="0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3800" b="1" dirty="0" err="1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يمكن</a:t>
            </a:r>
            <a:r>
              <a:rPr sz="3800" b="1" dirty="0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3800" b="1" dirty="0" err="1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أن</a:t>
            </a:r>
            <a:r>
              <a:rPr sz="3800" b="1" dirty="0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3800" b="1" dirty="0" err="1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ترجع</a:t>
            </a:r>
            <a:r>
              <a:rPr sz="3800" b="1" dirty="0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3800" b="1" dirty="0" err="1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إليها</a:t>
            </a:r>
            <a:r>
              <a:rPr sz="3800" b="1" dirty="0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 . </a:t>
            </a:r>
            <a:endParaRPr sz="3800" b="1" dirty="0">
              <a:solidFill>
                <a:srgbClr val="0033C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868680" lvl="0" indent="-217170" algn="r" defTabSz="434340" rtl="1">
              <a:lnSpc>
                <a:spcPct val="115000"/>
              </a:lnSpc>
              <a:spcBef>
                <a:spcPts val="9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3800" b="1" dirty="0">
                <a:solidFill>
                  <a:srgbClr val="0033CC"/>
                </a:solidFill>
                <a:latin typeface="Symbol"/>
                <a:ea typeface="Symbol"/>
                <a:cs typeface="Symbol"/>
                <a:sym typeface="Symbol"/>
              </a:rPr>
              <a:t>•	</a:t>
            </a:r>
            <a:r>
              <a:rPr sz="3800" b="1" dirty="0" err="1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المجلات</a:t>
            </a:r>
            <a:r>
              <a:rPr sz="3800" b="1" dirty="0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3800" b="1" dirty="0" err="1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العلمية</a:t>
            </a:r>
            <a:r>
              <a:rPr sz="3800" b="1" dirty="0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3800" b="1" dirty="0" err="1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الدورية</a:t>
            </a:r>
            <a:r>
              <a:rPr sz="3800" b="1" dirty="0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3800" b="1" dirty="0" err="1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المنشورة</a:t>
            </a:r>
            <a:r>
              <a:rPr sz="3800" b="1" dirty="0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3800" b="1" dirty="0" err="1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للعامة</a:t>
            </a:r>
            <a:r>
              <a:rPr sz="3800" b="1" dirty="0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 ، </a:t>
            </a:r>
            <a:r>
              <a:rPr sz="3800" b="1" dirty="0" err="1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والتي</a:t>
            </a:r>
            <a:r>
              <a:rPr sz="3800" b="1" dirty="0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3800" b="1" dirty="0" err="1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تعطي</a:t>
            </a:r>
            <a:r>
              <a:rPr sz="3800" b="1" dirty="0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3800" b="1" dirty="0" err="1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بدورها</a:t>
            </a:r>
            <a:r>
              <a:rPr sz="3800" b="1" dirty="0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3800" b="1" dirty="0" err="1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أيضا</a:t>
            </a:r>
            <a:r>
              <a:rPr sz="3800" b="1" dirty="0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3800" b="1" dirty="0" err="1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خلاصة</a:t>
            </a:r>
            <a:r>
              <a:rPr sz="3800" b="1" dirty="0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3800" b="1" dirty="0" err="1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الأبحاث</a:t>
            </a:r>
            <a:r>
              <a:rPr sz="3800" b="1" dirty="0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3800" b="1" dirty="0" err="1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في</a:t>
            </a:r>
            <a:r>
              <a:rPr sz="3800" b="1" dirty="0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3800" b="1" dirty="0" err="1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موضوعات</a:t>
            </a:r>
            <a:r>
              <a:rPr sz="3800" b="1" dirty="0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3800" b="1" dirty="0" err="1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مختلفة</a:t>
            </a:r>
            <a:r>
              <a:rPr sz="3800" b="1" dirty="0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 ، </a:t>
            </a:r>
            <a:r>
              <a:rPr sz="3800" b="1" dirty="0" err="1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وبذلك</a:t>
            </a:r>
            <a:r>
              <a:rPr sz="3800" b="1" dirty="0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3800" b="1" dirty="0" err="1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تتعرف</a:t>
            </a:r>
            <a:r>
              <a:rPr sz="3800" b="1" dirty="0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3800" b="1" dirty="0" err="1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الباحثة</a:t>
            </a:r>
            <a:r>
              <a:rPr sz="3800" b="1" dirty="0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3800" b="1" dirty="0" err="1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على</a:t>
            </a:r>
            <a:r>
              <a:rPr sz="3800" b="1" dirty="0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3800" b="1" dirty="0" err="1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ما</a:t>
            </a:r>
            <a:r>
              <a:rPr sz="3800" b="1" dirty="0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3800" b="1" dirty="0" err="1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تم</a:t>
            </a:r>
            <a:r>
              <a:rPr sz="3800" b="1" dirty="0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3800" b="1" dirty="0" err="1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التوصل</a:t>
            </a:r>
            <a:r>
              <a:rPr sz="3800" b="1" dirty="0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3800" b="1" dirty="0" err="1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إليه</a:t>
            </a:r>
            <a:r>
              <a:rPr sz="3800" b="1" dirty="0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3800" b="1" dirty="0" err="1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في</a:t>
            </a:r>
            <a:r>
              <a:rPr sz="3800" b="1" dirty="0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3800" b="1" dirty="0" err="1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الموضوع</a:t>
            </a:r>
            <a:r>
              <a:rPr sz="3800" b="1" dirty="0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 ، </a:t>
            </a:r>
            <a:r>
              <a:rPr sz="3800" b="1" dirty="0" err="1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والمؤسسات</a:t>
            </a:r>
            <a:r>
              <a:rPr sz="3800" b="1" dirty="0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3800" b="1" dirty="0" err="1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والباحثين</a:t>
            </a:r>
            <a:r>
              <a:rPr sz="3800" b="1" dirty="0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3800" b="1" dirty="0" err="1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المهتمين</a:t>
            </a:r>
            <a:r>
              <a:rPr sz="3800" b="1" dirty="0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3800" b="1" dirty="0" err="1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به</a:t>
            </a:r>
            <a:r>
              <a:rPr sz="3800" b="1" dirty="0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 .</a:t>
            </a:r>
            <a:endParaRPr sz="3800" b="1" dirty="0">
              <a:solidFill>
                <a:srgbClr val="0033C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868680" lvl="0" indent="-217170" algn="r" defTabSz="434340" rtl="1">
              <a:lnSpc>
                <a:spcPct val="115000"/>
              </a:lnSpc>
              <a:spcBef>
                <a:spcPts val="9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3800" b="1" dirty="0">
                <a:solidFill>
                  <a:srgbClr val="0033CC"/>
                </a:solidFill>
                <a:latin typeface="Symbol"/>
                <a:ea typeface="Symbol"/>
                <a:cs typeface="Symbol"/>
                <a:sym typeface="Symbol"/>
              </a:rPr>
              <a:t>•	</a:t>
            </a:r>
            <a:r>
              <a:rPr sz="3800" b="1" dirty="0" err="1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لا</a:t>
            </a:r>
            <a:r>
              <a:rPr sz="3800" b="1" dirty="0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3800" b="1" dirty="0" err="1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يجدر</a:t>
            </a:r>
            <a:r>
              <a:rPr sz="3800" b="1" dirty="0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3800" b="1" dirty="0" err="1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بنا</a:t>
            </a:r>
            <a:r>
              <a:rPr sz="3800" b="1" dirty="0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3800" b="1" dirty="0" err="1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أن</a:t>
            </a:r>
            <a:r>
              <a:rPr sz="3800" b="1" dirty="0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3800" b="1" dirty="0" err="1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نتوقع</a:t>
            </a:r>
            <a:r>
              <a:rPr sz="3800" b="1" dirty="0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3800" b="1" dirty="0" err="1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العثور</a:t>
            </a:r>
            <a:r>
              <a:rPr sz="3800" b="1" dirty="0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3800" b="1" dirty="0" err="1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على</a:t>
            </a:r>
            <a:r>
              <a:rPr sz="3800" b="1" dirty="0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3800" b="1" dirty="0" err="1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صلب</a:t>
            </a:r>
            <a:r>
              <a:rPr sz="3800" b="1" dirty="0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3800" b="1" dirty="0" err="1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موضوع</a:t>
            </a:r>
            <a:r>
              <a:rPr sz="3800" b="1" dirty="0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3800" b="1" dirty="0" err="1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البحث</a:t>
            </a:r>
            <a:r>
              <a:rPr sz="3800" b="1" dirty="0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3800" b="1" dirty="0" err="1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الذي</a:t>
            </a:r>
            <a:r>
              <a:rPr sz="3800" b="1" dirty="0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3800" b="1" dirty="0" err="1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نريده</a:t>
            </a:r>
            <a:r>
              <a:rPr sz="3800" b="1" dirty="0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3800" b="1" dirty="0" err="1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مباشرة</a:t>
            </a:r>
            <a:r>
              <a:rPr sz="3800" b="1" dirty="0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 ،</a:t>
            </a:r>
            <a:r>
              <a:rPr sz="3800" b="1" dirty="0" err="1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فعثورنا</a:t>
            </a:r>
            <a:r>
              <a:rPr sz="3800" b="1" dirty="0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3800" b="1" dirty="0" err="1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عليه</a:t>
            </a:r>
            <a:r>
              <a:rPr sz="3800" b="1" dirty="0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3800" b="1" dirty="0" err="1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يعني</a:t>
            </a:r>
            <a:r>
              <a:rPr sz="3800" b="1" dirty="0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3800" b="1" dirty="0" err="1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أن</a:t>
            </a:r>
            <a:r>
              <a:rPr sz="3800" b="1" dirty="0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3800" b="1" dirty="0" err="1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الموضوع</a:t>
            </a:r>
            <a:r>
              <a:rPr sz="3800" b="1" dirty="0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3800" b="1" dirty="0" err="1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قديم</a:t>
            </a:r>
            <a:r>
              <a:rPr sz="3800" b="1" dirty="0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3800" b="1" dirty="0" err="1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ولا</a:t>
            </a:r>
            <a:r>
              <a:rPr sz="3800" b="1" dirty="0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3800" b="1" dirty="0" err="1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نحتاج</a:t>
            </a:r>
            <a:r>
              <a:rPr sz="3800" b="1" dirty="0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3800" b="1" dirty="0" err="1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للبحث</a:t>
            </a:r>
            <a:r>
              <a:rPr sz="3800" b="1" dirty="0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3800" b="1" dirty="0" err="1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فيه</a:t>
            </a:r>
            <a:r>
              <a:rPr sz="3800" b="1" dirty="0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3800" b="1" dirty="0" err="1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مرة</a:t>
            </a:r>
            <a:r>
              <a:rPr sz="3800" b="1" dirty="0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3800" b="1" dirty="0" err="1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أخرى</a:t>
            </a:r>
            <a:r>
              <a:rPr sz="3800" b="1" dirty="0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 .</a:t>
            </a:r>
            <a:endParaRPr sz="3800" b="1" dirty="0">
              <a:solidFill>
                <a:srgbClr val="0033CC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 marL="0" marR="361188" lvl="0" indent="0" algn="ctr" defTabSz="361188" rtl="1">
              <a:lnSpc>
                <a:spcPct val="115000"/>
              </a:lnSpc>
              <a:spcBef>
                <a:spcPts val="7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5400" b="1" dirty="0">
                <a:solidFill>
                  <a:srgbClr val="FF0000"/>
                </a:solidFill>
                <a:latin typeface="Helvetica"/>
                <a:ea typeface="Helvetica"/>
                <a:cs typeface="Helvetica"/>
                <a:sym typeface="Helvetica"/>
              </a:rPr>
              <a:t>٢—</a:t>
            </a:r>
            <a:r>
              <a:rPr sz="5400" b="1" dirty="0" err="1">
                <a:solidFill>
                  <a:srgbClr val="FF0000"/>
                </a:solidFill>
                <a:latin typeface="Helvetica"/>
                <a:ea typeface="Helvetica"/>
                <a:cs typeface="Helvetica"/>
                <a:sym typeface="Helvetica"/>
              </a:rPr>
              <a:t>البحث</a:t>
            </a:r>
            <a:r>
              <a:rPr sz="5400" b="1" dirty="0">
                <a:solidFill>
                  <a:srgbClr val="FF0000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5400" b="1" dirty="0" err="1">
                <a:solidFill>
                  <a:srgbClr val="FF0000"/>
                </a:solidFill>
                <a:latin typeface="Helvetica"/>
                <a:ea typeface="Helvetica"/>
                <a:cs typeface="Helvetica"/>
                <a:sym typeface="Helvetica"/>
              </a:rPr>
              <a:t>عن</a:t>
            </a:r>
            <a:r>
              <a:rPr sz="5400" b="1" dirty="0">
                <a:solidFill>
                  <a:srgbClr val="FF0000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5400" b="1" dirty="0" err="1">
                <a:solidFill>
                  <a:srgbClr val="FF0000"/>
                </a:solidFill>
                <a:latin typeface="Helvetica"/>
                <a:ea typeface="Helvetica"/>
                <a:cs typeface="Helvetica"/>
                <a:sym typeface="Helvetica"/>
              </a:rPr>
              <a:t>الأبحاث</a:t>
            </a:r>
            <a:r>
              <a:rPr sz="5400" b="1" dirty="0">
                <a:solidFill>
                  <a:srgbClr val="FF0000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5400" b="1" dirty="0" err="1">
                <a:solidFill>
                  <a:srgbClr val="FF0000"/>
                </a:solidFill>
                <a:latin typeface="Helvetica"/>
                <a:ea typeface="Helvetica"/>
                <a:cs typeface="Helvetica"/>
                <a:sym typeface="Helvetica"/>
              </a:rPr>
              <a:t>المنشورة</a:t>
            </a:r>
            <a:r>
              <a:rPr sz="5400" b="1" dirty="0">
                <a:solidFill>
                  <a:srgbClr val="FF0000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5400" b="1" dirty="0" err="1">
                <a:solidFill>
                  <a:srgbClr val="FF0000"/>
                </a:solidFill>
                <a:latin typeface="Helvetica"/>
                <a:ea typeface="Helvetica"/>
                <a:cs typeface="Helvetica"/>
                <a:sym typeface="Helvetica"/>
              </a:rPr>
              <a:t>في</a:t>
            </a:r>
            <a:r>
              <a:rPr sz="5400" b="1" dirty="0">
                <a:solidFill>
                  <a:srgbClr val="FF0000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5400" b="1" dirty="0" err="1">
                <a:solidFill>
                  <a:srgbClr val="FF0000"/>
                </a:solidFill>
                <a:latin typeface="Helvetica"/>
                <a:ea typeface="Helvetica"/>
                <a:cs typeface="Helvetica"/>
                <a:sym typeface="Helvetica"/>
              </a:rPr>
              <a:t>مجلات</a:t>
            </a:r>
            <a:r>
              <a:rPr sz="5400" b="1" dirty="0">
                <a:solidFill>
                  <a:srgbClr val="FF0000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5400" b="1" dirty="0" err="1">
                <a:solidFill>
                  <a:srgbClr val="FF0000"/>
                </a:solidFill>
                <a:latin typeface="Helvetica"/>
                <a:ea typeface="Helvetica"/>
                <a:cs typeface="Helvetica"/>
                <a:sym typeface="Helvetica"/>
              </a:rPr>
              <a:t>علمية</a:t>
            </a:r>
            <a:r>
              <a:rPr sz="54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sz="5400" b="1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lang="ar-SA" sz="5400" b="1" dirty="0" smtClean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361188" lvl="0" indent="0" algn="just" defTabSz="361188" rtl="1">
              <a:lnSpc>
                <a:spcPct val="115000"/>
              </a:lnSpc>
              <a:spcBef>
                <a:spcPts val="7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endParaRPr sz="5400" b="1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722376" lvl="0" indent="-180594" algn="just" defTabSz="361188" rtl="1">
              <a:lnSpc>
                <a:spcPct val="115000"/>
              </a:lnSpc>
              <a:spcBef>
                <a:spcPts val="7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4740" dirty="0">
                <a:latin typeface="Symbol"/>
                <a:ea typeface="Symbol"/>
                <a:cs typeface="Symbol"/>
                <a:sym typeface="Symbol"/>
              </a:rPr>
              <a:t>•</a:t>
            </a:r>
            <a:r>
              <a:rPr sz="4740" b="1" dirty="0">
                <a:solidFill>
                  <a:srgbClr val="00487E"/>
                </a:solidFill>
                <a:latin typeface="Symbol"/>
                <a:ea typeface="Symbol"/>
                <a:cs typeface="Symbol"/>
                <a:sym typeface="Symbol"/>
              </a:rPr>
              <a:t>	</a:t>
            </a:r>
            <a:r>
              <a:rPr sz="4740" b="1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ستزودك</a:t>
            </a:r>
            <a:r>
              <a:rPr sz="4740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740" b="1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الكتب</a:t>
            </a:r>
            <a:r>
              <a:rPr sz="4740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740" b="1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والمجلات</a:t>
            </a:r>
            <a:r>
              <a:rPr sz="4740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740" b="1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العامة</a:t>
            </a:r>
            <a:r>
              <a:rPr sz="4740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740" b="1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بعناوين</a:t>
            </a:r>
            <a:r>
              <a:rPr sz="4740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740" b="1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بعض</a:t>
            </a:r>
            <a:r>
              <a:rPr sz="4740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740" b="1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الأبحاث</a:t>
            </a:r>
            <a:r>
              <a:rPr sz="4740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740" b="1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المنشورة</a:t>
            </a:r>
            <a:r>
              <a:rPr sz="4740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740" b="1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في</a:t>
            </a:r>
            <a:r>
              <a:rPr sz="4740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740" b="1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مجلات</a:t>
            </a:r>
            <a:r>
              <a:rPr sz="4740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740" b="1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علمية</a:t>
            </a:r>
            <a:r>
              <a:rPr sz="4740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740" b="1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متخصصة</a:t>
            </a:r>
            <a:r>
              <a:rPr sz="4740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، </a:t>
            </a:r>
            <a:r>
              <a:rPr sz="4740" b="1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وعليك</a:t>
            </a:r>
            <a:r>
              <a:rPr sz="4740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740" b="1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التوجه</a:t>
            </a:r>
            <a:r>
              <a:rPr sz="4740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740" b="1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إلى</a:t>
            </a:r>
            <a:r>
              <a:rPr sz="4740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740" b="1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قواعد</a:t>
            </a:r>
            <a:r>
              <a:rPr sz="4740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740" b="1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المعلومات</a:t>
            </a:r>
            <a:r>
              <a:rPr sz="4740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740" b="1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أو</a:t>
            </a:r>
            <a:r>
              <a:rPr sz="4740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740" b="1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المكتبة</a:t>
            </a:r>
            <a:r>
              <a:rPr sz="4740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740" b="1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للبحث</a:t>
            </a:r>
            <a:r>
              <a:rPr sz="4740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740" b="1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عنها</a:t>
            </a:r>
            <a:r>
              <a:rPr sz="4740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.</a:t>
            </a:r>
            <a:endParaRPr sz="4740" b="1" dirty="0">
              <a:solidFill>
                <a:srgbClr val="00487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722376" lvl="0" indent="-180594" algn="just" defTabSz="361188" rtl="1">
              <a:lnSpc>
                <a:spcPct val="115000"/>
              </a:lnSpc>
              <a:spcBef>
                <a:spcPts val="7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4740" b="1" dirty="0">
                <a:solidFill>
                  <a:srgbClr val="00487E"/>
                </a:solidFill>
                <a:latin typeface="Symbol"/>
                <a:ea typeface="Symbol"/>
                <a:cs typeface="Symbol"/>
                <a:sym typeface="Symbol"/>
              </a:rPr>
              <a:t>•	</a:t>
            </a:r>
            <a:r>
              <a:rPr sz="4740" b="1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كل</a:t>
            </a:r>
            <a:r>
              <a:rPr sz="4740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740" b="1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بحث</a:t>
            </a:r>
            <a:r>
              <a:rPr sz="4740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740" b="1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يحتوي</a:t>
            </a:r>
            <a:r>
              <a:rPr sz="4740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740" b="1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على</a:t>
            </a:r>
            <a:r>
              <a:rPr sz="4740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(</a:t>
            </a:r>
            <a:r>
              <a:rPr sz="4740" b="1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مقدمة</a:t>
            </a:r>
            <a:r>
              <a:rPr sz="4740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، </a:t>
            </a:r>
            <a:r>
              <a:rPr sz="4740" b="1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ومنهج</a:t>
            </a:r>
            <a:r>
              <a:rPr sz="4740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740" b="1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بحث</a:t>
            </a:r>
            <a:r>
              <a:rPr sz="4740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، </a:t>
            </a:r>
            <a:r>
              <a:rPr sz="4740" b="1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ونتائج</a:t>
            </a:r>
            <a:r>
              <a:rPr sz="4740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، </a:t>
            </a:r>
            <a:r>
              <a:rPr sz="4740" b="1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ومناقشة</a:t>
            </a:r>
            <a:r>
              <a:rPr sz="4740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) ، </a:t>
            </a:r>
            <a:r>
              <a:rPr sz="4740" b="1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ومن</a:t>
            </a:r>
            <a:r>
              <a:rPr sz="4740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740" b="1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خلال</a:t>
            </a:r>
            <a:r>
              <a:rPr sz="4740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740" b="1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قراءة</a:t>
            </a:r>
            <a:r>
              <a:rPr sz="4740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740" b="1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المقدمة</a:t>
            </a:r>
            <a:r>
              <a:rPr sz="4740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740" b="1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يمكنك</a:t>
            </a:r>
            <a:r>
              <a:rPr sz="4740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740" b="1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العثور</a:t>
            </a:r>
            <a:r>
              <a:rPr sz="4740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740" b="1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على</a:t>
            </a:r>
            <a:r>
              <a:rPr sz="4740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740" b="1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مراجع</a:t>
            </a:r>
            <a:r>
              <a:rPr sz="4740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740" b="1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أخرى</a:t>
            </a:r>
            <a:r>
              <a:rPr sz="4740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740" b="1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مذكورة</a:t>
            </a:r>
            <a:r>
              <a:rPr sz="4740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740" b="1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فيه</a:t>
            </a:r>
            <a:r>
              <a:rPr sz="4740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740" b="1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والبحث</a:t>
            </a:r>
            <a:r>
              <a:rPr sz="4740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740" b="1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عنها</a:t>
            </a:r>
            <a:r>
              <a:rPr sz="4740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740" b="1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أيضا</a:t>
            </a:r>
            <a:r>
              <a:rPr sz="4740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. </a:t>
            </a:r>
            <a:r>
              <a:rPr sz="4740" b="1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وبذلك</a:t>
            </a:r>
            <a:r>
              <a:rPr sz="4740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740" b="1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تكونين</a:t>
            </a:r>
            <a:r>
              <a:rPr sz="4740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740" b="1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قد</a:t>
            </a:r>
            <a:r>
              <a:rPr sz="4740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740" b="1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ألممت</a:t>
            </a:r>
            <a:r>
              <a:rPr sz="4740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740" b="1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بقدر</a:t>
            </a:r>
            <a:r>
              <a:rPr sz="4740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740" b="1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وافر</a:t>
            </a:r>
            <a:r>
              <a:rPr sz="4740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740" b="1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من</a:t>
            </a:r>
            <a:r>
              <a:rPr sz="4740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740" b="1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المراجع</a:t>
            </a:r>
            <a:r>
              <a:rPr sz="4740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.</a:t>
            </a:r>
            <a:endParaRPr sz="4740" b="1" dirty="0">
              <a:solidFill>
                <a:srgbClr val="00487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722376" lvl="0" indent="-180594" algn="just" defTabSz="361188" rtl="1">
              <a:lnSpc>
                <a:spcPct val="115000"/>
              </a:lnSpc>
              <a:spcBef>
                <a:spcPts val="7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4740" b="1" dirty="0">
                <a:solidFill>
                  <a:srgbClr val="00487E"/>
                </a:solidFill>
                <a:latin typeface="Symbol"/>
                <a:ea typeface="Symbol"/>
                <a:cs typeface="Symbol"/>
                <a:sym typeface="Symbol"/>
              </a:rPr>
              <a:t>•	</a:t>
            </a:r>
            <a:r>
              <a:rPr sz="4740" b="1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يستحسن</a:t>
            </a:r>
            <a:r>
              <a:rPr sz="4740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740" b="1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الرجوع</a:t>
            </a:r>
            <a:r>
              <a:rPr sz="4740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740" b="1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إلى</a:t>
            </a:r>
            <a:r>
              <a:rPr sz="4740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740" b="1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الفصول</a:t>
            </a:r>
            <a:r>
              <a:rPr sz="4740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740" b="1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المتخصصة</a:t>
            </a:r>
            <a:r>
              <a:rPr sz="4740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740" b="1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في</a:t>
            </a:r>
            <a:r>
              <a:rPr sz="4740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740" b="1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الكتب</a:t>
            </a:r>
            <a:r>
              <a:rPr sz="4740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، </a:t>
            </a:r>
            <a:r>
              <a:rPr sz="4740" b="1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فالفصول</a:t>
            </a:r>
            <a:r>
              <a:rPr sz="4740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740" b="1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المتخصصة</a:t>
            </a:r>
            <a:r>
              <a:rPr sz="4740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740" b="1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تكون</a:t>
            </a:r>
            <a:r>
              <a:rPr sz="4740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740" b="1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عادة</a:t>
            </a:r>
            <a:r>
              <a:rPr sz="4740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740" b="1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من</a:t>
            </a:r>
            <a:r>
              <a:rPr sz="4740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740" b="1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تأليف</a:t>
            </a:r>
            <a:r>
              <a:rPr sz="4740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740" b="1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أشخاص</a:t>
            </a:r>
            <a:r>
              <a:rPr sz="4740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740" b="1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لهم</a:t>
            </a:r>
            <a:r>
              <a:rPr sz="4740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740" b="1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باع</a:t>
            </a:r>
            <a:r>
              <a:rPr sz="4740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740" b="1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طويل</a:t>
            </a:r>
            <a:r>
              <a:rPr sz="4740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740" b="1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في</a:t>
            </a:r>
            <a:r>
              <a:rPr sz="4740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740" b="1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البحث</a:t>
            </a:r>
            <a:r>
              <a:rPr sz="4740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740" b="1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في</a:t>
            </a:r>
            <a:r>
              <a:rPr sz="4740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740" b="1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المجال</a:t>
            </a:r>
            <a:r>
              <a:rPr sz="4740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، </a:t>
            </a:r>
            <a:r>
              <a:rPr sz="4740" b="1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وتكرس</a:t>
            </a:r>
            <a:r>
              <a:rPr sz="4740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740" b="1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فيها</a:t>
            </a:r>
            <a:r>
              <a:rPr sz="4740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740" b="1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نتائج</a:t>
            </a:r>
            <a:r>
              <a:rPr sz="4740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740" b="1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الأبحاث</a:t>
            </a:r>
            <a:r>
              <a:rPr sz="4740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740" b="1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التي</a:t>
            </a:r>
            <a:r>
              <a:rPr sz="4740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740" b="1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جرت</a:t>
            </a:r>
            <a:r>
              <a:rPr sz="4740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740" b="1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في</a:t>
            </a:r>
            <a:r>
              <a:rPr sz="4740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740" b="1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المجال</a:t>
            </a:r>
            <a:r>
              <a:rPr sz="4740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740" b="1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بشكل</a:t>
            </a:r>
            <a:r>
              <a:rPr sz="4740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740" b="1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واضح</a:t>
            </a:r>
            <a:r>
              <a:rPr sz="4740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740" b="1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وملخص</a:t>
            </a:r>
            <a:r>
              <a:rPr sz="4740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.</a:t>
            </a:r>
            <a:endParaRPr sz="4740" b="1" dirty="0">
              <a:solidFill>
                <a:srgbClr val="00487E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anchor="t">
            <a:normAutofit lnSpcReduction="10000"/>
          </a:bodyPr>
          <a:lstStyle/>
          <a:p>
            <a:pPr marL="0" marR="301752" lvl="0" indent="0" algn="ctr" defTabSz="301752" rtl="1">
              <a:lnSpc>
                <a:spcPct val="115000"/>
              </a:lnSpc>
              <a:spcBef>
                <a:spcPts val="6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endParaRPr sz="924" dirty="0">
              <a:latin typeface="Arial"/>
              <a:ea typeface="Arial"/>
              <a:cs typeface="Arial"/>
              <a:sym typeface="Arial"/>
            </a:endParaRPr>
          </a:p>
          <a:p>
            <a:pPr marL="0" marR="301752" lvl="0" indent="0" algn="ctr" defTabSz="301752" rtl="1">
              <a:lnSpc>
                <a:spcPct val="115000"/>
              </a:lnSpc>
              <a:spcBef>
                <a:spcPts val="6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lang="ar-SA" sz="5400" b="1" dirty="0" smtClean="0">
                <a:solidFill>
                  <a:srgbClr val="FF0000"/>
                </a:solidFill>
                <a:latin typeface="Helvetica"/>
                <a:ea typeface="Helvetica"/>
                <a:cs typeface="Helvetica"/>
                <a:sym typeface="Helvetica"/>
              </a:rPr>
              <a:t>3- </a:t>
            </a:r>
            <a:r>
              <a:rPr sz="5400" b="1" dirty="0" err="1" smtClean="0">
                <a:solidFill>
                  <a:srgbClr val="FF0000"/>
                </a:solidFill>
                <a:latin typeface="Helvetica"/>
                <a:ea typeface="Helvetica"/>
                <a:cs typeface="Helvetica"/>
                <a:sym typeface="Helvetica"/>
              </a:rPr>
              <a:t>تنظيم</a:t>
            </a:r>
            <a:r>
              <a:rPr sz="5400" b="1" dirty="0" smtClean="0">
                <a:solidFill>
                  <a:srgbClr val="FF0000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5400" b="1" dirty="0" err="1">
                <a:solidFill>
                  <a:srgbClr val="FF0000"/>
                </a:solidFill>
                <a:latin typeface="Helvetica"/>
                <a:ea typeface="Helvetica"/>
                <a:cs typeface="Helvetica"/>
                <a:sym typeface="Helvetica"/>
              </a:rPr>
              <a:t>الأوراق</a:t>
            </a:r>
            <a:r>
              <a:rPr sz="5400" b="1" dirty="0">
                <a:solidFill>
                  <a:srgbClr val="FF0000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5400" b="1" dirty="0" err="1">
                <a:solidFill>
                  <a:srgbClr val="FF0000"/>
                </a:solidFill>
                <a:latin typeface="Helvetica"/>
                <a:ea typeface="Helvetica"/>
                <a:cs typeface="Helvetica"/>
                <a:sym typeface="Helvetica"/>
              </a:rPr>
              <a:t>وتحديد</a:t>
            </a:r>
            <a:r>
              <a:rPr sz="5400" b="1" dirty="0">
                <a:solidFill>
                  <a:srgbClr val="FF0000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5400" b="1" dirty="0" err="1">
                <a:solidFill>
                  <a:srgbClr val="FF0000"/>
                </a:solidFill>
                <a:latin typeface="Helvetica"/>
                <a:ea typeface="Helvetica"/>
                <a:cs typeface="Helvetica"/>
                <a:sym typeface="Helvetica"/>
              </a:rPr>
              <a:t>متغيرات</a:t>
            </a:r>
            <a:r>
              <a:rPr sz="5400" b="1" dirty="0">
                <a:solidFill>
                  <a:srgbClr val="FF0000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5400" b="1" dirty="0" err="1">
                <a:solidFill>
                  <a:srgbClr val="FF0000"/>
                </a:solidFill>
                <a:latin typeface="Helvetica"/>
                <a:ea typeface="Helvetica"/>
                <a:cs typeface="Helvetica"/>
                <a:sym typeface="Helvetica"/>
              </a:rPr>
              <a:t>البحث</a:t>
            </a:r>
            <a:r>
              <a:rPr sz="5400" b="1" dirty="0">
                <a:solidFill>
                  <a:srgbClr val="FF0000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54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sz="54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sz="5400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Kendrick,nd</a:t>
            </a:r>
            <a:r>
              <a:rPr sz="54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r>
              <a:rPr sz="54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sz="54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sz="5400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301752" lvl="0" indent="0" algn="just" defTabSz="301752" rtl="1">
              <a:lnSpc>
                <a:spcPct val="115000"/>
              </a:lnSpc>
              <a:spcBef>
                <a:spcPts val="6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4800" b="1" dirty="0" err="1">
                <a:solidFill>
                  <a:srgbClr val="C00000"/>
                </a:solidFill>
                <a:latin typeface="Helvetica"/>
                <a:ea typeface="Helvetica"/>
                <a:cs typeface="Helvetica"/>
                <a:sym typeface="Helvetica"/>
              </a:rPr>
              <a:t>عند</a:t>
            </a:r>
            <a:r>
              <a:rPr sz="4800" b="1" dirty="0">
                <a:solidFill>
                  <a:srgbClr val="C00000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800" b="1" dirty="0" err="1">
                <a:solidFill>
                  <a:srgbClr val="C00000"/>
                </a:solidFill>
                <a:latin typeface="Helvetica"/>
                <a:ea typeface="Helvetica"/>
                <a:cs typeface="Helvetica"/>
                <a:sym typeface="Helvetica"/>
              </a:rPr>
              <a:t>عثورك</a:t>
            </a:r>
            <a:r>
              <a:rPr sz="4800" b="1" dirty="0">
                <a:solidFill>
                  <a:srgbClr val="C00000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800" b="1" dirty="0" err="1">
                <a:solidFill>
                  <a:srgbClr val="C00000"/>
                </a:solidFill>
                <a:latin typeface="Helvetica"/>
                <a:ea typeface="Helvetica"/>
                <a:cs typeface="Helvetica"/>
                <a:sym typeface="Helvetica"/>
              </a:rPr>
              <a:t>على</a:t>
            </a:r>
            <a:r>
              <a:rPr sz="4800" b="1" dirty="0">
                <a:solidFill>
                  <a:srgbClr val="C00000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800" b="1" dirty="0" err="1">
                <a:solidFill>
                  <a:srgbClr val="C00000"/>
                </a:solidFill>
                <a:latin typeface="Helvetica"/>
                <a:ea typeface="Helvetica"/>
                <a:cs typeface="Helvetica"/>
                <a:sym typeface="Helvetica"/>
              </a:rPr>
              <a:t>مجموعة</a:t>
            </a:r>
            <a:r>
              <a:rPr sz="4800" b="1" dirty="0">
                <a:solidFill>
                  <a:srgbClr val="C00000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800" b="1" dirty="0" err="1">
                <a:solidFill>
                  <a:srgbClr val="C00000"/>
                </a:solidFill>
                <a:latin typeface="Helvetica"/>
                <a:ea typeface="Helvetica"/>
                <a:cs typeface="Helvetica"/>
                <a:sym typeface="Helvetica"/>
              </a:rPr>
              <a:t>من</a:t>
            </a:r>
            <a:r>
              <a:rPr sz="4800" b="1" dirty="0">
                <a:solidFill>
                  <a:srgbClr val="C00000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800" b="1" dirty="0" err="1">
                <a:solidFill>
                  <a:srgbClr val="C00000"/>
                </a:solidFill>
                <a:latin typeface="Helvetica"/>
                <a:ea typeface="Helvetica"/>
                <a:cs typeface="Helvetica"/>
                <a:sym typeface="Helvetica"/>
              </a:rPr>
              <a:t>الأبحاث</a:t>
            </a:r>
            <a:r>
              <a:rPr sz="4800" b="1" dirty="0">
                <a:solidFill>
                  <a:srgbClr val="C00000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800" b="1" dirty="0" err="1">
                <a:solidFill>
                  <a:srgbClr val="C00000"/>
                </a:solidFill>
                <a:latin typeface="Helvetica"/>
                <a:ea typeface="Helvetica"/>
                <a:cs typeface="Helvetica"/>
                <a:sym typeface="Helvetica"/>
              </a:rPr>
              <a:t>يمكنك</a:t>
            </a:r>
            <a:r>
              <a:rPr sz="4800" b="1" dirty="0">
                <a:solidFill>
                  <a:srgbClr val="C00000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800" b="1" dirty="0" err="1">
                <a:solidFill>
                  <a:srgbClr val="C00000"/>
                </a:solidFill>
                <a:latin typeface="Helvetica"/>
                <a:ea typeface="Helvetica"/>
                <a:cs typeface="Helvetica"/>
                <a:sym typeface="Helvetica"/>
              </a:rPr>
              <a:t>تصنيفها</a:t>
            </a:r>
            <a:r>
              <a:rPr sz="4800" b="1" dirty="0">
                <a:solidFill>
                  <a:srgbClr val="C00000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800" b="1" dirty="0" err="1">
                <a:solidFill>
                  <a:srgbClr val="C00000"/>
                </a:solidFill>
                <a:latin typeface="Helvetica"/>
                <a:ea typeface="Helvetica"/>
                <a:cs typeface="Helvetica"/>
                <a:sym typeface="Helvetica"/>
              </a:rPr>
              <a:t>إلى</a:t>
            </a:r>
            <a:r>
              <a:rPr sz="4800" b="1" dirty="0">
                <a:solidFill>
                  <a:srgbClr val="C00000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800" b="1" dirty="0" err="1">
                <a:solidFill>
                  <a:srgbClr val="C00000"/>
                </a:solidFill>
                <a:latin typeface="Helvetica"/>
                <a:ea typeface="Helvetica"/>
                <a:cs typeface="Helvetica"/>
                <a:sym typeface="Helvetica"/>
              </a:rPr>
              <a:t>مجموعات</a:t>
            </a:r>
            <a:r>
              <a:rPr sz="4800" b="1" dirty="0">
                <a:solidFill>
                  <a:srgbClr val="C00000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800" b="1" dirty="0" err="1">
                <a:solidFill>
                  <a:srgbClr val="C00000"/>
                </a:solidFill>
                <a:latin typeface="Helvetica"/>
                <a:ea typeface="Helvetica"/>
                <a:cs typeface="Helvetica"/>
                <a:sym typeface="Helvetica"/>
              </a:rPr>
              <a:t>حسب</a:t>
            </a:r>
            <a:r>
              <a:rPr sz="4800" b="1" dirty="0">
                <a:solidFill>
                  <a:srgbClr val="C00000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800" b="1" dirty="0" err="1">
                <a:solidFill>
                  <a:srgbClr val="C00000"/>
                </a:solidFill>
                <a:latin typeface="Helvetica"/>
                <a:ea typeface="Helvetica"/>
                <a:cs typeface="Helvetica"/>
                <a:sym typeface="Helvetica"/>
              </a:rPr>
              <a:t>ما</a:t>
            </a:r>
            <a:r>
              <a:rPr sz="4800" b="1" dirty="0">
                <a:solidFill>
                  <a:srgbClr val="C00000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800" b="1" dirty="0" err="1">
                <a:solidFill>
                  <a:srgbClr val="C00000"/>
                </a:solidFill>
                <a:latin typeface="Helvetica"/>
                <a:ea typeface="Helvetica"/>
                <a:cs typeface="Helvetica"/>
                <a:sym typeface="Helvetica"/>
              </a:rPr>
              <a:t>بينها</a:t>
            </a:r>
            <a:r>
              <a:rPr sz="4800" b="1" dirty="0">
                <a:solidFill>
                  <a:srgbClr val="C00000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800" b="1" dirty="0" err="1">
                <a:solidFill>
                  <a:srgbClr val="C00000"/>
                </a:solidFill>
                <a:latin typeface="Helvetica"/>
                <a:ea typeface="Helvetica"/>
                <a:cs typeface="Helvetica"/>
                <a:sym typeface="Helvetica"/>
              </a:rPr>
              <a:t>من</a:t>
            </a:r>
            <a:r>
              <a:rPr sz="4800" b="1" dirty="0">
                <a:solidFill>
                  <a:srgbClr val="C00000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800" b="1" dirty="0" err="1">
                <a:solidFill>
                  <a:srgbClr val="C00000"/>
                </a:solidFill>
                <a:latin typeface="Helvetica"/>
                <a:ea typeface="Helvetica"/>
                <a:cs typeface="Helvetica"/>
                <a:sym typeface="Helvetica"/>
              </a:rPr>
              <a:t>تشابه</a:t>
            </a:r>
            <a:r>
              <a:rPr sz="4800" b="1" dirty="0">
                <a:solidFill>
                  <a:srgbClr val="C00000"/>
                </a:solidFill>
                <a:latin typeface="Helvetica"/>
                <a:ea typeface="Helvetica"/>
                <a:cs typeface="Helvetica"/>
                <a:sym typeface="Helvetica"/>
              </a:rPr>
              <a:t> .</a:t>
            </a:r>
            <a:endParaRPr sz="4800" b="1" dirty="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301752" lvl="0" indent="0" algn="just" defTabSz="301752" rtl="1">
              <a:lnSpc>
                <a:spcPct val="115000"/>
              </a:lnSpc>
              <a:spcBef>
                <a:spcPts val="6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4400" b="1" dirty="0" err="1">
                <a:solidFill>
                  <a:srgbClr val="FF0000"/>
                </a:solidFill>
                <a:latin typeface="Helvetica"/>
                <a:ea typeface="Helvetica"/>
                <a:cs typeface="Helvetica"/>
                <a:sym typeface="Helvetica"/>
              </a:rPr>
              <a:t>مثلا</a:t>
            </a:r>
            <a:r>
              <a:rPr sz="4400" b="1" dirty="0">
                <a:solidFill>
                  <a:srgbClr val="FF0000"/>
                </a:solidFill>
                <a:latin typeface="Helvetica"/>
                <a:ea typeface="Helvetica"/>
                <a:cs typeface="Helvetica"/>
                <a:sym typeface="Helvetica"/>
              </a:rPr>
              <a:t> :</a:t>
            </a:r>
            <a:endParaRPr sz="4400" b="1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301752" lvl="0" indent="0" algn="just" defTabSz="301752" rtl="1">
              <a:lnSpc>
                <a:spcPct val="115000"/>
              </a:lnSpc>
              <a:spcBef>
                <a:spcPts val="6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4400" b="1" dirty="0" err="1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لو</a:t>
            </a:r>
            <a:r>
              <a:rPr sz="4400" b="1" dirty="0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400" b="1" dirty="0" err="1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كان</a:t>
            </a:r>
            <a:r>
              <a:rPr sz="4400" b="1" dirty="0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400" b="1" dirty="0" err="1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موضوعك</a:t>
            </a:r>
            <a:r>
              <a:rPr sz="4400" b="1" dirty="0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400" b="1" dirty="0" err="1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عن</a:t>
            </a:r>
            <a:r>
              <a:rPr sz="4400" b="1" dirty="0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 : </a:t>
            </a:r>
            <a:r>
              <a:rPr sz="4400" b="1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الأداء</a:t>
            </a:r>
            <a:r>
              <a:rPr sz="4400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400" b="1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الوظيفي</a:t>
            </a:r>
            <a:r>
              <a:rPr sz="4400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400" b="1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للعاملين</a:t>
            </a:r>
            <a:r>
              <a:rPr sz="4400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400" b="1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في</a:t>
            </a:r>
            <a:r>
              <a:rPr sz="4400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400" b="1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مجال</a:t>
            </a:r>
            <a:r>
              <a:rPr sz="4400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400" b="1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التمريض</a:t>
            </a:r>
            <a:r>
              <a:rPr sz="4400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400" b="1" dirty="0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. </a:t>
            </a:r>
            <a:endParaRPr sz="4400" b="1" dirty="0">
              <a:solidFill>
                <a:srgbClr val="0033C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301752" lvl="0" indent="0" algn="just" defTabSz="301752" rtl="1">
              <a:lnSpc>
                <a:spcPct val="115000"/>
              </a:lnSpc>
              <a:spcBef>
                <a:spcPts val="6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4400" b="1" dirty="0" err="1">
                <a:solidFill>
                  <a:srgbClr val="FF0000"/>
                </a:solidFill>
                <a:latin typeface="Helvetica"/>
                <a:ea typeface="Helvetica"/>
                <a:cs typeface="Helvetica"/>
                <a:sym typeface="Helvetica"/>
              </a:rPr>
              <a:t>ستجدين</a:t>
            </a:r>
            <a:r>
              <a:rPr sz="4400" b="1" dirty="0">
                <a:solidFill>
                  <a:srgbClr val="FF0000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400" b="1" dirty="0" err="1">
                <a:solidFill>
                  <a:srgbClr val="FF0000"/>
                </a:solidFill>
                <a:latin typeface="Helvetica"/>
                <a:ea typeface="Helvetica"/>
                <a:cs typeface="Helvetica"/>
                <a:sym typeface="Helvetica"/>
              </a:rPr>
              <a:t>أبحاثا</a:t>
            </a:r>
            <a:r>
              <a:rPr sz="4400" b="1" dirty="0">
                <a:solidFill>
                  <a:srgbClr val="FF0000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400" b="1" dirty="0" err="1">
                <a:solidFill>
                  <a:srgbClr val="FF0000"/>
                </a:solidFill>
                <a:latin typeface="Helvetica"/>
                <a:ea typeface="Helvetica"/>
                <a:cs typeface="Helvetica"/>
                <a:sym typeface="Helvetica"/>
              </a:rPr>
              <a:t>في</a:t>
            </a:r>
            <a:r>
              <a:rPr sz="4400" b="1" dirty="0">
                <a:solidFill>
                  <a:srgbClr val="FF0000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400" b="1" dirty="0" err="1">
                <a:solidFill>
                  <a:srgbClr val="FF0000"/>
                </a:solidFill>
                <a:latin typeface="Helvetica"/>
                <a:ea typeface="Helvetica"/>
                <a:cs typeface="Helvetica"/>
                <a:sym typeface="Helvetica"/>
              </a:rPr>
              <a:t>عدة</a:t>
            </a:r>
            <a:r>
              <a:rPr sz="4400" b="1" dirty="0">
                <a:solidFill>
                  <a:srgbClr val="FF0000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400" b="1" dirty="0" err="1">
                <a:solidFill>
                  <a:srgbClr val="FF0000"/>
                </a:solidFill>
                <a:latin typeface="Helvetica"/>
                <a:ea typeface="Helvetica"/>
                <a:cs typeface="Helvetica"/>
                <a:sym typeface="Helvetica"/>
              </a:rPr>
              <a:t>جوانب</a:t>
            </a:r>
            <a:r>
              <a:rPr sz="4400" b="1" dirty="0">
                <a:solidFill>
                  <a:srgbClr val="FF0000"/>
                </a:solidFill>
                <a:latin typeface="Helvetica"/>
                <a:ea typeface="Helvetica"/>
                <a:cs typeface="Helvetica"/>
                <a:sym typeface="Helvetica"/>
              </a:rPr>
              <a:t> :</a:t>
            </a:r>
            <a:endParaRPr sz="4400" b="1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301752" lvl="0" indent="0" algn="just" defTabSz="301752" rtl="1">
              <a:lnSpc>
                <a:spcPct val="115000"/>
              </a:lnSpc>
              <a:spcBef>
                <a:spcPts val="6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4400" b="1" dirty="0" err="1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مجموعة</a:t>
            </a:r>
            <a:r>
              <a:rPr sz="4400" b="1" dirty="0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lang="ar-SA" sz="4400" b="1" dirty="0" smtClean="0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1:   </a:t>
            </a:r>
            <a:r>
              <a:rPr sz="4400" b="1" dirty="0" err="1" smtClean="0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الفرق</a:t>
            </a:r>
            <a:r>
              <a:rPr sz="4400" b="1" dirty="0" smtClean="0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400" b="1" dirty="0" err="1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بين</a:t>
            </a:r>
            <a:r>
              <a:rPr sz="4400" b="1" dirty="0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400" b="1" dirty="0" err="1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الأداء</a:t>
            </a:r>
            <a:r>
              <a:rPr sz="4400" b="1" dirty="0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400" b="1" dirty="0" err="1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الوظيفي</a:t>
            </a:r>
            <a:r>
              <a:rPr sz="4400" b="1" dirty="0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400" b="1" dirty="0" err="1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للذكور</a:t>
            </a:r>
            <a:r>
              <a:rPr sz="4400" b="1" dirty="0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400" b="1" dirty="0" err="1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والإناث</a:t>
            </a:r>
            <a:r>
              <a:rPr sz="4400" b="1" dirty="0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400" b="1" dirty="0" err="1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في</a:t>
            </a:r>
            <a:r>
              <a:rPr sz="4400" b="1" dirty="0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400" b="1" dirty="0" err="1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مهنة</a:t>
            </a:r>
            <a:r>
              <a:rPr sz="4400" b="1" dirty="0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400" b="1" dirty="0" err="1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التمريض</a:t>
            </a:r>
            <a:r>
              <a:rPr sz="4400" b="1" dirty="0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endParaRPr sz="4400" b="1" dirty="0">
              <a:solidFill>
                <a:srgbClr val="0033C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301752" lvl="0" indent="0" algn="just" defTabSz="301752" rtl="1">
              <a:lnSpc>
                <a:spcPct val="115000"/>
              </a:lnSpc>
              <a:spcBef>
                <a:spcPts val="6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4400" b="1" dirty="0" err="1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مجموعة</a:t>
            </a:r>
            <a:r>
              <a:rPr sz="4400" b="1" dirty="0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lang="ar-SA" sz="4400" b="1" dirty="0" smtClean="0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2:   </a:t>
            </a:r>
            <a:r>
              <a:rPr sz="4400" b="1" dirty="0" err="1" smtClean="0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المخاوف</a:t>
            </a:r>
            <a:r>
              <a:rPr sz="4400" b="1" dirty="0" smtClean="0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400" b="1" dirty="0" err="1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المهنية</a:t>
            </a:r>
            <a:r>
              <a:rPr sz="4400" b="1" dirty="0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400" b="1" dirty="0" err="1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للعاملين</a:t>
            </a:r>
            <a:r>
              <a:rPr sz="4400" b="1" dirty="0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400" b="1" dirty="0" err="1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في</a:t>
            </a:r>
            <a:r>
              <a:rPr sz="4400" b="1" dirty="0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400" b="1" dirty="0" err="1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مهنة</a:t>
            </a:r>
            <a:r>
              <a:rPr sz="4400" b="1" dirty="0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400" b="1" dirty="0" err="1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التمريض</a:t>
            </a:r>
            <a:r>
              <a:rPr sz="4400" b="1" dirty="0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endParaRPr sz="4400" b="1" dirty="0">
              <a:solidFill>
                <a:srgbClr val="0033C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301752" lvl="0" indent="0" algn="just" defTabSz="301752" rtl="1">
              <a:lnSpc>
                <a:spcPct val="115000"/>
              </a:lnSpc>
              <a:spcBef>
                <a:spcPts val="6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4400" b="1" dirty="0" err="1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مجموعة</a:t>
            </a:r>
            <a:r>
              <a:rPr sz="4400" b="1" dirty="0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lang="ar-SA" sz="4400" b="1" dirty="0" smtClean="0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3:    </a:t>
            </a:r>
            <a:r>
              <a:rPr sz="4400" b="1" dirty="0" err="1" smtClean="0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فاعلية</a:t>
            </a:r>
            <a:r>
              <a:rPr sz="4400" b="1" dirty="0" smtClean="0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400" b="1" dirty="0" err="1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البرامج</a:t>
            </a:r>
            <a:r>
              <a:rPr sz="4400" b="1" dirty="0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400" b="1" dirty="0" err="1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التدريبية</a:t>
            </a:r>
            <a:r>
              <a:rPr sz="4400" b="1" dirty="0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400" b="1" dirty="0" err="1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للعاملين</a:t>
            </a:r>
            <a:r>
              <a:rPr sz="4400" b="1" dirty="0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400" b="1" dirty="0" err="1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في</a:t>
            </a:r>
            <a:r>
              <a:rPr sz="4400" b="1" dirty="0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400" b="1" dirty="0" err="1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مهنة</a:t>
            </a:r>
            <a:r>
              <a:rPr sz="4400" b="1" dirty="0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400" b="1" dirty="0" err="1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التمريض</a:t>
            </a:r>
            <a:r>
              <a:rPr sz="4400" b="1" dirty="0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400" b="1" dirty="0" err="1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في</a:t>
            </a:r>
            <a:r>
              <a:rPr sz="4400" b="1" dirty="0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400" b="1" dirty="0" err="1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رفع</a:t>
            </a:r>
            <a:r>
              <a:rPr sz="4400" b="1" dirty="0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400" b="1" dirty="0" err="1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مستوى</a:t>
            </a:r>
            <a:r>
              <a:rPr sz="4400" b="1" dirty="0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400" b="1" dirty="0" err="1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الأداء</a:t>
            </a:r>
            <a:r>
              <a:rPr sz="4400" b="1" dirty="0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400" b="1" dirty="0" err="1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الوظيفي</a:t>
            </a:r>
            <a:r>
              <a:rPr sz="4400" b="1" dirty="0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 .</a:t>
            </a:r>
            <a:endParaRPr sz="4400" b="1" dirty="0">
              <a:solidFill>
                <a:srgbClr val="0033C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301752" lvl="0" indent="0" algn="just" defTabSz="301752" rtl="1">
              <a:lnSpc>
                <a:spcPct val="115000"/>
              </a:lnSpc>
              <a:spcBef>
                <a:spcPts val="6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4400" b="1" dirty="0" err="1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مجموعة</a:t>
            </a:r>
            <a:r>
              <a:rPr sz="4400" b="1" dirty="0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lang="ar-SA" sz="4400" b="1" dirty="0" smtClean="0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4:   </a:t>
            </a:r>
            <a:r>
              <a:rPr sz="4400" b="1" dirty="0" err="1" smtClean="0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مقارنة</a:t>
            </a:r>
            <a:r>
              <a:rPr sz="4400" b="1" dirty="0" smtClean="0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400" b="1" dirty="0" err="1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بين</a:t>
            </a:r>
            <a:r>
              <a:rPr sz="4400" b="1" dirty="0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400" b="1" dirty="0" err="1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مستوى</a:t>
            </a:r>
            <a:r>
              <a:rPr sz="4400" b="1" dirty="0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400" b="1" dirty="0" err="1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الرضى</a:t>
            </a:r>
            <a:r>
              <a:rPr sz="4400" b="1" dirty="0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400" b="1" dirty="0" err="1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الوظيفي</a:t>
            </a:r>
            <a:r>
              <a:rPr sz="4400" b="1" dirty="0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400" b="1" dirty="0" err="1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لدى</a:t>
            </a:r>
            <a:r>
              <a:rPr sz="4400" b="1" dirty="0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400" b="1" dirty="0" err="1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العاملين</a:t>
            </a:r>
            <a:r>
              <a:rPr sz="4400" b="1" dirty="0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400" b="1" dirty="0" err="1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في</a:t>
            </a:r>
            <a:r>
              <a:rPr sz="4400" b="1" dirty="0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400" b="1" dirty="0" err="1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مجال</a:t>
            </a:r>
            <a:r>
              <a:rPr sz="4400" b="1" dirty="0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400" b="1" dirty="0" err="1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التمريض</a:t>
            </a:r>
            <a:r>
              <a:rPr sz="4400" b="1" dirty="0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400" b="1" dirty="0" err="1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والعاملين</a:t>
            </a:r>
            <a:r>
              <a:rPr sz="4400" b="1" dirty="0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400" b="1" dirty="0" err="1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في</a:t>
            </a:r>
            <a:r>
              <a:rPr sz="4400" b="1" dirty="0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400" b="1" dirty="0" err="1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مجالات</a:t>
            </a:r>
            <a:r>
              <a:rPr sz="4400" b="1" dirty="0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400" b="1" dirty="0" err="1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أخرى</a:t>
            </a:r>
            <a:r>
              <a:rPr sz="4400" b="1" dirty="0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 .</a:t>
            </a:r>
            <a:endParaRPr sz="4400" b="1" dirty="0">
              <a:solidFill>
                <a:srgbClr val="0033C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301752" lvl="0" indent="0" algn="just" defTabSz="301752" rtl="1">
              <a:lnSpc>
                <a:spcPct val="115000"/>
              </a:lnSpc>
              <a:spcBef>
                <a:spcPts val="6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4400" b="1" dirty="0" err="1">
                <a:solidFill>
                  <a:srgbClr val="FF0000"/>
                </a:solidFill>
                <a:latin typeface="Helvetica"/>
                <a:ea typeface="Helvetica"/>
                <a:cs typeface="Helvetica"/>
                <a:sym typeface="Helvetica"/>
              </a:rPr>
              <a:t>كل</a:t>
            </a:r>
            <a:r>
              <a:rPr sz="4400" b="1" dirty="0">
                <a:solidFill>
                  <a:srgbClr val="FF0000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400" b="1" dirty="0" err="1">
                <a:solidFill>
                  <a:srgbClr val="FF0000"/>
                </a:solidFill>
                <a:latin typeface="Helvetica"/>
                <a:ea typeface="Helvetica"/>
                <a:cs typeface="Helvetica"/>
                <a:sym typeface="Helvetica"/>
              </a:rPr>
              <a:t>مجموعة</a:t>
            </a:r>
            <a:r>
              <a:rPr sz="4400" b="1" dirty="0">
                <a:solidFill>
                  <a:srgbClr val="FF0000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400" b="1" dirty="0" err="1">
                <a:solidFill>
                  <a:srgbClr val="FF0000"/>
                </a:solidFill>
                <a:latin typeface="Helvetica"/>
                <a:ea typeface="Helvetica"/>
                <a:cs typeface="Helvetica"/>
                <a:sym typeface="Helvetica"/>
              </a:rPr>
              <a:t>من</a:t>
            </a:r>
            <a:r>
              <a:rPr sz="4400" b="1" dirty="0">
                <a:solidFill>
                  <a:srgbClr val="FF0000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400" b="1" dirty="0" err="1">
                <a:solidFill>
                  <a:srgbClr val="FF0000"/>
                </a:solidFill>
                <a:latin typeface="Helvetica"/>
                <a:ea typeface="Helvetica"/>
                <a:cs typeface="Helvetica"/>
                <a:sym typeface="Helvetica"/>
              </a:rPr>
              <a:t>المجموعات</a:t>
            </a:r>
            <a:r>
              <a:rPr sz="4400" b="1" dirty="0">
                <a:solidFill>
                  <a:srgbClr val="FF0000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400" b="1" dirty="0" err="1">
                <a:solidFill>
                  <a:srgbClr val="FF0000"/>
                </a:solidFill>
                <a:latin typeface="Helvetica"/>
                <a:ea typeface="Helvetica"/>
                <a:cs typeface="Helvetica"/>
                <a:sym typeface="Helvetica"/>
              </a:rPr>
              <a:t>يمكن</a:t>
            </a:r>
            <a:r>
              <a:rPr sz="4400" b="1" dirty="0">
                <a:solidFill>
                  <a:srgbClr val="FF0000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400" b="1" dirty="0" err="1">
                <a:solidFill>
                  <a:srgbClr val="FF0000"/>
                </a:solidFill>
                <a:latin typeface="Helvetica"/>
                <a:ea typeface="Helvetica"/>
                <a:cs typeface="Helvetica"/>
                <a:sym typeface="Helvetica"/>
              </a:rPr>
              <a:t>أن</a:t>
            </a:r>
            <a:r>
              <a:rPr sz="4400" b="1" dirty="0">
                <a:solidFill>
                  <a:srgbClr val="FF0000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400" b="1" dirty="0" err="1">
                <a:solidFill>
                  <a:srgbClr val="FF0000"/>
                </a:solidFill>
                <a:latin typeface="Helvetica"/>
                <a:ea typeface="Helvetica"/>
                <a:cs typeface="Helvetica"/>
                <a:sym typeface="Helvetica"/>
              </a:rPr>
              <a:t>تشكل</a:t>
            </a:r>
            <a:r>
              <a:rPr sz="4400" b="1" dirty="0">
                <a:solidFill>
                  <a:srgbClr val="FF0000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400" b="1" dirty="0" err="1">
                <a:solidFill>
                  <a:srgbClr val="FF0000"/>
                </a:solidFill>
                <a:latin typeface="Helvetica"/>
                <a:ea typeface="Helvetica"/>
                <a:cs typeface="Helvetica"/>
                <a:sym typeface="Helvetica"/>
              </a:rPr>
              <a:t>متغيرا</a:t>
            </a:r>
            <a:r>
              <a:rPr sz="4400" b="1" dirty="0">
                <a:solidFill>
                  <a:srgbClr val="FF0000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400" b="1" dirty="0" err="1">
                <a:solidFill>
                  <a:srgbClr val="FF0000"/>
                </a:solidFill>
                <a:latin typeface="Helvetica"/>
                <a:ea typeface="Helvetica"/>
                <a:cs typeface="Helvetica"/>
                <a:sym typeface="Helvetica"/>
              </a:rPr>
              <a:t>من</a:t>
            </a:r>
            <a:r>
              <a:rPr sz="4400" b="1" dirty="0">
                <a:solidFill>
                  <a:srgbClr val="FF0000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400" b="1" dirty="0" err="1">
                <a:solidFill>
                  <a:srgbClr val="FF0000"/>
                </a:solidFill>
                <a:latin typeface="Helvetica"/>
                <a:ea typeface="Helvetica"/>
                <a:cs typeface="Helvetica"/>
                <a:sym typeface="Helvetica"/>
              </a:rPr>
              <a:t>متغيرات</a:t>
            </a:r>
            <a:r>
              <a:rPr sz="4400" b="1" dirty="0">
                <a:solidFill>
                  <a:srgbClr val="FF0000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400" b="1" dirty="0" err="1">
                <a:solidFill>
                  <a:srgbClr val="FF0000"/>
                </a:solidFill>
                <a:latin typeface="Helvetica"/>
                <a:ea typeface="Helvetica"/>
                <a:cs typeface="Helvetica"/>
                <a:sym typeface="Helvetica"/>
              </a:rPr>
              <a:t>البحث</a:t>
            </a:r>
            <a:r>
              <a:rPr sz="4400" b="1" dirty="0">
                <a:solidFill>
                  <a:srgbClr val="FF0000"/>
                </a:solidFill>
                <a:latin typeface="Helvetica"/>
                <a:ea typeface="Helvetica"/>
                <a:cs typeface="Helvetica"/>
                <a:sym typeface="Helvetica"/>
              </a:rPr>
              <a:t> ، </a:t>
            </a:r>
            <a:r>
              <a:rPr sz="4400" b="1" dirty="0" err="1">
                <a:solidFill>
                  <a:srgbClr val="FF0000"/>
                </a:solidFill>
                <a:latin typeface="Helvetica"/>
                <a:ea typeface="Helvetica"/>
                <a:cs typeface="Helvetica"/>
                <a:sym typeface="Helvetica"/>
              </a:rPr>
              <a:t>ويمكنك</a:t>
            </a:r>
            <a:r>
              <a:rPr sz="4400" b="1" dirty="0">
                <a:solidFill>
                  <a:srgbClr val="FF0000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400" b="1" dirty="0" err="1">
                <a:solidFill>
                  <a:srgbClr val="FF0000"/>
                </a:solidFill>
                <a:latin typeface="Helvetica"/>
                <a:ea typeface="Helvetica"/>
                <a:cs typeface="Helvetica"/>
                <a:sym typeface="Helvetica"/>
              </a:rPr>
              <a:t>الجمع</a:t>
            </a:r>
            <a:r>
              <a:rPr sz="4400" b="1" dirty="0">
                <a:solidFill>
                  <a:srgbClr val="FF0000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400" b="1" dirty="0" err="1">
                <a:solidFill>
                  <a:srgbClr val="FF0000"/>
                </a:solidFill>
                <a:latin typeface="Helvetica"/>
                <a:ea typeface="Helvetica"/>
                <a:cs typeface="Helvetica"/>
                <a:sym typeface="Helvetica"/>
              </a:rPr>
              <a:t>بين</a:t>
            </a:r>
            <a:r>
              <a:rPr sz="4400" b="1" dirty="0">
                <a:solidFill>
                  <a:srgbClr val="FF0000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400" b="1" dirty="0" err="1">
                <a:solidFill>
                  <a:srgbClr val="FF0000"/>
                </a:solidFill>
                <a:latin typeface="Helvetica"/>
                <a:ea typeface="Helvetica"/>
                <a:cs typeface="Helvetica"/>
                <a:sym typeface="Helvetica"/>
              </a:rPr>
              <a:t>متغيرين</a:t>
            </a:r>
            <a:r>
              <a:rPr sz="4400" b="1" dirty="0">
                <a:solidFill>
                  <a:srgbClr val="FF0000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400" b="1" dirty="0" err="1">
                <a:solidFill>
                  <a:srgbClr val="FF0000"/>
                </a:solidFill>
                <a:latin typeface="Helvetica"/>
                <a:ea typeface="Helvetica"/>
                <a:cs typeface="Helvetica"/>
                <a:sym typeface="Helvetica"/>
              </a:rPr>
              <a:t>أو</a:t>
            </a:r>
            <a:r>
              <a:rPr sz="4400" b="1" dirty="0">
                <a:solidFill>
                  <a:srgbClr val="FF0000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400" b="1" dirty="0" err="1">
                <a:solidFill>
                  <a:srgbClr val="FF0000"/>
                </a:solidFill>
                <a:latin typeface="Helvetica"/>
                <a:ea typeface="Helvetica"/>
                <a:cs typeface="Helvetica"/>
                <a:sym typeface="Helvetica"/>
              </a:rPr>
              <a:t>أكثر</a:t>
            </a:r>
            <a:r>
              <a:rPr sz="4400" b="1" dirty="0">
                <a:solidFill>
                  <a:srgbClr val="FF0000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400" b="1" dirty="0" err="1">
                <a:solidFill>
                  <a:srgbClr val="FF0000"/>
                </a:solidFill>
                <a:latin typeface="Helvetica"/>
                <a:ea typeface="Helvetica"/>
                <a:cs typeface="Helvetica"/>
                <a:sym typeface="Helvetica"/>
              </a:rPr>
              <a:t>لصياغة</a:t>
            </a:r>
            <a:r>
              <a:rPr sz="4400" b="1" dirty="0">
                <a:solidFill>
                  <a:srgbClr val="FF0000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400" b="1" dirty="0" err="1">
                <a:solidFill>
                  <a:srgbClr val="FF0000"/>
                </a:solidFill>
                <a:latin typeface="Helvetica"/>
                <a:ea typeface="Helvetica"/>
                <a:cs typeface="Helvetica"/>
                <a:sym typeface="Helvetica"/>
              </a:rPr>
              <a:t>مشكلة</a:t>
            </a:r>
            <a:r>
              <a:rPr sz="4400" b="1" dirty="0">
                <a:solidFill>
                  <a:srgbClr val="FF0000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400" b="1" dirty="0" err="1">
                <a:solidFill>
                  <a:srgbClr val="FF0000"/>
                </a:solidFill>
                <a:latin typeface="Helvetica"/>
                <a:ea typeface="Helvetica"/>
                <a:cs typeface="Helvetica"/>
                <a:sym typeface="Helvetica"/>
              </a:rPr>
              <a:t>البحث</a:t>
            </a:r>
            <a:r>
              <a:rPr sz="4400" b="1" dirty="0">
                <a:solidFill>
                  <a:srgbClr val="FF0000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3696" dirty="0">
                <a:solidFill>
                  <a:srgbClr val="FF0000"/>
                </a:solidFill>
                <a:latin typeface="Helvetica"/>
                <a:ea typeface="Helvetica"/>
                <a:cs typeface="Helvetica"/>
                <a:sym typeface="Helvetica"/>
              </a:rPr>
              <a:t>. </a:t>
            </a:r>
            <a:endParaRPr sz="3696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marR="457200" lvl="0" defTabSz="457200" rtl="1">
              <a:lnSpc>
                <a:spcPct val="115000"/>
              </a:lnSpc>
              <a:spcBef>
                <a:spcPts val="10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5400" b="1" dirty="0" err="1">
                <a:solidFill>
                  <a:srgbClr val="FF0000"/>
                </a:solidFill>
                <a:latin typeface="Helvetica"/>
                <a:ea typeface="Helvetica"/>
                <a:cs typeface="Helvetica"/>
                <a:sym typeface="Helvetica"/>
              </a:rPr>
              <a:t>ثانيا</a:t>
            </a:r>
            <a:r>
              <a:rPr sz="5400" b="1" dirty="0">
                <a:solidFill>
                  <a:srgbClr val="FF0000"/>
                </a:solidFill>
                <a:latin typeface="Helvetica"/>
                <a:ea typeface="Helvetica"/>
                <a:cs typeface="Helvetica"/>
                <a:sym typeface="Helvetica"/>
              </a:rPr>
              <a:t> : </a:t>
            </a:r>
            <a:r>
              <a:rPr sz="5400" b="1" dirty="0" err="1">
                <a:solidFill>
                  <a:srgbClr val="FF0000"/>
                </a:solidFill>
                <a:latin typeface="Helvetica"/>
                <a:ea typeface="Helvetica"/>
                <a:cs typeface="Helvetica"/>
                <a:sym typeface="Helvetica"/>
              </a:rPr>
              <a:t>قراءة</a:t>
            </a:r>
            <a:r>
              <a:rPr sz="5400" b="1" dirty="0">
                <a:solidFill>
                  <a:srgbClr val="FF0000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5400" b="1" dirty="0" err="1">
                <a:solidFill>
                  <a:srgbClr val="FF0000"/>
                </a:solidFill>
                <a:latin typeface="Helvetica"/>
                <a:ea typeface="Helvetica"/>
                <a:cs typeface="Helvetica"/>
                <a:sym typeface="Helvetica"/>
              </a:rPr>
              <a:t>الأبحاث</a:t>
            </a:r>
            <a:r>
              <a:rPr sz="5400" b="1" dirty="0">
                <a:solidFill>
                  <a:srgbClr val="FF0000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5400" b="1" dirty="0" err="1">
                <a:solidFill>
                  <a:srgbClr val="FF0000"/>
                </a:solidFill>
                <a:latin typeface="Helvetica"/>
                <a:ea typeface="Helvetica"/>
                <a:cs typeface="Helvetica"/>
                <a:sym typeface="Helvetica"/>
              </a:rPr>
              <a:t>والمراجعات</a:t>
            </a:r>
            <a:r>
              <a:rPr sz="5400" b="1" dirty="0">
                <a:solidFill>
                  <a:srgbClr val="FF0000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5400" b="1" dirty="0" err="1">
                <a:solidFill>
                  <a:srgbClr val="FF0000"/>
                </a:solidFill>
                <a:latin typeface="Helvetica"/>
                <a:ea typeface="Helvetica"/>
                <a:cs typeface="Helvetica"/>
                <a:sym typeface="Helvetica"/>
              </a:rPr>
              <a:t>البحثية</a:t>
            </a:r>
            <a:r>
              <a:rPr sz="5400" b="1" dirty="0">
                <a:solidFill>
                  <a:srgbClr val="FF0000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5400" b="1" dirty="0" err="1">
                <a:solidFill>
                  <a:srgbClr val="FF0000"/>
                </a:solidFill>
                <a:latin typeface="Helvetica"/>
                <a:ea typeface="Helvetica"/>
                <a:cs typeface="Helvetica"/>
                <a:sym typeface="Helvetica"/>
              </a:rPr>
              <a:t>في</a:t>
            </a:r>
            <a:r>
              <a:rPr sz="5400" b="1" dirty="0">
                <a:solidFill>
                  <a:srgbClr val="FF0000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5400" b="1" dirty="0" err="1">
                <a:solidFill>
                  <a:srgbClr val="FF0000"/>
                </a:solidFill>
                <a:latin typeface="Helvetica"/>
                <a:ea typeface="Helvetica"/>
                <a:cs typeface="Helvetica"/>
                <a:sym typeface="Helvetica"/>
              </a:rPr>
              <a:t>الموضوع</a:t>
            </a:r>
            <a:r>
              <a:rPr sz="5400" b="1" dirty="0">
                <a:solidFill>
                  <a:srgbClr val="FF0000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5400" b="1" dirty="0" err="1">
                <a:solidFill>
                  <a:srgbClr val="FF0000"/>
                </a:solidFill>
                <a:latin typeface="Helvetica"/>
                <a:ea typeface="Helvetica"/>
                <a:cs typeface="Helvetica"/>
                <a:sym typeface="Helvetica"/>
              </a:rPr>
              <a:t>البحثي</a:t>
            </a:r>
            <a:r>
              <a:rPr sz="5400" b="1" dirty="0">
                <a:solidFill>
                  <a:srgbClr val="FF0000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5400" b="1" dirty="0" err="1">
                <a:solidFill>
                  <a:srgbClr val="FF0000"/>
                </a:solidFill>
                <a:latin typeface="Helvetica"/>
                <a:ea typeface="Helvetica"/>
                <a:cs typeface="Helvetica"/>
                <a:sym typeface="Helvetica"/>
              </a:rPr>
              <a:t>الذي</a:t>
            </a:r>
            <a:r>
              <a:rPr sz="5400" b="1" dirty="0">
                <a:solidFill>
                  <a:srgbClr val="FF0000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5400" b="1" dirty="0" err="1">
                <a:solidFill>
                  <a:srgbClr val="FF0000"/>
                </a:solidFill>
                <a:latin typeface="Helvetica"/>
                <a:ea typeface="Helvetica"/>
                <a:cs typeface="Helvetica"/>
                <a:sym typeface="Helvetica"/>
              </a:rPr>
              <a:t>تم</a:t>
            </a:r>
            <a:r>
              <a:rPr sz="5400" b="1" dirty="0">
                <a:solidFill>
                  <a:srgbClr val="FF0000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5400" b="1" dirty="0" err="1">
                <a:solidFill>
                  <a:srgbClr val="FF0000"/>
                </a:solidFill>
                <a:latin typeface="Helvetica"/>
                <a:ea typeface="Helvetica"/>
                <a:cs typeface="Helvetica"/>
                <a:sym typeface="Helvetica"/>
              </a:rPr>
              <a:t>اختياره</a:t>
            </a:r>
            <a:r>
              <a:rPr sz="5400" b="1" dirty="0">
                <a:solidFill>
                  <a:srgbClr val="FF0000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5400" b="1" dirty="0" err="1">
                <a:solidFill>
                  <a:srgbClr val="FF0000"/>
                </a:solidFill>
                <a:latin typeface="Helvetica"/>
                <a:ea typeface="Helvetica"/>
                <a:cs typeface="Helvetica"/>
                <a:sym typeface="Helvetica"/>
              </a:rPr>
              <a:t>لتحديد</a:t>
            </a:r>
            <a:r>
              <a:rPr sz="5400" b="1" dirty="0">
                <a:solidFill>
                  <a:srgbClr val="FF0000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5400" b="1" dirty="0" err="1">
                <a:solidFill>
                  <a:srgbClr val="FF0000"/>
                </a:solidFill>
                <a:latin typeface="Helvetica"/>
                <a:ea typeface="Helvetica"/>
                <a:cs typeface="Helvetica"/>
                <a:sym typeface="Helvetica"/>
              </a:rPr>
              <a:t>مشكلة</a:t>
            </a:r>
            <a:r>
              <a:rPr sz="5400" b="1" dirty="0">
                <a:solidFill>
                  <a:srgbClr val="FF0000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5400" b="1" dirty="0" err="1">
                <a:solidFill>
                  <a:srgbClr val="FF0000"/>
                </a:solidFill>
                <a:latin typeface="Helvetica"/>
                <a:ea typeface="Helvetica"/>
                <a:cs typeface="Helvetica"/>
                <a:sym typeface="Helvetica"/>
              </a:rPr>
              <a:t>البحث</a:t>
            </a:r>
            <a:r>
              <a:rPr sz="54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sp>
        <p:nvSpPr>
          <p:cNvPr id="51" name="Shape 51"/>
          <p:cNvSpPr>
            <a:spLocks noGrp="1"/>
          </p:cNvSpPr>
          <p:nvPr>
            <p:ph type="body" idx="1"/>
          </p:nvPr>
        </p:nvSpPr>
        <p:spPr>
          <a:xfrm>
            <a:off x="2032000" y="2958131"/>
            <a:ext cx="20320000" cy="9106870"/>
          </a:xfrm>
          <a:prstGeom prst="rect">
            <a:avLst/>
          </a:prstGeom>
        </p:spPr>
        <p:txBody>
          <a:bodyPr anchor="t">
            <a:noAutofit/>
          </a:bodyPr>
          <a:lstStyle/>
          <a:p>
            <a:pPr marL="0" marR="297179" lvl="0" indent="0" algn="ctr" defTabSz="297179" rtl="1">
              <a:lnSpc>
                <a:spcPct val="115000"/>
              </a:lnSpc>
              <a:spcBef>
                <a:spcPts val="6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4400" b="1" dirty="0" err="1">
                <a:solidFill>
                  <a:srgbClr val="00487E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صياغة</a:t>
            </a:r>
            <a:r>
              <a:rPr sz="4400" b="1" dirty="0">
                <a:solidFill>
                  <a:srgbClr val="00487E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 </a:t>
            </a:r>
            <a:r>
              <a:rPr sz="4400" b="1" dirty="0" err="1">
                <a:solidFill>
                  <a:srgbClr val="00487E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سؤال</a:t>
            </a:r>
            <a:r>
              <a:rPr sz="4400" b="1" dirty="0">
                <a:solidFill>
                  <a:srgbClr val="00487E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 </a:t>
            </a:r>
            <a:r>
              <a:rPr sz="4400" b="1" dirty="0" err="1">
                <a:solidFill>
                  <a:srgbClr val="00487E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البحث</a:t>
            </a:r>
            <a:r>
              <a:rPr sz="4400" b="1" dirty="0">
                <a:solidFill>
                  <a:srgbClr val="00487E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 </a:t>
            </a:r>
            <a:r>
              <a:rPr sz="4400" b="1" dirty="0" err="1">
                <a:solidFill>
                  <a:srgbClr val="00487E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وتقسيمه</a:t>
            </a:r>
            <a:r>
              <a:rPr sz="4400" b="1" dirty="0">
                <a:solidFill>
                  <a:srgbClr val="00487E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 </a:t>
            </a:r>
            <a:r>
              <a:rPr sz="4400" b="1" dirty="0" err="1">
                <a:solidFill>
                  <a:srgbClr val="00487E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إلى</a:t>
            </a:r>
            <a:r>
              <a:rPr sz="4400" b="1" dirty="0">
                <a:solidFill>
                  <a:srgbClr val="00487E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 </a:t>
            </a:r>
            <a:r>
              <a:rPr sz="4400" b="1" dirty="0" err="1">
                <a:solidFill>
                  <a:srgbClr val="00487E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موضوعاته</a:t>
            </a:r>
            <a:r>
              <a:rPr sz="4400" b="1" dirty="0">
                <a:solidFill>
                  <a:srgbClr val="00487E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 </a:t>
            </a:r>
            <a:r>
              <a:rPr sz="4400" b="1" dirty="0" err="1">
                <a:solidFill>
                  <a:srgbClr val="00487E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الرئيسية</a:t>
            </a:r>
            <a:r>
              <a:rPr sz="4400" b="1" dirty="0">
                <a:solidFill>
                  <a:srgbClr val="00487E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 </a:t>
            </a:r>
            <a:r>
              <a:rPr sz="4400" dirty="0"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. </a:t>
            </a:r>
          </a:p>
          <a:p>
            <a:pPr marL="0" marR="297179" lvl="0" indent="0" algn="r" defTabSz="297179" rtl="1">
              <a:lnSpc>
                <a:spcPct val="115000"/>
              </a:lnSpc>
              <a:spcBef>
                <a:spcPts val="6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4400" b="1" dirty="0" err="1">
                <a:solidFill>
                  <a:srgbClr val="FF0000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مثال</a:t>
            </a:r>
            <a:r>
              <a:rPr sz="4400" b="1" dirty="0">
                <a:solidFill>
                  <a:srgbClr val="FF0000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 :</a:t>
            </a:r>
          </a:p>
          <a:p>
            <a:pPr marL="0" marR="297179" lvl="0" indent="0" algn="r" defTabSz="297179" rtl="1">
              <a:lnSpc>
                <a:spcPct val="115000"/>
              </a:lnSpc>
              <a:spcBef>
                <a:spcPts val="6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4400" b="1" dirty="0" err="1">
                <a:solidFill>
                  <a:srgbClr val="0033CC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أثر</a:t>
            </a:r>
            <a:r>
              <a:rPr sz="4400" b="1" dirty="0">
                <a:solidFill>
                  <a:srgbClr val="0033CC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 </a:t>
            </a:r>
            <a:r>
              <a:rPr sz="4400" b="1" dirty="0" err="1">
                <a:solidFill>
                  <a:srgbClr val="0033CC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العلاج</a:t>
            </a:r>
            <a:r>
              <a:rPr sz="4400" b="1" dirty="0">
                <a:solidFill>
                  <a:srgbClr val="0033CC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 </a:t>
            </a:r>
            <a:r>
              <a:rPr sz="4400" b="1" dirty="0" err="1">
                <a:solidFill>
                  <a:srgbClr val="0033CC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المعرفي</a:t>
            </a:r>
            <a:r>
              <a:rPr sz="4400" b="1" dirty="0">
                <a:solidFill>
                  <a:srgbClr val="0033CC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 </a:t>
            </a:r>
            <a:r>
              <a:rPr sz="4400" b="1" dirty="0" err="1">
                <a:solidFill>
                  <a:srgbClr val="0033CC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السلوكي</a:t>
            </a:r>
            <a:r>
              <a:rPr sz="4400" b="1" dirty="0">
                <a:solidFill>
                  <a:srgbClr val="0033CC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 </a:t>
            </a:r>
            <a:r>
              <a:rPr sz="4400" b="1" dirty="0" err="1">
                <a:solidFill>
                  <a:srgbClr val="0033CC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على</a:t>
            </a:r>
            <a:r>
              <a:rPr sz="4400" b="1" dirty="0">
                <a:solidFill>
                  <a:srgbClr val="0033CC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 </a:t>
            </a:r>
            <a:r>
              <a:rPr sz="4400" b="1" dirty="0" err="1">
                <a:solidFill>
                  <a:srgbClr val="0033CC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مفهوم</a:t>
            </a:r>
            <a:r>
              <a:rPr sz="4400" b="1" dirty="0">
                <a:solidFill>
                  <a:srgbClr val="0033CC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 </a:t>
            </a:r>
            <a:r>
              <a:rPr sz="4400" b="1" dirty="0" err="1">
                <a:solidFill>
                  <a:srgbClr val="0033CC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الذات</a:t>
            </a:r>
            <a:r>
              <a:rPr sz="4400" b="1" dirty="0">
                <a:solidFill>
                  <a:srgbClr val="0033CC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 </a:t>
            </a:r>
            <a:r>
              <a:rPr sz="4400" b="1" dirty="0" err="1">
                <a:solidFill>
                  <a:srgbClr val="0033CC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عند</a:t>
            </a:r>
            <a:r>
              <a:rPr sz="4400" b="1" dirty="0">
                <a:solidFill>
                  <a:srgbClr val="0033CC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 </a:t>
            </a:r>
            <a:r>
              <a:rPr sz="4400" b="1" dirty="0" err="1">
                <a:solidFill>
                  <a:srgbClr val="0033CC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المراهقين</a:t>
            </a:r>
            <a:r>
              <a:rPr sz="4400" b="1" dirty="0">
                <a:solidFill>
                  <a:srgbClr val="0033CC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 </a:t>
            </a:r>
            <a:r>
              <a:rPr sz="4400" b="1" dirty="0" err="1">
                <a:solidFill>
                  <a:srgbClr val="0033CC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الذين</a:t>
            </a:r>
            <a:r>
              <a:rPr sz="4400" b="1" dirty="0">
                <a:solidFill>
                  <a:srgbClr val="0033CC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 </a:t>
            </a:r>
            <a:r>
              <a:rPr sz="4400" b="1" dirty="0" err="1">
                <a:solidFill>
                  <a:srgbClr val="0033CC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يعانون</a:t>
            </a:r>
            <a:r>
              <a:rPr sz="4400" b="1" dirty="0">
                <a:solidFill>
                  <a:srgbClr val="0033CC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 </a:t>
            </a:r>
            <a:r>
              <a:rPr sz="4400" b="1" dirty="0" err="1">
                <a:solidFill>
                  <a:srgbClr val="0033CC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من</a:t>
            </a:r>
            <a:r>
              <a:rPr sz="4400" b="1" dirty="0">
                <a:solidFill>
                  <a:srgbClr val="0033CC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 </a:t>
            </a:r>
            <a:r>
              <a:rPr sz="4400" b="1" dirty="0" err="1">
                <a:solidFill>
                  <a:srgbClr val="0033CC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اضطرابات</a:t>
            </a:r>
            <a:r>
              <a:rPr sz="4400" b="1" dirty="0">
                <a:solidFill>
                  <a:srgbClr val="0033CC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 </a:t>
            </a:r>
            <a:r>
              <a:rPr sz="4400" b="1" dirty="0" err="1">
                <a:solidFill>
                  <a:srgbClr val="0033CC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الأكل</a:t>
            </a:r>
            <a:r>
              <a:rPr sz="4400" b="1" dirty="0">
                <a:solidFill>
                  <a:srgbClr val="0033CC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.</a:t>
            </a:r>
          </a:p>
          <a:p>
            <a:pPr marL="0" marR="297179" lvl="0" indent="0" algn="r" defTabSz="297179" rtl="1">
              <a:lnSpc>
                <a:spcPct val="115000"/>
              </a:lnSpc>
              <a:spcBef>
                <a:spcPts val="6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4400" b="1" u="sng" dirty="0" err="1"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المصطلحات</a:t>
            </a:r>
            <a:r>
              <a:rPr sz="4400" b="1" u="sng" dirty="0"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 </a:t>
            </a:r>
            <a:r>
              <a:rPr sz="4400" b="1" u="sng" dirty="0" err="1"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الرئيسية</a:t>
            </a:r>
            <a:r>
              <a:rPr sz="4400" b="1" u="sng" dirty="0"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 </a:t>
            </a:r>
            <a:r>
              <a:rPr sz="4400" b="1" u="sng" dirty="0" err="1"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هي</a:t>
            </a:r>
            <a:r>
              <a:rPr sz="4400" b="1" u="sng" dirty="0"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 </a:t>
            </a:r>
            <a:r>
              <a:rPr sz="4400" dirty="0"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:</a:t>
            </a:r>
          </a:p>
          <a:p>
            <a:pPr marL="0" marR="297179" lvl="0" indent="0" algn="r" defTabSz="297179" rtl="1">
              <a:lnSpc>
                <a:spcPct val="115000"/>
              </a:lnSpc>
              <a:spcBef>
                <a:spcPts val="6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4400" dirty="0">
                <a:solidFill>
                  <a:srgbClr val="00487E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* </a:t>
            </a:r>
            <a:r>
              <a:rPr sz="4400" dirty="0" err="1">
                <a:solidFill>
                  <a:srgbClr val="00487E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العلاج</a:t>
            </a:r>
            <a:r>
              <a:rPr sz="4400" dirty="0">
                <a:solidFill>
                  <a:srgbClr val="00487E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 </a:t>
            </a:r>
            <a:r>
              <a:rPr sz="4400" dirty="0" err="1">
                <a:solidFill>
                  <a:srgbClr val="00487E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المعرفي</a:t>
            </a:r>
            <a:r>
              <a:rPr sz="4400" dirty="0">
                <a:solidFill>
                  <a:srgbClr val="00487E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 </a:t>
            </a:r>
            <a:r>
              <a:rPr sz="4400" dirty="0" err="1">
                <a:solidFill>
                  <a:srgbClr val="00487E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السلوكي</a:t>
            </a:r>
            <a:endParaRPr sz="4400" dirty="0">
              <a:solidFill>
                <a:srgbClr val="00487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297179" lvl="0" indent="0" algn="r" defTabSz="297179" rtl="1">
              <a:lnSpc>
                <a:spcPct val="115000"/>
              </a:lnSpc>
              <a:spcBef>
                <a:spcPts val="6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4400" dirty="0">
                <a:solidFill>
                  <a:srgbClr val="00487E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r>
              <a:rPr sz="4400" b="1" dirty="0">
                <a:solidFill>
                  <a:srgbClr val="00487E"/>
                </a:solidFill>
                <a:latin typeface="Arial"/>
                <a:ea typeface="Arial"/>
                <a:cs typeface="Arial"/>
                <a:sym typeface="Arial"/>
              </a:rPr>
              <a:t>* </a:t>
            </a:r>
            <a:r>
              <a:rPr sz="4400" b="1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مفهوم</a:t>
            </a:r>
            <a:r>
              <a:rPr sz="4400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400" b="1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الذات</a:t>
            </a:r>
            <a:r>
              <a:rPr sz="4400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endParaRPr sz="4400" b="1" dirty="0">
              <a:solidFill>
                <a:srgbClr val="00487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297179" lvl="0" indent="0" algn="r" defTabSz="297179" rtl="1">
              <a:lnSpc>
                <a:spcPct val="115000"/>
              </a:lnSpc>
              <a:spcBef>
                <a:spcPts val="6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4400" b="1" dirty="0">
                <a:solidFill>
                  <a:srgbClr val="00487E"/>
                </a:solidFill>
                <a:latin typeface="Arial"/>
                <a:ea typeface="Arial"/>
                <a:cs typeface="Arial"/>
                <a:sym typeface="Arial"/>
              </a:rPr>
              <a:t>       *</a:t>
            </a:r>
            <a:r>
              <a:rPr sz="4400" b="1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اضطرابات</a:t>
            </a:r>
            <a:r>
              <a:rPr sz="4400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400" b="1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الأكل</a:t>
            </a:r>
            <a:r>
              <a:rPr sz="4400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endParaRPr sz="4400" b="1" dirty="0">
              <a:solidFill>
                <a:srgbClr val="00487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297179" lvl="0" indent="0" algn="r" defTabSz="297179" rtl="1">
              <a:lnSpc>
                <a:spcPct val="115000"/>
              </a:lnSpc>
              <a:spcBef>
                <a:spcPts val="6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4400" b="1" dirty="0">
                <a:latin typeface="Arial"/>
                <a:ea typeface="Arial"/>
                <a:cs typeface="Arial"/>
                <a:sym typeface="Arial"/>
              </a:rPr>
              <a:t>- </a:t>
            </a:r>
            <a:r>
              <a:rPr lang="ar-SA" sz="4400" b="1" dirty="0" smtClean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sz="4400" b="1" dirty="0" err="1" smtClean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يتم</a:t>
            </a:r>
            <a:r>
              <a:rPr sz="4400" b="1" dirty="0" smtClean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400" b="1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البحث</a:t>
            </a:r>
            <a:r>
              <a:rPr sz="4400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400" b="1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عن</a:t>
            </a:r>
            <a:r>
              <a:rPr sz="4400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400" b="1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المصطلح</a:t>
            </a:r>
            <a:r>
              <a:rPr sz="4400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400" b="1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الأول</a:t>
            </a:r>
            <a:r>
              <a:rPr sz="4400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،</a:t>
            </a:r>
            <a:r>
              <a:rPr sz="4400" b="1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وتستعرض</a:t>
            </a:r>
            <a:r>
              <a:rPr sz="4400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400" b="1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الباحثة</a:t>
            </a:r>
            <a:r>
              <a:rPr sz="4400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400" b="1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نتائج</a:t>
            </a:r>
            <a:r>
              <a:rPr sz="4400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400" b="1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البحث</a:t>
            </a:r>
            <a:r>
              <a:rPr sz="4400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400" b="1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بشكل</a:t>
            </a:r>
            <a:r>
              <a:rPr sz="4400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400" b="1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سريع</a:t>
            </a:r>
            <a:r>
              <a:rPr sz="4400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.</a:t>
            </a:r>
            <a:endParaRPr sz="4400" b="1" dirty="0">
              <a:solidFill>
                <a:srgbClr val="00487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297179" lvl="0" indent="0" algn="r" defTabSz="297179" rtl="1">
              <a:lnSpc>
                <a:spcPct val="115000"/>
              </a:lnSpc>
              <a:spcBef>
                <a:spcPts val="6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4400" b="1" dirty="0">
                <a:solidFill>
                  <a:srgbClr val="00487E"/>
                </a:solidFill>
                <a:latin typeface="Arial"/>
                <a:ea typeface="Arial"/>
                <a:cs typeface="Arial"/>
                <a:sym typeface="Arial"/>
              </a:rPr>
              <a:t>- </a:t>
            </a:r>
            <a:r>
              <a:rPr lang="ar-SA" sz="4400" b="1" dirty="0" smtClean="0">
                <a:solidFill>
                  <a:srgbClr val="00487E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sz="4400" b="1" dirty="0" err="1" smtClean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ثم</a:t>
            </a:r>
            <a:r>
              <a:rPr sz="4400" b="1" dirty="0" smtClean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400" b="1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بنفس</a:t>
            </a:r>
            <a:r>
              <a:rPr sz="4400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400" b="1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الطريقة</a:t>
            </a:r>
            <a:r>
              <a:rPr sz="4400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400" b="1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تبحث</a:t>
            </a:r>
            <a:r>
              <a:rPr sz="4400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400" b="1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عن</a:t>
            </a:r>
            <a:r>
              <a:rPr sz="4400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400" b="1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المصطلح</a:t>
            </a:r>
            <a:r>
              <a:rPr sz="4400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400" b="1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الثاني</a:t>
            </a:r>
            <a:r>
              <a:rPr sz="4400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، </a:t>
            </a:r>
            <a:r>
              <a:rPr sz="4400" b="1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فالمصطلح</a:t>
            </a:r>
            <a:r>
              <a:rPr sz="4400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400" b="1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الثالث</a:t>
            </a:r>
            <a:r>
              <a:rPr sz="4400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.</a:t>
            </a:r>
            <a:endParaRPr sz="4400" b="1" dirty="0">
              <a:solidFill>
                <a:srgbClr val="00487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297179" lvl="0" indent="0" algn="r" defTabSz="297179" rtl="1">
              <a:lnSpc>
                <a:spcPct val="115000"/>
              </a:lnSpc>
              <a:spcBef>
                <a:spcPts val="6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4400" b="1" dirty="0">
                <a:solidFill>
                  <a:srgbClr val="00487E"/>
                </a:solidFill>
                <a:latin typeface="Arial"/>
                <a:ea typeface="Arial"/>
                <a:cs typeface="Arial"/>
                <a:sym typeface="Arial"/>
              </a:rPr>
              <a:t>- </a:t>
            </a:r>
            <a:r>
              <a:rPr lang="ar-SA" sz="4400" b="1" dirty="0" smtClean="0">
                <a:solidFill>
                  <a:srgbClr val="00487E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sz="4400" b="1" dirty="0" err="1" smtClean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بعدها</a:t>
            </a:r>
            <a:r>
              <a:rPr sz="4400" b="1" dirty="0" smtClean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400" b="1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تقوم</a:t>
            </a:r>
            <a:r>
              <a:rPr sz="4400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400" b="1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الباحثة</a:t>
            </a:r>
            <a:r>
              <a:rPr sz="4400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400" b="1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بجمع</a:t>
            </a:r>
            <a:r>
              <a:rPr sz="4400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400" b="1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جميع</a:t>
            </a:r>
            <a:r>
              <a:rPr sz="4400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400" b="1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المصطلحات</a:t>
            </a:r>
            <a:r>
              <a:rPr sz="4400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400" b="1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في</a:t>
            </a:r>
            <a:r>
              <a:rPr sz="4400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400" b="1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بحث</a:t>
            </a:r>
            <a:r>
              <a:rPr sz="4400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400" b="1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واحد</a:t>
            </a:r>
            <a:r>
              <a:rPr sz="4400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(</a:t>
            </a:r>
            <a:r>
              <a:rPr sz="4400" b="1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باستخدام</a:t>
            </a:r>
            <a:r>
              <a:rPr sz="4400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"</a:t>
            </a:r>
            <a:r>
              <a:rPr sz="4400" b="1" dirty="0">
                <a:solidFill>
                  <a:srgbClr val="00487E"/>
                </a:solidFill>
                <a:latin typeface="Calibri"/>
                <a:ea typeface="Calibri"/>
                <a:cs typeface="Calibri"/>
                <a:sym typeface="Calibri"/>
              </a:rPr>
              <a:t>AND</a:t>
            </a:r>
            <a:r>
              <a:rPr sz="4400" b="1" dirty="0">
                <a:solidFill>
                  <a:srgbClr val="00487E"/>
                </a:solidFill>
                <a:latin typeface="Arial"/>
                <a:ea typeface="Arial"/>
                <a:cs typeface="Arial"/>
                <a:sym typeface="Arial"/>
              </a:rPr>
              <a:t>").</a:t>
            </a:r>
          </a:p>
          <a:p>
            <a:pPr marL="0" marR="297179" lvl="0" indent="0" algn="r" defTabSz="297179" rtl="1">
              <a:lnSpc>
                <a:spcPct val="115000"/>
              </a:lnSpc>
              <a:spcBef>
                <a:spcPts val="6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4400" b="1" dirty="0" err="1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هذه</a:t>
            </a:r>
            <a:r>
              <a:rPr sz="4400" b="1" dirty="0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400" b="1" dirty="0" err="1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الطريقة</a:t>
            </a:r>
            <a:r>
              <a:rPr sz="4400" b="1" dirty="0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400" b="1" dirty="0" err="1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تجعل</a:t>
            </a:r>
            <a:r>
              <a:rPr sz="4400" b="1" dirty="0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400" b="1" dirty="0" err="1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الباحثة</a:t>
            </a:r>
            <a:r>
              <a:rPr sz="4400" b="1" dirty="0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400" b="1" dirty="0" err="1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واعية</a:t>
            </a:r>
            <a:r>
              <a:rPr sz="4400" b="1" dirty="0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400" b="1" dirty="0" err="1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بكمية</a:t>
            </a:r>
            <a:r>
              <a:rPr sz="4400" b="1" dirty="0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400" b="1" dirty="0" err="1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الأبحاث</a:t>
            </a:r>
            <a:r>
              <a:rPr sz="4400" b="1" dirty="0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400" b="1" dirty="0" err="1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في</a:t>
            </a:r>
            <a:r>
              <a:rPr sz="4400" b="1" dirty="0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400" b="1" dirty="0" err="1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الموضوع</a:t>
            </a:r>
            <a:r>
              <a:rPr sz="4400" b="1" dirty="0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400" b="1" dirty="0" err="1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عموما</a:t>
            </a:r>
            <a:r>
              <a:rPr sz="4400" b="1" dirty="0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 ،</a:t>
            </a:r>
            <a:r>
              <a:rPr sz="4400" b="1" dirty="0" err="1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ونوع</a:t>
            </a:r>
            <a:r>
              <a:rPr sz="4400" b="1" dirty="0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400" b="1" dirty="0" err="1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المتغيرات</a:t>
            </a:r>
            <a:r>
              <a:rPr sz="4400" b="1" dirty="0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400" b="1" dirty="0" err="1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الأخرى</a:t>
            </a:r>
            <a:r>
              <a:rPr sz="4400" b="1" dirty="0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400" b="1" dirty="0" err="1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التي</a:t>
            </a:r>
            <a:r>
              <a:rPr sz="4400" b="1" dirty="0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400" b="1" dirty="0" err="1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ارتبطت</a:t>
            </a:r>
            <a:r>
              <a:rPr sz="4400" b="1" dirty="0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400" b="1" dirty="0" err="1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بمتغيراتها</a:t>
            </a:r>
            <a:r>
              <a:rPr sz="4400" b="1" dirty="0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400" b="1" dirty="0">
                <a:latin typeface="Helvetica"/>
                <a:ea typeface="Helvetica"/>
                <a:cs typeface="Helvetica"/>
                <a:sym typeface="Helvetica"/>
              </a:rPr>
              <a:t>.</a:t>
            </a:r>
            <a:endParaRPr sz="4400" dirty="0">
              <a:latin typeface="Arial"/>
              <a:ea typeface="Arial"/>
              <a:cs typeface="Arial"/>
              <a:sym typeface="Arial"/>
            </a:endParaRPr>
          </a:p>
          <a:p>
            <a:pPr marL="0" marR="297179" lvl="0" indent="0" algn="just" defTabSz="297179">
              <a:lnSpc>
                <a:spcPct val="115000"/>
              </a:lnSpc>
              <a:spcBef>
                <a:spcPts val="6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endParaRPr sz="4400" dirty="0">
              <a:latin typeface="Helvetica"/>
              <a:ea typeface="Helvetica"/>
              <a:cs typeface="Helvetica"/>
              <a:sym typeface="Helvetica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Group 55"/>
          <p:cNvGrpSpPr/>
          <p:nvPr/>
        </p:nvGrpSpPr>
        <p:grpSpPr>
          <a:xfrm>
            <a:off x="19857576" y="660249"/>
            <a:ext cx="3540631" cy="3321723"/>
            <a:chOff x="-12699" y="-14693"/>
            <a:chExt cx="3540629" cy="3321721"/>
          </a:xfrm>
        </p:grpSpPr>
        <p:pic>
          <p:nvPicPr>
            <p:cNvPr id="54" name="108150108_3243x2163.jpeg"/>
            <p:cNvPicPr/>
            <p:nvPr/>
          </p:nvPicPr>
          <p:blipFill>
            <a:blip r:embed="rId2">
              <a:extLst/>
            </a:blip>
            <a:srcRect l="14378" r="14843" b="575"/>
            <a:stretch>
              <a:fillRect/>
            </a:stretch>
          </p:blipFill>
          <p:spPr>
            <a:xfrm>
              <a:off x="0" y="0"/>
              <a:ext cx="3502530" cy="3281628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53" name="Picture 52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2700" y="-14694"/>
              <a:ext cx="3540630" cy="3321722"/>
            </a:xfrm>
            <a:prstGeom prst="rect">
              <a:avLst/>
            </a:prstGeom>
            <a:effectLst/>
          </p:spPr>
        </p:pic>
      </p:grpSp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xfrm>
            <a:off x="762000" y="2533458"/>
            <a:ext cx="18995971" cy="10177161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marR="402336" lvl="0" algn="just" defTabSz="402336" rtl="1">
              <a:lnSpc>
                <a:spcPct val="115000"/>
              </a:lnSpc>
              <a:spcBef>
                <a:spcPts val="8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5400" b="1" dirty="0" err="1">
                <a:solidFill>
                  <a:srgbClr val="FF0000"/>
                </a:solidFill>
                <a:latin typeface="Helvetica"/>
                <a:ea typeface="Helvetica"/>
                <a:cs typeface="Helvetica"/>
                <a:sym typeface="Helvetica"/>
              </a:rPr>
              <a:t>تمرين</a:t>
            </a:r>
            <a:r>
              <a:rPr sz="5400" b="1" dirty="0">
                <a:solidFill>
                  <a:srgbClr val="FF0000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5400" dirty="0">
                <a:latin typeface="Arial"/>
                <a:ea typeface="Arial"/>
                <a:cs typeface="Arial"/>
                <a:sym typeface="Arial"/>
              </a:rPr>
              <a:t>:</a:t>
            </a:r>
          </a:p>
          <a:p>
            <a:pPr marR="402336" lvl="0" algn="just" defTabSz="402336" rtl="1">
              <a:lnSpc>
                <a:spcPct val="115000"/>
              </a:lnSpc>
              <a:spcBef>
                <a:spcPts val="8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5400" b="1" dirty="0" err="1">
                <a:solidFill>
                  <a:schemeClr val="bg1">
                    <a:lumMod val="75000"/>
                  </a:schemeClr>
                </a:solidFill>
                <a:latin typeface="Helvetica"/>
                <a:ea typeface="Helvetica"/>
                <a:cs typeface="Helvetica"/>
                <a:sym typeface="Helvetica"/>
              </a:rPr>
              <a:t>حددي</a:t>
            </a:r>
            <a:r>
              <a:rPr sz="5400" b="1" dirty="0">
                <a:solidFill>
                  <a:schemeClr val="bg1">
                    <a:lumMod val="75000"/>
                  </a:schemeClr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5400" b="1" dirty="0" err="1">
                <a:solidFill>
                  <a:schemeClr val="bg1">
                    <a:lumMod val="75000"/>
                  </a:schemeClr>
                </a:solidFill>
                <a:latin typeface="Helvetica"/>
                <a:ea typeface="Helvetica"/>
                <a:cs typeface="Helvetica"/>
                <a:sym typeface="Helvetica"/>
              </a:rPr>
              <a:t>مشكلة</a:t>
            </a:r>
            <a:r>
              <a:rPr sz="5400" b="1" dirty="0">
                <a:solidFill>
                  <a:schemeClr val="bg1">
                    <a:lumMod val="75000"/>
                  </a:schemeClr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5400" b="1" dirty="0" err="1">
                <a:solidFill>
                  <a:schemeClr val="bg1">
                    <a:lumMod val="75000"/>
                  </a:schemeClr>
                </a:solidFill>
                <a:latin typeface="Helvetica"/>
                <a:ea typeface="Helvetica"/>
                <a:cs typeface="Helvetica"/>
                <a:sym typeface="Helvetica"/>
              </a:rPr>
              <a:t>بحثك</a:t>
            </a:r>
            <a:r>
              <a:rPr sz="5400" b="1" dirty="0">
                <a:solidFill>
                  <a:schemeClr val="bg1">
                    <a:lumMod val="75000"/>
                  </a:schemeClr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5400" b="1" dirty="0" err="1">
                <a:solidFill>
                  <a:schemeClr val="bg1">
                    <a:lumMod val="75000"/>
                  </a:schemeClr>
                </a:solidFill>
                <a:latin typeface="Helvetica"/>
                <a:ea typeface="Helvetica"/>
                <a:cs typeface="Helvetica"/>
                <a:sym typeface="Helvetica"/>
              </a:rPr>
              <a:t>بصياغة</a:t>
            </a:r>
            <a:r>
              <a:rPr sz="5400" b="1" dirty="0">
                <a:solidFill>
                  <a:schemeClr val="bg1">
                    <a:lumMod val="75000"/>
                  </a:schemeClr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5400" b="1" dirty="0" err="1">
                <a:solidFill>
                  <a:schemeClr val="bg1">
                    <a:lumMod val="75000"/>
                  </a:schemeClr>
                </a:solidFill>
                <a:latin typeface="Helvetica"/>
                <a:ea typeface="Helvetica"/>
                <a:cs typeface="Helvetica"/>
                <a:sym typeface="Helvetica"/>
              </a:rPr>
              <a:t>واضحة</a:t>
            </a:r>
            <a:r>
              <a:rPr sz="5400" b="1" dirty="0">
                <a:solidFill>
                  <a:schemeClr val="bg1">
                    <a:lumMod val="75000"/>
                  </a:schemeClr>
                </a:solidFill>
                <a:latin typeface="Helvetica"/>
                <a:ea typeface="Helvetica"/>
                <a:cs typeface="Helvetica"/>
                <a:sym typeface="Helvetica"/>
              </a:rPr>
              <a:t> ،</a:t>
            </a:r>
            <a:r>
              <a:rPr sz="5400" b="1" dirty="0" err="1">
                <a:solidFill>
                  <a:schemeClr val="bg1">
                    <a:lumMod val="75000"/>
                  </a:schemeClr>
                </a:solidFill>
                <a:latin typeface="Helvetica"/>
                <a:ea typeface="Helvetica"/>
                <a:cs typeface="Helvetica"/>
                <a:sym typeface="Helvetica"/>
              </a:rPr>
              <a:t>ووضحي</a:t>
            </a:r>
            <a:r>
              <a:rPr sz="5400" b="1" dirty="0">
                <a:solidFill>
                  <a:schemeClr val="bg1">
                    <a:lumMod val="75000"/>
                  </a:schemeClr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5400" b="1" dirty="0" err="1">
                <a:solidFill>
                  <a:schemeClr val="bg1">
                    <a:lumMod val="75000"/>
                  </a:schemeClr>
                </a:solidFill>
                <a:latin typeface="Helvetica"/>
                <a:ea typeface="Helvetica"/>
                <a:cs typeface="Helvetica"/>
                <a:sym typeface="Helvetica"/>
              </a:rPr>
              <a:t>المتغيرات</a:t>
            </a:r>
            <a:r>
              <a:rPr sz="5400" b="1" dirty="0">
                <a:solidFill>
                  <a:schemeClr val="bg1">
                    <a:lumMod val="75000"/>
                  </a:schemeClr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5400" b="1" dirty="0" err="1">
                <a:solidFill>
                  <a:schemeClr val="bg1">
                    <a:lumMod val="75000"/>
                  </a:schemeClr>
                </a:solidFill>
                <a:latin typeface="Helvetica"/>
                <a:ea typeface="Helvetica"/>
                <a:cs typeface="Helvetica"/>
                <a:sym typeface="Helvetica"/>
              </a:rPr>
              <a:t>التي</a:t>
            </a:r>
            <a:r>
              <a:rPr sz="5400" b="1" dirty="0">
                <a:solidFill>
                  <a:schemeClr val="bg1">
                    <a:lumMod val="75000"/>
                  </a:schemeClr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5400" b="1" dirty="0" err="1">
                <a:solidFill>
                  <a:schemeClr val="bg1">
                    <a:lumMod val="75000"/>
                  </a:schemeClr>
                </a:solidFill>
                <a:latin typeface="Helvetica"/>
                <a:ea typeface="Helvetica"/>
                <a:cs typeface="Helvetica"/>
                <a:sym typeface="Helvetica"/>
              </a:rPr>
              <a:t>تحتويها</a:t>
            </a:r>
            <a:r>
              <a:rPr sz="5400" b="1" dirty="0">
                <a:solidFill>
                  <a:schemeClr val="bg1">
                    <a:lumMod val="75000"/>
                  </a:schemeClr>
                </a:solidFill>
                <a:latin typeface="Helvetica"/>
                <a:ea typeface="Helvetica"/>
                <a:cs typeface="Helvetica"/>
                <a:sym typeface="Helvetica"/>
              </a:rPr>
              <a:t> ،</a:t>
            </a:r>
            <a:r>
              <a:rPr sz="5400" b="1" dirty="0" err="1">
                <a:solidFill>
                  <a:schemeClr val="bg1">
                    <a:lumMod val="75000"/>
                  </a:schemeClr>
                </a:solidFill>
                <a:latin typeface="Helvetica"/>
                <a:ea typeface="Helvetica"/>
                <a:cs typeface="Helvetica"/>
                <a:sym typeface="Helvetica"/>
              </a:rPr>
              <a:t>ثم</a:t>
            </a:r>
            <a:r>
              <a:rPr sz="5400" b="1" dirty="0">
                <a:solidFill>
                  <a:schemeClr val="bg1">
                    <a:lumMod val="75000"/>
                  </a:schemeClr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5400" b="1" dirty="0" err="1">
                <a:solidFill>
                  <a:schemeClr val="bg1">
                    <a:lumMod val="75000"/>
                  </a:schemeClr>
                </a:solidFill>
                <a:latin typeface="Helvetica"/>
                <a:ea typeface="Helvetica"/>
                <a:cs typeface="Helvetica"/>
                <a:sym typeface="Helvetica"/>
              </a:rPr>
              <a:t>قومي</a:t>
            </a:r>
            <a:r>
              <a:rPr sz="5400" b="1" dirty="0">
                <a:solidFill>
                  <a:schemeClr val="bg1">
                    <a:lumMod val="75000"/>
                  </a:schemeClr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5400" b="1" dirty="0" err="1">
                <a:solidFill>
                  <a:schemeClr val="bg1">
                    <a:lumMod val="75000"/>
                  </a:schemeClr>
                </a:solidFill>
                <a:latin typeface="Helvetica"/>
                <a:ea typeface="Helvetica"/>
                <a:cs typeface="Helvetica"/>
                <a:sym typeface="Helvetica"/>
              </a:rPr>
              <a:t>بالبحث</a:t>
            </a:r>
            <a:r>
              <a:rPr sz="5400" b="1" dirty="0">
                <a:solidFill>
                  <a:schemeClr val="bg1">
                    <a:lumMod val="75000"/>
                  </a:schemeClr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5400" b="1" dirty="0" err="1">
                <a:solidFill>
                  <a:schemeClr val="bg1">
                    <a:lumMod val="75000"/>
                  </a:schemeClr>
                </a:solidFill>
                <a:latin typeface="Helvetica"/>
                <a:ea typeface="Helvetica"/>
                <a:cs typeface="Helvetica"/>
                <a:sym typeface="Helvetica"/>
              </a:rPr>
              <a:t>عن</a:t>
            </a:r>
            <a:r>
              <a:rPr sz="5400" b="1" dirty="0">
                <a:solidFill>
                  <a:schemeClr val="bg1">
                    <a:lumMod val="75000"/>
                  </a:schemeClr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5400" b="1" dirty="0" err="1">
                <a:solidFill>
                  <a:schemeClr val="bg1">
                    <a:lumMod val="75000"/>
                  </a:schemeClr>
                </a:solidFill>
                <a:latin typeface="Helvetica"/>
                <a:ea typeface="Helvetica"/>
                <a:cs typeface="Helvetica"/>
                <a:sym typeface="Helvetica"/>
              </a:rPr>
              <a:t>المصطلحات</a:t>
            </a:r>
            <a:r>
              <a:rPr sz="5400" b="1" dirty="0">
                <a:solidFill>
                  <a:schemeClr val="bg1">
                    <a:lumMod val="75000"/>
                  </a:schemeClr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5400" b="1" dirty="0" err="1">
                <a:solidFill>
                  <a:schemeClr val="bg1">
                    <a:lumMod val="75000"/>
                  </a:schemeClr>
                </a:solidFill>
                <a:latin typeface="Helvetica"/>
                <a:ea typeface="Helvetica"/>
                <a:cs typeface="Helvetica"/>
                <a:sym typeface="Helvetica"/>
              </a:rPr>
              <a:t>منفردة</a:t>
            </a:r>
            <a:r>
              <a:rPr sz="5400" b="1" dirty="0">
                <a:solidFill>
                  <a:schemeClr val="bg1">
                    <a:lumMod val="75000"/>
                  </a:schemeClr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5400" b="1" dirty="0" err="1">
                <a:solidFill>
                  <a:schemeClr val="bg1">
                    <a:lumMod val="75000"/>
                  </a:schemeClr>
                </a:solidFill>
                <a:latin typeface="Helvetica"/>
                <a:ea typeface="Helvetica"/>
                <a:cs typeface="Helvetica"/>
                <a:sym typeface="Helvetica"/>
              </a:rPr>
              <a:t>ومجتمعة</a:t>
            </a:r>
            <a:r>
              <a:rPr sz="5400" b="1" dirty="0">
                <a:solidFill>
                  <a:schemeClr val="bg1">
                    <a:lumMod val="75000"/>
                  </a:schemeClr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5400" b="1" dirty="0" err="1">
                <a:solidFill>
                  <a:schemeClr val="bg1">
                    <a:lumMod val="75000"/>
                  </a:schemeClr>
                </a:solidFill>
                <a:latin typeface="Helvetica"/>
                <a:ea typeface="Helvetica"/>
                <a:cs typeface="Helvetica"/>
                <a:sym typeface="Helvetica"/>
              </a:rPr>
              <a:t>في</a:t>
            </a:r>
            <a:r>
              <a:rPr sz="5400" b="1" dirty="0">
                <a:solidFill>
                  <a:schemeClr val="bg1">
                    <a:lumMod val="75000"/>
                  </a:schemeClr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5400" b="1" dirty="0" err="1">
                <a:solidFill>
                  <a:schemeClr val="bg1">
                    <a:lumMod val="75000"/>
                  </a:schemeClr>
                </a:solidFill>
                <a:latin typeface="Helvetica"/>
                <a:ea typeface="Helvetica"/>
                <a:cs typeface="Helvetica"/>
                <a:sym typeface="Helvetica"/>
              </a:rPr>
              <a:t>إحدى</a:t>
            </a:r>
            <a:r>
              <a:rPr sz="5400" b="1" dirty="0">
                <a:solidFill>
                  <a:schemeClr val="bg1">
                    <a:lumMod val="75000"/>
                  </a:schemeClr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5400" b="1" dirty="0" err="1">
                <a:solidFill>
                  <a:schemeClr val="bg1">
                    <a:lumMod val="75000"/>
                  </a:schemeClr>
                </a:solidFill>
                <a:latin typeface="Helvetica"/>
                <a:ea typeface="Helvetica"/>
                <a:cs typeface="Helvetica"/>
                <a:sym typeface="Helvetica"/>
              </a:rPr>
              <a:t>قواعد</a:t>
            </a:r>
            <a:r>
              <a:rPr sz="5400" b="1" dirty="0">
                <a:solidFill>
                  <a:schemeClr val="bg1">
                    <a:lumMod val="75000"/>
                  </a:schemeClr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5400" b="1" dirty="0" err="1">
                <a:solidFill>
                  <a:schemeClr val="bg1">
                    <a:lumMod val="75000"/>
                  </a:schemeClr>
                </a:solidFill>
                <a:latin typeface="Helvetica"/>
                <a:ea typeface="Helvetica"/>
                <a:cs typeface="Helvetica"/>
                <a:sym typeface="Helvetica"/>
              </a:rPr>
              <a:t>المعلومات</a:t>
            </a:r>
            <a:r>
              <a:rPr sz="5400" b="1" dirty="0">
                <a:solidFill>
                  <a:schemeClr val="bg1">
                    <a:lumMod val="75000"/>
                  </a:schemeClr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5400" b="1" dirty="0" err="1">
                <a:solidFill>
                  <a:schemeClr val="bg1">
                    <a:lumMod val="75000"/>
                  </a:schemeClr>
                </a:solidFill>
                <a:latin typeface="Helvetica"/>
                <a:ea typeface="Helvetica"/>
                <a:cs typeface="Helvetica"/>
                <a:sym typeface="Helvetica"/>
              </a:rPr>
              <a:t>المتخصصة</a:t>
            </a:r>
            <a:r>
              <a:rPr sz="5400" b="1" dirty="0">
                <a:solidFill>
                  <a:schemeClr val="bg1">
                    <a:lumMod val="75000"/>
                  </a:schemeClr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5400" b="1" dirty="0" err="1">
                <a:solidFill>
                  <a:schemeClr val="bg1">
                    <a:lumMod val="75000"/>
                  </a:schemeClr>
                </a:solidFill>
                <a:latin typeface="Helvetica"/>
                <a:ea typeface="Helvetica"/>
                <a:cs typeface="Helvetica"/>
                <a:sym typeface="Helvetica"/>
              </a:rPr>
              <a:t>في</a:t>
            </a:r>
            <a:r>
              <a:rPr sz="5400" b="1" dirty="0">
                <a:solidFill>
                  <a:schemeClr val="bg1">
                    <a:lumMod val="75000"/>
                  </a:schemeClr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5400" b="1" dirty="0" err="1">
                <a:solidFill>
                  <a:schemeClr val="bg1">
                    <a:lumMod val="75000"/>
                  </a:schemeClr>
                </a:solidFill>
                <a:latin typeface="Helvetica"/>
                <a:ea typeface="Helvetica"/>
                <a:cs typeface="Helvetica"/>
                <a:sym typeface="Helvetica"/>
              </a:rPr>
              <a:t>مجالك</a:t>
            </a:r>
            <a:r>
              <a:rPr sz="5400" b="1" dirty="0">
                <a:solidFill>
                  <a:schemeClr val="bg1">
                    <a:lumMod val="75000"/>
                  </a:schemeClr>
                </a:solidFill>
                <a:latin typeface="Helvetica"/>
                <a:ea typeface="Helvetica"/>
                <a:cs typeface="Helvetica"/>
                <a:sym typeface="Helvetica"/>
              </a:rPr>
              <a:t> .</a:t>
            </a:r>
            <a:endParaRPr sz="5400" b="1" dirty="0">
              <a:solidFill>
                <a:schemeClr val="bg1">
                  <a:lumMod val="7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  <a:p>
            <a:pPr marR="402336" lvl="0" algn="just" defTabSz="402336" rtl="1">
              <a:lnSpc>
                <a:spcPct val="115000"/>
              </a:lnSpc>
              <a:spcBef>
                <a:spcPts val="8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5400" dirty="0" err="1">
                <a:latin typeface="Helvetica"/>
                <a:ea typeface="Helvetica"/>
                <a:cs typeface="Helvetica"/>
                <a:sym typeface="Helvetica"/>
              </a:rPr>
              <a:t>ا</a:t>
            </a:r>
            <a:r>
              <a:rPr sz="5400" b="1" dirty="0" err="1">
                <a:solidFill>
                  <a:srgbClr val="C00000"/>
                </a:solidFill>
                <a:latin typeface="Helvetica"/>
                <a:ea typeface="Helvetica"/>
                <a:cs typeface="Helvetica"/>
                <a:sym typeface="Helvetica"/>
              </a:rPr>
              <a:t>ستعرضي</a:t>
            </a:r>
            <a:r>
              <a:rPr sz="5400" b="1" dirty="0">
                <a:solidFill>
                  <a:srgbClr val="C00000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5400" b="1" dirty="0" err="1">
                <a:solidFill>
                  <a:srgbClr val="C00000"/>
                </a:solidFill>
                <a:latin typeface="Helvetica"/>
                <a:ea typeface="Helvetica"/>
                <a:cs typeface="Helvetica"/>
                <a:sym typeface="Helvetica"/>
              </a:rPr>
              <a:t>نتائج</a:t>
            </a:r>
            <a:r>
              <a:rPr sz="5400" b="1" dirty="0">
                <a:solidFill>
                  <a:srgbClr val="C00000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5400" b="1" dirty="0" err="1">
                <a:solidFill>
                  <a:srgbClr val="C00000"/>
                </a:solidFill>
                <a:latin typeface="Helvetica"/>
                <a:ea typeface="Helvetica"/>
                <a:cs typeface="Helvetica"/>
                <a:sym typeface="Helvetica"/>
              </a:rPr>
              <a:t>البحث</a:t>
            </a:r>
            <a:r>
              <a:rPr sz="5400" b="1" dirty="0">
                <a:solidFill>
                  <a:srgbClr val="C00000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5400" b="1" dirty="0" err="1">
                <a:solidFill>
                  <a:srgbClr val="C00000"/>
                </a:solidFill>
                <a:latin typeface="Helvetica"/>
                <a:ea typeface="Helvetica"/>
                <a:cs typeface="Helvetica"/>
                <a:sym typeface="Helvetica"/>
              </a:rPr>
              <a:t>من</a:t>
            </a:r>
            <a:r>
              <a:rPr sz="5400" b="1" dirty="0">
                <a:solidFill>
                  <a:srgbClr val="C00000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5400" b="1" dirty="0" err="1">
                <a:solidFill>
                  <a:srgbClr val="C00000"/>
                </a:solidFill>
                <a:latin typeface="Helvetica"/>
                <a:ea typeface="Helvetica"/>
                <a:cs typeface="Helvetica"/>
                <a:sym typeface="Helvetica"/>
              </a:rPr>
              <a:t>حيث</a:t>
            </a:r>
            <a:r>
              <a:rPr sz="5400" b="1" dirty="0">
                <a:solidFill>
                  <a:srgbClr val="C00000"/>
                </a:solidFill>
                <a:latin typeface="Helvetica"/>
                <a:ea typeface="Helvetica"/>
                <a:cs typeface="Helvetica"/>
                <a:sym typeface="Helvetica"/>
              </a:rPr>
              <a:t> :</a:t>
            </a:r>
            <a:endParaRPr sz="5400" b="1" dirty="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R="804672" lvl="0" indent="-201168" algn="just" defTabSz="402336" rtl="1">
              <a:lnSpc>
                <a:spcPct val="115000"/>
              </a:lnSpc>
              <a:spcBef>
                <a:spcPts val="8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5400" dirty="0">
                <a:latin typeface="Symbol"/>
                <a:ea typeface="Symbol"/>
                <a:cs typeface="Symbol"/>
                <a:sym typeface="Symbol"/>
              </a:rPr>
              <a:t>•	</a:t>
            </a:r>
            <a:r>
              <a:rPr sz="5400" dirty="0" err="1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عدد</a:t>
            </a:r>
            <a:r>
              <a:rPr sz="5400" dirty="0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5400" dirty="0" err="1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الدراسات</a:t>
            </a:r>
            <a:r>
              <a:rPr sz="5400" dirty="0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5400" dirty="0" err="1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لكل</a:t>
            </a:r>
            <a:r>
              <a:rPr sz="5400" dirty="0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5400" dirty="0" err="1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متغير</a:t>
            </a:r>
            <a:r>
              <a:rPr sz="5400" dirty="0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 .</a:t>
            </a:r>
            <a:endParaRPr sz="5400" dirty="0">
              <a:solidFill>
                <a:srgbClr val="0033CC"/>
              </a:solidFill>
              <a:latin typeface="Arial"/>
              <a:ea typeface="Arial"/>
              <a:cs typeface="Arial"/>
              <a:sym typeface="Arial"/>
            </a:endParaRPr>
          </a:p>
          <a:p>
            <a:pPr marR="804672" lvl="0" indent="-201168" algn="just" defTabSz="402336" rtl="1">
              <a:lnSpc>
                <a:spcPct val="115000"/>
              </a:lnSpc>
              <a:spcBef>
                <a:spcPts val="8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5400" dirty="0">
                <a:solidFill>
                  <a:srgbClr val="0033CC"/>
                </a:solidFill>
                <a:latin typeface="Symbol"/>
                <a:ea typeface="Symbol"/>
                <a:cs typeface="Symbol"/>
                <a:sym typeface="Symbol"/>
              </a:rPr>
              <a:t>•	</a:t>
            </a:r>
            <a:r>
              <a:rPr sz="5400" dirty="0" err="1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نوع</a:t>
            </a:r>
            <a:r>
              <a:rPr sz="5400" dirty="0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5400" dirty="0" err="1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وعمق</a:t>
            </a:r>
            <a:r>
              <a:rPr sz="5400" dirty="0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5400" dirty="0" err="1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الدراسات</a:t>
            </a:r>
            <a:r>
              <a:rPr sz="5400" dirty="0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5400" dirty="0" err="1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المتوفرة</a:t>
            </a:r>
            <a:r>
              <a:rPr sz="5400" dirty="0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5400" dirty="0" err="1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التي</a:t>
            </a:r>
            <a:r>
              <a:rPr sz="5400" dirty="0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5400" dirty="0" err="1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تجمع</a:t>
            </a:r>
            <a:r>
              <a:rPr sz="5400" dirty="0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5400" dirty="0" err="1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جميع</a:t>
            </a:r>
            <a:r>
              <a:rPr sz="5400" dirty="0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5400" dirty="0" err="1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المتغيرات</a:t>
            </a:r>
            <a:r>
              <a:rPr sz="5400" dirty="0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 .</a:t>
            </a:r>
            <a:endParaRPr sz="5400" dirty="0">
              <a:solidFill>
                <a:srgbClr val="0033CC"/>
              </a:solidFill>
              <a:latin typeface="Arial"/>
              <a:ea typeface="Arial"/>
              <a:cs typeface="Arial"/>
              <a:sym typeface="Arial"/>
            </a:endParaRPr>
          </a:p>
          <a:p>
            <a:pPr marR="804672" lvl="0" indent="-201168" algn="r" defTabSz="402336" rtl="1">
              <a:lnSpc>
                <a:spcPct val="115000"/>
              </a:lnSpc>
              <a:spcBef>
                <a:spcPts val="8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5400" dirty="0">
                <a:solidFill>
                  <a:srgbClr val="0033CC"/>
                </a:solidFill>
                <a:latin typeface="Symbol"/>
                <a:ea typeface="Symbol"/>
                <a:cs typeface="Symbol"/>
                <a:sym typeface="Symbol"/>
              </a:rPr>
              <a:t>•	</a:t>
            </a:r>
            <a:r>
              <a:rPr sz="5400" dirty="0" err="1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كيف</a:t>
            </a:r>
            <a:r>
              <a:rPr sz="5400" dirty="0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5400" dirty="0" err="1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يمكنك</a:t>
            </a:r>
            <a:r>
              <a:rPr sz="5400" dirty="0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5400" dirty="0" err="1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تعديل</a:t>
            </a:r>
            <a:r>
              <a:rPr sz="5400" dirty="0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5400" dirty="0" err="1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مشكلة</a:t>
            </a:r>
            <a:r>
              <a:rPr sz="5400" dirty="0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5400" dirty="0" err="1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الدراسة</a:t>
            </a:r>
            <a:r>
              <a:rPr sz="5400" dirty="0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5400" dirty="0" err="1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التي</a:t>
            </a:r>
            <a:r>
              <a:rPr sz="5400" dirty="0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5400" dirty="0" err="1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تمت</a:t>
            </a:r>
            <a:r>
              <a:rPr sz="5400" dirty="0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5400" dirty="0" err="1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صياغتها</a:t>
            </a:r>
            <a:r>
              <a:rPr sz="5400" dirty="0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lang="ar-SA" sz="5400" dirty="0" smtClean="0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(</a:t>
            </a:r>
            <a:r>
              <a:rPr sz="5400" dirty="0" err="1" smtClean="0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إضافة</a:t>
            </a:r>
            <a:r>
              <a:rPr sz="5400" dirty="0" smtClean="0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5400" dirty="0" err="1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متغير</a:t>
            </a:r>
            <a:r>
              <a:rPr sz="5400" dirty="0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lang="ar-SA" sz="5400" dirty="0" smtClean="0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5400" dirty="0" smtClean="0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–</a:t>
            </a:r>
            <a:r>
              <a:rPr sz="5400" dirty="0" smtClean="0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lang="ar-SA" sz="5400" dirty="0" smtClean="0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  </a:t>
            </a:r>
            <a:r>
              <a:rPr sz="5400" dirty="0" err="1" smtClean="0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تغيير</a:t>
            </a:r>
            <a:r>
              <a:rPr sz="5400" dirty="0" smtClean="0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5400" dirty="0" err="1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المنهج</a:t>
            </a:r>
            <a:r>
              <a:rPr sz="5400" dirty="0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5400" dirty="0" smtClean="0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...</a:t>
            </a:r>
            <a:r>
              <a:rPr lang="ar-SA" sz="5400" dirty="0" smtClean="0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)</a:t>
            </a:r>
            <a:r>
              <a:rPr sz="5400" dirty="0" smtClean="0">
                <a:solidFill>
                  <a:srgbClr val="0033CC"/>
                </a:solidFill>
                <a:latin typeface="Helvetica"/>
                <a:ea typeface="Helvetica"/>
                <a:cs typeface="Helvetica"/>
                <a:sym typeface="Helvetica"/>
              </a:rPr>
              <a:t>؟</a:t>
            </a:r>
            <a:endParaRPr sz="5400" dirty="0">
              <a:solidFill>
                <a:srgbClr val="0033CC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marR="356615" lvl="0" defTabSz="356615" rtl="1">
              <a:lnSpc>
                <a:spcPct val="115000"/>
              </a:lnSpc>
              <a:spcBef>
                <a:spcPts val="7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6000" b="1" dirty="0" err="1">
                <a:solidFill>
                  <a:srgbClr val="FF0000"/>
                </a:solidFill>
                <a:latin typeface="Helvetica"/>
                <a:ea typeface="Helvetica"/>
                <a:cs typeface="Helvetica"/>
                <a:sym typeface="Helvetica"/>
              </a:rPr>
              <a:t>تلميحات</a:t>
            </a:r>
            <a:r>
              <a:rPr sz="6000" b="1" dirty="0">
                <a:solidFill>
                  <a:srgbClr val="FF0000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6000" b="1" dirty="0" err="1">
                <a:solidFill>
                  <a:srgbClr val="FF0000"/>
                </a:solidFill>
                <a:latin typeface="Helvetica"/>
                <a:ea typeface="Helvetica"/>
                <a:cs typeface="Helvetica"/>
                <a:sym typeface="Helvetica"/>
              </a:rPr>
              <a:t>هامة</a:t>
            </a:r>
            <a:r>
              <a:rPr sz="6000" b="1" dirty="0">
                <a:solidFill>
                  <a:srgbClr val="FF0000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6000" b="1" dirty="0" err="1">
                <a:solidFill>
                  <a:srgbClr val="FF0000"/>
                </a:solidFill>
                <a:latin typeface="Helvetica"/>
                <a:ea typeface="Helvetica"/>
                <a:cs typeface="Helvetica"/>
                <a:sym typeface="Helvetica"/>
              </a:rPr>
              <a:t>حول</a:t>
            </a:r>
            <a:r>
              <a:rPr sz="6000" b="1" dirty="0">
                <a:solidFill>
                  <a:srgbClr val="FF0000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6000" b="1" dirty="0" err="1">
                <a:solidFill>
                  <a:srgbClr val="FF0000"/>
                </a:solidFill>
                <a:latin typeface="Helvetica"/>
                <a:ea typeface="Helvetica"/>
                <a:cs typeface="Helvetica"/>
                <a:sym typeface="Helvetica"/>
              </a:rPr>
              <a:t>البحث</a:t>
            </a:r>
            <a:r>
              <a:rPr sz="6000" b="1" dirty="0">
                <a:solidFill>
                  <a:srgbClr val="FF0000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6000" b="1" dirty="0" err="1">
                <a:solidFill>
                  <a:srgbClr val="FF0000"/>
                </a:solidFill>
                <a:latin typeface="Helvetica"/>
                <a:ea typeface="Helvetica"/>
                <a:cs typeface="Helvetica"/>
                <a:sym typeface="Helvetica"/>
              </a:rPr>
              <a:t>في</a:t>
            </a:r>
            <a:r>
              <a:rPr sz="6000" b="1" dirty="0">
                <a:solidFill>
                  <a:srgbClr val="FF0000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6000" b="1" dirty="0" err="1">
                <a:solidFill>
                  <a:srgbClr val="FF0000"/>
                </a:solidFill>
                <a:latin typeface="Helvetica"/>
                <a:ea typeface="Helvetica"/>
                <a:cs typeface="Helvetica"/>
                <a:sym typeface="Helvetica"/>
              </a:rPr>
              <a:t>قواعد</a:t>
            </a:r>
            <a:r>
              <a:rPr sz="6000" b="1" dirty="0">
                <a:solidFill>
                  <a:srgbClr val="FF0000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6000" b="1" dirty="0" err="1">
                <a:solidFill>
                  <a:srgbClr val="FF0000"/>
                </a:solidFill>
                <a:latin typeface="Helvetica"/>
                <a:ea typeface="Helvetica"/>
                <a:cs typeface="Helvetica"/>
                <a:sym typeface="Helvetica"/>
              </a:rPr>
              <a:t>المعلومات</a:t>
            </a:r>
            <a:r>
              <a:rPr sz="60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:</a:t>
            </a:r>
          </a:p>
        </p:txBody>
      </p:sp>
      <p:sp>
        <p:nvSpPr>
          <p:cNvPr id="59" name="Shape 59"/>
          <p:cNvSpPr>
            <a:spLocks noGrp="1"/>
          </p:cNvSpPr>
          <p:nvPr>
            <p:ph type="body" idx="1"/>
          </p:nvPr>
        </p:nvSpPr>
        <p:spPr>
          <a:xfrm>
            <a:off x="2032000" y="2130733"/>
            <a:ext cx="20320000" cy="9934267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marL="0" marR="457200" lvl="0" indent="0" algn="just" defTabSz="457200" rtl="1">
              <a:lnSpc>
                <a:spcPct val="115000"/>
              </a:lnSpc>
              <a:spcBef>
                <a:spcPts val="10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endParaRPr sz="5400" b="1" dirty="0">
              <a:solidFill>
                <a:srgbClr val="00487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457200" lvl="0" indent="0" algn="just" defTabSz="457200" rtl="1">
              <a:lnSpc>
                <a:spcPct val="115000"/>
              </a:lnSpc>
              <a:spcBef>
                <a:spcPts val="10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lang="ar-SA" sz="5400" b="1" dirty="0" smtClean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- </a:t>
            </a:r>
            <a:r>
              <a:rPr sz="5400" b="1" dirty="0" err="1" smtClean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عند</a:t>
            </a:r>
            <a:r>
              <a:rPr sz="5400" b="1" dirty="0" smtClean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5400" b="1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كتابة</a:t>
            </a:r>
            <a:r>
              <a:rPr sz="5400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5400" b="1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مصطلح</a:t>
            </a:r>
            <a:r>
              <a:rPr sz="5400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5400" b="1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ما</a:t>
            </a:r>
            <a:r>
              <a:rPr sz="5400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5400" b="1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للبحث</a:t>
            </a:r>
            <a:r>
              <a:rPr sz="5400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5400" b="1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عنه</a:t>
            </a:r>
            <a:r>
              <a:rPr sz="5400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5400" b="1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في</a:t>
            </a:r>
            <a:r>
              <a:rPr sz="5400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5400" b="1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قاعدة</a:t>
            </a:r>
            <a:r>
              <a:rPr sz="5400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5400" b="1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المعلومات</a:t>
            </a:r>
            <a:r>
              <a:rPr sz="5400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5400" b="1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فإن</a:t>
            </a:r>
            <a:r>
              <a:rPr sz="5400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5400" b="1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القاعدة</a:t>
            </a:r>
            <a:r>
              <a:rPr sz="5400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5400" b="1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ستستخرج</a:t>
            </a:r>
            <a:r>
              <a:rPr sz="5400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5400" b="1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الأبحاث</a:t>
            </a:r>
            <a:r>
              <a:rPr sz="5400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5400" b="1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التي</a:t>
            </a:r>
            <a:r>
              <a:rPr sz="5400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5400" b="1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وردت</a:t>
            </a:r>
            <a:r>
              <a:rPr sz="5400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5400" b="1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الكلمات</a:t>
            </a:r>
            <a:r>
              <a:rPr sz="5400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5400" b="1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المفتاحية</a:t>
            </a:r>
            <a:r>
              <a:rPr sz="5400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5400" b="1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في</a:t>
            </a:r>
            <a:r>
              <a:rPr sz="5400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5400" b="1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العنوان</a:t>
            </a:r>
            <a:r>
              <a:rPr sz="5400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5400" b="1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أو</a:t>
            </a:r>
            <a:r>
              <a:rPr sz="5400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5400" b="1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الملخص</a:t>
            </a:r>
            <a:r>
              <a:rPr sz="5400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، </a:t>
            </a:r>
            <a:r>
              <a:rPr sz="5400" b="1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وليس</a:t>
            </a:r>
            <a:r>
              <a:rPr sz="5400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5400" b="1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في</a:t>
            </a:r>
            <a:r>
              <a:rPr sz="5400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5400" b="1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أي</a:t>
            </a:r>
            <a:r>
              <a:rPr sz="5400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5400" b="1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موضع</a:t>
            </a:r>
            <a:r>
              <a:rPr sz="5400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5400" b="1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آخر</a:t>
            </a:r>
            <a:r>
              <a:rPr sz="5400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5400" b="1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من</a:t>
            </a:r>
            <a:r>
              <a:rPr sz="5400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5400" b="1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البحث</a:t>
            </a:r>
            <a:r>
              <a:rPr sz="5400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.</a:t>
            </a:r>
            <a:endParaRPr sz="5400" b="1" dirty="0">
              <a:solidFill>
                <a:srgbClr val="00487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457200" lvl="0" indent="0" algn="just" defTabSz="457200" rtl="1">
              <a:lnSpc>
                <a:spcPct val="115000"/>
              </a:lnSpc>
              <a:spcBef>
                <a:spcPts val="10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lang="ar-SA" sz="5400" b="1" dirty="0" smtClean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- </a:t>
            </a:r>
            <a:r>
              <a:rPr sz="5400" b="1" dirty="0" err="1" smtClean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عليك</a:t>
            </a:r>
            <a:r>
              <a:rPr sz="5400" b="1" dirty="0" smtClean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5400" b="1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وضع</a:t>
            </a:r>
            <a:r>
              <a:rPr sz="5400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5400" b="1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كل</a:t>
            </a:r>
            <a:r>
              <a:rPr sz="5400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5400" b="1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المرادفات</a:t>
            </a:r>
            <a:r>
              <a:rPr sz="5400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5400" b="1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لكل</a:t>
            </a:r>
            <a:r>
              <a:rPr sz="5400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5400" b="1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مصطلح</a:t>
            </a:r>
            <a:r>
              <a:rPr sz="5400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5400" b="1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للعثور</a:t>
            </a:r>
            <a:r>
              <a:rPr sz="5400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5400" b="1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على</a:t>
            </a:r>
            <a:r>
              <a:rPr sz="5400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5400" b="1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الأبحاث</a:t>
            </a:r>
            <a:r>
              <a:rPr sz="5400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5400" b="1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المتعلقة</a:t>
            </a:r>
            <a:r>
              <a:rPr sz="5400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5400" b="1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به</a:t>
            </a:r>
            <a:r>
              <a:rPr sz="5400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.</a:t>
            </a:r>
            <a:endParaRPr sz="5400" b="1" dirty="0">
              <a:solidFill>
                <a:srgbClr val="00487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457200" lvl="0" indent="0" algn="just" defTabSz="457200" rtl="1">
              <a:lnSpc>
                <a:spcPct val="115000"/>
              </a:lnSpc>
              <a:spcBef>
                <a:spcPts val="10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endParaRPr lang="ar-SA" sz="5400" b="1" dirty="0" smtClean="0">
              <a:solidFill>
                <a:srgbClr val="00487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457200" lvl="0" indent="0" algn="just" defTabSz="457200" rtl="1">
              <a:lnSpc>
                <a:spcPct val="115000"/>
              </a:lnSpc>
              <a:spcBef>
                <a:spcPts val="10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5400" b="1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sz="5400" b="1" dirty="0" err="1">
                <a:solidFill>
                  <a:srgbClr val="FF0000"/>
                </a:solidFill>
                <a:latin typeface="Helvetica"/>
                <a:ea typeface="Helvetica"/>
                <a:cs typeface="Helvetica"/>
                <a:sym typeface="Helvetica"/>
              </a:rPr>
              <a:t>كيف</a:t>
            </a:r>
            <a:r>
              <a:rPr sz="5400" b="1" dirty="0">
                <a:solidFill>
                  <a:srgbClr val="FF0000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5400" b="1" dirty="0" err="1">
                <a:solidFill>
                  <a:srgbClr val="FF0000"/>
                </a:solidFill>
                <a:latin typeface="Helvetica"/>
                <a:ea typeface="Helvetica"/>
                <a:cs typeface="Helvetica"/>
                <a:sym typeface="Helvetica"/>
              </a:rPr>
              <a:t>تختار</a:t>
            </a:r>
            <a:r>
              <a:rPr sz="5400" b="1" dirty="0">
                <a:solidFill>
                  <a:srgbClr val="FF0000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5400" b="1" dirty="0" err="1">
                <a:solidFill>
                  <a:srgbClr val="FF0000"/>
                </a:solidFill>
                <a:latin typeface="Helvetica"/>
                <a:ea typeface="Helvetica"/>
                <a:cs typeface="Helvetica"/>
                <a:sym typeface="Helvetica"/>
              </a:rPr>
              <a:t>الباحثة</a:t>
            </a:r>
            <a:r>
              <a:rPr sz="5400" b="1" dirty="0">
                <a:solidFill>
                  <a:srgbClr val="FF0000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5400" b="1" dirty="0" err="1">
                <a:solidFill>
                  <a:srgbClr val="FF0000"/>
                </a:solidFill>
                <a:latin typeface="Helvetica"/>
                <a:ea typeface="Helvetica"/>
                <a:cs typeface="Helvetica"/>
                <a:sym typeface="Helvetica"/>
              </a:rPr>
              <a:t>المصطلحات</a:t>
            </a:r>
            <a:r>
              <a:rPr sz="5400" b="1" dirty="0">
                <a:solidFill>
                  <a:srgbClr val="FF0000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5400" b="1" dirty="0" err="1">
                <a:solidFill>
                  <a:srgbClr val="FF0000"/>
                </a:solidFill>
                <a:latin typeface="Helvetica"/>
                <a:ea typeface="Helvetica"/>
                <a:cs typeface="Helvetica"/>
                <a:sym typeface="Helvetica"/>
              </a:rPr>
              <a:t>الأساسية</a:t>
            </a:r>
            <a:r>
              <a:rPr sz="5400" b="1" dirty="0">
                <a:solidFill>
                  <a:srgbClr val="FF0000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5400" b="1" dirty="0" err="1">
                <a:solidFill>
                  <a:srgbClr val="FF0000"/>
                </a:solidFill>
                <a:latin typeface="Helvetica"/>
                <a:ea typeface="Helvetica"/>
                <a:cs typeface="Helvetica"/>
                <a:sym typeface="Helvetica"/>
              </a:rPr>
              <a:t>المرادفة</a:t>
            </a:r>
            <a:r>
              <a:rPr sz="5400" b="1" dirty="0">
                <a:solidFill>
                  <a:srgbClr val="FF0000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5400" b="1" dirty="0" err="1">
                <a:solidFill>
                  <a:srgbClr val="FF0000"/>
                </a:solidFill>
                <a:latin typeface="Helvetica"/>
                <a:ea typeface="Helvetica"/>
                <a:cs typeface="Helvetica"/>
                <a:sym typeface="Helvetica"/>
              </a:rPr>
              <a:t>التي</a:t>
            </a:r>
            <a:r>
              <a:rPr sz="5400" b="1" dirty="0">
                <a:solidFill>
                  <a:srgbClr val="FF0000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5400" b="1" dirty="0" err="1">
                <a:solidFill>
                  <a:srgbClr val="FF0000"/>
                </a:solidFill>
                <a:latin typeface="Helvetica"/>
                <a:ea typeface="Helvetica"/>
                <a:cs typeface="Helvetica"/>
                <a:sym typeface="Helvetica"/>
              </a:rPr>
              <a:t>تبحث</a:t>
            </a:r>
            <a:r>
              <a:rPr sz="5400" b="1" dirty="0">
                <a:solidFill>
                  <a:srgbClr val="FF0000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5400" b="1" dirty="0" err="1">
                <a:solidFill>
                  <a:srgbClr val="FF0000"/>
                </a:solidFill>
                <a:latin typeface="Helvetica"/>
                <a:ea typeface="Helvetica"/>
                <a:cs typeface="Helvetica"/>
                <a:sym typeface="Helvetica"/>
              </a:rPr>
              <a:t>عنها</a:t>
            </a:r>
            <a:r>
              <a:rPr sz="5400" b="1" dirty="0">
                <a:solidFill>
                  <a:srgbClr val="FF0000"/>
                </a:solidFill>
                <a:latin typeface="Helvetica"/>
                <a:ea typeface="Helvetica"/>
                <a:cs typeface="Helvetica"/>
                <a:sym typeface="Helvetica"/>
              </a:rPr>
              <a:t> :</a:t>
            </a:r>
            <a:endParaRPr sz="5400" b="1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914400" lvl="0" indent="-228600" algn="just" defTabSz="457200" rtl="1">
              <a:lnSpc>
                <a:spcPct val="115000"/>
              </a:lnSpc>
              <a:spcBef>
                <a:spcPts val="10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5400" b="1" dirty="0">
                <a:solidFill>
                  <a:srgbClr val="00487E"/>
                </a:solidFill>
                <a:latin typeface="Arial"/>
                <a:ea typeface="Arial"/>
                <a:cs typeface="Arial"/>
                <a:sym typeface="Arial"/>
              </a:rPr>
              <a:t>-	</a:t>
            </a:r>
            <a:r>
              <a:rPr sz="5400" b="1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تصفح</a:t>
            </a:r>
            <a:r>
              <a:rPr sz="5400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5400" b="1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مجلة</a:t>
            </a:r>
            <a:r>
              <a:rPr sz="5400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5400" b="1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علمية</a:t>
            </a:r>
            <a:r>
              <a:rPr sz="5400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5400" b="1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في</a:t>
            </a:r>
            <a:r>
              <a:rPr sz="5400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5400" b="1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المجال</a:t>
            </a:r>
            <a:r>
              <a:rPr sz="5400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5400" b="1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وقراءة</a:t>
            </a:r>
            <a:r>
              <a:rPr sz="5400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5400" b="1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الملخصات</a:t>
            </a:r>
            <a:r>
              <a:rPr sz="5400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5400" b="1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للأعداد</a:t>
            </a:r>
            <a:r>
              <a:rPr sz="5400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5400" b="1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الأخيرة</a:t>
            </a:r>
            <a:r>
              <a:rPr sz="5400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5400" b="1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منها</a:t>
            </a:r>
            <a:r>
              <a:rPr sz="5400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.</a:t>
            </a:r>
            <a:endParaRPr sz="5400" b="1" dirty="0">
              <a:solidFill>
                <a:srgbClr val="00487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914400" lvl="0" indent="-228600" algn="just" defTabSz="457200" rtl="1">
              <a:lnSpc>
                <a:spcPct val="115000"/>
              </a:lnSpc>
              <a:spcBef>
                <a:spcPts val="10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5400" b="1" dirty="0">
                <a:solidFill>
                  <a:srgbClr val="00487E"/>
                </a:solidFill>
                <a:latin typeface="Arial"/>
                <a:ea typeface="Arial"/>
                <a:cs typeface="Arial"/>
                <a:sym typeface="Arial"/>
              </a:rPr>
              <a:t>-	</a:t>
            </a:r>
            <a:r>
              <a:rPr sz="5400" b="1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تصفح</a:t>
            </a:r>
            <a:r>
              <a:rPr sz="5400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5400" b="1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ملخصات</a:t>
            </a:r>
            <a:r>
              <a:rPr sz="5400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5400" b="1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الأبحاث</a:t>
            </a:r>
            <a:r>
              <a:rPr sz="5400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5400" b="1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في</a:t>
            </a:r>
            <a:r>
              <a:rPr sz="5400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5400" b="1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الموضوع</a:t>
            </a:r>
            <a:r>
              <a:rPr sz="5400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5400" b="1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في</a:t>
            </a:r>
            <a:r>
              <a:rPr sz="5400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5400" b="1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محركات</a:t>
            </a:r>
            <a:r>
              <a:rPr sz="5400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5400" b="1" dirty="0" err="1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البحث</a:t>
            </a:r>
            <a:r>
              <a:rPr sz="5400" b="1" dirty="0">
                <a:solidFill>
                  <a:srgbClr val="00487E"/>
                </a:solidFill>
                <a:latin typeface="Helvetica"/>
                <a:ea typeface="Helvetica"/>
                <a:cs typeface="Helvetica"/>
                <a:sym typeface="Helvetica"/>
              </a:rPr>
              <a:t> .</a:t>
            </a:r>
            <a:endParaRPr sz="5400" b="1" dirty="0">
              <a:solidFill>
                <a:srgbClr val="00487E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LeatherBook">
  <a:themeElements>
    <a:clrScheme name="LeatherBook">
      <a:dk1>
        <a:srgbClr val="6C6963"/>
      </a:dk1>
      <a:lt1>
        <a:srgbClr val="092C6C"/>
      </a:lt1>
      <a:dk2>
        <a:srgbClr val="4D5459"/>
      </a:dk2>
      <a:lt2>
        <a:srgbClr val="D8DBDF"/>
      </a:lt2>
      <a:accent1>
        <a:srgbClr val="5B7376"/>
      </a:accent1>
      <a:accent2>
        <a:srgbClr val="9B9E5B"/>
      </a:accent2>
      <a:accent3>
        <a:srgbClr val="CC943D"/>
      </a:accent3>
      <a:accent4>
        <a:srgbClr val="A55A01"/>
      </a:accent4>
      <a:accent5>
        <a:srgbClr val="9D3320"/>
      </a:accent5>
      <a:accent6>
        <a:srgbClr val="83525A"/>
      </a:accent6>
      <a:hlink>
        <a:srgbClr val="0000FF"/>
      </a:hlink>
      <a:folHlink>
        <a:srgbClr val="FF00FF"/>
      </a:folHlink>
    </a:clrScheme>
    <a:fontScheme name="LeatherBook">
      <a:majorFont>
        <a:latin typeface="Baskerville"/>
        <a:ea typeface="Baskerville"/>
        <a:cs typeface="Baskerville"/>
      </a:majorFont>
      <a:minorFont>
        <a:latin typeface="Baskerville"/>
        <a:ea typeface="Baskerville"/>
        <a:cs typeface="Baskerville"/>
      </a:minorFont>
    </a:fontScheme>
    <a:fmtScheme name="LeatherBoo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50800" dist="12700" rotWithShape="0">
            <a:srgbClr val="000000">
              <a:alpha val="6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001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200" b="0" i="0" u="none" strike="noStrike" cap="none" spc="0" normalizeH="0" baseline="0">
            <a:ln>
              <a:noFill/>
            </a:ln>
            <a:solidFill>
              <a:srgbClr val="F2EBDB"/>
            </a:solidFill>
            <a:effectLst/>
            <a:uFillTx/>
            <a:latin typeface="+mn-lt"/>
            <a:ea typeface="+mn-ea"/>
            <a:cs typeface="+mn-cs"/>
            <a:sym typeface="Baskervill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A49E92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001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6C6963"/>
            </a:solidFill>
            <a:effectLst/>
            <a:uFillTx/>
            <a:latin typeface="+mn-lt"/>
            <a:ea typeface="+mn-ea"/>
            <a:cs typeface="+mn-cs"/>
            <a:sym typeface="Baskervill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LeatherBook">
  <a:themeElements>
    <a:clrScheme name="LeatherBook">
      <a:dk1>
        <a:srgbClr val="000000"/>
      </a:dk1>
      <a:lt1>
        <a:srgbClr val="FFFFFF"/>
      </a:lt1>
      <a:dk2>
        <a:srgbClr val="4D5459"/>
      </a:dk2>
      <a:lt2>
        <a:srgbClr val="D8DBDF"/>
      </a:lt2>
      <a:accent1>
        <a:srgbClr val="5B7376"/>
      </a:accent1>
      <a:accent2>
        <a:srgbClr val="9B9E5B"/>
      </a:accent2>
      <a:accent3>
        <a:srgbClr val="CC943D"/>
      </a:accent3>
      <a:accent4>
        <a:srgbClr val="A55A01"/>
      </a:accent4>
      <a:accent5>
        <a:srgbClr val="9D3320"/>
      </a:accent5>
      <a:accent6>
        <a:srgbClr val="83525A"/>
      </a:accent6>
      <a:hlink>
        <a:srgbClr val="0000FF"/>
      </a:hlink>
      <a:folHlink>
        <a:srgbClr val="FF00FF"/>
      </a:folHlink>
    </a:clrScheme>
    <a:fontScheme name="LeatherBook">
      <a:majorFont>
        <a:latin typeface="Baskerville"/>
        <a:ea typeface="Baskerville"/>
        <a:cs typeface="Baskerville"/>
      </a:majorFont>
      <a:minorFont>
        <a:latin typeface="Baskerville"/>
        <a:ea typeface="Baskerville"/>
        <a:cs typeface="Baskerville"/>
      </a:minorFont>
    </a:fontScheme>
    <a:fmtScheme name="LeatherBoo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50800" dist="12700" rotWithShape="0">
            <a:srgbClr val="000000">
              <a:alpha val="6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001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200" b="0" i="0" u="none" strike="noStrike" cap="none" spc="0" normalizeH="0" baseline="0">
            <a:ln>
              <a:noFill/>
            </a:ln>
            <a:solidFill>
              <a:srgbClr val="F2EBDB"/>
            </a:solidFill>
            <a:effectLst/>
            <a:uFillTx/>
            <a:latin typeface="+mn-lt"/>
            <a:ea typeface="+mn-ea"/>
            <a:cs typeface="+mn-cs"/>
            <a:sym typeface="Baskervill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A49E92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001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6C6963"/>
            </a:solidFill>
            <a:effectLst/>
            <a:uFillTx/>
            <a:latin typeface="+mn-lt"/>
            <a:ea typeface="+mn-ea"/>
            <a:cs typeface="+mn-cs"/>
            <a:sym typeface="Baskervill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</TotalTime>
  <Words>1760</Words>
  <Application>Microsoft Office PowerPoint</Application>
  <PresentationFormat>Custom</PresentationFormat>
  <Paragraphs>251</Paragraphs>
  <Slides>35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LeatherBook</vt:lpstr>
      <vt:lpstr> ورشة عمل المراجعة المنهجية للدراسات السابقة  (Systematic Research Review  (SRR)</vt:lpstr>
      <vt:lpstr> المراجعة المنهجية للدراسات السابقة Systematic Research Review  (SRR)</vt:lpstr>
      <vt:lpstr>PowerPoint Presentation</vt:lpstr>
      <vt:lpstr>   أولا : القراءة المبدئية من أجل تحديد موضوع البحث : من الخطأ أن تتجه الباحثة مباشرة إلى قواعد المعلومات أو المكتبة للبحث عن موضوع عام ، هذا الأمر يعتبر مضيعة للوقت .  الأفضل اتباع الخطوات التالية : </vt:lpstr>
      <vt:lpstr>PowerPoint Presentation</vt:lpstr>
      <vt:lpstr>PowerPoint Presentation</vt:lpstr>
      <vt:lpstr>ثانيا : قراءة الأبحاث والمراجعات البحثية في الموضوع البحثي الذي تم اختياره لتحديد مشكلة البحث </vt:lpstr>
      <vt:lpstr>تمرين : حددي مشكلة بحثك بصياغة واضحة ،ووضحي المتغيرات التي تحتويها ،ثم قومي بالبحث عن المصطلحات منفردة ومجتمعة في إحدى قواعد المعلومات المتخصصة في مجالك . استعرضي نتائج البحث من حيث : • عدد الدراسات لكل متغير . • نوع وعمق الدراسات المتوفرة التي تجمع جميع المتغيرات . • كيف يمكنك تعديل مشكلة الدراسة التي تمت صياغتها (إضافة متغير  –   تغيير المنهج ...)؟</vt:lpstr>
      <vt:lpstr>تلميحات هامة حول البحث في قواعد المعلومات :</vt:lpstr>
      <vt:lpstr>PowerPoint Presentation</vt:lpstr>
      <vt:lpstr>PowerPoint Presentation</vt:lpstr>
      <vt:lpstr>  ثالثا : تحديد الدراسات السابقة التي ستبنى عليها خطة البحث :</vt:lpstr>
      <vt:lpstr>PowerPoint Presentation</vt:lpstr>
      <vt:lpstr>PowerPoint Presentation</vt:lpstr>
      <vt:lpstr>PowerPoint Presentation</vt:lpstr>
      <vt:lpstr>PowerPoint Presentation</vt:lpstr>
      <vt:lpstr>طرق قراءة الأبحاث العلمية هناك ثلاث طرق للقراءة بشكل عام :</vt:lpstr>
      <vt:lpstr>PowerPoint Presentation</vt:lpstr>
      <vt:lpstr>PowerPoint Presentation</vt:lpstr>
      <vt:lpstr>كتابة الملاحظات</vt:lpstr>
      <vt:lpstr>PowerPoint Presentation</vt:lpstr>
      <vt:lpstr>الجمع بين نتائج الدراسات السابقة : الهدف  : من مراجعة الدراسات السابقة هو المقارنة بينها من أجل معرفة أوجه الشبه والاختلاف بينها ، ومعرفة الفجوات التي تحتاج الباحثة لملائها .  - من الطرق المعينة على مراجعة نتائج الدراسات السابقة عمل جدول يلخص تلك الدراسات على النحو التالي :</vt:lpstr>
      <vt:lpstr>أسلوب الكتابة العلمي :</vt:lpstr>
      <vt:lpstr>PowerPoint Presentation</vt:lpstr>
      <vt:lpstr>خطوات الكتابة من وجهة نظر كوفن (Coffin et al.,2003) :</vt:lpstr>
      <vt:lpstr>PowerPoint Presentation</vt:lpstr>
      <vt:lpstr>PowerPoint Presentation</vt:lpstr>
      <vt:lpstr>• عند عرض الدراسات السابقة في مقدمة البحث يجب الحرص على تسلسل الأفكار .  • من الخطأ عرض الأبحاث واحدا بعد الآخر دون توضيح العلاقة بينها . </vt:lpstr>
      <vt:lpstr>تمرين : أمامك نصان يعرضان مجموعة من الدراسات حول الجرذان ، أيهما كتب بأسلوب أفضل ؟</vt:lpstr>
      <vt:lpstr>PowerPoint Presentation</vt:lpstr>
      <vt:lpstr>PowerPoint Presentation</vt:lpstr>
      <vt:lpstr>النص الأول :  • غير منظم ، ولم يكن له موضوع محدد . • استخدمت المقالات كمحاور للنص ، ولم توضع أفكار الباحث كمحاور للنص .</vt:lpstr>
      <vt:lpstr>النص الثاني : كان موضوعه :  كيفية استخدام الجرذان للمثيرات الخارجية للتعلم في المتاهة . -  يلاحظ في النص الثاني أن أحد المراجع (Moore &amp; Cole, 1993) ذكر ولم يناقش .  -   ربما أن المرجع كان يتحدث عن أمر لا يتصل بموضوع النص بشكل مباشر ، مثل أثر تلف قشرة الدماغ على التعلم عند الجرذان . -    ولهذا تم استخدام المرجع كشاهد على مصطلح المثيرات الخارجية ، ولكنه ليس وثيق الصلة بالنص  ((Kendrick,nd.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ورشة عمل المراجعة المنهجية للدراسات السابقة  (Systematic Research Review  (SRR)</dc:title>
  <dc:creator>sony</dc:creator>
  <cp:lastModifiedBy>Sumyah</cp:lastModifiedBy>
  <cp:revision>28</cp:revision>
  <dcterms:modified xsi:type="dcterms:W3CDTF">2016-10-16T13:55:25Z</dcterms:modified>
</cp:coreProperties>
</file>