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Default Extension="wdp" ContentType="image/vnd.ms-photo"/>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layout1.xml" ContentType="application/vnd.openxmlformats-officedocument.drawingml.diagram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notesMasterIdLst>
    <p:notesMasterId r:id="rId16"/>
  </p:notesMasterIdLst>
  <p:handoutMasterIdLst>
    <p:handoutMasterId r:id="rId17"/>
  </p:handoutMasterIdLst>
  <p:sldIdLst>
    <p:sldId id="259"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Lst>
  <p:sldSz cx="12188825" cy="6858000"/>
  <p:notesSz cx="6858000" cy="9144000"/>
  <p:defaultTextStyle>
    <a:defPPr algn="r" rtl="1">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orient="horz" pos="1008">
          <p15:clr>
            <a:srgbClr val="A4A3A4"/>
          </p15:clr>
        </p15:guide>
        <p15:guide id="3" orient="horz" pos="3792">
          <p15:clr>
            <a:srgbClr val="A4A3A4"/>
          </p15:clr>
        </p15:guide>
        <p15:guide id="4" orient="horz" pos="1152">
          <p15:clr>
            <a:srgbClr val="A4A3A4"/>
          </p15:clr>
        </p15:guide>
        <p15:guide id="5" orient="horz" pos="3360">
          <p15:clr>
            <a:srgbClr val="A4A3A4"/>
          </p15:clr>
        </p15:guide>
        <p15:guide id="6" orient="horz" pos="3072">
          <p15:clr>
            <a:srgbClr val="A4A3A4"/>
          </p15:clr>
        </p15:guide>
        <p15:guide id="7" orient="horz" pos="864">
          <p15:clr>
            <a:srgbClr val="A4A3A4"/>
          </p15:clr>
        </p15:guide>
        <p15:guide id="8" orient="horz" pos="528">
          <p15:clr>
            <a:srgbClr val="A4A3A4"/>
          </p15:clr>
        </p15:guide>
        <p15:guide id="9" orient="horz" pos="2784">
          <p15:clr>
            <a:srgbClr val="A4A3A4"/>
          </p15:clr>
        </p15:guide>
        <p15:guide id="10" pos="3839">
          <p15:clr>
            <a:srgbClr val="A4A3A4"/>
          </p15:clr>
        </p15:guide>
        <p15:guide id="11" pos="959">
          <p15:clr>
            <a:srgbClr val="A4A3A4"/>
          </p15:clr>
        </p15:guide>
        <p15:guide id="12" pos="7007">
          <p15:clr>
            <a:srgbClr val="A4A3A4"/>
          </p15:clr>
        </p15:guide>
        <p15:guide id="13" pos="6719">
          <p15:clr>
            <a:srgbClr val="A4A3A4"/>
          </p15:clr>
        </p15:guide>
        <p15:guide id="14" pos="6143">
          <p15:clr>
            <a:srgbClr val="A4A3A4"/>
          </p15:clr>
        </p15:guide>
        <p15:guide id="15" pos="3983">
          <p15:clr>
            <a:srgbClr val="A4A3A4"/>
          </p15:clr>
        </p15:guide>
        <p15:guide id="16" pos="527">
          <p15:clr>
            <a:srgbClr val="A4A3A4"/>
          </p15:clr>
        </p15:guide>
        <p15:guide id="17" pos="7151">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85005" autoAdjust="0"/>
    <p:restoredTop sz="94660"/>
  </p:normalViewPr>
  <p:slideViewPr>
    <p:cSldViewPr>
      <p:cViewPr varScale="1">
        <p:scale>
          <a:sx n="73" d="100"/>
          <a:sy n="73" d="100"/>
        </p:scale>
        <p:origin x="-594" y="-102"/>
      </p:cViewPr>
      <p:guideLst>
        <p:guide orient="horz" pos="2160"/>
        <p:guide orient="horz" pos="1008"/>
        <p:guide orient="horz" pos="3792"/>
        <p:guide orient="horz" pos="1152"/>
        <p:guide orient="horz" pos="3360"/>
        <p:guide orient="horz" pos="3072"/>
        <p:guide orient="horz" pos="864"/>
        <p:guide orient="horz" pos="528"/>
        <p:guide pos="3839"/>
        <p:guide pos="959"/>
        <p:guide pos="7007"/>
        <p:guide pos="6719"/>
        <p:guide pos="6143"/>
        <p:guide pos="3983"/>
        <p:guide pos="527"/>
        <p:guide pos="7151"/>
      </p:guideLst>
    </p:cSldViewPr>
  </p:slideViewPr>
  <p:notesTextViewPr>
    <p:cViewPr>
      <p:scale>
        <a:sx n="1" d="1"/>
        <a:sy n="1" d="1"/>
      </p:scale>
      <p:origin x="0" y="0"/>
    </p:cViewPr>
  </p:notesTextViewPr>
  <p:notesViewPr>
    <p:cSldViewPr>
      <p:cViewPr varScale="1">
        <p:scale>
          <a:sx n="89" d="100"/>
          <a:sy n="89" d="100"/>
        </p:scale>
        <p:origin x="3780" y="66"/>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ake Test User" userId="SID-0" providerId="Test" clId="FakeClientId"/>
    <pc:docChg chg="undo modSld modMainMaster modNotesMaster modHandout">
      <pc:chgData name="Fake Test User" userId="SID-0" providerId="Test" clId="FakeClientId" dt="2019-02-01T05:58:44.932" v="75" actId="120"/>
      <pc:docMkLst>
        <pc:docMk/>
      </pc:docMkLst>
      <pc:sldChg chg="modSp modNotes">
        <pc:chgData name="Fake Test User" userId="SID-0" providerId="Test" clId="FakeClientId" dt="2019-02-01T05:41:12.245" v="30" actId="120"/>
        <pc:sldMkLst>
          <pc:docMk/>
          <pc:sldMk cId="2967266695" sldId="259"/>
        </pc:sldMkLst>
        <pc:spChg chg="mod">
          <ac:chgData name="Fake Test User" userId="SID-0" providerId="Test" clId="FakeClientId" dt="2019-02-01T05:29:59.387" v="1" actId="790"/>
          <ac:spMkLst>
            <pc:docMk/>
            <pc:sldMk cId="2967266695" sldId="259"/>
            <ac:spMk id="2" creationId="{00000000-0000-0000-0000-000000000000}"/>
          </ac:spMkLst>
        </pc:spChg>
        <pc:spChg chg="mod">
          <ac:chgData name="Fake Test User" userId="SID-0" providerId="Test" clId="FakeClientId" dt="2019-02-01T05:29:59.387" v="1" actId="790"/>
          <ac:spMkLst>
            <pc:docMk/>
            <pc:sldMk cId="2967266695" sldId="259"/>
            <ac:spMk id="3" creationId="{00000000-0000-0000-0000-000000000000}"/>
          </ac:spMkLst>
        </pc:spChg>
      </pc:sldChg>
      <pc:sldChg chg="modSp modNotes">
        <pc:chgData name="Fake Test User" userId="SID-0" providerId="Test" clId="FakeClientId" dt="2019-02-01T05:40:42.779" v="27" actId="120"/>
        <pc:sldMkLst>
          <pc:docMk/>
          <pc:sldMk cId="685996370" sldId="260"/>
        </pc:sldMkLst>
        <pc:spChg chg="mod">
          <ac:chgData name="Fake Test User" userId="SID-0" providerId="Test" clId="FakeClientId" dt="2019-02-01T05:30:11.608" v="3" actId="790"/>
          <ac:spMkLst>
            <pc:docMk/>
            <pc:sldMk cId="685996370" sldId="260"/>
            <ac:spMk id="13" creationId="{00000000-0000-0000-0000-000000000000}"/>
          </ac:spMkLst>
        </pc:spChg>
        <pc:spChg chg="mod">
          <ac:chgData name="Fake Test User" userId="SID-0" providerId="Test" clId="FakeClientId" dt="2019-02-01T05:30:11.608" v="3" actId="790"/>
          <ac:spMkLst>
            <pc:docMk/>
            <pc:sldMk cId="685996370" sldId="260"/>
            <ac:spMk id="14" creationId="{00000000-0000-0000-0000-000000000000}"/>
          </ac:spMkLst>
        </pc:spChg>
      </pc:sldChg>
      <pc:sldChg chg="modSp modNotes">
        <pc:chgData name="Fake Test User" userId="SID-0" providerId="Test" clId="FakeClientId" dt="2019-02-01T05:40:13.889" v="24" actId="120"/>
        <pc:sldMkLst>
          <pc:docMk/>
          <pc:sldMk cId="1419783944" sldId="261"/>
        </pc:sldMkLst>
        <pc:spChg chg="mod">
          <ac:chgData name="Fake Test User" userId="SID-0" providerId="Test" clId="FakeClientId" dt="2019-02-01T05:30:16.953" v="4" actId="2711"/>
          <ac:spMkLst>
            <pc:docMk/>
            <pc:sldMk cId="1419783944" sldId="261"/>
            <ac:spMk id="2" creationId="{00000000-0000-0000-0000-000000000000}"/>
          </ac:spMkLst>
        </pc:spChg>
        <pc:graphicFrameChg chg="mod">
          <ac:chgData name="Fake Test User" userId="SID-0" providerId="Test" clId="FakeClientId" dt="2019-02-01T05:30:29.862" v="5" actId="2711"/>
          <ac:graphicFrameMkLst>
            <pc:docMk/>
            <pc:sldMk cId="1419783944" sldId="261"/>
            <ac:graphicFrameMk id="6" creationId="{00000000-0000-0000-0000-000000000000}"/>
          </ac:graphicFrameMkLst>
        </pc:graphicFrameChg>
      </pc:sldChg>
      <pc:sldChg chg="modSp modNotes">
        <pc:chgData name="Fake Test User" userId="SID-0" providerId="Test" clId="FakeClientId" dt="2019-02-01T05:39:48.281" v="19" actId="120"/>
        <pc:sldMkLst>
          <pc:docMk/>
          <pc:sldMk cId="3639740562" sldId="262"/>
        </pc:sldMkLst>
        <pc:spChg chg="mod">
          <ac:chgData name="Fake Test User" userId="SID-0" providerId="Test" clId="FakeClientId" dt="2019-02-01T05:34:16.890" v="9" actId="790"/>
          <ac:spMkLst>
            <pc:docMk/>
            <pc:sldMk cId="3639740562" sldId="262"/>
            <ac:spMk id="2" creationId="{00000000-0000-0000-0000-000000000000}"/>
          </ac:spMkLst>
        </pc:spChg>
        <pc:spChg chg="mod">
          <ac:chgData name="Fake Test User" userId="SID-0" providerId="Test" clId="FakeClientId" dt="2019-02-01T05:34:16.890" v="9" actId="790"/>
          <ac:spMkLst>
            <pc:docMk/>
            <pc:sldMk cId="3639740562" sldId="262"/>
            <ac:spMk id="11" creationId="{00000000-0000-0000-0000-000000000000}"/>
          </ac:spMkLst>
        </pc:spChg>
        <pc:graphicFrameChg chg="modGraphic">
          <ac:chgData name="Fake Test User" userId="SID-0" providerId="Test" clId="FakeClientId" dt="2019-02-01T05:37:34.019" v="11" actId="790"/>
          <ac:graphicFrameMkLst>
            <pc:docMk/>
            <pc:sldMk cId="3639740562" sldId="262"/>
            <ac:graphicFrameMk id="4" creationId="{00000000-0000-0000-0000-000000000000}"/>
          </ac:graphicFrameMkLst>
        </pc:graphicFrameChg>
      </pc:sldChg>
      <pc:sldChg chg="modSp modNotes">
        <pc:chgData name="Fake Test User" userId="SID-0" providerId="Test" clId="FakeClientId" dt="2019-02-01T05:39:31.032" v="16" actId="120"/>
        <pc:sldMkLst>
          <pc:docMk/>
          <pc:sldMk cId="1618763290" sldId="263"/>
        </pc:sldMkLst>
        <pc:spChg chg="mod">
          <ac:chgData name="Fake Test User" userId="SID-0" providerId="Test" clId="FakeClientId" dt="2019-02-01T05:37:48.893" v="12" actId="2711"/>
          <ac:spMkLst>
            <pc:docMk/>
            <pc:sldMk cId="1618763290" sldId="263"/>
            <ac:spMk id="2" creationId="{00000000-0000-0000-0000-000000000000}"/>
          </ac:spMkLst>
        </pc:spChg>
        <pc:spChg chg="mod">
          <ac:chgData name="Fake Test User" userId="SID-0" providerId="Test" clId="FakeClientId" dt="2019-02-01T05:37:48.893" v="12" actId="2711"/>
          <ac:spMkLst>
            <pc:docMk/>
            <pc:sldMk cId="1618763290" sldId="263"/>
            <ac:spMk id="10" creationId="{00000000-0000-0000-0000-000000000000}"/>
          </ac:spMkLst>
        </pc:spChg>
        <pc:graphicFrameChg chg="mod">
          <ac:chgData name="Fake Test User" userId="SID-0" providerId="Test" clId="FakeClientId" dt="2019-02-01T05:37:58.300" v="13" actId="2711"/>
          <ac:graphicFrameMkLst>
            <pc:docMk/>
            <pc:sldMk cId="1618763290" sldId="263"/>
            <ac:graphicFrameMk id="9" creationId="{00000000-0000-0000-0000-000000000000}"/>
          </ac:graphicFrameMkLst>
        </pc:graphicFrameChg>
      </pc:sldChg>
      <pc:sldMasterChg chg="modSp modSldLayout">
        <pc:chgData name="Fake Test User" userId="SID-0" providerId="Test" clId="FakeClientId" dt="2019-02-01T05:56:19.309" v="68" actId="120"/>
        <pc:sldMasterMkLst>
          <pc:docMk/>
          <pc:sldMasterMk cId="774522689" sldId="2147483672"/>
        </pc:sldMasterMkLst>
        <pc:spChg chg="mod">
          <ac:chgData name="Fake Test User" userId="SID-0" providerId="Test" clId="FakeClientId" dt="2019-02-01T05:42:59.644" v="32" actId="790"/>
          <ac:spMkLst>
            <pc:docMk/>
            <pc:sldMasterMk cId="774522689" sldId="2147483672"/>
            <ac:spMk id="2" creationId="{00000000-0000-0000-0000-000000000000}"/>
          </ac:spMkLst>
        </pc:spChg>
        <pc:spChg chg="mod">
          <ac:chgData name="Fake Test User" userId="SID-0" providerId="Test" clId="FakeClientId" dt="2019-02-01T05:42:59.644" v="32" actId="790"/>
          <ac:spMkLst>
            <pc:docMk/>
            <pc:sldMasterMk cId="774522689" sldId="2147483672"/>
            <ac:spMk id="3" creationId="{00000000-0000-0000-0000-000000000000}"/>
          </ac:spMkLst>
        </pc:spChg>
        <pc:spChg chg="mod">
          <ac:chgData name="Fake Test User" userId="SID-0" providerId="Test" clId="FakeClientId" dt="2019-02-01T05:46:15.283" v="47" actId="120"/>
          <ac:spMkLst>
            <pc:docMk/>
            <pc:sldMasterMk cId="774522689" sldId="2147483672"/>
            <ac:spMk id="4" creationId="{00000000-0000-0000-0000-000000000000}"/>
          </ac:spMkLst>
        </pc:spChg>
        <pc:spChg chg="mod">
          <ac:chgData name="Fake Test User" userId="SID-0" providerId="Test" clId="FakeClientId" dt="2019-02-01T05:42:59.644" v="32" actId="790"/>
          <ac:spMkLst>
            <pc:docMk/>
            <pc:sldMasterMk cId="774522689" sldId="2147483672"/>
            <ac:spMk id="5" creationId="{00000000-0000-0000-0000-000000000000}"/>
          </ac:spMkLst>
        </pc:spChg>
        <pc:spChg chg="mod">
          <ac:chgData name="Fake Test User" userId="SID-0" providerId="Test" clId="FakeClientId" dt="2019-02-01T05:48:43.377" v="48" actId="120"/>
          <ac:spMkLst>
            <pc:docMk/>
            <pc:sldMasterMk cId="774522689" sldId="2147483672"/>
            <ac:spMk id="6" creationId="{00000000-0000-0000-0000-000000000000}"/>
          </ac:spMkLst>
        </pc:spChg>
        <pc:spChg chg="mod">
          <ac:chgData name="Fake Test User" userId="SID-0" providerId="Test" clId="FakeClientId" dt="2019-02-01T05:42:59.644" v="32" actId="790"/>
          <ac:spMkLst>
            <pc:docMk/>
            <pc:sldMasterMk cId="774522689" sldId="2147483672"/>
            <ac:spMk id="8" creationId="{00000000-0000-0000-0000-000000000000}"/>
          </ac:spMkLst>
        </pc:spChg>
        <pc:spChg chg="mod">
          <ac:chgData name="Fake Test User" userId="SID-0" providerId="Test" clId="FakeClientId" dt="2019-02-01T05:42:59.644" v="32" actId="790"/>
          <ac:spMkLst>
            <pc:docMk/>
            <pc:sldMasterMk cId="774522689" sldId="2147483672"/>
            <ac:spMk id="9" creationId="{00000000-0000-0000-0000-000000000000}"/>
          </ac:spMkLst>
        </pc:spChg>
        <pc:spChg chg="mod">
          <ac:chgData name="Fake Test User" userId="SID-0" providerId="Test" clId="FakeClientId" dt="2019-02-01T05:42:59.644" v="32" actId="790"/>
          <ac:spMkLst>
            <pc:docMk/>
            <pc:sldMasterMk cId="774522689" sldId="2147483672"/>
            <ac:spMk id="10" creationId="{00000000-0000-0000-0000-000000000000}"/>
          </ac:spMkLst>
        </pc:spChg>
        <pc:spChg chg="mod">
          <ac:chgData name="Fake Test User" userId="SID-0" providerId="Test" clId="FakeClientId" dt="2019-02-01T05:42:59.644" v="32" actId="790"/>
          <ac:spMkLst>
            <pc:docMk/>
            <pc:sldMasterMk cId="774522689" sldId="2147483672"/>
            <ac:spMk id="11" creationId="{00000000-0000-0000-0000-000000000000}"/>
          </ac:spMkLst>
        </pc:spChg>
        <pc:spChg chg="mod">
          <ac:chgData name="Fake Test User" userId="SID-0" providerId="Test" clId="FakeClientId" dt="2019-02-01T05:42:59.644" v="32" actId="790"/>
          <ac:spMkLst>
            <pc:docMk/>
            <pc:sldMasterMk cId="774522689" sldId="2147483672"/>
            <ac:spMk id="12" creationId="{00000000-0000-0000-0000-000000000000}"/>
          </ac:spMkLst>
        </pc:spChg>
        <pc:spChg chg="mod">
          <ac:chgData name="Fake Test User" userId="SID-0" providerId="Test" clId="FakeClientId" dt="2019-02-01T05:42:59.644" v="32" actId="790"/>
          <ac:spMkLst>
            <pc:docMk/>
            <pc:sldMasterMk cId="774522689" sldId="2147483672"/>
            <ac:spMk id="13" creationId="{00000000-0000-0000-0000-000000000000}"/>
          </ac:spMkLst>
        </pc:spChg>
        <pc:spChg chg="mod">
          <ac:chgData name="Fake Test User" userId="SID-0" providerId="Test" clId="FakeClientId" dt="2019-02-01T05:42:59.644" v="32" actId="790"/>
          <ac:spMkLst>
            <pc:docMk/>
            <pc:sldMasterMk cId="774522689" sldId="2147483672"/>
            <ac:spMk id="14" creationId="{00000000-0000-0000-0000-000000000000}"/>
          </ac:spMkLst>
        </pc:spChg>
        <pc:spChg chg="mod">
          <ac:chgData name="Fake Test User" userId="SID-0" providerId="Test" clId="FakeClientId" dt="2019-02-01T05:42:59.644" v="32" actId="790"/>
          <ac:spMkLst>
            <pc:docMk/>
            <pc:sldMasterMk cId="774522689" sldId="2147483672"/>
            <ac:spMk id="15" creationId="{00000000-0000-0000-0000-000000000000}"/>
          </ac:spMkLst>
        </pc:spChg>
        <pc:spChg chg="mod">
          <ac:chgData name="Fake Test User" userId="SID-0" providerId="Test" clId="FakeClientId" dt="2019-02-01T05:42:59.644" v="32" actId="790"/>
          <ac:spMkLst>
            <pc:docMk/>
            <pc:sldMasterMk cId="774522689" sldId="2147483672"/>
            <ac:spMk id="16" creationId="{00000000-0000-0000-0000-000000000000}"/>
          </ac:spMkLst>
        </pc:spChg>
        <pc:spChg chg="mod">
          <ac:chgData name="Fake Test User" userId="SID-0" providerId="Test" clId="FakeClientId" dt="2019-02-01T05:42:59.644" v="32" actId="790"/>
          <ac:spMkLst>
            <pc:docMk/>
            <pc:sldMasterMk cId="774522689" sldId="2147483672"/>
            <ac:spMk id="17" creationId="{00000000-0000-0000-0000-000000000000}"/>
          </ac:spMkLst>
        </pc:spChg>
        <pc:spChg chg="mod">
          <ac:chgData name="Fake Test User" userId="SID-0" providerId="Test" clId="FakeClientId" dt="2019-02-01T05:42:59.644" v="32" actId="790"/>
          <ac:spMkLst>
            <pc:docMk/>
            <pc:sldMasterMk cId="774522689" sldId="2147483672"/>
            <ac:spMk id="18" creationId="{00000000-0000-0000-0000-000000000000}"/>
          </ac:spMkLst>
        </pc:spChg>
        <pc:spChg chg="mod">
          <ac:chgData name="Fake Test User" userId="SID-0" providerId="Test" clId="FakeClientId" dt="2019-02-01T05:42:59.644" v="32" actId="790"/>
          <ac:spMkLst>
            <pc:docMk/>
            <pc:sldMasterMk cId="774522689" sldId="2147483672"/>
            <ac:spMk id="19" creationId="{00000000-0000-0000-0000-000000000000}"/>
          </ac:spMkLst>
        </pc:spChg>
        <pc:spChg chg="mod">
          <ac:chgData name="Fake Test User" userId="SID-0" providerId="Test" clId="FakeClientId" dt="2019-02-01T05:42:59.644" v="32" actId="790"/>
          <ac:spMkLst>
            <pc:docMk/>
            <pc:sldMasterMk cId="774522689" sldId="2147483672"/>
            <ac:spMk id="20" creationId="{00000000-0000-0000-0000-000000000000}"/>
          </ac:spMkLst>
        </pc:spChg>
        <pc:spChg chg="mod">
          <ac:chgData name="Fake Test User" userId="SID-0" providerId="Test" clId="FakeClientId" dt="2019-02-01T05:42:59.644" v="32" actId="790"/>
          <ac:spMkLst>
            <pc:docMk/>
            <pc:sldMasterMk cId="774522689" sldId="2147483672"/>
            <ac:spMk id="21" creationId="{00000000-0000-0000-0000-000000000000}"/>
          </ac:spMkLst>
        </pc:spChg>
        <pc:spChg chg="mod">
          <ac:chgData name="Fake Test User" userId="SID-0" providerId="Test" clId="FakeClientId" dt="2019-02-01T05:42:59.644" v="32" actId="790"/>
          <ac:spMkLst>
            <pc:docMk/>
            <pc:sldMasterMk cId="774522689" sldId="2147483672"/>
            <ac:spMk id="22" creationId="{00000000-0000-0000-0000-000000000000}"/>
          </ac:spMkLst>
        </pc:spChg>
        <pc:spChg chg="mod">
          <ac:chgData name="Fake Test User" userId="SID-0" providerId="Test" clId="FakeClientId" dt="2019-02-01T05:42:59.644" v="32" actId="790"/>
          <ac:spMkLst>
            <pc:docMk/>
            <pc:sldMasterMk cId="774522689" sldId="2147483672"/>
            <ac:spMk id="23" creationId="{00000000-0000-0000-0000-000000000000}"/>
          </ac:spMkLst>
        </pc:spChg>
        <pc:spChg chg="mod">
          <ac:chgData name="Fake Test User" userId="SID-0" providerId="Test" clId="FakeClientId" dt="2019-02-01T05:42:59.644" v="32" actId="790"/>
          <ac:spMkLst>
            <pc:docMk/>
            <pc:sldMasterMk cId="774522689" sldId="2147483672"/>
            <ac:spMk id="24" creationId="{00000000-0000-0000-0000-000000000000}"/>
          </ac:spMkLst>
        </pc:spChg>
        <pc:spChg chg="mod">
          <ac:chgData name="Fake Test User" userId="SID-0" providerId="Test" clId="FakeClientId" dt="2019-02-01T05:42:59.644" v="32" actId="790"/>
          <ac:spMkLst>
            <pc:docMk/>
            <pc:sldMasterMk cId="774522689" sldId="2147483672"/>
            <ac:spMk id="25" creationId="{00000000-0000-0000-0000-000000000000}"/>
          </ac:spMkLst>
        </pc:spChg>
        <pc:spChg chg="mod">
          <ac:chgData name="Fake Test User" userId="SID-0" providerId="Test" clId="FakeClientId" dt="2019-02-01T05:42:59.644" v="32" actId="790"/>
          <ac:spMkLst>
            <pc:docMk/>
            <pc:sldMasterMk cId="774522689" sldId="2147483672"/>
            <ac:spMk id="26" creationId="{00000000-0000-0000-0000-000000000000}"/>
          </ac:spMkLst>
        </pc:spChg>
        <pc:spChg chg="mod">
          <ac:chgData name="Fake Test User" userId="SID-0" providerId="Test" clId="FakeClientId" dt="2019-02-01T05:42:59.644" v="32" actId="790"/>
          <ac:spMkLst>
            <pc:docMk/>
            <pc:sldMasterMk cId="774522689" sldId="2147483672"/>
            <ac:spMk id="27" creationId="{00000000-0000-0000-0000-000000000000}"/>
          </ac:spMkLst>
        </pc:spChg>
        <pc:spChg chg="mod">
          <ac:chgData name="Fake Test User" userId="SID-0" providerId="Test" clId="FakeClientId" dt="2019-02-01T05:42:59.644" v="32" actId="790"/>
          <ac:spMkLst>
            <pc:docMk/>
            <pc:sldMasterMk cId="774522689" sldId="2147483672"/>
            <ac:spMk id="30" creationId="{00000000-0000-0000-0000-000000000000}"/>
          </ac:spMkLst>
        </pc:spChg>
        <pc:spChg chg="mod">
          <ac:chgData name="Fake Test User" userId="SID-0" providerId="Test" clId="FakeClientId" dt="2019-02-01T05:42:59.644" v="32" actId="790"/>
          <ac:spMkLst>
            <pc:docMk/>
            <pc:sldMasterMk cId="774522689" sldId="2147483672"/>
            <ac:spMk id="31" creationId="{00000000-0000-0000-0000-000000000000}"/>
          </ac:spMkLst>
        </pc:spChg>
        <pc:grpChg chg="mod">
          <ac:chgData name="Fake Test User" userId="SID-0" providerId="Test" clId="FakeClientId" dt="2019-02-01T05:42:54.457" v="31" actId="2711"/>
          <ac:grpSpMkLst>
            <pc:docMk/>
            <pc:sldMasterMk cId="774522689" sldId="2147483672"/>
            <ac:grpSpMk id="32" creationId="{00000000-0000-0000-0000-000000000000}"/>
          </ac:grpSpMkLst>
        </pc:grpChg>
        <pc:sldLayoutChg chg="modSp">
          <pc:chgData name="Fake Test User" userId="SID-0" providerId="Test" clId="FakeClientId" dt="2019-02-01T05:52:28.788" v="50" actId="120"/>
          <pc:sldLayoutMkLst>
            <pc:docMk/>
            <pc:sldMasterMk cId="774522689" sldId="2147483672"/>
            <pc:sldLayoutMk cId="4107501412" sldId="2147483673"/>
          </pc:sldLayoutMkLst>
          <pc:spChg chg="mod">
            <ac:chgData name="Fake Test User" userId="SID-0" providerId="Test" clId="FakeClientId" dt="2019-02-01T05:43:12.346" v="33" actId="790"/>
            <ac:spMkLst>
              <pc:docMk/>
              <pc:sldMasterMk cId="774522689" sldId="2147483672"/>
              <pc:sldLayoutMk cId="4107501412" sldId="2147483673"/>
              <ac:spMk id="2" creationId="{00000000-0000-0000-0000-000000000000}"/>
            </ac:spMkLst>
          </pc:spChg>
          <pc:spChg chg="mod">
            <ac:chgData name="Fake Test User" userId="SID-0" providerId="Test" clId="FakeClientId" dt="2019-02-01T05:43:12.346" v="33" actId="790"/>
            <ac:spMkLst>
              <pc:docMk/>
              <pc:sldMasterMk cId="774522689" sldId="2147483672"/>
              <pc:sldLayoutMk cId="4107501412" sldId="2147483673"/>
              <ac:spMk id="3" creationId="{00000000-0000-0000-0000-000000000000}"/>
            </ac:spMkLst>
          </pc:spChg>
          <pc:spChg chg="mod">
            <ac:chgData name="Fake Test User" userId="SID-0" providerId="Test" clId="FakeClientId" dt="2019-02-01T05:52:25.960" v="49" actId="120"/>
            <ac:spMkLst>
              <pc:docMk/>
              <pc:sldMasterMk cId="774522689" sldId="2147483672"/>
              <pc:sldLayoutMk cId="4107501412" sldId="2147483673"/>
              <ac:spMk id="4" creationId="{00000000-0000-0000-0000-000000000000}"/>
            </ac:spMkLst>
          </pc:spChg>
          <pc:spChg chg="mod">
            <ac:chgData name="Fake Test User" userId="SID-0" providerId="Test" clId="FakeClientId" dt="2019-02-01T05:43:12.346" v="33" actId="790"/>
            <ac:spMkLst>
              <pc:docMk/>
              <pc:sldMasterMk cId="774522689" sldId="2147483672"/>
              <pc:sldLayoutMk cId="4107501412" sldId="2147483673"/>
              <ac:spMk id="5" creationId="{00000000-0000-0000-0000-000000000000}"/>
            </ac:spMkLst>
          </pc:spChg>
          <pc:spChg chg="mod">
            <ac:chgData name="Fake Test User" userId="SID-0" providerId="Test" clId="FakeClientId" dt="2019-02-01T05:52:28.788" v="50" actId="120"/>
            <ac:spMkLst>
              <pc:docMk/>
              <pc:sldMasterMk cId="774522689" sldId="2147483672"/>
              <pc:sldLayoutMk cId="4107501412" sldId="2147483673"/>
              <ac:spMk id="6" creationId="{00000000-0000-0000-0000-000000000000}"/>
            </ac:spMkLst>
          </pc:spChg>
        </pc:sldLayoutChg>
        <pc:sldLayoutChg chg="modSp">
          <pc:chgData name="Fake Test User" userId="SID-0" providerId="Test" clId="FakeClientId" dt="2019-02-01T05:52:38.428" v="52" actId="120"/>
          <pc:sldLayoutMkLst>
            <pc:docMk/>
            <pc:sldMasterMk cId="774522689" sldId="2147483672"/>
            <pc:sldLayoutMk cId="836337372" sldId="2147483674"/>
          </pc:sldLayoutMkLst>
          <pc:spChg chg="mod">
            <ac:chgData name="Fake Test User" userId="SID-0" providerId="Test" clId="FakeClientId" dt="2019-02-01T05:43:26.034" v="34" actId="790"/>
            <ac:spMkLst>
              <pc:docMk/>
              <pc:sldMasterMk cId="774522689" sldId="2147483672"/>
              <pc:sldLayoutMk cId="836337372" sldId="2147483674"/>
              <ac:spMk id="2" creationId="{00000000-0000-0000-0000-000000000000}"/>
            </ac:spMkLst>
          </pc:spChg>
          <pc:spChg chg="mod">
            <ac:chgData name="Fake Test User" userId="SID-0" providerId="Test" clId="FakeClientId" dt="2019-02-01T05:43:26.034" v="34" actId="790"/>
            <ac:spMkLst>
              <pc:docMk/>
              <pc:sldMasterMk cId="774522689" sldId="2147483672"/>
              <pc:sldLayoutMk cId="836337372" sldId="2147483674"/>
              <ac:spMk id="3" creationId="{00000000-0000-0000-0000-000000000000}"/>
            </ac:spMkLst>
          </pc:spChg>
          <pc:spChg chg="mod">
            <ac:chgData name="Fake Test User" userId="SID-0" providerId="Test" clId="FakeClientId" dt="2019-02-01T05:52:35.521" v="51" actId="120"/>
            <ac:spMkLst>
              <pc:docMk/>
              <pc:sldMasterMk cId="774522689" sldId="2147483672"/>
              <pc:sldLayoutMk cId="836337372" sldId="2147483674"/>
              <ac:spMk id="4" creationId="{00000000-0000-0000-0000-000000000000}"/>
            </ac:spMkLst>
          </pc:spChg>
          <pc:spChg chg="mod">
            <ac:chgData name="Fake Test User" userId="SID-0" providerId="Test" clId="FakeClientId" dt="2019-02-01T05:43:26.034" v="34" actId="790"/>
            <ac:spMkLst>
              <pc:docMk/>
              <pc:sldMasterMk cId="774522689" sldId="2147483672"/>
              <pc:sldLayoutMk cId="836337372" sldId="2147483674"/>
              <ac:spMk id="5" creationId="{00000000-0000-0000-0000-000000000000}"/>
            </ac:spMkLst>
          </pc:spChg>
          <pc:spChg chg="mod">
            <ac:chgData name="Fake Test User" userId="SID-0" providerId="Test" clId="FakeClientId" dt="2019-02-01T05:52:38.428" v="52" actId="120"/>
            <ac:spMkLst>
              <pc:docMk/>
              <pc:sldMasterMk cId="774522689" sldId="2147483672"/>
              <pc:sldLayoutMk cId="836337372" sldId="2147483674"/>
              <ac:spMk id="6" creationId="{00000000-0000-0000-0000-000000000000}"/>
            </ac:spMkLst>
          </pc:spChg>
        </pc:sldLayoutChg>
        <pc:sldLayoutChg chg="modSp">
          <pc:chgData name="Fake Test User" userId="SID-0" providerId="Test" clId="FakeClientId" dt="2019-02-01T05:52:45.020" v="54" actId="120"/>
          <pc:sldLayoutMkLst>
            <pc:docMk/>
            <pc:sldMasterMk cId="774522689" sldId="2147483672"/>
            <pc:sldLayoutMk cId="3591654344" sldId="2147483675"/>
          </pc:sldLayoutMkLst>
          <pc:spChg chg="mod">
            <ac:chgData name="Fake Test User" userId="SID-0" providerId="Test" clId="FakeClientId" dt="2019-02-01T05:44:05.671" v="35" actId="790"/>
            <ac:spMkLst>
              <pc:docMk/>
              <pc:sldMasterMk cId="774522689" sldId="2147483672"/>
              <pc:sldLayoutMk cId="3591654344" sldId="2147483675"/>
              <ac:spMk id="2" creationId="{00000000-0000-0000-0000-000000000000}"/>
            </ac:spMkLst>
          </pc:spChg>
          <pc:spChg chg="mod">
            <ac:chgData name="Fake Test User" userId="SID-0" providerId="Test" clId="FakeClientId" dt="2019-02-01T05:44:05.671" v="35" actId="790"/>
            <ac:spMkLst>
              <pc:docMk/>
              <pc:sldMasterMk cId="774522689" sldId="2147483672"/>
              <pc:sldLayoutMk cId="3591654344" sldId="2147483675"/>
              <ac:spMk id="3" creationId="{00000000-0000-0000-0000-000000000000}"/>
            </ac:spMkLst>
          </pc:spChg>
          <pc:spChg chg="mod">
            <ac:chgData name="Fake Test User" userId="SID-0" providerId="Test" clId="FakeClientId" dt="2019-02-01T05:52:42.443" v="53" actId="120"/>
            <ac:spMkLst>
              <pc:docMk/>
              <pc:sldMasterMk cId="774522689" sldId="2147483672"/>
              <pc:sldLayoutMk cId="3591654344" sldId="2147483675"/>
              <ac:spMk id="4" creationId="{00000000-0000-0000-0000-000000000000}"/>
            </ac:spMkLst>
          </pc:spChg>
          <pc:spChg chg="mod">
            <ac:chgData name="Fake Test User" userId="SID-0" providerId="Test" clId="FakeClientId" dt="2019-02-01T05:44:05.671" v="35" actId="790"/>
            <ac:spMkLst>
              <pc:docMk/>
              <pc:sldMasterMk cId="774522689" sldId="2147483672"/>
              <pc:sldLayoutMk cId="3591654344" sldId="2147483675"/>
              <ac:spMk id="5" creationId="{00000000-0000-0000-0000-000000000000}"/>
            </ac:spMkLst>
          </pc:spChg>
          <pc:spChg chg="mod">
            <ac:chgData name="Fake Test User" userId="SID-0" providerId="Test" clId="FakeClientId" dt="2019-02-01T05:52:45.020" v="54" actId="120"/>
            <ac:spMkLst>
              <pc:docMk/>
              <pc:sldMasterMk cId="774522689" sldId="2147483672"/>
              <pc:sldLayoutMk cId="3591654344" sldId="2147483675"/>
              <ac:spMk id="6" creationId="{00000000-0000-0000-0000-000000000000}"/>
            </ac:spMkLst>
          </pc:spChg>
        </pc:sldLayoutChg>
        <pc:sldLayoutChg chg="modSp">
          <pc:chgData name="Fake Test User" userId="SID-0" providerId="Test" clId="FakeClientId" dt="2019-02-01T05:53:02.674" v="56" actId="120"/>
          <pc:sldLayoutMkLst>
            <pc:docMk/>
            <pc:sldMasterMk cId="774522689" sldId="2147483672"/>
            <pc:sldLayoutMk cId="383154339" sldId="2147483676"/>
          </pc:sldLayoutMkLst>
          <pc:spChg chg="mod">
            <ac:chgData name="Fake Test User" userId="SID-0" providerId="Test" clId="FakeClientId" dt="2019-02-01T05:44:13.451" v="36" actId="790"/>
            <ac:spMkLst>
              <pc:docMk/>
              <pc:sldMasterMk cId="774522689" sldId="2147483672"/>
              <pc:sldLayoutMk cId="383154339" sldId="2147483676"/>
              <ac:spMk id="2" creationId="{00000000-0000-0000-0000-000000000000}"/>
            </ac:spMkLst>
          </pc:spChg>
          <pc:spChg chg="mod">
            <ac:chgData name="Fake Test User" userId="SID-0" providerId="Test" clId="FakeClientId" dt="2019-02-01T05:44:13.451" v="36" actId="790"/>
            <ac:spMkLst>
              <pc:docMk/>
              <pc:sldMasterMk cId="774522689" sldId="2147483672"/>
              <pc:sldLayoutMk cId="383154339" sldId="2147483676"/>
              <ac:spMk id="3" creationId="{00000000-0000-0000-0000-000000000000}"/>
            </ac:spMkLst>
          </pc:spChg>
          <pc:spChg chg="mod">
            <ac:chgData name="Fake Test User" userId="SID-0" providerId="Test" clId="FakeClientId" dt="2019-02-01T05:44:13.451" v="36" actId="790"/>
            <ac:spMkLst>
              <pc:docMk/>
              <pc:sldMasterMk cId="774522689" sldId="2147483672"/>
              <pc:sldLayoutMk cId="383154339" sldId="2147483676"/>
              <ac:spMk id="4" creationId="{00000000-0000-0000-0000-000000000000}"/>
            </ac:spMkLst>
          </pc:spChg>
          <pc:spChg chg="mod">
            <ac:chgData name="Fake Test User" userId="SID-0" providerId="Test" clId="FakeClientId" dt="2019-02-01T05:53:00.395" v="55" actId="120"/>
            <ac:spMkLst>
              <pc:docMk/>
              <pc:sldMasterMk cId="774522689" sldId="2147483672"/>
              <pc:sldLayoutMk cId="383154339" sldId="2147483676"/>
              <ac:spMk id="5" creationId="{00000000-0000-0000-0000-000000000000}"/>
            </ac:spMkLst>
          </pc:spChg>
          <pc:spChg chg="mod">
            <ac:chgData name="Fake Test User" userId="SID-0" providerId="Test" clId="FakeClientId" dt="2019-02-01T05:44:13.451" v="36" actId="790"/>
            <ac:spMkLst>
              <pc:docMk/>
              <pc:sldMasterMk cId="774522689" sldId="2147483672"/>
              <pc:sldLayoutMk cId="383154339" sldId="2147483676"/>
              <ac:spMk id="6" creationId="{00000000-0000-0000-0000-000000000000}"/>
            </ac:spMkLst>
          </pc:spChg>
          <pc:spChg chg="mod">
            <ac:chgData name="Fake Test User" userId="SID-0" providerId="Test" clId="FakeClientId" dt="2019-02-01T05:53:02.674" v="56" actId="120"/>
            <ac:spMkLst>
              <pc:docMk/>
              <pc:sldMasterMk cId="774522689" sldId="2147483672"/>
              <pc:sldLayoutMk cId="383154339" sldId="2147483676"/>
              <ac:spMk id="7" creationId="{00000000-0000-0000-0000-000000000000}"/>
            </ac:spMkLst>
          </pc:spChg>
        </pc:sldLayoutChg>
        <pc:sldLayoutChg chg="modSp">
          <pc:chgData name="Fake Test User" userId="SID-0" providerId="Test" clId="FakeClientId" dt="2019-02-01T05:56:19.309" v="68" actId="120"/>
          <pc:sldLayoutMkLst>
            <pc:docMk/>
            <pc:sldMasterMk cId="774522689" sldId="2147483672"/>
            <pc:sldLayoutMk cId="3812924605" sldId="2147483677"/>
          </pc:sldLayoutMkLst>
          <pc:spChg chg="mod">
            <ac:chgData name="Fake Test User" userId="SID-0" providerId="Test" clId="FakeClientId" dt="2019-02-01T05:44:25.262" v="37" actId="790"/>
            <ac:spMkLst>
              <pc:docMk/>
              <pc:sldMasterMk cId="774522689" sldId="2147483672"/>
              <pc:sldLayoutMk cId="3812924605" sldId="2147483677"/>
              <ac:spMk id="2" creationId="{00000000-0000-0000-0000-000000000000}"/>
            </ac:spMkLst>
          </pc:spChg>
          <pc:spChg chg="mod">
            <ac:chgData name="Fake Test User" userId="SID-0" providerId="Test" clId="FakeClientId" dt="2019-02-01T05:44:25.262" v="37" actId="790"/>
            <ac:spMkLst>
              <pc:docMk/>
              <pc:sldMasterMk cId="774522689" sldId="2147483672"/>
              <pc:sldLayoutMk cId="3812924605" sldId="2147483677"/>
              <ac:spMk id="3" creationId="{00000000-0000-0000-0000-000000000000}"/>
            </ac:spMkLst>
          </pc:spChg>
          <pc:spChg chg="mod">
            <ac:chgData name="Fake Test User" userId="SID-0" providerId="Test" clId="FakeClientId" dt="2019-02-01T05:44:25.262" v="37" actId="790"/>
            <ac:spMkLst>
              <pc:docMk/>
              <pc:sldMasterMk cId="774522689" sldId="2147483672"/>
              <pc:sldLayoutMk cId="3812924605" sldId="2147483677"/>
              <ac:spMk id="4" creationId="{00000000-0000-0000-0000-000000000000}"/>
            </ac:spMkLst>
          </pc:spChg>
          <pc:spChg chg="mod">
            <ac:chgData name="Fake Test User" userId="SID-0" providerId="Test" clId="FakeClientId" dt="2019-02-01T05:44:25.262" v="37" actId="790"/>
            <ac:spMkLst>
              <pc:docMk/>
              <pc:sldMasterMk cId="774522689" sldId="2147483672"/>
              <pc:sldLayoutMk cId="3812924605" sldId="2147483677"/>
              <ac:spMk id="5" creationId="{00000000-0000-0000-0000-000000000000}"/>
            </ac:spMkLst>
          </pc:spChg>
          <pc:spChg chg="mod">
            <ac:chgData name="Fake Test User" userId="SID-0" providerId="Test" clId="FakeClientId" dt="2019-02-01T05:44:25.262" v="37" actId="790"/>
            <ac:spMkLst>
              <pc:docMk/>
              <pc:sldMasterMk cId="774522689" sldId="2147483672"/>
              <pc:sldLayoutMk cId="3812924605" sldId="2147483677"/>
              <ac:spMk id="6" creationId="{00000000-0000-0000-0000-000000000000}"/>
            </ac:spMkLst>
          </pc:spChg>
          <pc:spChg chg="mod">
            <ac:chgData name="Fake Test User" userId="SID-0" providerId="Test" clId="FakeClientId" dt="2019-02-01T05:56:16.918" v="67" actId="120"/>
            <ac:spMkLst>
              <pc:docMk/>
              <pc:sldMasterMk cId="774522689" sldId="2147483672"/>
              <pc:sldLayoutMk cId="3812924605" sldId="2147483677"/>
              <ac:spMk id="7" creationId="{00000000-0000-0000-0000-000000000000}"/>
            </ac:spMkLst>
          </pc:spChg>
          <pc:spChg chg="mod">
            <ac:chgData name="Fake Test User" userId="SID-0" providerId="Test" clId="FakeClientId" dt="2019-02-01T05:44:25.262" v="37" actId="790"/>
            <ac:spMkLst>
              <pc:docMk/>
              <pc:sldMasterMk cId="774522689" sldId="2147483672"/>
              <pc:sldLayoutMk cId="3812924605" sldId="2147483677"/>
              <ac:spMk id="8" creationId="{00000000-0000-0000-0000-000000000000}"/>
            </ac:spMkLst>
          </pc:spChg>
          <pc:spChg chg="mod">
            <ac:chgData name="Fake Test User" userId="SID-0" providerId="Test" clId="FakeClientId" dt="2019-02-01T05:56:19.309" v="68" actId="120"/>
            <ac:spMkLst>
              <pc:docMk/>
              <pc:sldMasterMk cId="774522689" sldId="2147483672"/>
              <pc:sldLayoutMk cId="3812924605" sldId="2147483677"/>
              <ac:spMk id="9" creationId="{00000000-0000-0000-0000-000000000000}"/>
            </ac:spMkLst>
          </pc:spChg>
        </pc:sldLayoutChg>
        <pc:sldLayoutChg chg="modSp">
          <pc:chgData name="Fake Test User" userId="SID-0" providerId="Test" clId="FakeClientId" dt="2019-02-01T05:53:13.690" v="58" actId="120"/>
          <pc:sldLayoutMkLst>
            <pc:docMk/>
            <pc:sldMasterMk cId="774522689" sldId="2147483672"/>
            <pc:sldLayoutMk cId="2236569486" sldId="2147483678"/>
          </pc:sldLayoutMkLst>
          <pc:spChg chg="mod">
            <ac:chgData name="Fake Test User" userId="SID-0" providerId="Test" clId="FakeClientId" dt="2019-02-01T05:44:42.901" v="38" actId="790"/>
            <ac:spMkLst>
              <pc:docMk/>
              <pc:sldMasterMk cId="774522689" sldId="2147483672"/>
              <pc:sldLayoutMk cId="2236569486" sldId="2147483678"/>
              <ac:spMk id="2" creationId="{00000000-0000-0000-0000-000000000000}"/>
            </ac:spMkLst>
          </pc:spChg>
          <pc:spChg chg="mod">
            <ac:chgData name="Fake Test User" userId="SID-0" providerId="Test" clId="FakeClientId" dt="2019-02-01T05:53:10.955" v="57" actId="120"/>
            <ac:spMkLst>
              <pc:docMk/>
              <pc:sldMasterMk cId="774522689" sldId="2147483672"/>
              <pc:sldLayoutMk cId="2236569486" sldId="2147483678"/>
              <ac:spMk id="3" creationId="{00000000-0000-0000-0000-000000000000}"/>
            </ac:spMkLst>
          </pc:spChg>
          <pc:spChg chg="mod">
            <ac:chgData name="Fake Test User" userId="SID-0" providerId="Test" clId="FakeClientId" dt="2019-02-01T05:44:42.901" v="38" actId="790"/>
            <ac:spMkLst>
              <pc:docMk/>
              <pc:sldMasterMk cId="774522689" sldId="2147483672"/>
              <pc:sldLayoutMk cId="2236569486" sldId="2147483678"/>
              <ac:spMk id="4" creationId="{00000000-0000-0000-0000-000000000000}"/>
            </ac:spMkLst>
          </pc:spChg>
          <pc:spChg chg="mod">
            <ac:chgData name="Fake Test User" userId="SID-0" providerId="Test" clId="FakeClientId" dt="2019-02-01T05:53:13.690" v="58" actId="120"/>
            <ac:spMkLst>
              <pc:docMk/>
              <pc:sldMasterMk cId="774522689" sldId="2147483672"/>
              <pc:sldLayoutMk cId="2236569486" sldId="2147483678"/>
              <ac:spMk id="5" creationId="{00000000-0000-0000-0000-000000000000}"/>
            </ac:spMkLst>
          </pc:spChg>
        </pc:sldLayoutChg>
        <pc:sldLayoutChg chg="modSp">
          <pc:chgData name="Fake Test User" userId="SID-0" providerId="Test" clId="FakeClientId" dt="2019-02-01T05:53:22.813" v="60" actId="120"/>
          <pc:sldLayoutMkLst>
            <pc:docMk/>
            <pc:sldMasterMk cId="774522689" sldId="2147483672"/>
            <pc:sldLayoutMk cId="3465258481" sldId="2147483679"/>
          </pc:sldLayoutMkLst>
          <pc:spChg chg="mod">
            <ac:chgData name="Fake Test User" userId="SID-0" providerId="Test" clId="FakeClientId" dt="2019-02-01T05:53:20.188" v="59" actId="120"/>
            <ac:spMkLst>
              <pc:docMk/>
              <pc:sldMasterMk cId="774522689" sldId="2147483672"/>
              <pc:sldLayoutMk cId="3465258481" sldId="2147483679"/>
              <ac:spMk id="2" creationId="{00000000-0000-0000-0000-000000000000}"/>
            </ac:spMkLst>
          </pc:spChg>
          <pc:spChg chg="mod">
            <ac:chgData name="Fake Test User" userId="SID-0" providerId="Test" clId="FakeClientId" dt="2019-02-01T05:44:50.994" v="39" actId="790"/>
            <ac:spMkLst>
              <pc:docMk/>
              <pc:sldMasterMk cId="774522689" sldId="2147483672"/>
              <pc:sldLayoutMk cId="3465258481" sldId="2147483679"/>
              <ac:spMk id="3" creationId="{00000000-0000-0000-0000-000000000000}"/>
            </ac:spMkLst>
          </pc:spChg>
          <pc:spChg chg="mod">
            <ac:chgData name="Fake Test User" userId="SID-0" providerId="Test" clId="FakeClientId" dt="2019-02-01T05:53:22.813" v="60" actId="120"/>
            <ac:spMkLst>
              <pc:docMk/>
              <pc:sldMasterMk cId="774522689" sldId="2147483672"/>
              <pc:sldLayoutMk cId="3465258481" sldId="2147483679"/>
              <ac:spMk id="4" creationId="{00000000-0000-0000-0000-000000000000}"/>
            </ac:spMkLst>
          </pc:spChg>
        </pc:sldLayoutChg>
        <pc:sldLayoutChg chg="modSp">
          <pc:chgData name="Fake Test User" userId="SID-0" providerId="Test" clId="FakeClientId" dt="2019-02-01T05:53:31.921" v="62" actId="120"/>
          <pc:sldLayoutMkLst>
            <pc:docMk/>
            <pc:sldMasterMk cId="774522689" sldId="2147483672"/>
            <pc:sldLayoutMk cId="3913643261" sldId="2147483680"/>
          </pc:sldLayoutMkLst>
          <pc:spChg chg="mod">
            <ac:chgData name="Fake Test User" userId="SID-0" providerId="Test" clId="FakeClientId" dt="2019-02-01T05:45:01.696" v="40" actId="790"/>
            <ac:spMkLst>
              <pc:docMk/>
              <pc:sldMasterMk cId="774522689" sldId="2147483672"/>
              <pc:sldLayoutMk cId="3913643261" sldId="2147483680"/>
              <ac:spMk id="2" creationId="{00000000-0000-0000-0000-000000000000}"/>
            </ac:spMkLst>
          </pc:spChg>
          <pc:spChg chg="mod">
            <ac:chgData name="Fake Test User" userId="SID-0" providerId="Test" clId="FakeClientId" dt="2019-02-01T05:45:01.696" v="40" actId="790"/>
            <ac:spMkLst>
              <pc:docMk/>
              <pc:sldMasterMk cId="774522689" sldId="2147483672"/>
              <pc:sldLayoutMk cId="3913643261" sldId="2147483680"/>
              <ac:spMk id="3" creationId="{00000000-0000-0000-0000-000000000000}"/>
            </ac:spMkLst>
          </pc:spChg>
          <pc:spChg chg="mod">
            <ac:chgData name="Fake Test User" userId="SID-0" providerId="Test" clId="FakeClientId" dt="2019-02-01T05:45:01.696" v="40" actId="790"/>
            <ac:spMkLst>
              <pc:docMk/>
              <pc:sldMasterMk cId="774522689" sldId="2147483672"/>
              <pc:sldLayoutMk cId="3913643261" sldId="2147483680"/>
              <ac:spMk id="4" creationId="{00000000-0000-0000-0000-000000000000}"/>
            </ac:spMkLst>
          </pc:spChg>
          <pc:spChg chg="mod">
            <ac:chgData name="Fake Test User" userId="SID-0" providerId="Test" clId="FakeClientId" dt="2019-02-01T05:53:29.016" v="61" actId="120"/>
            <ac:spMkLst>
              <pc:docMk/>
              <pc:sldMasterMk cId="774522689" sldId="2147483672"/>
              <pc:sldLayoutMk cId="3913643261" sldId="2147483680"/>
              <ac:spMk id="8" creationId="{00000000-0000-0000-0000-000000000000}"/>
            </ac:spMkLst>
          </pc:spChg>
          <pc:spChg chg="mod">
            <ac:chgData name="Fake Test User" userId="SID-0" providerId="Test" clId="FakeClientId" dt="2019-02-01T05:45:01.696" v="40" actId="790"/>
            <ac:spMkLst>
              <pc:docMk/>
              <pc:sldMasterMk cId="774522689" sldId="2147483672"/>
              <pc:sldLayoutMk cId="3913643261" sldId="2147483680"/>
              <ac:spMk id="9" creationId="{00000000-0000-0000-0000-000000000000}"/>
            </ac:spMkLst>
          </pc:spChg>
          <pc:spChg chg="mod">
            <ac:chgData name="Fake Test User" userId="SID-0" providerId="Test" clId="FakeClientId" dt="2019-02-01T05:53:31.921" v="62" actId="120"/>
            <ac:spMkLst>
              <pc:docMk/>
              <pc:sldMasterMk cId="774522689" sldId="2147483672"/>
              <pc:sldLayoutMk cId="3913643261" sldId="2147483680"/>
              <ac:spMk id="10" creationId="{00000000-0000-0000-0000-000000000000}"/>
            </ac:spMkLst>
          </pc:spChg>
        </pc:sldLayoutChg>
        <pc:sldLayoutChg chg="modSp">
          <pc:chgData name="Fake Test User" userId="SID-0" providerId="Test" clId="FakeClientId" dt="2019-02-01T05:45:15.679" v="42" actId="790"/>
          <pc:sldLayoutMkLst>
            <pc:docMk/>
            <pc:sldMasterMk cId="774522689" sldId="2147483672"/>
            <pc:sldLayoutMk cId="3773852702" sldId="2147483681"/>
          </pc:sldLayoutMkLst>
          <pc:spChg chg="mod">
            <ac:chgData name="Fake Test User" userId="SID-0" providerId="Test" clId="FakeClientId" dt="2019-02-01T05:45:15.679" v="42" actId="790"/>
            <ac:spMkLst>
              <pc:docMk/>
              <pc:sldMasterMk cId="774522689" sldId="2147483672"/>
              <pc:sldLayoutMk cId="3773852702" sldId="2147483681"/>
              <ac:spMk id="2" creationId="{00000000-0000-0000-0000-000000000000}"/>
            </ac:spMkLst>
          </pc:spChg>
          <pc:spChg chg="mod">
            <ac:chgData name="Fake Test User" userId="SID-0" providerId="Test" clId="FakeClientId" dt="2019-02-01T05:45:15.679" v="42" actId="790"/>
            <ac:spMkLst>
              <pc:docMk/>
              <pc:sldMasterMk cId="774522689" sldId="2147483672"/>
              <pc:sldLayoutMk cId="3773852702" sldId="2147483681"/>
              <ac:spMk id="3" creationId="{00000000-0000-0000-0000-000000000000}"/>
            </ac:spMkLst>
          </pc:spChg>
          <pc:spChg chg="mod">
            <ac:chgData name="Fake Test User" userId="SID-0" providerId="Test" clId="FakeClientId" dt="2019-02-01T05:45:15.679" v="42" actId="790"/>
            <ac:spMkLst>
              <pc:docMk/>
              <pc:sldMasterMk cId="774522689" sldId="2147483672"/>
              <pc:sldLayoutMk cId="3773852702" sldId="2147483681"/>
              <ac:spMk id="4" creationId="{00000000-0000-0000-0000-000000000000}"/>
            </ac:spMkLst>
          </pc:spChg>
          <pc:spChg chg="mod">
            <ac:chgData name="Fake Test User" userId="SID-0" providerId="Test" clId="FakeClientId" dt="2019-02-01T05:45:15.679" v="42" actId="790"/>
            <ac:spMkLst>
              <pc:docMk/>
              <pc:sldMasterMk cId="774522689" sldId="2147483672"/>
              <pc:sldLayoutMk cId="3773852702" sldId="2147483681"/>
              <ac:spMk id="5" creationId="{00000000-0000-0000-0000-000000000000}"/>
            </ac:spMkLst>
          </pc:spChg>
        </pc:sldLayoutChg>
        <pc:sldLayoutChg chg="modSp">
          <pc:chgData name="Fake Test User" userId="SID-0" providerId="Test" clId="FakeClientId" dt="2019-02-01T05:53:45.904" v="64" actId="120"/>
          <pc:sldLayoutMkLst>
            <pc:docMk/>
            <pc:sldMasterMk cId="774522689" sldId="2147483672"/>
            <pc:sldLayoutMk cId="1173316079" sldId="2147483682"/>
          </pc:sldLayoutMkLst>
          <pc:spChg chg="mod">
            <ac:chgData name="Fake Test User" userId="SID-0" providerId="Test" clId="FakeClientId" dt="2019-02-01T05:45:21.882" v="43" actId="790"/>
            <ac:spMkLst>
              <pc:docMk/>
              <pc:sldMasterMk cId="774522689" sldId="2147483672"/>
              <pc:sldLayoutMk cId="1173316079" sldId="2147483682"/>
              <ac:spMk id="2" creationId="{00000000-0000-0000-0000-000000000000}"/>
            </ac:spMkLst>
          </pc:spChg>
          <pc:spChg chg="mod">
            <ac:chgData name="Fake Test User" userId="SID-0" providerId="Test" clId="FakeClientId" dt="2019-02-01T05:45:21.882" v="43" actId="790"/>
            <ac:spMkLst>
              <pc:docMk/>
              <pc:sldMasterMk cId="774522689" sldId="2147483672"/>
              <pc:sldLayoutMk cId="1173316079" sldId="2147483682"/>
              <ac:spMk id="3" creationId="{00000000-0000-0000-0000-000000000000}"/>
            </ac:spMkLst>
          </pc:spChg>
          <pc:spChg chg="mod">
            <ac:chgData name="Fake Test User" userId="SID-0" providerId="Test" clId="FakeClientId" dt="2019-02-01T05:53:43.467" v="63" actId="120"/>
            <ac:spMkLst>
              <pc:docMk/>
              <pc:sldMasterMk cId="774522689" sldId="2147483672"/>
              <pc:sldLayoutMk cId="1173316079" sldId="2147483682"/>
              <ac:spMk id="4" creationId="{00000000-0000-0000-0000-000000000000}"/>
            </ac:spMkLst>
          </pc:spChg>
          <pc:spChg chg="mod">
            <ac:chgData name="Fake Test User" userId="SID-0" providerId="Test" clId="FakeClientId" dt="2019-02-01T05:45:21.882" v="43" actId="790"/>
            <ac:spMkLst>
              <pc:docMk/>
              <pc:sldMasterMk cId="774522689" sldId="2147483672"/>
              <pc:sldLayoutMk cId="1173316079" sldId="2147483682"/>
              <ac:spMk id="5" creationId="{00000000-0000-0000-0000-000000000000}"/>
            </ac:spMkLst>
          </pc:spChg>
          <pc:spChg chg="mod">
            <ac:chgData name="Fake Test User" userId="SID-0" providerId="Test" clId="FakeClientId" dt="2019-02-01T05:53:45.904" v="64" actId="120"/>
            <ac:spMkLst>
              <pc:docMk/>
              <pc:sldMasterMk cId="774522689" sldId="2147483672"/>
              <pc:sldLayoutMk cId="1173316079" sldId="2147483682"/>
              <ac:spMk id="6" creationId="{00000000-0000-0000-0000-000000000000}"/>
            </ac:spMkLst>
          </pc:spChg>
        </pc:sldLayoutChg>
        <pc:sldLayoutChg chg="modSp">
          <pc:chgData name="Fake Test User" userId="SID-0" providerId="Test" clId="FakeClientId" dt="2019-02-01T05:53:53.857" v="66" actId="120"/>
          <pc:sldLayoutMkLst>
            <pc:docMk/>
            <pc:sldMasterMk cId="774522689" sldId="2147483672"/>
            <pc:sldLayoutMk cId="887540175" sldId="2147483683"/>
          </pc:sldLayoutMkLst>
          <pc:spChg chg="mod">
            <ac:chgData name="Fake Test User" userId="SID-0" providerId="Test" clId="FakeClientId" dt="2019-02-01T05:45:34.240" v="45" actId="782"/>
            <ac:spMkLst>
              <pc:docMk/>
              <pc:sldMasterMk cId="774522689" sldId="2147483672"/>
              <pc:sldLayoutMk cId="887540175" sldId="2147483683"/>
              <ac:spMk id="2" creationId="{00000000-0000-0000-0000-000000000000}"/>
            </ac:spMkLst>
          </pc:spChg>
          <pc:spChg chg="mod">
            <ac:chgData name="Fake Test User" userId="SID-0" providerId="Test" clId="FakeClientId" dt="2019-02-01T05:45:38.114" v="46" actId="782"/>
            <ac:spMkLst>
              <pc:docMk/>
              <pc:sldMasterMk cId="774522689" sldId="2147483672"/>
              <pc:sldLayoutMk cId="887540175" sldId="2147483683"/>
              <ac:spMk id="3" creationId="{00000000-0000-0000-0000-000000000000}"/>
            </ac:spMkLst>
          </pc:spChg>
          <pc:spChg chg="mod">
            <ac:chgData name="Fake Test User" userId="SID-0" providerId="Test" clId="FakeClientId" dt="2019-02-01T05:53:50.982" v="65" actId="120"/>
            <ac:spMkLst>
              <pc:docMk/>
              <pc:sldMasterMk cId="774522689" sldId="2147483672"/>
              <pc:sldLayoutMk cId="887540175" sldId="2147483683"/>
              <ac:spMk id="4" creationId="{00000000-0000-0000-0000-000000000000}"/>
            </ac:spMkLst>
          </pc:spChg>
          <pc:spChg chg="mod">
            <ac:chgData name="Fake Test User" userId="SID-0" providerId="Test" clId="FakeClientId" dt="2019-02-01T05:45:28.568" v="44" actId="790"/>
            <ac:spMkLst>
              <pc:docMk/>
              <pc:sldMasterMk cId="774522689" sldId="2147483672"/>
              <pc:sldLayoutMk cId="887540175" sldId="2147483683"/>
              <ac:spMk id="5" creationId="{00000000-0000-0000-0000-000000000000}"/>
            </ac:spMkLst>
          </pc:spChg>
          <pc:spChg chg="mod">
            <ac:chgData name="Fake Test User" userId="SID-0" providerId="Test" clId="FakeClientId" dt="2019-02-01T05:53:53.857" v="66" actId="120"/>
            <ac:spMkLst>
              <pc:docMk/>
              <pc:sldMasterMk cId="774522689" sldId="2147483672"/>
              <pc:sldLayoutMk cId="887540175" sldId="2147483683"/>
              <ac:spMk id="6" creationId="{00000000-0000-0000-0000-000000000000}"/>
            </ac:spMkLst>
          </pc:spChg>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E2E0869-F401-4FF8-93EC-42CA57528770}" type="doc">
      <dgm:prSet loTypeId="urn:microsoft.com/office/officeart/2005/8/layout/cycle6" loCatId="cycle" qsTypeId="urn:microsoft.com/office/officeart/2005/8/quickstyle/simple3" qsCatId="simple" csTypeId="urn:microsoft.com/office/officeart/2005/8/colors/accent1_2" csCatId="accent1" phldr="1"/>
      <dgm:spPr/>
      <dgm:t>
        <a:bodyPr/>
        <a:lstStyle/>
        <a:p>
          <a:pPr rtl="1"/>
          <a:endParaRPr lang="ar-SA"/>
        </a:p>
      </dgm:t>
    </dgm:pt>
    <dgm:pt modelId="{1781A9DA-FD67-4299-B21A-A86D7660E0C7}">
      <dgm:prSet phldrT="[نص]"/>
      <dgm:spPr/>
      <dgm:t>
        <a:bodyPr/>
        <a:lstStyle/>
        <a:p>
          <a:pPr rtl="1"/>
          <a:r>
            <a:rPr lang="ar-SA" dirty="0" smtClean="0"/>
            <a:t>الرسوم </a:t>
          </a:r>
          <a:r>
            <a:rPr lang="ar-SA" dirty="0" err="1" smtClean="0"/>
            <a:t>التوضحية</a:t>
          </a:r>
          <a:r>
            <a:rPr lang="ar-SA" dirty="0" smtClean="0"/>
            <a:t> </a:t>
          </a:r>
          <a:endParaRPr lang="ar-SA" dirty="0"/>
        </a:p>
      </dgm:t>
    </dgm:pt>
    <dgm:pt modelId="{23ABC468-87B0-4B0A-8E84-78718F52980D}" type="parTrans" cxnId="{B284EC38-E1F5-46E0-90CC-4EDBEF1232DE}">
      <dgm:prSet/>
      <dgm:spPr/>
      <dgm:t>
        <a:bodyPr/>
        <a:lstStyle/>
        <a:p>
          <a:pPr rtl="1"/>
          <a:endParaRPr lang="ar-SA"/>
        </a:p>
      </dgm:t>
    </dgm:pt>
    <dgm:pt modelId="{9363B17D-D1BA-4572-8B80-52FE4268A6F1}" type="sibTrans" cxnId="{B284EC38-E1F5-46E0-90CC-4EDBEF1232DE}">
      <dgm:prSet/>
      <dgm:spPr/>
      <dgm:t>
        <a:bodyPr/>
        <a:lstStyle/>
        <a:p>
          <a:pPr rtl="1"/>
          <a:endParaRPr lang="ar-SA"/>
        </a:p>
      </dgm:t>
    </dgm:pt>
    <dgm:pt modelId="{D86F34B3-7DA2-4B99-AB37-14AE80A11D1D}">
      <dgm:prSet phldrT="[نص]"/>
      <dgm:spPr/>
      <dgm:t>
        <a:bodyPr/>
        <a:lstStyle/>
        <a:p>
          <a:pPr rtl="1"/>
          <a:r>
            <a:rPr lang="ar-SA" dirty="0" smtClean="0"/>
            <a:t>الوسائل المساعدة ( الألعاب)</a:t>
          </a:r>
          <a:endParaRPr lang="ar-SA" dirty="0"/>
        </a:p>
      </dgm:t>
    </dgm:pt>
    <dgm:pt modelId="{D3D42493-37FC-4C7C-86E3-409EE52E1FEE}" type="parTrans" cxnId="{843091DC-B58F-4FF3-A9E1-B3CDA59DED2E}">
      <dgm:prSet/>
      <dgm:spPr/>
      <dgm:t>
        <a:bodyPr/>
        <a:lstStyle/>
        <a:p>
          <a:pPr rtl="1"/>
          <a:endParaRPr lang="ar-SA"/>
        </a:p>
      </dgm:t>
    </dgm:pt>
    <dgm:pt modelId="{75F0647E-19C4-4E7F-8BB0-81BCFC6E3462}" type="sibTrans" cxnId="{843091DC-B58F-4FF3-A9E1-B3CDA59DED2E}">
      <dgm:prSet/>
      <dgm:spPr/>
      <dgm:t>
        <a:bodyPr/>
        <a:lstStyle/>
        <a:p>
          <a:pPr rtl="1"/>
          <a:endParaRPr lang="ar-SA"/>
        </a:p>
      </dgm:t>
    </dgm:pt>
    <dgm:pt modelId="{42E9548D-9752-4448-B70A-BC01972F1B47}">
      <dgm:prSet phldrT="[نص]"/>
      <dgm:spPr/>
      <dgm:t>
        <a:bodyPr/>
        <a:lstStyle/>
        <a:p>
          <a:pPr rtl="1"/>
          <a:r>
            <a:rPr lang="ar-SA" dirty="0" smtClean="0"/>
            <a:t>العمل بطريقة عكسية</a:t>
          </a:r>
          <a:endParaRPr lang="ar-SA" dirty="0"/>
        </a:p>
      </dgm:t>
    </dgm:pt>
    <dgm:pt modelId="{763E3391-5CF5-4C2B-9F62-71FB33FE3A71}" type="parTrans" cxnId="{67C095F7-FB23-45CB-8BFF-D4A5003C71C3}">
      <dgm:prSet/>
      <dgm:spPr/>
      <dgm:t>
        <a:bodyPr/>
        <a:lstStyle/>
        <a:p>
          <a:pPr rtl="1"/>
          <a:endParaRPr lang="ar-SA"/>
        </a:p>
      </dgm:t>
    </dgm:pt>
    <dgm:pt modelId="{C74103C8-C7FF-4A96-A16C-7DDE8869BFE2}" type="sibTrans" cxnId="{67C095F7-FB23-45CB-8BFF-D4A5003C71C3}">
      <dgm:prSet/>
      <dgm:spPr/>
      <dgm:t>
        <a:bodyPr/>
        <a:lstStyle/>
        <a:p>
          <a:pPr rtl="1"/>
          <a:endParaRPr lang="ar-SA"/>
        </a:p>
      </dgm:t>
    </dgm:pt>
    <dgm:pt modelId="{2F66FA3F-2408-49F6-9033-7F6F7A22E54B}">
      <dgm:prSet phldrT="[نص]"/>
      <dgm:spPr/>
      <dgm:t>
        <a:bodyPr/>
        <a:lstStyle/>
        <a:p>
          <a:pPr rtl="1"/>
          <a:r>
            <a:rPr lang="ar-SA" dirty="0" smtClean="0"/>
            <a:t>عمل جداول وقوائم</a:t>
          </a:r>
          <a:endParaRPr lang="ar-SA" dirty="0"/>
        </a:p>
      </dgm:t>
    </dgm:pt>
    <dgm:pt modelId="{4B0E6660-9C31-40FC-8B93-04FCFD7976CB}" type="parTrans" cxnId="{652075FE-01F0-4ED6-9685-13CBB1A71852}">
      <dgm:prSet/>
      <dgm:spPr/>
      <dgm:t>
        <a:bodyPr/>
        <a:lstStyle/>
        <a:p>
          <a:pPr rtl="1"/>
          <a:endParaRPr lang="ar-SA"/>
        </a:p>
      </dgm:t>
    </dgm:pt>
    <dgm:pt modelId="{11CAA297-0EBF-46ED-B851-F5305430DD3F}" type="sibTrans" cxnId="{652075FE-01F0-4ED6-9685-13CBB1A71852}">
      <dgm:prSet/>
      <dgm:spPr/>
      <dgm:t>
        <a:bodyPr/>
        <a:lstStyle/>
        <a:p>
          <a:pPr rtl="1"/>
          <a:endParaRPr lang="ar-SA"/>
        </a:p>
      </dgm:t>
    </dgm:pt>
    <dgm:pt modelId="{C4AC4F41-9C10-415C-8012-5A287C43FFB9}">
      <dgm:prSet phldrT="[نص]"/>
      <dgm:spPr/>
      <dgm:t>
        <a:bodyPr/>
        <a:lstStyle/>
        <a:p>
          <a:pPr rtl="1"/>
          <a:r>
            <a:rPr lang="ar-SA" dirty="0" smtClean="0"/>
            <a:t>استخدام حالة أسهل ( أرقام صغيرة )</a:t>
          </a:r>
          <a:endParaRPr lang="ar-SA" dirty="0"/>
        </a:p>
      </dgm:t>
    </dgm:pt>
    <dgm:pt modelId="{177DED12-250B-47F9-8A16-A74C0EE1589C}" type="parTrans" cxnId="{297D40CD-D819-42F6-B517-131B9D864A32}">
      <dgm:prSet/>
      <dgm:spPr/>
      <dgm:t>
        <a:bodyPr/>
        <a:lstStyle/>
        <a:p>
          <a:pPr rtl="1"/>
          <a:endParaRPr lang="ar-SA"/>
        </a:p>
      </dgm:t>
    </dgm:pt>
    <dgm:pt modelId="{FAA73FCC-5591-4253-B9C0-E3FB64945F4B}" type="sibTrans" cxnId="{297D40CD-D819-42F6-B517-131B9D864A32}">
      <dgm:prSet/>
      <dgm:spPr/>
      <dgm:t>
        <a:bodyPr/>
        <a:lstStyle/>
        <a:p>
          <a:pPr rtl="1"/>
          <a:endParaRPr lang="ar-SA"/>
        </a:p>
      </dgm:t>
    </dgm:pt>
    <dgm:pt modelId="{B44B6477-0AB2-41DD-9637-F99137D4AA35}">
      <dgm:prSet/>
      <dgm:spPr/>
      <dgm:t>
        <a:bodyPr/>
        <a:lstStyle/>
        <a:p>
          <a:pPr rtl="1"/>
          <a:r>
            <a:rPr lang="ar-SA" dirty="0" smtClean="0"/>
            <a:t>البحث عن نمط</a:t>
          </a:r>
          <a:endParaRPr lang="ar-SA" dirty="0"/>
        </a:p>
      </dgm:t>
    </dgm:pt>
    <dgm:pt modelId="{56882546-429C-4EB1-9F98-15D2AB790AE3}" type="parTrans" cxnId="{A418F582-F575-4A04-90CD-C8EBEF8884F3}">
      <dgm:prSet/>
      <dgm:spPr/>
      <dgm:t>
        <a:bodyPr/>
        <a:lstStyle/>
        <a:p>
          <a:pPr rtl="1"/>
          <a:endParaRPr lang="ar-SA"/>
        </a:p>
      </dgm:t>
    </dgm:pt>
    <dgm:pt modelId="{601B6A57-1257-4891-B436-7B5C9FF2F682}" type="sibTrans" cxnId="{A418F582-F575-4A04-90CD-C8EBEF8884F3}">
      <dgm:prSet/>
      <dgm:spPr/>
      <dgm:t>
        <a:bodyPr/>
        <a:lstStyle/>
        <a:p>
          <a:pPr rtl="1"/>
          <a:endParaRPr lang="ar-SA"/>
        </a:p>
      </dgm:t>
    </dgm:pt>
    <dgm:pt modelId="{1EA896D3-B4DD-4328-A5DE-C94B81594218}">
      <dgm:prSet/>
      <dgm:spPr/>
      <dgm:t>
        <a:bodyPr/>
        <a:lstStyle/>
        <a:p>
          <a:pPr rtl="1"/>
          <a:r>
            <a:rPr lang="ar-SA" dirty="0" smtClean="0"/>
            <a:t>التنبؤ والتأكد</a:t>
          </a:r>
          <a:endParaRPr lang="ar-SA" dirty="0"/>
        </a:p>
      </dgm:t>
    </dgm:pt>
    <dgm:pt modelId="{1547FFAC-9E1A-4CAA-8546-C97B5E0FE8DB}" type="parTrans" cxnId="{32309A86-28CC-48FC-97D2-B1D7037142DB}">
      <dgm:prSet/>
      <dgm:spPr/>
      <dgm:t>
        <a:bodyPr/>
        <a:lstStyle/>
        <a:p>
          <a:pPr rtl="1"/>
          <a:endParaRPr lang="ar-SA"/>
        </a:p>
      </dgm:t>
    </dgm:pt>
    <dgm:pt modelId="{25AE0CE8-F89A-4EEE-B0A7-0E927A0F0CA2}" type="sibTrans" cxnId="{32309A86-28CC-48FC-97D2-B1D7037142DB}">
      <dgm:prSet/>
      <dgm:spPr/>
      <dgm:t>
        <a:bodyPr/>
        <a:lstStyle/>
        <a:p>
          <a:pPr rtl="1"/>
          <a:endParaRPr lang="ar-SA"/>
        </a:p>
      </dgm:t>
    </dgm:pt>
    <dgm:pt modelId="{E9F1CAEF-ECDB-4BC6-A75A-2D4A4DD81399}" type="pres">
      <dgm:prSet presAssocID="{4E2E0869-F401-4FF8-93EC-42CA57528770}" presName="cycle" presStyleCnt="0">
        <dgm:presLayoutVars>
          <dgm:dir/>
          <dgm:resizeHandles val="exact"/>
        </dgm:presLayoutVars>
      </dgm:prSet>
      <dgm:spPr/>
      <dgm:t>
        <a:bodyPr/>
        <a:lstStyle/>
        <a:p>
          <a:pPr rtl="1"/>
          <a:endParaRPr lang="ar-SA"/>
        </a:p>
      </dgm:t>
    </dgm:pt>
    <dgm:pt modelId="{BE79632B-15C0-4338-B223-CC1B8036A8B1}" type="pres">
      <dgm:prSet presAssocID="{1781A9DA-FD67-4299-B21A-A86D7660E0C7}" presName="node" presStyleLbl="node1" presStyleIdx="0" presStyleCnt="7">
        <dgm:presLayoutVars>
          <dgm:bulletEnabled val="1"/>
        </dgm:presLayoutVars>
      </dgm:prSet>
      <dgm:spPr/>
      <dgm:t>
        <a:bodyPr/>
        <a:lstStyle/>
        <a:p>
          <a:pPr rtl="1"/>
          <a:endParaRPr lang="ar-SA"/>
        </a:p>
      </dgm:t>
    </dgm:pt>
    <dgm:pt modelId="{2BAB0639-6ED5-43CE-8106-49CE0E3E9547}" type="pres">
      <dgm:prSet presAssocID="{1781A9DA-FD67-4299-B21A-A86D7660E0C7}" presName="spNode" presStyleCnt="0"/>
      <dgm:spPr/>
    </dgm:pt>
    <dgm:pt modelId="{7725D2CA-35D5-40FF-84C7-4D231512FB46}" type="pres">
      <dgm:prSet presAssocID="{9363B17D-D1BA-4572-8B80-52FE4268A6F1}" presName="sibTrans" presStyleLbl="sibTrans1D1" presStyleIdx="0" presStyleCnt="7"/>
      <dgm:spPr/>
      <dgm:t>
        <a:bodyPr/>
        <a:lstStyle/>
        <a:p>
          <a:pPr rtl="1"/>
          <a:endParaRPr lang="ar-SA"/>
        </a:p>
      </dgm:t>
    </dgm:pt>
    <dgm:pt modelId="{0F8B7990-E2DD-494D-AB5D-665A54B06EFE}" type="pres">
      <dgm:prSet presAssocID="{D86F34B3-7DA2-4B99-AB37-14AE80A11D1D}" presName="node" presStyleLbl="node1" presStyleIdx="1" presStyleCnt="7">
        <dgm:presLayoutVars>
          <dgm:bulletEnabled val="1"/>
        </dgm:presLayoutVars>
      </dgm:prSet>
      <dgm:spPr/>
      <dgm:t>
        <a:bodyPr/>
        <a:lstStyle/>
        <a:p>
          <a:pPr rtl="1"/>
          <a:endParaRPr lang="ar-SA"/>
        </a:p>
      </dgm:t>
    </dgm:pt>
    <dgm:pt modelId="{2720E6DF-D624-42F2-8976-67C220CC0CC4}" type="pres">
      <dgm:prSet presAssocID="{D86F34B3-7DA2-4B99-AB37-14AE80A11D1D}" presName="spNode" presStyleCnt="0"/>
      <dgm:spPr/>
    </dgm:pt>
    <dgm:pt modelId="{37643F91-FA43-4493-9D02-BAA78667D51B}" type="pres">
      <dgm:prSet presAssocID="{75F0647E-19C4-4E7F-8BB0-81BCFC6E3462}" presName="sibTrans" presStyleLbl="sibTrans1D1" presStyleIdx="1" presStyleCnt="7"/>
      <dgm:spPr/>
      <dgm:t>
        <a:bodyPr/>
        <a:lstStyle/>
        <a:p>
          <a:pPr rtl="1"/>
          <a:endParaRPr lang="ar-SA"/>
        </a:p>
      </dgm:t>
    </dgm:pt>
    <dgm:pt modelId="{6EAB51AA-B8EF-44FD-A288-B6FA2D0545C0}" type="pres">
      <dgm:prSet presAssocID="{42E9548D-9752-4448-B70A-BC01972F1B47}" presName="node" presStyleLbl="node1" presStyleIdx="2" presStyleCnt="7">
        <dgm:presLayoutVars>
          <dgm:bulletEnabled val="1"/>
        </dgm:presLayoutVars>
      </dgm:prSet>
      <dgm:spPr/>
      <dgm:t>
        <a:bodyPr/>
        <a:lstStyle/>
        <a:p>
          <a:pPr rtl="1"/>
          <a:endParaRPr lang="ar-SA"/>
        </a:p>
      </dgm:t>
    </dgm:pt>
    <dgm:pt modelId="{1950B797-A2EF-4A3A-A2E3-6B336298F32E}" type="pres">
      <dgm:prSet presAssocID="{42E9548D-9752-4448-B70A-BC01972F1B47}" presName="spNode" presStyleCnt="0"/>
      <dgm:spPr/>
    </dgm:pt>
    <dgm:pt modelId="{BCEA1E5E-0D92-4260-99EF-783C714D76D7}" type="pres">
      <dgm:prSet presAssocID="{C74103C8-C7FF-4A96-A16C-7DDE8869BFE2}" presName="sibTrans" presStyleLbl="sibTrans1D1" presStyleIdx="2" presStyleCnt="7"/>
      <dgm:spPr/>
      <dgm:t>
        <a:bodyPr/>
        <a:lstStyle/>
        <a:p>
          <a:pPr rtl="1"/>
          <a:endParaRPr lang="ar-SA"/>
        </a:p>
      </dgm:t>
    </dgm:pt>
    <dgm:pt modelId="{63F26B08-9CD8-4318-9627-0187C9EAF5A8}" type="pres">
      <dgm:prSet presAssocID="{2F66FA3F-2408-49F6-9033-7F6F7A22E54B}" presName="node" presStyleLbl="node1" presStyleIdx="3" presStyleCnt="7">
        <dgm:presLayoutVars>
          <dgm:bulletEnabled val="1"/>
        </dgm:presLayoutVars>
      </dgm:prSet>
      <dgm:spPr/>
      <dgm:t>
        <a:bodyPr/>
        <a:lstStyle/>
        <a:p>
          <a:pPr rtl="1"/>
          <a:endParaRPr lang="ar-SA"/>
        </a:p>
      </dgm:t>
    </dgm:pt>
    <dgm:pt modelId="{D545A441-520A-40E0-A449-DC82D5D2FF58}" type="pres">
      <dgm:prSet presAssocID="{2F66FA3F-2408-49F6-9033-7F6F7A22E54B}" presName="spNode" presStyleCnt="0"/>
      <dgm:spPr/>
    </dgm:pt>
    <dgm:pt modelId="{7E13A29F-65FA-4B47-82D1-0C5A7DDAE3BE}" type="pres">
      <dgm:prSet presAssocID="{11CAA297-0EBF-46ED-B851-F5305430DD3F}" presName="sibTrans" presStyleLbl="sibTrans1D1" presStyleIdx="3" presStyleCnt="7"/>
      <dgm:spPr/>
      <dgm:t>
        <a:bodyPr/>
        <a:lstStyle/>
        <a:p>
          <a:pPr rtl="1"/>
          <a:endParaRPr lang="ar-SA"/>
        </a:p>
      </dgm:t>
    </dgm:pt>
    <dgm:pt modelId="{D112E1BE-7DF5-434A-85B7-1BCD2C0698DD}" type="pres">
      <dgm:prSet presAssocID="{C4AC4F41-9C10-415C-8012-5A287C43FFB9}" presName="node" presStyleLbl="node1" presStyleIdx="4" presStyleCnt="7">
        <dgm:presLayoutVars>
          <dgm:bulletEnabled val="1"/>
        </dgm:presLayoutVars>
      </dgm:prSet>
      <dgm:spPr/>
      <dgm:t>
        <a:bodyPr/>
        <a:lstStyle/>
        <a:p>
          <a:pPr rtl="1"/>
          <a:endParaRPr lang="ar-SA"/>
        </a:p>
      </dgm:t>
    </dgm:pt>
    <dgm:pt modelId="{C4C67E34-0153-4CC1-96C8-419CD56206D4}" type="pres">
      <dgm:prSet presAssocID="{C4AC4F41-9C10-415C-8012-5A287C43FFB9}" presName="spNode" presStyleCnt="0"/>
      <dgm:spPr/>
    </dgm:pt>
    <dgm:pt modelId="{DB0434AC-7A2C-428E-8840-F1E7F6ECAD48}" type="pres">
      <dgm:prSet presAssocID="{FAA73FCC-5591-4253-B9C0-E3FB64945F4B}" presName="sibTrans" presStyleLbl="sibTrans1D1" presStyleIdx="4" presStyleCnt="7"/>
      <dgm:spPr/>
      <dgm:t>
        <a:bodyPr/>
        <a:lstStyle/>
        <a:p>
          <a:pPr rtl="1"/>
          <a:endParaRPr lang="ar-SA"/>
        </a:p>
      </dgm:t>
    </dgm:pt>
    <dgm:pt modelId="{313AF931-ECF7-4F90-BE8C-33930AFCB3B0}" type="pres">
      <dgm:prSet presAssocID="{B44B6477-0AB2-41DD-9637-F99137D4AA35}" presName="node" presStyleLbl="node1" presStyleIdx="5" presStyleCnt="7">
        <dgm:presLayoutVars>
          <dgm:bulletEnabled val="1"/>
        </dgm:presLayoutVars>
      </dgm:prSet>
      <dgm:spPr/>
      <dgm:t>
        <a:bodyPr/>
        <a:lstStyle/>
        <a:p>
          <a:pPr rtl="1"/>
          <a:endParaRPr lang="ar-SA"/>
        </a:p>
      </dgm:t>
    </dgm:pt>
    <dgm:pt modelId="{6157CDD3-F7A4-427A-A5A9-26AF107C5768}" type="pres">
      <dgm:prSet presAssocID="{B44B6477-0AB2-41DD-9637-F99137D4AA35}" presName="spNode" presStyleCnt="0"/>
      <dgm:spPr/>
    </dgm:pt>
    <dgm:pt modelId="{75B6393D-7F19-40D1-9291-99DFC9F99C5C}" type="pres">
      <dgm:prSet presAssocID="{601B6A57-1257-4891-B436-7B5C9FF2F682}" presName="sibTrans" presStyleLbl="sibTrans1D1" presStyleIdx="5" presStyleCnt="7"/>
      <dgm:spPr/>
      <dgm:t>
        <a:bodyPr/>
        <a:lstStyle/>
        <a:p>
          <a:pPr rtl="1"/>
          <a:endParaRPr lang="ar-SA"/>
        </a:p>
      </dgm:t>
    </dgm:pt>
    <dgm:pt modelId="{52285320-CD1F-4F2D-A102-F9F0C33B3CDE}" type="pres">
      <dgm:prSet presAssocID="{1EA896D3-B4DD-4328-A5DE-C94B81594218}" presName="node" presStyleLbl="node1" presStyleIdx="6" presStyleCnt="7">
        <dgm:presLayoutVars>
          <dgm:bulletEnabled val="1"/>
        </dgm:presLayoutVars>
      </dgm:prSet>
      <dgm:spPr/>
      <dgm:t>
        <a:bodyPr/>
        <a:lstStyle/>
        <a:p>
          <a:pPr rtl="1"/>
          <a:endParaRPr lang="ar-SA"/>
        </a:p>
      </dgm:t>
    </dgm:pt>
    <dgm:pt modelId="{820A0B6E-87B3-465B-834A-256D2D572A5C}" type="pres">
      <dgm:prSet presAssocID="{1EA896D3-B4DD-4328-A5DE-C94B81594218}" presName="spNode" presStyleCnt="0"/>
      <dgm:spPr/>
    </dgm:pt>
    <dgm:pt modelId="{C8125FBF-6253-4016-A3BD-DDAAD18C2280}" type="pres">
      <dgm:prSet presAssocID="{25AE0CE8-F89A-4EEE-B0A7-0E927A0F0CA2}" presName="sibTrans" presStyleLbl="sibTrans1D1" presStyleIdx="6" presStyleCnt="7"/>
      <dgm:spPr/>
      <dgm:t>
        <a:bodyPr/>
        <a:lstStyle/>
        <a:p>
          <a:pPr rtl="1"/>
          <a:endParaRPr lang="ar-SA"/>
        </a:p>
      </dgm:t>
    </dgm:pt>
  </dgm:ptLst>
  <dgm:cxnLst>
    <dgm:cxn modelId="{B8F6D561-DFC7-43E9-8360-25AB1994F5A7}" type="presOf" srcId="{C4AC4F41-9C10-415C-8012-5A287C43FFB9}" destId="{D112E1BE-7DF5-434A-85B7-1BCD2C0698DD}" srcOrd="0" destOrd="0" presId="urn:microsoft.com/office/officeart/2005/8/layout/cycle6"/>
    <dgm:cxn modelId="{AB3CCA4B-CDE6-476E-BB8D-22C7DD5B33CF}" type="presOf" srcId="{9363B17D-D1BA-4572-8B80-52FE4268A6F1}" destId="{7725D2CA-35D5-40FF-84C7-4D231512FB46}" srcOrd="0" destOrd="0" presId="urn:microsoft.com/office/officeart/2005/8/layout/cycle6"/>
    <dgm:cxn modelId="{652075FE-01F0-4ED6-9685-13CBB1A71852}" srcId="{4E2E0869-F401-4FF8-93EC-42CA57528770}" destId="{2F66FA3F-2408-49F6-9033-7F6F7A22E54B}" srcOrd="3" destOrd="0" parTransId="{4B0E6660-9C31-40FC-8B93-04FCFD7976CB}" sibTransId="{11CAA297-0EBF-46ED-B851-F5305430DD3F}"/>
    <dgm:cxn modelId="{843091DC-B58F-4FF3-A9E1-B3CDA59DED2E}" srcId="{4E2E0869-F401-4FF8-93EC-42CA57528770}" destId="{D86F34B3-7DA2-4B99-AB37-14AE80A11D1D}" srcOrd="1" destOrd="0" parTransId="{D3D42493-37FC-4C7C-86E3-409EE52E1FEE}" sibTransId="{75F0647E-19C4-4E7F-8BB0-81BCFC6E3462}"/>
    <dgm:cxn modelId="{B284EC38-E1F5-46E0-90CC-4EDBEF1232DE}" srcId="{4E2E0869-F401-4FF8-93EC-42CA57528770}" destId="{1781A9DA-FD67-4299-B21A-A86D7660E0C7}" srcOrd="0" destOrd="0" parTransId="{23ABC468-87B0-4B0A-8E84-78718F52980D}" sibTransId="{9363B17D-D1BA-4572-8B80-52FE4268A6F1}"/>
    <dgm:cxn modelId="{2CA562C8-C2B3-4053-AACC-84E8A5A40856}" type="presOf" srcId="{601B6A57-1257-4891-B436-7B5C9FF2F682}" destId="{75B6393D-7F19-40D1-9291-99DFC9F99C5C}" srcOrd="0" destOrd="0" presId="urn:microsoft.com/office/officeart/2005/8/layout/cycle6"/>
    <dgm:cxn modelId="{32309A86-28CC-48FC-97D2-B1D7037142DB}" srcId="{4E2E0869-F401-4FF8-93EC-42CA57528770}" destId="{1EA896D3-B4DD-4328-A5DE-C94B81594218}" srcOrd="6" destOrd="0" parTransId="{1547FFAC-9E1A-4CAA-8546-C97B5E0FE8DB}" sibTransId="{25AE0CE8-F89A-4EEE-B0A7-0E927A0F0CA2}"/>
    <dgm:cxn modelId="{5FC68031-448A-4241-905A-04AF5134837F}" type="presOf" srcId="{D86F34B3-7DA2-4B99-AB37-14AE80A11D1D}" destId="{0F8B7990-E2DD-494D-AB5D-665A54B06EFE}" srcOrd="0" destOrd="0" presId="urn:microsoft.com/office/officeart/2005/8/layout/cycle6"/>
    <dgm:cxn modelId="{A418F582-F575-4A04-90CD-C8EBEF8884F3}" srcId="{4E2E0869-F401-4FF8-93EC-42CA57528770}" destId="{B44B6477-0AB2-41DD-9637-F99137D4AA35}" srcOrd="5" destOrd="0" parTransId="{56882546-429C-4EB1-9F98-15D2AB790AE3}" sibTransId="{601B6A57-1257-4891-B436-7B5C9FF2F682}"/>
    <dgm:cxn modelId="{297D40CD-D819-42F6-B517-131B9D864A32}" srcId="{4E2E0869-F401-4FF8-93EC-42CA57528770}" destId="{C4AC4F41-9C10-415C-8012-5A287C43FFB9}" srcOrd="4" destOrd="0" parTransId="{177DED12-250B-47F9-8A16-A74C0EE1589C}" sibTransId="{FAA73FCC-5591-4253-B9C0-E3FB64945F4B}"/>
    <dgm:cxn modelId="{FD823C54-7112-41D7-A55F-153EA0D6C50B}" type="presOf" srcId="{11CAA297-0EBF-46ED-B851-F5305430DD3F}" destId="{7E13A29F-65FA-4B47-82D1-0C5A7DDAE3BE}" srcOrd="0" destOrd="0" presId="urn:microsoft.com/office/officeart/2005/8/layout/cycle6"/>
    <dgm:cxn modelId="{E4EF8158-DC88-43CC-85C9-961024E59C4C}" type="presOf" srcId="{2F66FA3F-2408-49F6-9033-7F6F7A22E54B}" destId="{63F26B08-9CD8-4318-9627-0187C9EAF5A8}" srcOrd="0" destOrd="0" presId="urn:microsoft.com/office/officeart/2005/8/layout/cycle6"/>
    <dgm:cxn modelId="{5940561E-C9D1-44CC-A0B3-258F50F24345}" type="presOf" srcId="{1EA896D3-B4DD-4328-A5DE-C94B81594218}" destId="{52285320-CD1F-4F2D-A102-F9F0C33B3CDE}" srcOrd="0" destOrd="0" presId="urn:microsoft.com/office/officeart/2005/8/layout/cycle6"/>
    <dgm:cxn modelId="{8FB3498C-3039-4D46-A0C7-C27894E85A3E}" type="presOf" srcId="{75F0647E-19C4-4E7F-8BB0-81BCFC6E3462}" destId="{37643F91-FA43-4493-9D02-BAA78667D51B}" srcOrd="0" destOrd="0" presId="urn:microsoft.com/office/officeart/2005/8/layout/cycle6"/>
    <dgm:cxn modelId="{5E43AF22-45E4-4A57-992D-3BB7CA48A2EF}" type="presOf" srcId="{1781A9DA-FD67-4299-B21A-A86D7660E0C7}" destId="{BE79632B-15C0-4338-B223-CC1B8036A8B1}" srcOrd="0" destOrd="0" presId="urn:microsoft.com/office/officeart/2005/8/layout/cycle6"/>
    <dgm:cxn modelId="{D7BBC0A0-D258-41BD-B410-66F8C65B1C9A}" type="presOf" srcId="{42E9548D-9752-4448-B70A-BC01972F1B47}" destId="{6EAB51AA-B8EF-44FD-A288-B6FA2D0545C0}" srcOrd="0" destOrd="0" presId="urn:microsoft.com/office/officeart/2005/8/layout/cycle6"/>
    <dgm:cxn modelId="{8F2B1E71-AFBF-41D8-8661-1F1A960C352C}" type="presOf" srcId="{25AE0CE8-F89A-4EEE-B0A7-0E927A0F0CA2}" destId="{C8125FBF-6253-4016-A3BD-DDAAD18C2280}" srcOrd="0" destOrd="0" presId="urn:microsoft.com/office/officeart/2005/8/layout/cycle6"/>
    <dgm:cxn modelId="{E09A24A5-3DF2-4083-AE9A-CD1A882964F6}" type="presOf" srcId="{FAA73FCC-5591-4253-B9C0-E3FB64945F4B}" destId="{DB0434AC-7A2C-428E-8840-F1E7F6ECAD48}" srcOrd="0" destOrd="0" presId="urn:microsoft.com/office/officeart/2005/8/layout/cycle6"/>
    <dgm:cxn modelId="{67C095F7-FB23-45CB-8BFF-D4A5003C71C3}" srcId="{4E2E0869-F401-4FF8-93EC-42CA57528770}" destId="{42E9548D-9752-4448-B70A-BC01972F1B47}" srcOrd="2" destOrd="0" parTransId="{763E3391-5CF5-4C2B-9F62-71FB33FE3A71}" sibTransId="{C74103C8-C7FF-4A96-A16C-7DDE8869BFE2}"/>
    <dgm:cxn modelId="{21189B1B-2942-429E-A4B8-CF02EAF33C6A}" type="presOf" srcId="{C74103C8-C7FF-4A96-A16C-7DDE8869BFE2}" destId="{BCEA1E5E-0D92-4260-99EF-783C714D76D7}" srcOrd="0" destOrd="0" presId="urn:microsoft.com/office/officeart/2005/8/layout/cycle6"/>
    <dgm:cxn modelId="{63B77E5A-2781-492A-939C-05CEFA9B5D52}" type="presOf" srcId="{B44B6477-0AB2-41DD-9637-F99137D4AA35}" destId="{313AF931-ECF7-4F90-BE8C-33930AFCB3B0}" srcOrd="0" destOrd="0" presId="urn:microsoft.com/office/officeart/2005/8/layout/cycle6"/>
    <dgm:cxn modelId="{F1C48AD4-D8C4-4C35-BE57-684DD1B1F24D}" type="presOf" srcId="{4E2E0869-F401-4FF8-93EC-42CA57528770}" destId="{E9F1CAEF-ECDB-4BC6-A75A-2D4A4DD81399}" srcOrd="0" destOrd="0" presId="urn:microsoft.com/office/officeart/2005/8/layout/cycle6"/>
    <dgm:cxn modelId="{2EB99868-9971-4D82-9BE3-9B15C2CF6690}" type="presParOf" srcId="{E9F1CAEF-ECDB-4BC6-A75A-2D4A4DD81399}" destId="{BE79632B-15C0-4338-B223-CC1B8036A8B1}" srcOrd="0" destOrd="0" presId="urn:microsoft.com/office/officeart/2005/8/layout/cycle6"/>
    <dgm:cxn modelId="{54507B9D-CDEE-4C86-98CD-BCB487DEC72D}" type="presParOf" srcId="{E9F1CAEF-ECDB-4BC6-A75A-2D4A4DD81399}" destId="{2BAB0639-6ED5-43CE-8106-49CE0E3E9547}" srcOrd="1" destOrd="0" presId="urn:microsoft.com/office/officeart/2005/8/layout/cycle6"/>
    <dgm:cxn modelId="{C75560A9-F542-42BB-A6AA-D31A94882778}" type="presParOf" srcId="{E9F1CAEF-ECDB-4BC6-A75A-2D4A4DD81399}" destId="{7725D2CA-35D5-40FF-84C7-4D231512FB46}" srcOrd="2" destOrd="0" presId="urn:microsoft.com/office/officeart/2005/8/layout/cycle6"/>
    <dgm:cxn modelId="{34AC8EA1-7BD4-4D22-A1DB-F6EDBF5E291E}" type="presParOf" srcId="{E9F1CAEF-ECDB-4BC6-A75A-2D4A4DD81399}" destId="{0F8B7990-E2DD-494D-AB5D-665A54B06EFE}" srcOrd="3" destOrd="0" presId="urn:microsoft.com/office/officeart/2005/8/layout/cycle6"/>
    <dgm:cxn modelId="{E30275C8-6E91-458A-8E77-F3B7FFB14C57}" type="presParOf" srcId="{E9F1CAEF-ECDB-4BC6-A75A-2D4A4DD81399}" destId="{2720E6DF-D624-42F2-8976-67C220CC0CC4}" srcOrd="4" destOrd="0" presId="urn:microsoft.com/office/officeart/2005/8/layout/cycle6"/>
    <dgm:cxn modelId="{72F5E736-B04C-4807-92B4-7D1C71576E4E}" type="presParOf" srcId="{E9F1CAEF-ECDB-4BC6-A75A-2D4A4DD81399}" destId="{37643F91-FA43-4493-9D02-BAA78667D51B}" srcOrd="5" destOrd="0" presId="urn:microsoft.com/office/officeart/2005/8/layout/cycle6"/>
    <dgm:cxn modelId="{A8263F29-CEF7-473C-BAB6-230B27AC5D73}" type="presParOf" srcId="{E9F1CAEF-ECDB-4BC6-A75A-2D4A4DD81399}" destId="{6EAB51AA-B8EF-44FD-A288-B6FA2D0545C0}" srcOrd="6" destOrd="0" presId="urn:microsoft.com/office/officeart/2005/8/layout/cycle6"/>
    <dgm:cxn modelId="{F87261A3-5113-47D7-A220-5A6C6962750D}" type="presParOf" srcId="{E9F1CAEF-ECDB-4BC6-A75A-2D4A4DD81399}" destId="{1950B797-A2EF-4A3A-A2E3-6B336298F32E}" srcOrd="7" destOrd="0" presId="urn:microsoft.com/office/officeart/2005/8/layout/cycle6"/>
    <dgm:cxn modelId="{F298ED68-E7C8-43FA-AD4D-50B7A420F983}" type="presParOf" srcId="{E9F1CAEF-ECDB-4BC6-A75A-2D4A4DD81399}" destId="{BCEA1E5E-0D92-4260-99EF-783C714D76D7}" srcOrd="8" destOrd="0" presId="urn:microsoft.com/office/officeart/2005/8/layout/cycle6"/>
    <dgm:cxn modelId="{DA2DDED8-0834-42C6-AEE9-1895602707F8}" type="presParOf" srcId="{E9F1CAEF-ECDB-4BC6-A75A-2D4A4DD81399}" destId="{63F26B08-9CD8-4318-9627-0187C9EAF5A8}" srcOrd="9" destOrd="0" presId="urn:microsoft.com/office/officeart/2005/8/layout/cycle6"/>
    <dgm:cxn modelId="{D91A71D6-6B4B-4FE0-BBA3-F7BFBE3376D5}" type="presParOf" srcId="{E9F1CAEF-ECDB-4BC6-A75A-2D4A4DD81399}" destId="{D545A441-520A-40E0-A449-DC82D5D2FF58}" srcOrd="10" destOrd="0" presId="urn:microsoft.com/office/officeart/2005/8/layout/cycle6"/>
    <dgm:cxn modelId="{5F25B65B-1135-4DC8-BDCB-5CF4E7C0F90A}" type="presParOf" srcId="{E9F1CAEF-ECDB-4BC6-A75A-2D4A4DD81399}" destId="{7E13A29F-65FA-4B47-82D1-0C5A7DDAE3BE}" srcOrd="11" destOrd="0" presId="urn:microsoft.com/office/officeart/2005/8/layout/cycle6"/>
    <dgm:cxn modelId="{01F2BF94-9F14-4F5A-BE4C-A9B53BE379ED}" type="presParOf" srcId="{E9F1CAEF-ECDB-4BC6-A75A-2D4A4DD81399}" destId="{D112E1BE-7DF5-434A-85B7-1BCD2C0698DD}" srcOrd="12" destOrd="0" presId="urn:microsoft.com/office/officeart/2005/8/layout/cycle6"/>
    <dgm:cxn modelId="{AA20AA0F-C7B1-4F01-9081-81B9F21B81C6}" type="presParOf" srcId="{E9F1CAEF-ECDB-4BC6-A75A-2D4A4DD81399}" destId="{C4C67E34-0153-4CC1-96C8-419CD56206D4}" srcOrd="13" destOrd="0" presId="urn:microsoft.com/office/officeart/2005/8/layout/cycle6"/>
    <dgm:cxn modelId="{B939D54F-89FB-4AA2-9E2A-84330EA2F55C}" type="presParOf" srcId="{E9F1CAEF-ECDB-4BC6-A75A-2D4A4DD81399}" destId="{DB0434AC-7A2C-428E-8840-F1E7F6ECAD48}" srcOrd="14" destOrd="0" presId="urn:microsoft.com/office/officeart/2005/8/layout/cycle6"/>
    <dgm:cxn modelId="{289F3ED1-93B5-4253-9427-CE06D09F781E}" type="presParOf" srcId="{E9F1CAEF-ECDB-4BC6-A75A-2D4A4DD81399}" destId="{313AF931-ECF7-4F90-BE8C-33930AFCB3B0}" srcOrd="15" destOrd="0" presId="urn:microsoft.com/office/officeart/2005/8/layout/cycle6"/>
    <dgm:cxn modelId="{DE2EF94A-95CE-439D-AD09-70D10E5FBD2B}" type="presParOf" srcId="{E9F1CAEF-ECDB-4BC6-A75A-2D4A4DD81399}" destId="{6157CDD3-F7A4-427A-A5A9-26AF107C5768}" srcOrd="16" destOrd="0" presId="urn:microsoft.com/office/officeart/2005/8/layout/cycle6"/>
    <dgm:cxn modelId="{3BD8C2C4-2CE8-4A19-B75C-F6E42920C0B2}" type="presParOf" srcId="{E9F1CAEF-ECDB-4BC6-A75A-2D4A4DD81399}" destId="{75B6393D-7F19-40D1-9291-99DFC9F99C5C}" srcOrd="17" destOrd="0" presId="urn:microsoft.com/office/officeart/2005/8/layout/cycle6"/>
    <dgm:cxn modelId="{2E2A10C2-6F8F-4716-BE05-E7A03FE1E497}" type="presParOf" srcId="{E9F1CAEF-ECDB-4BC6-A75A-2D4A4DD81399}" destId="{52285320-CD1F-4F2D-A102-F9F0C33B3CDE}" srcOrd="18" destOrd="0" presId="urn:microsoft.com/office/officeart/2005/8/layout/cycle6"/>
    <dgm:cxn modelId="{13946954-B91E-4639-B3CA-D7DA3FCE86E3}" type="presParOf" srcId="{E9F1CAEF-ECDB-4BC6-A75A-2D4A4DD81399}" destId="{820A0B6E-87B3-465B-834A-256D2D572A5C}" srcOrd="19" destOrd="0" presId="urn:microsoft.com/office/officeart/2005/8/layout/cycle6"/>
    <dgm:cxn modelId="{BA4C772C-DFC8-4A79-B463-019DC144D7D1}" type="presParOf" srcId="{E9F1CAEF-ECDB-4BC6-A75A-2D4A4DD81399}" destId="{C8125FBF-6253-4016-A3BD-DDAAD18C2280}" srcOrd="20" destOrd="0" presId="urn:microsoft.com/office/officeart/2005/8/layout/cycle6"/>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79632B-15C0-4338-B223-CC1B8036A8B1}">
      <dsp:nvSpPr>
        <dsp:cNvPr id="0" name=""/>
        <dsp:cNvSpPr/>
      </dsp:nvSpPr>
      <dsp:spPr>
        <a:xfrm>
          <a:off x="3077093" y="2621"/>
          <a:ext cx="1118620" cy="727103"/>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9530" tIns="49530" rIns="49530" bIns="49530" numCol="1" spcCol="1270" anchor="ctr" anchorCtr="0">
          <a:noAutofit/>
        </a:bodyPr>
        <a:lstStyle/>
        <a:p>
          <a:pPr lvl="0" algn="ctr" defTabSz="577850" rtl="1">
            <a:lnSpc>
              <a:spcPct val="90000"/>
            </a:lnSpc>
            <a:spcBef>
              <a:spcPct val="0"/>
            </a:spcBef>
            <a:spcAft>
              <a:spcPct val="35000"/>
            </a:spcAft>
          </a:pPr>
          <a:r>
            <a:rPr lang="ar-SA" sz="1300" kern="1200" dirty="0" smtClean="0"/>
            <a:t>الرسوم </a:t>
          </a:r>
          <a:r>
            <a:rPr lang="ar-SA" sz="1300" kern="1200" dirty="0" err="1" smtClean="0"/>
            <a:t>التوضحية</a:t>
          </a:r>
          <a:r>
            <a:rPr lang="ar-SA" sz="1300" kern="1200" dirty="0" smtClean="0"/>
            <a:t> </a:t>
          </a:r>
          <a:endParaRPr lang="ar-SA" sz="1300" kern="1200" dirty="0"/>
        </a:p>
      </dsp:txBody>
      <dsp:txXfrm>
        <a:off x="3112587" y="38115"/>
        <a:ext cx="1047632" cy="656115"/>
      </dsp:txXfrm>
    </dsp:sp>
    <dsp:sp modelId="{7725D2CA-35D5-40FF-84C7-4D231512FB46}">
      <dsp:nvSpPr>
        <dsp:cNvPr id="0" name=""/>
        <dsp:cNvSpPr/>
      </dsp:nvSpPr>
      <dsp:spPr>
        <a:xfrm>
          <a:off x="1559477" y="366173"/>
          <a:ext cx="4153853" cy="4153853"/>
        </a:xfrm>
        <a:custGeom>
          <a:avLst/>
          <a:gdLst/>
          <a:ahLst/>
          <a:cxnLst/>
          <a:rect l="0" t="0" r="0" b="0"/>
          <a:pathLst>
            <a:path>
              <a:moveTo>
                <a:pt x="2643655" y="78817"/>
              </a:moveTo>
              <a:arcTo wR="2076926" hR="2076926" stAng="17150104" swAng="1257724"/>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F8B7990-E2DD-494D-AB5D-665A54B06EFE}">
      <dsp:nvSpPr>
        <dsp:cNvPr id="0" name=""/>
        <dsp:cNvSpPr/>
      </dsp:nvSpPr>
      <dsp:spPr>
        <a:xfrm>
          <a:off x="4700900" y="784606"/>
          <a:ext cx="1118620" cy="727103"/>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9530" tIns="49530" rIns="49530" bIns="49530" numCol="1" spcCol="1270" anchor="ctr" anchorCtr="0">
          <a:noAutofit/>
        </a:bodyPr>
        <a:lstStyle/>
        <a:p>
          <a:pPr lvl="0" algn="ctr" defTabSz="577850" rtl="1">
            <a:lnSpc>
              <a:spcPct val="90000"/>
            </a:lnSpc>
            <a:spcBef>
              <a:spcPct val="0"/>
            </a:spcBef>
            <a:spcAft>
              <a:spcPct val="35000"/>
            </a:spcAft>
          </a:pPr>
          <a:r>
            <a:rPr lang="ar-SA" sz="1300" kern="1200" dirty="0" smtClean="0"/>
            <a:t>الوسائل المساعدة ( الألعاب)</a:t>
          </a:r>
          <a:endParaRPr lang="ar-SA" sz="1300" kern="1200" dirty="0"/>
        </a:p>
      </dsp:txBody>
      <dsp:txXfrm>
        <a:off x="4736394" y="820100"/>
        <a:ext cx="1047632" cy="656115"/>
      </dsp:txXfrm>
    </dsp:sp>
    <dsp:sp modelId="{37643F91-FA43-4493-9D02-BAA78667D51B}">
      <dsp:nvSpPr>
        <dsp:cNvPr id="0" name=""/>
        <dsp:cNvSpPr/>
      </dsp:nvSpPr>
      <dsp:spPr>
        <a:xfrm>
          <a:off x="1559477" y="366173"/>
          <a:ext cx="4153853" cy="4153853"/>
        </a:xfrm>
        <a:custGeom>
          <a:avLst/>
          <a:gdLst/>
          <a:ahLst/>
          <a:cxnLst/>
          <a:rect l="0" t="0" r="0" b="0"/>
          <a:pathLst>
            <a:path>
              <a:moveTo>
                <a:pt x="3938001" y="1154958"/>
              </a:moveTo>
              <a:arcTo wR="2076926" hR="2076926" stAng="20018783" swAng="1727068"/>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EAB51AA-B8EF-44FD-A288-B6FA2D0545C0}">
      <dsp:nvSpPr>
        <dsp:cNvPr id="0" name=""/>
        <dsp:cNvSpPr/>
      </dsp:nvSpPr>
      <dsp:spPr>
        <a:xfrm>
          <a:off x="5101947" y="2541708"/>
          <a:ext cx="1118620" cy="727103"/>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9530" tIns="49530" rIns="49530" bIns="49530" numCol="1" spcCol="1270" anchor="ctr" anchorCtr="0">
          <a:noAutofit/>
        </a:bodyPr>
        <a:lstStyle/>
        <a:p>
          <a:pPr lvl="0" algn="ctr" defTabSz="577850" rtl="1">
            <a:lnSpc>
              <a:spcPct val="90000"/>
            </a:lnSpc>
            <a:spcBef>
              <a:spcPct val="0"/>
            </a:spcBef>
            <a:spcAft>
              <a:spcPct val="35000"/>
            </a:spcAft>
          </a:pPr>
          <a:r>
            <a:rPr lang="ar-SA" sz="1300" kern="1200" dirty="0" smtClean="0"/>
            <a:t>العمل بطريقة عكسية</a:t>
          </a:r>
          <a:endParaRPr lang="ar-SA" sz="1300" kern="1200" dirty="0"/>
        </a:p>
      </dsp:txBody>
      <dsp:txXfrm>
        <a:off x="5137441" y="2577202"/>
        <a:ext cx="1047632" cy="656115"/>
      </dsp:txXfrm>
    </dsp:sp>
    <dsp:sp modelId="{BCEA1E5E-0D92-4260-99EF-783C714D76D7}">
      <dsp:nvSpPr>
        <dsp:cNvPr id="0" name=""/>
        <dsp:cNvSpPr/>
      </dsp:nvSpPr>
      <dsp:spPr>
        <a:xfrm>
          <a:off x="1559477" y="366173"/>
          <a:ext cx="4153853" cy="4153853"/>
        </a:xfrm>
        <a:custGeom>
          <a:avLst/>
          <a:gdLst/>
          <a:ahLst/>
          <a:cxnLst/>
          <a:rect l="0" t="0" r="0" b="0"/>
          <a:pathLst>
            <a:path>
              <a:moveTo>
                <a:pt x="3979336" y="2910269"/>
              </a:moveTo>
              <a:arcTo wR="2076926" hR="2076926" stAng="1419337" swAng="1359640"/>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3F26B08-9CD8-4318-9627-0187C9EAF5A8}">
      <dsp:nvSpPr>
        <dsp:cNvPr id="0" name=""/>
        <dsp:cNvSpPr/>
      </dsp:nvSpPr>
      <dsp:spPr>
        <a:xfrm>
          <a:off x="3978238" y="3950794"/>
          <a:ext cx="1118620" cy="727103"/>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9530" tIns="49530" rIns="49530" bIns="49530" numCol="1" spcCol="1270" anchor="ctr" anchorCtr="0">
          <a:noAutofit/>
        </a:bodyPr>
        <a:lstStyle/>
        <a:p>
          <a:pPr lvl="0" algn="ctr" defTabSz="577850" rtl="1">
            <a:lnSpc>
              <a:spcPct val="90000"/>
            </a:lnSpc>
            <a:spcBef>
              <a:spcPct val="0"/>
            </a:spcBef>
            <a:spcAft>
              <a:spcPct val="35000"/>
            </a:spcAft>
          </a:pPr>
          <a:r>
            <a:rPr lang="ar-SA" sz="1300" kern="1200" dirty="0" smtClean="0"/>
            <a:t>عمل جداول وقوائم</a:t>
          </a:r>
          <a:endParaRPr lang="ar-SA" sz="1300" kern="1200" dirty="0"/>
        </a:p>
      </dsp:txBody>
      <dsp:txXfrm>
        <a:off x="4013732" y="3986288"/>
        <a:ext cx="1047632" cy="656115"/>
      </dsp:txXfrm>
    </dsp:sp>
    <dsp:sp modelId="{7E13A29F-65FA-4B47-82D1-0C5A7DDAE3BE}">
      <dsp:nvSpPr>
        <dsp:cNvPr id="0" name=""/>
        <dsp:cNvSpPr/>
      </dsp:nvSpPr>
      <dsp:spPr>
        <a:xfrm>
          <a:off x="1559477" y="366173"/>
          <a:ext cx="4153853" cy="4153853"/>
        </a:xfrm>
        <a:custGeom>
          <a:avLst/>
          <a:gdLst/>
          <a:ahLst/>
          <a:cxnLst/>
          <a:rect l="0" t="0" r="0" b="0"/>
          <a:pathLst>
            <a:path>
              <a:moveTo>
                <a:pt x="2412015" y="4126643"/>
              </a:moveTo>
              <a:arcTo wR="2076926" hR="2076926" stAng="4842923" swAng="1114155"/>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D112E1BE-7DF5-434A-85B7-1BCD2C0698DD}">
      <dsp:nvSpPr>
        <dsp:cNvPr id="0" name=""/>
        <dsp:cNvSpPr/>
      </dsp:nvSpPr>
      <dsp:spPr>
        <a:xfrm>
          <a:off x="2175949" y="3950794"/>
          <a:ext cx="1118620" cy="727103"/>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9530" tIns="49530" rIns="49530" bIns="49530" numCol="1" spcCol="1270" anchor="ctr" anchorCtr="0">
          <a:noAutofit/>
        </a:bodyPr>
        <a:lstStyle/>
        <a:p>
          <a:pPr lvl="0" algn="ctr" defTabSz="577850" rtl="1">
            <a:lnSpc>
              <a:spcPct val="90000"/>
            </a:lnSpc>
            <a:spcBef>
              <a:spcPct val="0"/>
            </a:spcBef>
            <a:spcAft>
              <a:spcPct val="35000"/>
            </a:spcAft>
          </a:pPr>
          <a:r>
            <a:rPr lang="ar-SA" sz="1300" kern="1200" dirty="0" smtClean="0"/>
            <a:t>استخدام حالة أسهل ( أرقام صغيرة )</a:t>
          </a:r>
          <a:endParaRPr lang="ar-SA" sz="1300" kern="1200" dirty="0"/>
        </a:p>
      </dsp:txBody>
      <dsp:txXfrm>
        <a:off x="2211443" y="3986288"/>
        <a:ext cx="1047632" cy="656115"/>
      </dsp:txXfrm>
    </dsp:sp>
    <dsp:sp modelId="{DB0434AC-7A2C-428E-8840-F1E7F6ECAD48}">
      <dsp:nvSpPr>
        <dsp:cNvPr id="0" name=""/>
        <dsp:cNvSpPr/>
      </dsp:nvSpPr>
      <dsp:spPr>
        <a:xfrm>
          <a:off x="1559477" y="366173"/>
          <a:ext cx="4153853" cy="4153853"/>
        </a:xfrm>
        <a:custGeom>
          <a:avLst/>
          <a:gdLst/>
          <a:ahLst/>
          <a:cxnLst/>
          <a:rect l="0" t="0" r="0" b="0"/>
          <a:pathLst>
            <a:path>
              <a:moveTo>
                <a:pt x="642441" y="3578884"/>
              </a:moveTo>
              <a:arcTo wR="2076926" hR="2076926" stAng="8021023" swAng="1359640"/>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313AF931-ECF7-4F90-BE8C-33930AFCB3B0}">
      <dsp:nvSpPr>
        <dsp:cNvPr id="0" name=""/>
        <dsp:cNvSpPr/>
      </dsp:nvSpPr>
      <dsp:spPr>
        <a:xfrm>
          <a:off x="1052240" y="2541708"/>
          <a:ext cx="1118620" cy="727103"/>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9530" tIns="49530" rIns="49530" bIns="49530" numCol="1" spcCol="1270" anchor="ctr" anchorCtr="0">
          <a:noAutofit/>
        </a:bodyPr>
        <a:lstStyle/>
        <a:p>
          <a:pPr lvl="0" algn="ctr" defTabSz="577850" rtl="1">
            <a:lnSpc>
              <a:spcPct val="90000"/>
            </a:lnSpc>
            <a:spcBef>
              <a:spcPct val="0"/>
            </a:spcBef>
            <a:spcAft>
              <a:spcPct val="35000"/>
            </a:spcAft>
          </a:pPr>
          <a:r>
            <a:rPr lang="ar-SA" sz="1300" kern="1200" dirty="0" smtClean="0"/>
            <a:t>البحث عن نمط</a:t>
          </a:r>
          <a:endParaRPr lang="ar-SA" sz="1300" kern="1200" dirty="0"/>
        </a:p>
      </dsp:txBody>
      <dsp:txXfrm>
        <a:off x="1087734" y="2577202"/>
        <a:ext cx="1047632" cy="656115"/>
      </dsp:txXfrm>
    </dsp:sp>
    <dsp:sp modelId="{75B6393D-7F19-40D1-9291-99DFC9F99C5C}">
      <dsp:nvSpPr>
        <dsp:cNvPr id="0" name=""/>
        <dsp:cNvSpPr/>
      </dsp:nvSpPr>
      <dsp:spPr>
        <a:xfrm>
          <a:off x="1559477" y="366173"/>
          <a:ext cx="4153853" cy="4153853"/>
        </a:xfrm>
        <a:custGeom>
          <a:avLst/>
          <a:gdLst/>
          <a:ahLst/>
          <a:cxnLst/>
          <a:rect l="0" t="0" r="0" b="0"/>
          <a:pathLst>
            <a:path>
              <a:moveTo>
                <a:pt x="1868" y="2165016"/>
              </a:moveTo>
              <a:arcTo wR="2076926" hR="2076926" stAng="10654149" swAng="1727068"/>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52285320-CD1F-4F2D-A102-F9F0C33B3CDE}">
      <dsp:nvSpPr>
        <dsp:cNvPr id="0" name=""/>
        <dsp:cNvSpPr/>
      </dsp:nvSpPr>
      <dsp:spPr>
        <a:xfrm>
          <a:off x="1453287" y="784606"/>
          <a:ext cx="1118620" cy="727103"/>
        </a:xfrm>
        <a:prstGeom prst="roundRect">
          <a:avLst/>
        </a:prstGeom>
        <a:gradFill rotWithShape="0">
          <a:gsLst>
            <a:gs pos="0">
              <a:schemeClr val="accent1">
                <a:hueOff val="0"/>
                <a:satOff val="0"/>
                <a:lumOff val="0"/>
                <a:alphaOff val="0"/>
                <a:lumMod val="110000"/>
                <a:satMod val="105000"/>
                <a:tint val="67000"/>
              </a:schemeClr>
            </a:gs>
            <a:gs pos="50000">
              <a:schemeClr val="accent1">
                <a:hueOff val="0"/>
                <a:satOff val="0"/>
                <a:lumOff val="0"/>
                <a:alphaOff val="0"/>
                <a:lumMod val="105000"/>
                <a:satMod val="103000"/>
                <a:tint val="73000"/>
              </a:schemeClr>
            </a:gs>
            <a:gs pos="100000">
              <a:schemeClr val="accent1">
                <a:hueOff val="0"/>
                <a:satOff val="0"/>
                <a:lumOff val="0"/>
                <a:alphaOff val="0"/>
                <a:lumMod val="105000"/>
                <a:satMod val="109000"/>
                <a:tint val="81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9530" tIns="49530" rIns="49530" bIns="49530" numCol="1" spcCol="1270" anchor="ctr" anchorCtr="0">
          <a:noAutofit/>
        </a:bodyPr>
        <a:lstStyle/>
        <a:p>
          <a:pPr lvl="0" algn="ctr" defTabSz="577850" rtl="1">
            <a:lnSpc>
              <a:spcPct val="90000"/>
            </a:lnSpc>
            <a:spcBef>
              <a:spcPct val="0"/>
            </a:spcBef>
            <a:spcAft>
              <a:spcPct val="35000"/>
            </a:spcAft>
          </a:pPr>
          <a:r>
            <a:rPr lang="ar-SA" sz="1300" kern="1200" dirty="0" smtClean="0"/>
            <a:t>التنبؤ والتأكد</a:t>
          </a:r>
          <a:endParaRPr lang="ar-SA" sz="1300" kern="1200" dirty="0"/>
        </a:p>
      </dsp:txBody>
      <dsp:txXfrm>
        <a:off x="1488781" y="820100"/>
        <a:ext cx="1047632" cy="656115"/>
      </dsp:txXfrm>
    </dsp:sp>
    <dsp:sp modelId="{C8125FBF-6253-4016-A3BD-DDAAD18C2280}">
      <dsp:nvSpPr>
        <dsp:cNvPr id="0" name=""/>
        <dsp:cNvSpPr/>
      </dsp:nvSpPr>
      <dsp:spPr>
        <a:xfrm>
          <a:off x="1559477" y="366173"/>
          <a:ext cx="4153853" cy="4153853"/>
        </a:xfrm>
        <a:custGeom>
          <a:avLst/>
          <a:gdLst/>
          <a:ahLst/>
          <a:cxnLst/>
          <a:rect l="0" t="0" r="0" b="0"/>
          <a:pathLst>
            <a:path>
              <a:moveTo>
                <a:pt x="832881" y="413804"/>
              </a:moveTo>
              <a:arcTo wR="2076926" hR="2076926" stAng="13992172" swAng="1257724"/>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flipH="1">
            <a:off x="3886200" y="0"/>
            <a:ext cx="2971800" cy="457200"/>
          </a:xfrm>
          <a:prstGeom prst="rect">
            <a:avLst/>
          </a:prstGeom>
        </p:spPr>
        <p:txBody>
          <a:bodyPr vert="horz" lIns="91440" tIns="45720" rIns="91440" bIns="45720" rtlCol="1"/>
          <a:lstStyle>
            <a:lvl1pPr algn="r" rtl="1">
              <a:defRPr sz="1200"/>
            </a:lvl1pPr>
          </a:lstStyle>
          <a:p>
            <a:pPr algn="r" rtl="1"/>
            <a:endParaRPr lang="ar-SA">
              <a:latin typeface="Tahoma" panose="020B0604030504040204" pitchFamily="34" charset="0"/>
              <a:ea typeface="Tahoma" panose="020B0604030504040204" pitchFamily="34" charset="0"/>
              <a:cs typeface="Tahoma" panose="020B0604030504040204" pitchFamily="34" charset="0"/>
            </a:endParaRPr>
          </a:p>
        </p:txBody>
      </p:sp>
      <p:sp>
        <p:nvSpPr>
          <p:cNvPr id="3" name="عنصر نائب للتاريخ 2"/>
          <p:cNvSpPr>
            <a:spLocks noGrp="1"/>
          </p:cNvSpPr>
          <p:nvPr>
            <p:ph type="dt" sz="quarter" idx="1"/>
          </p:nvPr>
        </p:nvSpPr>
        <p:spPr>
          <a:xfrm flipH="1">
            <a:off x="1587" y="0"/>
            <a:ext cx="2971800" cy="457200"/>
          </a:xfrm>
          <a:prstGeom prst="rect">
            <a:avLst/>
          </a:prstGeom>
        </p:spPr>
        <p:txBody>
          <a:bodyPr vert="horz" lIns="91440" tIns="45720" rIns="91440" bIns="45720" rtlCol="1"/>
          <a:lstStyle>
            <a:lvl1pPr algn="r" rtl="1">
              <a:defRPr sz="1200"/>
            </a:lvl1pPr>
          </a:lstStyle>
          <a:p>
            <a:pPr algn="l" rtl="1"/>
            <a:fld id="{BDB951AD-F547-476E-BAFB-E6FBC0B7F413}" type="datetime1">
              <a:rPr lang="ar-SA" smtClean="0">
                <a:latin typeface="Tahoma" panose="020B0604030504040204" pitchFamily="34" charset="0"/>
                <a:ea typeface="Tahoma" panose="020B0604030504040204" pitchFamily="34" charset="0"/>
                <a:cs typeface="Tahoma" panose="020B0604030504040204" pitchFamily="34" charset="0"/>
              </a:rPr>
              <a:pPr algn="l" rtl="1"/>
              <a:t>20/08/41</a:t>
            </a:fld>
            <a:endParaRPr lang="ar-SA">
              <a:latin typeface="Tahoma" panose="020B0604030504040204" pitchFamily="34" charset="0"/>
              <a:ea typeface="Tahoma" panose="020B0604030504040204" pitchFamily="34" charset="0"/>
              <a:cs typeface="Tahoma" panose="020B0604030504040204" pitchFamily="34" charset="0"/>
            </a:endParaRPr>
          </a:p>
        </p:txBody>
      </p:sp>
      <p:sp>
        <p:nvSpPr>
          <p:cNvPr id="4" name="عنصر نائب لتذييل الصفحة 3"/>
          <p:cNvSpPr>
            <a:spLocks noGrp="1"/>
          </p:cNvSpPr>
          <p:nvPr>
            <p:ph type="ftr" sz="quarter" idx="2"/>
          </p:nvPr>
        </p:nvSpPr>
        <p:spPr>
          <a:xfrm flipH="1">
            <a:off x="3886200" y="8685213"/>
            <a:ext cx="2971800" cy="457200"/>
          </a:xfrm>
          <a:prstGeom prst="rect">
            <a:avLst/>
          </a:prstGeom>
        </p:spPr>
        <p:txBody>
          <a:bodyPr vert="horz" lIns="91440" tIns="45720" rIns="91440" bIns="45720" rtlCol="1" anchor="b"/>
          <a:lstStyle>
            <a:lvl1pPr algn="r" rtl="1">
              <a:defRPr sz="1200"/>
            </a:lvl1pPr>
          </a:lstStyle>
          <a:p>
            <a:pPr algn="r" rtl="1"/>
            <a:endParaRPr lang="ar-SA">
              <a:latin typeface="Tahoma" panose="020B0604030504040204" pitchFamily="34" charset="0"/>
              <a:ea typeface="Tahoma" panose="020B0604030504040204" pitchFamily="34" charset="0"/>
              <a:cs typeface="Tahoma" panose="020B0604030504040204" pitchFamily="34" charset="0"/>
            </a:endParaRPr>
          </a:p>
        </p:txBody>
      </p:sp>
      <p:sp>
        <p:nvSpPr>
          <p:cNvPr id="5" name="عنصر نائب لرقم الشريحة 4"/>
          <p:cNvSpPr>
            <a:spLocks noGrp="1"/>
          </p:cNvSpPr>
          <p:nvPr>
            <p:ph type="sldNum" sz="quarter" idx="3"/>
          </p:nvPr>
        </p:nvSpPr>
        <p:spPr>
          <a:xfrm flipH="1">
            <a:off x="1587" y="8685213"/>
            <a:ext cx="2971800" cy="457200"/>
          </a:xfrm>
          <a:prstGeom prst="rect">
            <a:avLst/>
          </a:prstGeom>
        </p:spPr>
        <p:txBody>
          <a:bodyPr vert="horz" lIns="91440" tIns="45720" rIns="91440" bIns="45720" rtlCol="1" anchor="b"/>
          <a:lstStyle>
            <a:lvl1pPr algn="r" rtl="1">
              <a:defRPr sz="1200"/>
            </a:lvl1pPr>
          </a:lstStyle>
          <a:p>
            <a:pPr algn="l" rtl="1"/>
            <a:fld id="{7C119DBA-4540-49B3-8FA9-6259387ECF9E}" type="slidenum">
              <a:rPr lang="ar-SA">
                <a:latin typeface="Tahoma" panose="020B0604030504040204" pitchFamily="34" charset="0"/>
                <a:ea typeface="Tahoma" panose="020B0604030504040204" pitchFamily="34" charset="0"/>
                <a:cs typeface="Tahoma" panose="020B0604030504040204" pitchFamily="34" charset="0"/>
              </a:rPr>
              <a:pPr algn="l" rtl="1"/>
              <a:t>‹#›</a:t>
            </a:fld>
            <a:endParaRPr lang="ar-SA">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xmlns="" val="358761985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flipH="1">
            <a:off x="3886200" y="0"/>
            <a:ext cx="2971800" cy="457200"/>
          </a:xfrm>
          <a:prstGeom prst="rect">
            <a:avLst/>
          </a:prstGeom>
        </p:spPr>
        <p:txBody>
          <a:bodyPr vert="horz" lIns="91440" tIns="45720" rIns="91440" bIns="45720" rtlCol="1"/>
          <a:lstStyle>
            <a:lvl1pPr algn="r" rtl="1">
              <a:defRPr sz="1200">
                <a:latin typeface="Tahoma" panose="020B0604030504040204" pitchFamily="34" charset="0"/>
                <a:ea typeface="Tahoma" panose="020B0604030504040204" pitchFamily="34" charset="0"/>
                <a:cs typeface="Tahoma" panose="020B0604030504040204" pitchFamily="34" charset="0"/>
              </a:defRPr>
            </a:lvl1pPr>
          </a:lstStyle>
          <a:p>
            <a:endParaRPr lang="ar-SA" noProof="0"/>
          </a:p>
        </p:txBody>
      </p:sp>
      <p:sp>
        <p:nvSpPr>
          <p:cNvPr id="3" name="عنصر نائب للتاريخ 2"/>
          <p:cNvSpPr>
            <a:spLocks noGrp="1"/>
          </p:cNvSpPr>
          <p:nvPr>
            <p:ph type="dt" idx="1"/>
          </p:nvPr>
        </p:nvSpPr>
        <p:spPr>
          <a:xfrm flipH="1">
            <a:off x="1587" y="0"/>
            <a:ext cx="2971800" cy="457200"/>
          </a:xfrm>
          <a:prstGeom prst="rect">
            <a:avLst/>
          </a:prstGeom>
        </p:spPr>
        <p:txBody>
          <a:bodyPr vert="horz" lIns="91440" tIns="45720" rIns="91440" bIns="45720" rtlCol="1"/>
          <a:lstStyle>
            <a:lvl1pPr algn="r" rtl="1">
              <a:defRPr sz="1200">
                <a:latin typeface="Tahoma" panose="020B0604030504040204" pitchFamily="34" charset="0"/>
                <a:ea typeface="Tahoma" panose="020B0604030504040204" pitchFamily="34" charset="0"/>
                <a:cs typeface="Tahoma" panose="020B0604030504040204" pitchFamily="34" charset="0"/>
              </a:defRPr>
            </a:lvl1pPr>
          </a:lstStyle>
          <a:p>
            <a:pPr algn="l"/>
            <a:fld id="{BF134F79-7BBA-4FE9-8D1B-C7E80888C288}" type="datetime1">
              <a:rPr lang="ar-SA" smtClean="0"/>
              <a:pPr algn="l"/>
              <a:t>20/08/41</a:t>
            </a:fld>
            <a:endParaRPr lang="ar-SA" dirty="0"/>
          </a:p>
        </p:txBody>
      </p:sp>
      <p:sp>
        <p:nvSpPr>
          <p:cNvPr id="4" name="عنصر نائب لصورة الشريحة 3"/>
          <p:cNvSpPr>
            <a:spLocks noGrp="1" noRot="1" noChangeAspect="1"/>
          </p:cNvSpPr>
          <p:nvPr>
            <p:ph type="sldImg" idx="2"/>
          </p:nvPr>
        </p:nvSpPr>
        <p:spPr>
          <a:xfrm>
            <a:off x="382587" y="685800"/>
            <a:ext cx="6092825" cy="3429000"/>
          </a:xfrm>
          <a:prstGeom prst="rect">
            <a:avLst/>
          </a:prstGeom>
          <a:noFill/>
          <a:ln w="12700">
            <a:solidFill>
              <a:prstClr val="black"/>
            </a:solidFill>
          </a:ln>
        </p:spPr>
        <p:txBody>
          <a:bodyPr vert="horz" lIns="91440" tIns="45720" rIns="91440" bIns="45720" rtlCol="1" anchor="ctr"/>
          <a:lstStyle/>
          <a:p>
            <a:pPr rtl="1"/>
            <a:endParaRPr lang="ar-SA" noProof="0"/>
          </a:p>
        </p:txBody>
      </p:sp>
      <p:sp>
        <p:nvSpPr>
          <p:cNvPr id="5" name="عنصر نائب للملاحظات 4"/>
          <p:cNvSpPr>
            <a:spLocks noGrp="1"/>
          </p:cNvSpPr>
          <p:nvPr>
            <p:ph type="body" sz="quarter" idx="3"/>
          </p:nvPr>
        </p:nvSpPr>
        <p:spPr>
          <a:xfrm flipH="1">
            <a:off x="685800" y="4343400"/>
            <a:ext cx="5486400" cy="4114800"/>
          </a:xfrm>
          <a:prstGeom prst="rect">
            <a:avLst/>
          </a:prstGeom>
        </p:spPr>
        <p:txBody>
          <a:bodyPr vert="horz" lIns="91440" tIns="45720" rIns="91440" bIns="45720" rtlCol="1"/>
          <a:lstStyle/>
          <a:p>
            <a:pPr lvl="0" rtl="1"/>
            <a:r>
              <a:rPr lang="ar-SA" noProof="0" dirty="0"/>
              <a:t>انقر لتحرير أنماط النص الرئيسي</a:t>
            </a:r>
          </a:p>
          <a:p>
            <a:pPr lvl="1" rtl="1"/>
            <a:r>
              <a:rPr lang="ar-SA" noProof="0" dirty="0"/>
              <a:t>المستوى الثاني</a:t>
            </a:r>
          </a:p>
          <a:p>
            <a:pPr lvl="2" rtl="1"/>
            <a:r>
              <a:rPr lang="ar-SA" noProof="0" dirty="0"/>
              <a:t>المستوى الثالث</a:t>
            </a:r>
          </a:p>
          <a:p>
            <a:pPr lvl="3" rtl="1"/>
            <a:r>
              <a:rPr lang="ar-SA" noProof="0" dirty="0"/>
              <a:t>المستوى الرابع</a:t>
            </a:r>
          </a:p>
          <a:p>
            <a:pPr lvl="4" rtl="1"/>
            <a:r>
              <a:rPr lang="ar-SA" noProof="0" dirty="0"/>
              <a:t>المستوى الخامس</a:t>
            </a:r>
          </a:p>
        </p:txBody>
      </p:sp>
      <p:sp>
        <p:nvSpPr>
          <p:cNvPr id="6" name="عنصر نائب للتذييل 5"/>
          <p:cNvSpPr>
            <a:spLocks noGrp="1"/>
          </p:cNvSpPr>
          <p:nvPr>
            <p:ph type="ftr" sz="quarter" idx="4"/>
          </p:nvPr>
        </p:nvSpPr>
        <p:spPr>
          <a:xfrm flipH="1">
            <a:off x="3886200" y="8685213"/>
            <a:ext cx="2971800" cy="457200"/>
          </a:xfrm>
          <a:prstGeom prst="rect">
            <a:avLst/>
          </a:prstGeom>
        </p:spPr>
        <p:txBody>
          <a:bodyPr vert="horz" lIns="91440" tIns="45720" rIns="91440" bIns="45720" rtlCol="1" anchor="b"/>
          <a:lstStyle>
            <a:lvl1pPr algn="r" rtl="1">
              <a:defRPr sz="1200">
                <a:latin typeface="Tahoma" panose="020B0604030504040204" pitchFamily="34" charset="0"/>
                <a:ea typeface="Tahoma" panose="020B0604030504040204" pitchFamily="34" charset="0"/>
                <a:cs typeface="Tahoma" panose="020B0604030504040204" pitchFamily="34" charset="0"/>
              </a:defRPr>
            </a:lvl1pPr>
          </a:lstStyle>
          <a:p>
            <a:endParaRPr lang="ar-SA" noProof="0"/>
          </a:p>
        </p:txBody>
      </p:sp>
      <p:sp>
        <p:nvSpPr>
          <p:cNvPr id="7" name="عنصر نائب لرقم الشريحة 6"/>
          <p:cNvSpPr>
            <a:spLocks noGrp="1"/>
          </p:cNvSpPr>
          <p:nvPr>
            <p:ph type="sldNum" sz="quarter" idx="5"/>
          </p:nvPr>
        </p:nvSpPr>
        <p:spPr>
          <a:xfrm flipH="1">
            <a:off x="1587" y="8685213"/>
            <a:ext cx="2971800" cy="457200"/>
          </a:xfrm>
          <a:prstGeom prst="rect">
            <a:avLst/>
          </a:prstGeom>
        </p:spPr>
        <p:txBody>
          <a:bodyPr vert="horz" lIns="91440" tIns="45720" rIns="91440" bIns="45720" rtlCol="1" anchor="b"/>
          <a:lstStyle>
            <a:lvl1pPr algn="l" rtl="1">
              <a:defRPr sz="1200">
                <a:latin typeface="Tahoma" panose="020B0604030504040204" pitchFamily="34" charset="0"/>
                <a:ea typeface="Tahoma" panose="020B0604030504040204" pitchFamily="34" charset="0"/>
                <a:cs typeface="Tahoma" panose="020B0604030504040204" pitchFamily="34" charset="0"/>
              </a:defRPr>
            </a:lvl1pPr>
          </a:lstStyle>
          <a:p>
            <a:fld id="{E3B36274-F2B9-4C45-BBB4-0EDF4CD651A7}" type="slidenum">
              <a:rPr lang="ar-SA" smtClean="0"/>
              <a:pPr/>
              <a:t>‹#›</a:t>
            </a:fld>
            <a:endParaRPr lang="ar-SA" dirty="0"/>
          </a:p>
        </p:txBody>
      </p:sp>
    </p:spTree>
    <p:extLst>
      <p:ext uri="{BB962C8B-B14F-4D97-AF65-F5344CB8AC3E}">
        <p14:creationId xmlns:p14="http://schemas.microsoft.com/office/powerpoint/2010/main" xmlns="" val="2147688584"/>
      </p:ext>
    </p:extLst>
  </p:cSld>
  <p:clrMap bg1="lt1" tx1="dk1" bg2="lt2" tx2="dk2" accent1="accent1" accent2="accent2" accent3="accent3" accent4="accent4" accent5="accent5" accent6="accent6" hlink="hlink" folHlink="folHlink"/>
  <p:hf hdr="0" ftr="0" dt="0"/>
  <p:notesStyle>
    <a:lvl1pPr marL="0" algn="r" defTabSz="914400" rtl="1" eaLnBrk="1" latinLnBrk="0" hangingPunct="1">
      <a:defRPr sz="12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457200" algn="r" defTabSz="914400" rtl="1" eaLnBrk="1" latinLnBrk="0" hangingPunct="1">
      <a:defRPr sz="12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914400" algn="r" defTabSz="914400" rtl="1" eaLnBrk="1" latinLnBrk="0" hangingPunct="1">
      <a:defRPr sz="12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1371600" algn="r" defTabSz="914400" rtl="1" eaLnBrk="1" latinLnBrk="0" hangingPunct="1">
      <a:defRPr sz="12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828800" algn="r" defTabSz="914400" rtl="1" eaLnBrk="1" latinLnBrk="0" hangingPunct="1">
      <a:defRPr sz="12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382588" y="685800"/>
            <a:ext cx="6092825" cy="3429000"/>
          </a:xfrm>
        </p:spPr>
      </p:sp>
      <p:sp>
        <p:nvSpPr>
          <p:cNvPr id="3" name="عنصر نائب للملاحظات 2"/>
          <p:cNvSpPr>
            <a:spLocks noGrp="1"/>
          </p:cNvSpPr>
          <p:nvPr>
            <p:ph type="body" idx="1"/>
          </p:nvPr>
        </p:nvSpPr>
        <p:spPr/>
        <p:txBody>
          <a:bodyPr rtlCol="1"/>
          <a:lstStyle/>
          <a:p>
            <a:pPr rtl="1"/>
            <a:endParaRPr lang="ar-SA">
              <a:latin typeface="Tahoma" panose="020B0604030504040204" pitchFamily="34" charset="0"/>
              <a:ea typeface="Tahoma" panose="020B0604030504040204" pitchFamily="34" charset="0"/>
              <a:cs typeface="Tahoma" panose="020B0604030504040204" pitchFamily="34" charset="0"/>
            </a:endParaRPr>
          </a:p>
        </p:txBody>
      </p:sp>
      <p:sp>
        <p:nvSpPr>
          <p:cNvPr id="4" name="عنصر نائب لرقم الشريحة 3"/>
          <p:cNvSpPr>
            <a:spLocks noGrp="1"/>
          </p:cNvSpPr>
          <p:nvPr>
            <p:ph type="sldNum" sz="quarter" idx="10"/>
          </p:nvPr>
        </p:nvSpPr>
        <p:spPr/>
        <p:txBody>
          <a:bodyPr rtlCol="1"/>
          <a:lstStyle/>
          <a:p>
            <a:pPr algn="l" rtl="1"/>
            <a:fld id="{E3B36274-F2B9-4C45-BBB4-0EDF4CD651A7}" type="slidenum">
              <a:rPr lang="ar-SA" smtClean="0">
                <a:latin typeface="Tahoma" panose="020B0604030504040204" pitchFamily="34" charset="0"/>
                <a:ea typeface="Tahoma" panose="020B0604030504040204" pitchFamily="34" charset="0"/>
                <a:cs typeface="Tahoma" panose="020B0604030504040204" pitchFamily="34" charset="0"/>
              </a:rPr>
              <a:pPr algn="l" rtl="1"/>
              <a:t>1</a:t>
            </a:fld>
            <a:endParaRPr lang="ar-SA"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xmlns="" val="5094412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382588" y="685800"/>
            <a:ext cx="6092825" cy="3429000"/>
          </a:xfrm>
        </p:spPr>
      </p:sp>
      <p:sp>
        <p:nvSpPr>
          <p:cNvPr id="3" name="عنصر نائب للملاحظات 2"/>
          <p:cNvSpPr>
            <a:spLocks noGrp="1"/>
          </p:cNvSpPr>
          <p:nvPr>
            <p:ph type="body" idx="1"/>
          </p:nvPr>
        </p:nvSpPr>
        <p:spPr/>
        <p:txBody>
          <a:bodyPr/>
          <a:lstStyle/>
          <a:p>
            <a:endParaRPr lang="ar-SA">
              <a:latin typeface="Tahoma" panose="020B0604030504040204" pitchFamily="34" charset="0"/>
              <a:ea typeface="Tahoma" panose="020B0604030504040204" pitchFamily="34" charset="0"/>
              <a:cs typeface="Tahoma" panose="020B0604030504040204" pitchFamily="34" charset="0"/>
            </a:endParaRPr>
          </a:p>
        </p:txBody>
      </p:sp>
      <p:sp>
        <p:nvSpPr>
          <p:cNvPr id="4" name="عنصر نائب لرقم الشريحة 3"/>
          <p:cNvSpPr>
            <a:spLocks noGrp="1"/>
          </p:cNvSpPr>
          <p:nvPr>
            <p:ph type="sldNum" sz="quarter" idx="5"/>
          </p:nvPr>
        </p:nvSpPr>
        <p:spPr/>
        <p:txBody>
          <a:bodyPr/>
          <a:lstStyle/>
          <a:p>
            <a:pPr algn="l" rtl="1"/>
            <a:fld id="{E3B36274-F2B9-4C45-BBB4-0EDF4CD651A7}" type="slidenum">
              <a:rPr lang="ar-SA" smtClean="0">
                <a:latin typeface="Tahoma" panose="020B0604030504040204" pitchFamily="34" charset="0"/>
                <a:ea typeface="Tahoma" panose="020B0604030504040204" pitchFamily="34" charset="0"/>
                <a:cs typeface="Tahoma" panose="020B0604030504040204" pitchFamily="34" charset="0"/>
              </a:rPr>
              <a:pPr algn="l" rtl="1"/>
              <a:t>11</a:t>
            </a:fld>
            <a:endParaRPr lang="ar-SA"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xmlns="" val="9898392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382588" y="685800"/>
            <a:ext cx="6092825" cy="3429000"/>
          </a:xfrm>
        </p:spPr>
      </p:sp>
      <p:sp>
        <p:nvSpPr>
          <p:cNvPr id="3" name="عنصر نائب للملاحظات 2"/>
          <p:cNvSpPr>
            <a:spLocks noGrp="1"/>
          </p:cNvSpPr>
          <p:nvPr>
            <p:ph type="body" idx="1"/>
          </p:nvPr>
        </p:nvSpPr>
        <p:spPr/>
        <p:txBody>
          <a:bodyPr/>
          <a:lstStyle/>
          <a:p>
            <a:endParaRPr lang="ar-SA">
              <a:latin typeface="Tahoma" panose="020B0604030504040204" pitchFamily="34" charset="0"/>
              <a:ea typeface="Tahoma" panose="020B0604030504040204" pitchFamily="34" charset="0"/>
              <a:cs typeface="Tahoma" panose="020B0604030504040204" pitchFamily="34" charset="0"/>
            </a:endParaRPr>
          </a:p>
        </p:txBody>
      </p:sp>
      <p:sp>
        <p:nvSpPr>
          <p:cNvPr id="4" name="عنصر نائب لرقم الشريحة 3"/>
          <p:cNvSpPr>
            <a:spLocks noGrp="1"/>
          </p:cNvSpPr>
          <p:nvPr>
            <p:ph type="sldNum" sz="quarter" idx="5"/>
          </p:nvPr>
        </p:nvSpPr>
        <p:spPr/>
        <p:txBody>
          <a:bodyPr/>
          <a:lstStyle/>
          <a:p>
            <a:pPr algn="l" rtl="1"/>
            <a:fld id="{E3B36274-F2B9-4C45-BBB4-0EDF4CD651A7}" type="slidenum">
              <a:rPr lang="ar-SA" smtClean="0">
                <a:latin typeface="Tahoma" panose="020B0604030504040204" pitchFamily="34" charset="0"/>
                <a:ea typeface="Tahoma" panose="020B0604030504040204" pitchFamily="34" charset="0"/>
                <a:cs typeface="Tahoma" panose="020B0604030504040204" pitchFamily="34" charset="0"/>
              </a:rPr>
              <a:pPr algn="l" rtl="1"/>
              <a:t>2</a:t>
            </a:fld>
            <a:endParaRPr lang="ar-SA"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xmlns="" val="33721966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382588" y="685800"/>
            <a:ext cx="6092825" cy="3429000"/>
          </a:xfrm>
        </p:spPr>
      </p:sp>
      <p:sp>
        <p:nvSpPr>
          <p:cNvPr id="3" name="عنصر نائب للملاحظات 2"/>
          <p:cNvSpPr>
            <a:spLocks noGrp="1"/>
          </p:cNvSpPr>
          <p:nvPr>
            <p:ph type="body" idx="1"/>
          </p:nvPr>
        </p:nvSpPr>
        <p:spPr/>
        <p:txBody>
          <a:bodyPr/>
          <a:lstStyle/>
          <a:p>
            <a:endParaRPr lang="ar-SA">
              <a:latin typeface="Tahoma" panose="020B0604030504040204" pitchFamily="34" charset="0"/>
              <a:ea typeface="Tahoma" panose="020B0604030504040204" pitchFamily="34" charset="0"/>
              <a:cs typeface="Tahoma" panose="020B0604030504040204" pitchFamily="34" charset="0"/>
            </a:endParaRPr>
          </a:p>
        </p:txBody>
      </p:sp>
      <p:sp>
        <p:nvSpPr>
          <p:cNvPr id="4" name="عنصر نائب لرقم الشريحة 3"/>
          <p:cNvSpPr>
            <a:spLocks noGrp="1"/>
          </p:cNvSpPr>
          <p:nvPr>
            <p:ph type="sldNum" sz="quarter" idx="5"/>
          </p:nvPr>
        </p:nvSpPr>
        <p:spPr/>
        <p:txBody>
          <a:bodyPr/>
          <a:lstStyle/>
          <a:p>
            <a:pPr algn="l" rtl="1"/>
            <a:fld id="{E3B36274-F2B9-4C45-BBB4-0EDF4CD651A7}" type="slidenum">
              <a:rPr lang="ar-SA" smtClean="0">
                <a:latin typeface="Tahoma" panose="020B0604030504040204" pitchFamily="34" charset="0"/>
                <a:ea typeface="Tahoma" panose="020B0604030504040204" pitchFamily="34" charset="0"/>
                <a:cs typeface="Tahoma" panose="020B0604030504040204" pitchFamily="34" charset="0"/>
              </a:rPr>
              <a:pPr algn="l" rtl="1"/>
              <a:t>4</a:t>
            </a:fld>
            <a:endParaRPr lang="ar-SA"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xmlns="" val="19418089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382588" y="685800"/>
            <a:ext cx="6092825" cy="3429000"/>
          </a:xfrm>
        </p:spPr>
      </p:sp>
      <p:sp>
        <p:nvSpPr>
          <p:cNvPr id="3" name="عنصر نائب للملاحظات 2"/>
          <p:cNvSpPr>
            <a:spLocks noGrp="1"/>
          </p:cNvSpPr>
          <p:nvPr>
            <p:ph type="body" idx="1"/>
          </p:nvPr>
        </p:nvSpPr>
        <p:spPr/>
        <p:txBody>
          <a:bodyPr/>
          <a:lstStyle/>
          <a:p>
            <a:endParaRPr lang="ar-SA">
              <a:latin typeface="Tahoma" panose="020B0604030504040204" pitchFamily="34" charset="0"/>
              <a:ea typeface="Tahoma" panose="020B0604030504040204" pitchFamily="34" charset="0"/>
              <a:cs typeface="Tahoma" panose="020B0604030504040204" pitchFamily="34" charset="0"/>
            </a:endParaRPr>
          </a:p>
        </p:txBody>
      </p:sp>
      <p:sp>
        <p:nvSpPr>
          <p:cNvPr id="4" name="عنصر نائب لرقم الشريحة 3"/>
          <p:cNvSpPr>
            <a:spLocks noGrp="1"/>
          </p:cNvSpPr>
          <p:nvPr>
            <p:ph type="sldNum" sz="quarter" idx="5"/>
          </p:nvPr>
        </p:nvSpPr>
        <p:spPr/>
        <p:txBody>
          <a:bodyPr/>
          <a:lstStyle/>
          <a:p>
            <a:pPr algn="l" rtl="1"/>
            <a:fld id="{E3B36274-F2B9-4C45-BBB4-0EDF4CD651A7}" type="slidenum">
              <a:rPr lang="ar-SA" smtClean="0">
                <a:latin typeface="Tahoma" panose="020B0604030504040204" pitchFamily="34" charset="0"/>
                <a:ea typeface="Tahoma" panose="020B0604030504040204" pitchFamily="34" charset="0"/>
                <a:cs typeface="Tahoma" panose="020B0604030504040204" pitchFamily="34" charset="0"/>
              </a:rPr>
              <a:pPr algn="l" rtl="1"/>
              <a:t>5</a:t>
            </a:fld>
            <a:endParaRPr lang="ar-SA"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xmlns="" val="34479405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382588" y="685800"/>
            <a:ext cx="6092825" cy="3429000"/>
          </a:xfrm>
        </p:spPr>
      </p:sp>
      <p:sp>
        <p:nvSpPr>
          <p:cNvPr id="3" name="عنصر نائب للملاحظات 2"/>
          <p:cNvSpPr>
            <a:spLocks noGrp="1"/>
          </p:cNvSpPr>
          <p:nvPr>
            <p:ph type="body" idx="1"/>
          </p:nvPr>
        </p:nvSpPr>
        <p:spPr/>
        <p:txBody>
          <a:bodyPr/>
          <a:lstStyle/>
          <a:p>
            <a:endParaRPr lang="ar-SA">
              <a:latin typeface="Tahoma" panose="020B0604030504040204" pitchFamily="34" charset="0"/>
              <a:ea typeface="Tahoma" panose="020B0604030504040204" pitchFamily="34" charset="0"/>
              <a:cs typeface="Tahoma" panose="020B0604030504040204" pitchFamily="34" charset="0"/>
            </a:endParaRPr>
          </a:p>
        </p:txBody>
      </p:sp>
      <p:sp>
        <p:nvSpPr>
          <p:cNvPr id="4" name="عنصر نائب لرقم الشريحة 3"/>
          <p:cNvSpPr>
            <a:spLocks noGrp="1"/>
          </p:cNvSpPr>
          <p:nvPr>
            <p:ph type="sldNum" sz="quarter" idx="5"/>
          </p:nvPr>
        </p:nvSpPr>
        <p:spPr/>
        <p:txBody>
          <a:bodyPr/>
          <a:lstStyle/>
          <a:p>
            <a:pPr algn="l" rtl="1"/>
            <a:fld id="{E3B36274-F2B9-4C45-BBB4-0EDF4CD651A7}" type="slidenum">
              <a:rPr lang="ar-SA" smtClean="0">
                <a:latin typeface="Tahoma" panose="020B0604030504040204" pitchFamily="34" charset="0"/>
                <a:ea typeface="Tahoma" panose="020B0604030504040204" pitchFamily="34" charset="0"/>
                <a:cs typeface="Tahoma" panose="020B0604030504040204" pitchFamily="34" charset="0"/>
              </a:rPr>
              <a:pPr algn="l" rtl="1"/>
              <a:t>6</a:t>
            </a:fld>
            <a:endParaRPr lang="ar-SA"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xmlns="" val="7972570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382588" y="685800"/>
            <a:ext cx="6092825" cy="3429000"/>
          </a:xfrm>
        </p:spPr>
      </p:sp>
      <p:sp>
        <p:nvSpPr>
          <p:cNvPr id="3" name="عنصر نائب للملاحظات 2"/>
          <p:cNvSpPr>
            <a:spLocks noGrp="1"/>
          </p:cNvSpPr>
          <p:nvPr>
            <p:ph type="body" idx="1"/>
          </p:nvPr>
        </p:nvSpPr>
        <p:spPr/>
        <p:txBody>
          <a:bodyPr/>
          <a:lstStyle/>
          <a:p>
            <a:endParaRPr lang="ar-SA">
              <a:latin typeface="Tahoma" panose="020B0604030504040204" pitchFamily="34" charset="0"/>
              <a:ea typeface="Tahoma" panose="020B0604030504040204" pitchFamily="34" charset="0"/>
              <a:cs typeface="Tahoma" panose="020B0604030504040204" pitchFamily="34" charset="0"/>
            </a:endParaRPr>
          </a:p>
        </p:txBody>
      </p:sp>
      <p:sp>
        <p:nvSpPr>
          <p:cNvPr id="4" name="عنصر نائب لرقم الشريحة 3"/>
          <p:cNvSpPr>
            <a:spLocks noGrp="1"/>
          </p:cNvSpPr>
          <p:nvPr>
            <p:ph type="sldNum" sz="quarter" idx="5"/>
          </p:nvPr>
        </p:nvSpPr>
        <p:spPr/>
        <p:txBody>
          <a:bodyPr/>
          <a:lstStyle/>
          <a:p>
            <a:pPr algn="l" rtl="1"/>
            <a:fld id="{E3B36274-F2B9-4C45-BBB4-0EDF4CD651A7}" type="slidenum">
              <a:rPr lang="ar-SA" smtClean="0">
                <a:latin typeface="Tahoma" panose="020B0604030504040204" pitchFamily="34" charset="0"/>
                <a:ea typeface="Tahoma" panose="020B0604030504040204" pitchFamily="34" charset="0"/>
                <a:cs typeface="Tahoma" panose="020B0604030504040204" pitchFamily="34" charset="0"/>
              </a:rPr>
              <a:pPr algn="l" rtl="1"/>
              <a:t>7</a:t>
            </a:fld>
            <a:endParaRPr lang="ar-SA"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xmlns="" val="5907776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382588" y="685800"/>
            <a:ext cx="6092825" cy="3429000"/>
          </a:xfrm>
        </p:spPr>
      </p:sp>
      <p:sp>
        <p:nvSpPr>
          <p:cNvPr id="3" name="عنصر نائب للملاحظات 2"/>
          <p:cNvSpPr>
            <a:spLocks noGrp="1"/>
          </p:cNvSpPr>
          <p:nvPr>
            <p:ph type="body" idx="1"/>
          </p:nvPr>
        </p:nvSpPr>
        <p:spPr/>
        <p:txBody>
          <a:bodyPr/>
          <a:lstStyle/>
          <a:p>
            <a:endParaRPr lang="ar-SA">
              <a:latin typeface="Tahoma" panose="020B0604030504040204" pitchFamily="34" charset="0"/>
              <a:ea typeface="Tahoma" panose="020B0604030504040204" pitchFamily="34" charset="0"/>
              <a:cs typeface="Tahoma" panose="020B0604030504040204" pitchFamily="34" charset="0"/>
            </a:endParaRPr>
          </a:p>
        </p:txBody>
      </p:sp>
      <p:sp>
        <p:nvSpPr>
          <p:cNvPr id="4" name="عنصر نائب لرقم الشريحة 3"/>
          <p:cNvSpPr>
            <a:spLocks noGrp="1"/>
          </p:cNvSpPr>
          <p:nvPr>
            <p:ph type="sldNum" sz="quarter" idx="5"/>
          </p:nvPr>
        </p:nvSpPr>
        <p:spPr/>
        <p:txBody>
          <a:bodyPr/>
          <a:lstStyle/>
          <a:p>
            <a:pPr algn="l" rtl="1"/>
            <a:fld id="{E3B36274-F2B9-4C45-BBB4-0EDF4CD651A7}" type="slidenum">
              <a:rPr lang="ar-SA" smtClean="0">
                <a:latin typeface="Tahoma" panose="020B0604030504040204" pitchFamily="34" charset="0"/>
                <a:ea typeface="Tahoma" panose="020B0604030504040204" pitchFamily="34" charset="0"/>
                <a:cs typeface="Tahoma" panose="020B0604030504040204" pitchFamily="34" charset="0"/>
              </a:rPr>
              <a:pPr algn="l" rtl="1"/>
              <a:t>8</a:t>
            </a:fld>
            <a:endParaRPr lang="ar-SA"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xmlns="" val="24664713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382588" y="685800"/>
            <a:ext cx="6092825" cy="3429000"/>
          </a:xfrm>
        </p:spPr>
      </p:sp>
      <p:sp>
        <p:nvSpPr>
          <p:cNvPr id="3" name="عنصر نائب للملاحظات 2"/>
          <p:cNvSpPr>
            <a:spLocks noGrp="1"/>
          </p:cNvSpPr>
          <p:nvPr>
            <p:ph type="body" idx="1"/>
          </p:nvPr>
        </p:nvSpPr>
        <p:spPr/>
        <p:txBody>
          <a:bodyPr/>
          <a:lstStyle/>
          <a:p>
            <a:endParaRPr lang="ar-SA">
              <a:latin typeface="Tahoma" panose="020B0604030504040204" pitchFamily="34" charset="0"/>
              <a:ea typeface="Tahoma" panose="020B0604030504040204" pitchFamily="34" charset="0"/>
              <a:cs typeface="Tahoma" panose="020B0604030504040204" pitchFamily="34" charset="0"/>
            </a:endParaRPr>
          </a:p>
        </p:txBody>
      </p:sp>
      <p:sp>
        <p:nvSpPr>
          <p:cNvPr id="4" name="عنصر نائب لرقم الشريحة 3"/>
          <p:cNvSpPr>
            <a:spLocks noGrp="1"/>
          </p:cNvSpPr>
          <p:nvPr>
            <p:ph type="sldNum" sz="quarter" idx="5"/>
          </p:nvPr>
        </p:nvSpPr>
        <p:spPr/>
        <p:txBody>
          <a:bodyPr/>
          <a:lstStyle/>
          <a:p>
            <a:pPr algn="l" rtl="1"/>
            <a:fld id="{E3B36274-F2B9-4C45-BBB4-0EDF4CD651A7}" type="slidenum">
              <a:rPr lang="ar-SA" smtClean="0">
                <a:latin typeface="Tahoma" panose="020B0604030504040204" pitchFamily="34" charset="0"/>
                <a:ea typeface="Tahoma" panose="020B0604030504040204" pitchFamily="34" charset="0"/>
                <a:cs typeface="Tahoma" panose="020B0604030504040204" pitchFamily="34" charset="0"/>
              </a:rPr>
              <a:pPr algn="l" rtl="1"/>
              <a:t>9</a:t>
            </a:fld>
            <a:endParaRPr lang="ar-SA"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xmlns="" val="35393726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a:xfrm>
            <a:off x="382588" y="685800"/>
            <a:ext cx="6092825" cy="3429000"/>
          </a:xfrm>
        </p:spPr>
      </p:sp>
      <p:sp>
        <p:nvSpPr>
          <p:cNvPr id="3" name="عنصر نائب للملاحظات 2"/>
          <p:cNvSpPr>
            <a:spLocks noGrp="1"/>
          </p:cNvSpPr>
          <p:nvPr>
            <p:ph type="body" idx="1"/>
          </p:nvPr>
        </p:nvSpPr>
        <p:spPr/>
        <p:txBody>
          <a:bodyPr/>
          <a:lstStyle/>
          <a:p>
            <a:endParaRPr lang="ar-SA">
              <a:latin typeface="Tahoma" panose="020B0604030504040204" pitchFamily="34" charset="0"/>
              <a:ea typeface="Tahoma" panose="020B0604030504040204" pitchFamily="34" charset="0"/>
              <a:cs typeface="Tahoma" panose="020B0604030504040204" pitchFamily="34" charset="0"/>
            </a:endParaRPr>
          </a:p>
        </p:txBody>
      </p:sp>
      <p:sp>
        <p:nvSpPr>
          <p:cNvPr id="4" name="عنصر نائب لرقم الشريحة 3"/>
          <p:cNvSpPr>
            <a:spLocks noGrp="1"/>
          </p:cNvSpPr>
          <p:nvPr>
            <p:ph type="sldNum" sz="quarter" idx="5"/>
          </p:nvPr>
        </p:nvSpPr>
        <p:spPr/>
        <p:txBody>
          <a:bodyPr/>
          <a:lstStyle/>
          <a:p>
            <a:pPr algn="l" rtl="1"/>
            <a:fld id="{E3B36274-F2B9-4C45-BBB4-0EDF4CD651A7}" type="slidenum">
              <a:rPr lang="ar-SA" smtClean="0">
                <a:latin typeface="Tahoma" panose="020B0604030504040204" pitchFamily="34" charset="0"/>
                <a:ea typeface="Tahoma" panose="020B0604030504040204" pitchFamily="34" charset="0"/>
                <a:cs typeface="Tahoma" panose="020B0604030504040204" pitchFamily="34" charset="0"/>
              </a:rPr>
              <a:pPr algn="l" rtl="1"/>
              <a:t>10</a:t>
            </a:fld>
            <a:endParaRPr lang="ar-SA"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xmlns="" val="38260612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العنوان">
    <p:spTree>
      <p:nvGrpSpPr>
        <p:cNvPr id="1" name=""/>
        <p:cNvGrpSpPr/>
        <p:nvPr/>
      </p:nvGrpSpPr>
      <p:grpSpPr>
        <a:xfrm>
          <a:off x="0" y="0"/>
          <a:ext cx="0" cy="0"/>
          <a:chOff x="0" y="0"/>
          <a:chExt cx="0" cy="0"/>
        </a:xfrm>
      </p:grpSpPr>
      <p:sp>
        <p:nvSpPr>
          <p:cNvPr id="2" name="العنوان 1"/>
          <p:cNvSpPr>
            <a:spLocks noGrp="1"/>
          </p:cNvSpPr>
          <p:nvPr>
            <p:ph type="ctrTitle" hasCustomPrompt="1"/>
          </p:nvPr>
        </p:nvSpPr>
        <p:spPr>
          <a:xfrm flipH="1">
            <a:off x="1522412" y="1371600"/>
            <a:ext cx="9144000" cy="3505200"/>
          </a:xfrm>
        </p:spPr>
        <p:txBody>
          <a:bodyPr rtlCol="1">
            <a:noAutofit/>
          </a:bodyPr>
          <a:lstStyle>
            <a:lvl1pPr algn="r" rtl="1">
              <a:defRPr sz="7200"/>
            </a:lvl1pPr>
          </a:lstStyle>
          <a:p>
            <a:pPr rtl="1"/>
            <a:r>
              <a:rPr lang="ar-SA" noProof="0"/>
              <a:t>انقر لتحرير نمط العنوان الرئيسي</a:t>
            </a:r>
          </a:p>
        </p:txBody>
      </p:sp>
      <p:sp>
        <p:nvSpPr>
          <p:cNvPr id="3" name="العنوان الفرعي 2"/>
          <p:cNvSpPr>
            <a:spLocks noGrp="1"/>
          </p:cNvSpPr>
          <p:nvPr>
            <p:ph type="subTitle" idx="1" hasCustomPrompt="1"/>
          </p:nvPr>
        </p:nvSpPr>
        <p:spPr>
          <a:xfrm flipH="1">
            <a:off x="2436812" y="4953000"/>
            <a:ext cx="8229600" cy="1066800"/>
          </a:xfrm>
        </p:spPr>
        <p:txBody>
          <a:bodyPr rtlCol="1">
            <a:normAutofit/>
          </a:bodyPr>
          <a:lstStyle>
            <a:lvl1pPr marL="0" indent="0" algn="r" rtl="1">
              <a:spcBef>
                <a:spcPts val="0"/>
              </a:spcBef>
              <a:buNone/>
              <a:defRPr sz="2400">
                <a:solidFill>
                  <a:schemeClr val="tx1"/>
                </a:solidFill>
              </a:defRPr>
            </a:lvl1pPr>
            <a:lvl2pPr marL="457200" indent="0" algn="ctr" rtl="1">
              <a:buNone/>
              <a:defRPr>
                <a:solidFill>
                  <a:schemeClr val="tx1">
                    <a:tint val="75000"/>
                  </a:schemeClr>
                </a:solidFill>
              </a:defRPr>
            </a:lvl2pPr>
            <a:lvl3pPr marL="914400" indent="0" algn="ctr" rtl="1">
              <a:buNone/>
              <a:defRPr>
                <a:solidFill>
                  <a:schemeClr val="tx1">
                    <a:tint val="75000"/>
                  </a:schemeClr>
                </a:solidFill>
              </a:defRPr>
            </a:lvl3pPr>
            <a:lvl4pPr marL="1371600" indent="0" algn="ctr" rtl="1">
              <a:buNone/>
              <a:defRPr>
                <a:solidFill>
                  <a:schemeClr val="tx1">
                    <a:tint val="75000"/>
                  </a:schemeClr>
                </a:solidFill>
              </a:defRPr>
            </a:lvl4pPr>
            <a:lvl5pPr marL="1828800" indent="0" algn="ctr" rtl="1">
              <a:buNone/>
              <a:defRPr>
                <a:solidFill>
                  <a:schemeClr val="tx1">
                    <a:tint val="75000"/>
                  </a:schemeClr>
                </a:solidFill>
              </a:defRPr>
            </a:lvl5pPr>
            <a:lvl6pPr marL="2286000" indent="0" algn="ctr" rtl="1">
              <a:buNone/>
              <a:defRPr>
                <a:solidFill>
                  <a:schemeClr val="tx1">
                    <a:tint val="75000"/>
                  </a:schemeClr>
                </a:solidFill>
              </a:defRPr>
            </a:lvl6pPr>
            <a:lvl7pPr marL="2743200" indent="0" algn="ctr" rtl="1">
              <a:buNone/>
              <a:defRPr>
                <a:solidFill>
                  <a:schemeClr val="tx1">
                    <a:tint val="75000"/>
                  </a:schemeClr>
                </a:solidFill>
              </a:defRPr>
            </a:lvl7pPr>
            <a:lvl8pPr marL="3200400" indent="0" algn="ctr" rtl="1">
              <a:buNone/>
              <a:defRPr>
                <a:solidFill>
                  <a:schemeClr val="tx1">
                    <a:tint val="75000"/>
                  </a:schemeClr>
                </a:solidFill>
              </a:defRPr>
            </a:lvl8pPr>
            <a:lvl9pPr marL="3657600" indent="0" algn="ctr" rtl="1">
              <a:buNone/>
              <a:defRPr>
                <a:solidFill>
                  <a:schemeClr val="tx1">
                    <a:tint val="75000"/>
                  </a:schemeClr>
                </a:solidFill>
              </a:defRPr>
            </a:lvl9pPr>
          </a:lstStyle>
          <a:p>
            <a:pPr rtl="1"/>
            <a:r>
              <a:rPr lang="ar-SA" noProof="0"/>
              <a:t>انقر لتحرير نمط العنوان الفرعي الرئيسي</a:t>
            </a:r>
          </a:p>
        </p:txBody>
      </p:sp>
      <p:sp>
        <p:nvSpPr>
          <p:cNvPr id="5" name="عنصر نائب للتذييل 4"/>
          <p:cNvSpPr>
            <a:spLocks noGrp="1"/>
          </p:cNvSpPr>
          <p:nvPr>
            <p:ph type="ftr" sz="quarter" idx="11"/>
          </p:nvPr>
        </p:nvSpPr>
        <p:spPr>
          <a:xfrm flipH="1">
            <a:off x="3808413" y="6172200"/>
            <a:ext cx="6862462" cy="273049"/>
          </a:xfrm>
        </p:spPr>
        <p:txBody>
          <a:bodyPr rtlCol="1"/>
          <a:lstStyle>
            <a:lvl1pPr algn="r" rtl="1">
              <a:defRPr/>
            </a:lvl1pPr>
          </a:lstStyle>
          <a:p>
            <a:pPr rtl="1"/>
            <a:r>
              <a:rPr lang="ar-SA" noProof="0"/>
              <a:t>إضافة تذييل</a:t>
            </a:r>
          </a:p>
        </p:txBody>
      </p:sp>
      <p:sp>
        <p:nvSpPr>
          <p:cNvPr id="4" name="عنصر نائب للتاريخ 3"/>
          <p:cNvSpPr>
            <a:spLocks noGrp="1"/>
          </p:cNvSpPr>
          <p:nvPr>
            <p:ph type="dt" sz="half" idx="10"/>
          </p:nvPr>
        </p:nvSpPr>
        <p:spPr>
          <a:xfrm flipH="1">
            <a:off x="2259754" y="6172200"/>
            <a:ext cx="1320059" cy="273049"/>
          </a:xfrm>
        </p:spPr>
        <p:txBody>
          <a:bodyPr rtlCol="1"/>
          <a:lstStyle>
            <a:lvl1pPr algn="l" rtl="1">
              <a:defRPr/>
            </a:lvl1pPr>
          </a:lstStyle>
          <a:p>
            <a:fld id="{0845AA3A-D8A7-4775-91C0-09D8CA97777E}" type="datetime1">
              <a:rPr lang="ar-SA" smtClean="0"/>
              <a:pPr/>
              <a:t>20/08/41</a:t>
            </a:fld>
            <a:endParaRPr lang="ar-SA" dirty="0"/>
          </a:p>
        </p:txBody>
      </p:sp>
      <p:sp>
        <p:nvSpPr>
          <p:cNvPr id="6" name="عنصر نائب لرقم الشريحة 5"/>
          <p:cNvSpPr>
            <a:spLocks noGrp="1"/>
          </p:cNvSpPr>
          <p:nvPr>
            <p:ph type="sldNum" sz="quarter" idx="12"/>
          </p:nvPr>
        </p:nvSpPr>
        <p:spPr>
          <a:xfrm flipH="1">
            <a:off x="1065212" y="6172200"/>
            <a:ext cx="990601" cy="273049"/>
          </a:xfrm>
        </p:spPr>
        <p:txBody>
          <a:bodyPr rtlCol="1"/>
          <a:lstStyle>
            <a:lvl1pPr algn="l" rtl="1">
              <a:defRPr/>
            </a:lvl1pPr>
          </a:lstStyle>
          <a:p>
            <a:fld id="{E5137D0E-4A4F-4307-8994-C1891D747D59}" type="slidenum">
              <a:rPr lang="ar-SA" smtClean="0"/>
              <a:pPr/>
              <a:t>‹#›</a:t>
            </a:fld>
            <a:endParaRPr lang="ar-SA" dirty="0"/>
          </a:p>
        </p:txBody>
      </p:sp>
    </p:spTree>
    <p:extLst>
      <p:ext uri="{BB962C8B-B14F-4D97-AF65-F5344CB8AC3E}">
        <p14:creationId xmlns:p14="http://schemas.microsoft.com/office/powerpoint/2010/main" xmlns="" val="410750141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العنوان والنص العمودي">
    <p:spTree>
      <p:nvGrpSpPr>
        <p:cNvPr id="1" name=""/>
        <p:cNvGrpSpPr/>
        <p:nvPr/>
      </p:nvGrpSpPr>
      <p:grpSpPr>
        <a:xfrm>
          <a:off x="0" y="0"/>
          <a:ext cx="0" cy="0"/>
          <a:chOff x="0" y="0"/>
          <a:chExt cx="0" cy="0"/>
        </a:xfrm>
      </p:grpSpPr>
      <p:sp>
        <p:nvSpPr>
          <p:cNvPr id="2" name="العنوان 1"/>
          <p:cNvSpPr>
            <a:spLocks noGrp="1"/>
          </p:cNvSpPr>
          <p:nvPr>
            <p:ph type="title" hasCustomPrompt="1"/>
          </p:nvPr>
        </p:nvSpPr>
        <p:spPr>
          <a:xfrm flipH="1">
            <a:off x="1065211" y="533400"/>
            <a:ext cx="9601200" cy="1143000"/>
          </a:xfrm>
        </p:spPr>
        <p:txBody>
          <a:bodyPr rtlCol="1"/>
          <a:lstStyle>
            <a:lvl1pPr algn="r" rtl="1">
              <a:defRPr/>
            </a:lvl1pPr>
          </a:lstStyle>
          <a:p>
            <a:pPr rtl="1"/>
            <a:r>
              <a:rPr lang="ar-SA" noProof="0"/>
              <a:t>انقر لتحرير نمط العنوان الرئيسي</a:t>
            </a:r>
          </a:p>
        </p:txBody>
      </p:sp>
      <p:sp>
        <p:nvSpPr>
          <p:cNvPr id="3" name="العنصر النائب لنص عمودي 2"/>
          <p:cNvSpPr>
            <a:spLocks noGrp="1"/>
          </p:cNvSpPr>
          <p:nvPr>
            <p:ph type="body" orient="vert" idx="1" hasCustomPrompt="1"/>
          </p:nvPr>
        </p:nvSpPr>
        <p:spPr>
          <a:xfrm flipH="1">
            <a:off x="1065211" y="1828800"/>
            <a:ext cx="9601200" cy="4191000"/>
          </a:xfrm>
        </p:spPr>
        <p:txBody>
          <a:bodyPr vert="eaVert" rtlCol="1"/>
          <a:lstStyle>
            <a:lvl1pPr algn="r" rtl="1">
              <a:defRPr/>
            </a:lvl1pPr>
            <a:lvl2pPr algn="r" rtl="1">
              <a:defRPr/>
            </a:lvl2pPr>
            <a:lvl3pPr algn="r" rtl="1">
              <a:defRPr/>
            </a:lvl3pPr>
            <a:lvl4pPr algn="r" rtl="1">
              <a:defRPr/>
            </a:lvl4pPr>
            <a:lvl5pPr algn="r" rtl="1">
              <a:defRPr/>
            </a:lvl5pPr>
            <a:lvl6pPr algn="r" rtl="1">
              <a:defRPr baseline="0"/>
            </a:lvl6pPr>
            <a:lvl7pPr algn="r" rtl="1">
              <a:defRPr baseline="0"/>
            </a:lvl7pPr>
            <a:lvl8pPr algn="r" rtl="1">
              <a:defRPr baseline="0"/>
            </a:lvl8pPr>
            <a:lvl9pPr algn="r" rtl="1">
              <a:defRPr baseline="0"/>
            </a:lvl9pPr>
          </a:lstStyle>
          <a:p>
            <a:pPr lvl="0" rtl="1"/>
            <a:r>
              <a:rPr lang="ar-SA" noProof="0"/>
              <a:t>انقر لتحرير أنماط النص الرئيسي</a:t>
            </a:r>
          </a:p>
          <a:p>
            <a:pPr lvl="1" rtl="1"/>
            <a:r>
              <a:rPr lang="ar-SA" noProof="0"/>
              <a:t>المستوى الثاني</a:t>
            </a:r>
          </a:p>
          <a:p>
            <a:pPr lvl="2" rtl="1"/>
            <a:r>
              <a:rPr lang="ar-SA" noProof="0"/>
              <a:t>المستوى الثالث</a:t>
            </a:r>
          </a:p>
          <a:p>
            <a:pPr lvl="3" rtl="1"/>
            <a:r>
              <a:rPr lang="ar-SA" noProof="0"/>
              <a:t>المستوى الرابع</a:t>
            </a:r>
          </a:p>
          <a:p>
            <a:pPr lvl="4" rtl="1"/>
            <a:r>
              <a:rPr lang="ar-SA" noProof="0"/>
              <a:t>المستوى الخامس</a:t>
            </a:r>
          </a:p>
        </p:txBody>
      </p:sp>
      <p:sp>
        <p:nvSpPr>
          <p:cNvPr id="5" name="عنصر نائب للتذييل 4"/>
          <p:cNvSpPr>
            <a:spLocks noGrp="1"/>
          </p:cNvSpPr>
          <p:nvPr>
            <p:ph type="ftr" sz="quarter" idx="11"/>
          </p:nvPr>
        </p:nvSpPr>
        <p:spPr>
          <a:xfrm flipH="1">
            <a:off x="3808413" y="6172200"/>
            <a:ext cx="6862462" cy="273049"/>
          </a:xfrm>
        </p:spPr>
        <p:txBody>
          <a:bodyPr rtlCol="1"/>
          <a:lstStyle>
            <a:lvl1pPr algn="r" rtl="1">
              <a:defRPr/>
            </a:lvl1pPr>
          </a:lstStyle>
          <a:p>
            <a:pPr rtl="1"/>
            <a:r>
              <a:rPr lang="ar-SA" noProof="0"/>
              <a:t>إضافة تذييل</a:t>
            </a:r>
          </a:p>
        </p:txBody>
      </p:sp>
      <p:sp>
        <p:nvSpPr>
          <p:cNvPr id="4" name="عنصر نائب للتاريخ 3"/>
          <p:cNvSpPr>
            <a:spLocks noGrp="1"/>
          </p:cNvSpPr>
          <p:nvPr>
            <p:ph type="dt" sz="half" idx="10"/>
          </p:nvPr>
        </p:nvSpPr>
        <p:spPr>
          <a:xfrm flipH="1">
            <a:off x="2259754" y="6172200"/>
            <a:ext cx="1320059" cy="273049"/>
          </a:xfrm>
        </p:spPr>
        <p:txBody>
          <a:bodyPr rtlCol="1"/>
          <a:lstStyle>
            <a:lvl1pPr algn="l" rtl="1">
              <a:defRPr/>
            </a:lvl1pPr>
          </a:lstStyle>
          <a:p>
            <a:fld id="{B55F0685-D5A1-473E-ACBF-772F2E3BB984}" type="datetime1">
              <a:rPr lang="ar-SA" smtClean="0"/>
              <a:pPr/>
              <a:t>20/08/41</a:t>
            </a:fld>
            <a:endParaRPr lang="ar-SA" dirty="0"/>
          </a:p>
        </p:txBody>
      </p:sp>
      <p:sp>
        <p:nvSpPr>
          <p:cNvPr id="6" name="عنصر نائب لرقم الشريحة 5"/>
          <p:cNvSpPr>
            <a:spLocks noGrp="1"/>
          </p:cNvSpPr>
          <p:nvPr>
            <p:ph type="sldNum" sz="quarter" idx="12"/>
          </p:nvPr>
        </p:nvSpPr>
        <p:spPr>
          <a:xfrm flipH="1">
            <a:off x="1065212" y="6172200"/>
            <a:ext cx="990601" cy="273049"/>
          </a:xfrm>
        </p:spPr>
        <p:txBody>
          <a:bodyPr rtlCol="1"/>
          <a:lstStyle>
            <a:lvl1pPr algn="l" rtl="1">
              <a:defRPr/>
            </a:lvl1pPr>
          </a:lstStyle>
          <a:p>
            <a:fld id="{E5137D0E-4A4F-4307-8994-C1891D747D59}" type="slidenum">
              <a:rPr lang="ar-SA" smtClean="0"/>
              <a:pPr/>
              <a:t>‹#›</a:t>
            </a:fld>
            <a:endParaRPr lang="ar-SA" dirty="0"/>
          </a:p>
        </p:txBody>
      </p:sp>
    </p:spTree>
    <p:extLst>
      <p:ext uri="{BB962C8B-B14F-4D97-AF65-F5344CB8AC3E}">
        <p14:creationId xmlns:p14="http://schemas.microsoft.com/office/powerpoint/2010/main" xmlns="" val="117331607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العنوان العمودي والنص">
    <p:spTree>
      <p:nvGrpSpPr>
        <p:cNvPr id="1" name=""/>
        <p:cNvGrpSpPr/>
        <p:nvPr/>
      </p:nvGrpSpPr>
      <p:grpSpPr>
        <a:xfrm>
          <a:off x="0" y="0"/>
          <a:ext cx="0" cy="0"/>
          <a:chOff x="0" y="0"/>
          <a:chExt cx="0" cy="0"/>
        </a:xfrm>
      </p:grpSpPr>
      <p:sp>
        <p:nvSpPr>
          <p:cNvPr id="2" name="العنوان العمودي 1"/>
          <p:cNvSpPr>
            <a:spLocks noGrp="1"/>
          </p:cNvSpPr>
          <p:nvPr>
            <p:ph type="title" orient="vert" hasCustomPrompt="1"/>
          </p:nvPr>
        </p:nvSpPr>
        <p:spPr>
          <a:xfrm flipH="1">
            <a:off x="1065213" y="533400"/>
            <a:ext cx="1371600" cy="5592764"/>
          </a:xfrm>
        </p:spPr>
        <p:txBody>
          <a:bodyPr vert="vert270" rtlCol="1"/>
          <a:lstStyle>
            <a:lvl1pPr algn="r" rtl="1">
              <a:defRPr/>
            </a:lvl1pPr>
          </a:lstStyle>
          <a:p>
            <a:pPr rtl="1"/>
            <a:r>
              <a:rPr lang="ar-SA" noProof="0" dirty="0"/>
              <a:t>انقر لتحرير نمط العنوان الرئيسي</a:t>
            </a:r>
          </a:p>
        </p:txBody>
      </p:sp>
      <p:sp>
        <p:nvSpPr>
          <p:cNvPr id="3" name="العنصر النائب لنص عمودي 2"/>
          <p:cNvSpPr>
            <a:spLocks noGrp="1"/>
          </p:cNvSpPr>
          <p:nvPr>
            <p:ph type="body" orient="vert" idx="1" hasCustomPrompt="1"/>
          </p:nvPr>
        </p:nvSpPr>
        <p:spPr>
          <a:xfrm flipH="1">
            <a:off x="2589213" y="533400"/>
            <a:ext cx="8077201" cy="5592764"/>
          </a:xfrm>
        </p:spPr>
        <p:txBody>
          <a:bodyPr vert="vert270" rtlCol="1"/>
          <a:lstStyle>
            <a:lvl1pPr algn="r" rtl="1">
              <a:defRPr/>
            </a:lvl1pPr>
            <a:lvl2pPr algn="r" rtl="1">
              <a:defRPr/>
            </a:lvl2pPr>
            <a:lvl3pPr algn="r" rtl="1">
              <a:defRPr/>
            </a:lvl3pPr>
            <a:lvl4pPr algn="r" rtl="1">
              <a:defRPr/>
            </a:lvl4pPr>
            <a:lvl5pPr algn="r" rtl="1">
              <a:defRPr/>
            </a:lvl5pPr>
            <a:lvl6pPr algn="r" rtl="1">
              <a:defRPr/>
            </a:lvl6pPr>
            <a:lvl7pPr algn="r" rtl="1">
              <a:defRPr/>
            </a:lvl7pPr>
            <a:lvl8pPr algn="r" rtl="1">
              <a:defRPr/>
            </a:lvl8pPr>
            <a:lvl9pPr algn="r" rtl="1">
              <a:defRPr/>
            </a:lvl9pPr>
          </a:lstStyle>
          <a:p>
            <a:pPr lvl="0" rtl="1"/>
            <a:r>
              <a:rPr lang="ar-SA" noProof="0" dirty="0"/>
              <a:t>انقر لتحرير أنماط النص الرئيسي</a:t>
            </a:r>
          </a:p>
          <a:p>
            <a:pPr lvl="1" rtl="1"/>
            <a:r>
              <a:rPr lang="ar-SA" noProof="0" dirty="0"/>
              <a:t>المستوى الثاني</a:t>
            </a:r>
          </a:p>
          <a:p>
            <a:pPr lvl="2" rtl="1"/>
            <a:r>
              <a:rPr lang="ar-SA" noProof="0" dirty="0"/>
              <a:t>المستوى الثالث</a:t>
            </a:r>
          </a:p>
          <a:p>
            <a:pPr lvl="3" rtl="1"/>
            <a:r>
              <a:rPr lang="ar-SA" noProof="0" dirty="0"/>
              <a:t>المستوى الرابع</a:t>
            </a:r>
          </a:p>
          <a:p>
            <a:pPr lvl="4" rtl="1"/>
            <a:r>
              <a:rPr lang="ar-SA" noProof="0" dirty="0"/>
              <a:t>المستوى الخامس</a:t>
            </a:r>
          </a:p>
        </p:txBody>
      </p:sp>
      <p:sp>
        <p:nvSpPr>
          <p:cNvPr id="5" name="عنصر نائب للتذييل 4"/>
          <p:cNvSpPr>
            <a:spLocks noGrp="1"/>
          </p:cNvSpPr>
          <p:nvPr>
            <p:ph type="ftr" sz="quarter" idx="11"/>
          </p:nvPr>
        </p:nvSpPr>
        <p:spPr>
          <a:xfrm flipH="1">
            <a:off x="3808413" y="6172200"/>
            <a:ext cx="6862462" cy="273049"/>
          </a:xfrm>
        </p:spPr>
        <p:txBody>
          <a:bodyPr rtlCol="1"/>
          <a:lstStyle>
            <a:lvl1pPr algn="r" rtl="1">
              <a:defRPr/>
            </a:lvl1pPr>
          </a:lstStyle>
          <a:p>
            <a:pPr rtl="1"/>
            <a:r>
              <a:rPr lang="ar-SA" noProof="0"/>
              <a:t>إضافة تذييل</a:t>
            </a:r>
          </a:p>
        </p:txBody>
      </p:sp>
      <p:sp>
        <p:nvSpPr>
          <p:cNvPr id="4" name="عنصر نائب للتاريخ 3"/>
          <p:cNvSpPr>
            <a:spLocks noGrp="1"/>
          </p:cNvSpPr>
          <p:nvPr>
            <p:ph type="dt" sz="half" idx="10"/>
          </p:nvPr>
        </p:nvSpPr>
        <p:spPr>
          <a:xfrm flipH="1">
            <a:off x="2259754" y="6172200"/>
            <a:ext cx="1320059" cy="273049"/>
          </a:xfrm>
        </p:spPr>
        <p:txBody>
          <a:bodyPr rtlCol="1"/>
          <a:lstStyle>
            <a:lvl1pPr algn="l" rtl="1">
              <a:defRPr/>
            </a:lvl1pPr>
          </a:lstStyle>
          <a:p>
            <a:fld id="{7AEE48A8-72A2-4CE5-B7A2-0BD56DC3941A}" type="datetime1">
              <a:rPr lang="ar-SA" smtClean="0"/>
              <a:pPr/>
              <a:t>20/08/41</a:t>
            </a:fld>
            <a:endParaRPr lang="ar-SA" dirty="0"/>
          </a:p>
        </p:txBody>
      </p:sp>
      <p:sp>
        <p:nvSpPr>
          <p:cNvPr id="6" name="عنصر نائب لرقم الشريحة 5"/>
          <p:cNvSpPr>
            <a:spLocks noGrp="1"/>
          </p:cNvSpPr>
          <p:nvPr>
            <p:ph type="sldNum" sz="quarter" idx="12"/>
          </p:nvPr>
        </p:nvSpPr>
        <p:spPr>
          <a:xfrm flipH="1">
            <a:off x="1065212" y="6172200"/>
            <a:ext cx="990601" cy="273049"/>
          </a:xfrm>
        </p:spPr>
        <p:txBody>
          <a:bodyPr rtlCol="1"/>
          <a:lstStyle>
            <a:lvl1pPr algn="l" rtl="1">
              <a:defRPr/>
            </a:lvl1pPr>
          </a:lstStyle>
          <a:p>
            <a:fld id="{E5137D0E-4A4F-4307-8994-C1891D747D59}" type="slidenum">
              <a:rPr lang="ar-SA" smtClean="0"/>
              <a:pPr/>
              <a:t>‹#›</a:t>
            </a:fld>
            <a:endParaRPr lang="ar-SA" dirty="0"/>
          </a:p>
        </p:txBody>
      </p:sp>
    </p:spTree>
    <p:extLst>
      <p:ext uri="{BB962C8B-B14F-4D97-AF65-F5344CB8AC3E}">
        <p14:creationId xmlns:p14="http://schemas.microsoft.com/office/powerpoint/2010/main" xmlns="" val="88754017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العنوان والمحتوى">
    <p:spTree>
      <p:nvGrpSpPr>
        <p:cNvPr id="1" name=""/>
        <p:cNvGrpSpPr/>
        <p:nvPr/>
      </p:nvGrpSpPr>
      <p:grpSpPr>
        <a:xfrm>
          <a:off x="0" y="0"/>
          <a:ext cx="0" cy="0"/>
          <a:chOff x="0" y="0"/>
          <a:chExt cx="0" cy="0"/>
        </a:xfrm>
      </p:grpSpPr>
      <p:sp>
        <p:nvSpPr>
          <p:cNvPr id="2" name="العنوان 1"/>
          <p:cNvSpPr>
            <a:spLocks noGrp="1"/>
          </p:cNvSpPr>
          <p:nvPr>
            <p:ph type="title" hasCustomPrompt="1"/>
          </p:nvPr>
        </p:nvSpPr>
        <p:spPr>
          <a:xfrm flipH="1">
            <a:off x="1065211" y="533400"/>
            <a:ext cx="9601200" cy="1143000"/>
          </a:xfrm>
        </p:spPr>
        <p:txBody>
          <a:bodyPr rtlCol="1"/>
          <a:lstStyle>
            <a:lvl1pPr algn="r" rtl="1">
              <a:defRPr/>
            </a:lvl1pPr>
          </a:lstStyle>
          <a:p>
            <a:pPr rtl="1"/>
            <a:r>
              <a:rPr lang="ar-SA" noProof="0"/>
              <a:t>انقر لتحرير نمط العنوان الرئيسي</a:t>
            </a:r>
          </a:p>
        </p:txBody>
      </p:sp>
      <p:sp>
        <p:nvSpPr>
          <p:cNvPr id="3" name="عنصر نائب للمحتوى 2"/>
          <p:cNvSpPr>
            <a:spLocks noGrp="1"/>
          </p:cNvSpPr>
          <p:nvPr>
            <p:ph idx="1" hasCustomPrompt="1"/>
          </p:nvPr>
        </p:nvSpPr>
        <p:spPr>
          <a:xfrm flipH="1">
            <a:off x="1065211" y="1828800"/>
            <a:ext cx="9601200" cy="4191000"/>
          </a:xfrm>
        </p:spPr>
        <p:txBody>
          <a:bodyPr rtlCol="1"/>
          <a:lstStyle>
            <a:lvl1pPr algn="r" rtl="1">
              <a:defRPr/>
            </a:lvl1pPr>
            <a:lvl2pPr algn="r" rtl="1">
              <a:buClr>
                <a:schemeClr val="accent2"/>
              </a:buClr>
              <a:defRPr/>
            </a:lvl2pPr>
            <a:lvl3pPr algn="r" rtl="1">
              <a:defRPr/>
            </a:lvl3pPr>
            <a:lvl4pPr algn="r" rtl="1">
              <a:defRPr/>
            </a:lvl4pPr>
            <a:lvl5pPr algn="r" rtl="1">
              <a:defRPr/>
            </a:lvl5pPr>
            <a:lvl6pPr algn="r" rtl="1">
              <a:buClr>
                <a:schemeClr val="accent2"/>
              </a:buClr>
              <a:defRPr baseline="0"/>
            </a:lvl6pPr>
            <a:lvl7pPr algn="r" rtl="1">
              <a:buClr>
                <a:schemeClr val="accent2"/>
              </a:buClr>
              <a:defRPr baseline="0"/>
            </a:lvl7pPr>
            <a:lvl8pPr algn="r" rtl="1">
              <a:buClr>
                <a:schemeClr val="accent2"/>
              </a:buClr>
              <a:defRPr baseline="0"/>
            </a:lvl8pPr>
            <a:lvl9pPr algn="r" rtl="1">
              <a:buClr>
                <a:schemeClr val="accent2"/>
              </a:buClr>
              <a:defRPr baseline="0"/>
            </a:lvl9pPr>
          </a:lstStyle>
          <a:p>
            <a:pPr lvl="0" rtl="1"/>
            <a:r>
              <a:rPr lang="ar-SA" noProof="0"/>
              <a:t>انقر لتحرير أنماط النص الرئيسي</a:t>
            </a:r>
          </a:p>
          <a:p>
            <a:pPr lvl="1" rtl="1"/>
            <a:r>
              <a:rPr lang="ar-SA" noProof="0"/>
              <a:t>المستوى الثاني</a:t>
            </a:r>
          </a:p>
          <a:p>
            <a:pPr lvl="2" rtl="1"/>
            <a:r>
              <a:rPr lang="ar-SA" noProof="0"/>
              <a:t>المستوى الثالث</a:t>
            </a:r>
          </a:p>
          <a:p>
            <a:pPr lvl="3" rtl="1"/>
            <a:r>
              <a:rPr lang="ar-SA" noProof="0"/>
              <a:t>المستوى الرابع</a:t>
            </a:r>
          </a:p>
          <a:p>
            <a:pPr lvl="4" rtl="1"/>
            <a:r>
              <a:rPr lang="ar-SA" noProof="0"/>
              <a:t>المستوى الخامس</a:t>
            </a:r>
          </a:p>
        </p:txBody>
      </p:sp>
      <p:sp>
        <p:nvSpPr>
          <p:cNvPr id="5" name="عنصر نائب للتذييل 4"/>
          <p:cNvSpPr>
            <a:spLocks noGrp="1"/>
          </p:cNvSpPr>
          <p:nvPr>
            <p:ph type="ftr" sz="quarter" idx="11"/>
          </p:nvPr>
        </p:nvSpPr>
        <p:spPr>
          <a:xfrm flipH="1">
            <a:off x="3808413" y="6172200"/>
            <a:ext cx="6862462" cy="273049"/>
          </a:xfrm>
        </p:spPr>
        <p:txBody>
          <a:bodyPr rtlCol="1"/>
          <a:lstStyle>
            <a:lvl1pPr algn="r" rtl="1">
              <a:defRPr/>
            </a:lvl1pPr>
          </a:lstStyle>
          <a:p>
            <a:pPr rtl="1"/>
            <a:r>
              <a:rPr lang="ar-SA" noProof="0"/>
              <a:t>إضافة تذييل</a:t>
            </a:r>
          </a:p>
        </p:txBody>
      </p:sp>
      <p:sp>
        <p:nvSpPr>
          <p:cNvPr id="4" name="عنصر نائب للتاريخ 3"/>
          <p:cNvSpPr>
            <a:spLocks noGrp="1"/>
          </p:cNvSpPr>
          <p:nvPr>
            <p:ph type="dt" sz="half" idx="10"/>
          </p:nvPr>
        </p:nvSpPr>
        <p:spPr>
          <a:xfrm flipH="1">
            <a:off x="2259754" y="6172200"/>
            <a:ext cx="1320059" cy="273049"/>
          </a:xfrm>
        </p:spPr>
        <p:txBody>
          <a:bodyPr rtlCol="1"/>
          <a:lstStyle>
            <a:lvl1pPr algn="l" rtl="1">
              <a:defRPr/>
            </a:lvl1pPr>
          </a:lstStyle>
          <a:p>
            <a:fld id="{A469990B-543E-418E-A8D6-6D565C9B713B}" type="datetime1">
              <a:rPr lang="ar-SA" smtClean="0"/>
              <a:pPr/>
              <a:t>20/08/41</a:t>
            </a:fld>
            <a:endParaRPr lang="ar-SA" dirty="0"/>
          </a:p>
        </p:txBody>
      </p:sp>
      <p:sp>
        <p:nvSpPr>
          <p:cNvPr id="6" name="عنصر نائب لرقم الشريحة 5"/>
          <p:cNvSpPr>
            <a:spLocks noGrp="1"/>
          </p:cNvSpPr>
          <p:nvPr>
            <p:ph type="sldNum" sz="quarter" idx="12"/>
          </p:nvPr>
        </p:nvSpPr>
        <p:spPr>
          <a:xfrm flipH="1">
            <a:off x="1065212" y="6172200"/>
            <a:ext cx="990601" cy="273049"/>
          </a:xfrm>
        </p:spPr>
        <p:txBody>
          <a:bodyPr rtlCol="1"/>
          <a:lstStyle>
            <a:lvl1pPr algn="r" rtl="1">
              <a:defRPr/>
            </a:lvl1pPr>
          </a:lstStyle>
          <a:p>
            <a:pPr algn="l"/>
            <a:fld id="{E5137D0E-4A4F-4307-8994-C1891D747D59}" type="slidenum">
              <a:rPr lang="ar-SA" smtClean="0"/>
              <a:pPr algn="l"/>
              <a:t>‹#›</a:t>
            </a:fld>
            <a:endParaRPr lang="ar-SA" dirty="0"/>
          </a:p>
        </p:txBody>
      </p:sp>
    </p:spTree>
    <p:extLst>
      <p:ext uri="{BB962C8B-B14F-4D97-AF65-F5344CB8AC3E}">
        <p14:creationId xmlns:p14="http://schemas.microsoft.com/office/powerpoint/2010/main" xmlns="" val="83633737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العنوان 1"/>
          <p:cNvSpPr>
            <a:spLocks noGrp="1"/>
          </p:cNvSpPr>
          <p:nvPr>
            <p:ph type="title" hasCustomPrompt="1"/>
          </p:nvPr>
        </p:nvSpPr>
        <p:spPr>
          <a:xfrm flipH="1">
            <a:off x="1522411" y="2514601"/>
            <a:ext cx="9144000" cy="2819400"/>
          </a:xfrm>
        </p:spPr>
        <p:txBody>
          <a:bodyPr rtlCol="1" anchor="b">
            <a:noAutofit/>
          </a:bodyPr>
          <a:lstStyle>
            <a:lvl1pPr algn="r" rtl="1">
              <a:defRPr sz="6600" b="0" i="0" cap="none" baseline="0"/>
            </a:lvl1pPr>
          </a:lstStyle>
          <a:p>
            <a:pPr rtl="1"/>
            <a:r>
              <a:rPr lang="ar-SA" noProof="0"/>
              <a:t>انقر لتحرير نمط العنوان الرئيسي</a:t>
            </a:r>
          </a:p>
        </p:txBody>
      </p:sp>
      <p:sp>
        <p:nvSpPr>
          <p:cNvPr id="3" name="عنصر نائب للنص 2"/>
          <p:cNvSpPr>
            <a:spLocks noGrp="1"/>
          </p:cNvSpPr>
          <p:nvPr>
            <p:ph type="body" idx="1" hasCustomPrompt="1"/>
          </p:nvPr>
        </p:nvSpPr>
        <p:spPr>
          <a:xfrm flipH="1">
            <a:off x="2436812" y="990600"/>
            <a:ext cx="8229600" cy="1143000"/>
          </a:xfrm>
        </p:spPr>
        <p:txBody>
          <a:bodyPr rtlCol="1" anchor="t">
            <a:normAutofit/>
          </a:bodyPr>
          <a:lstStyle>
            <a:lvl1pPr marL="0" indent="0" algn="r" rtl="1">
              <a:spcBef>
                <a:spcPts val="0"/>
              </a:spcBef>
              <a:buNone/>
              <a:defRPr sz="2400">
                <a:solidFill>
                  <a:schemeClr val="tx1"/>
                </a:solidFill>
              </a:defRPr>
            </a:lvl1pPr>
            <a:lvl2pPr marL="457200" indent="0" algn="r" rtl="1">
              <a:buNone/>
              <a:defRPr sz="1800">
                <a:solidFill>
                  <a:schemeClr val="tx1">
                    <a:tint val="75000"/>
                  </a:schemeClr>
                </a:solidFill>
              </a:defRPr>
            </a:lvl2pPr>
            <a:lvl3pPr marL="914400" indent="0" algn="r" rtl="1">
              <a:buNone/>
              <a:defRPr sz="1600">
                <a:solidFill>
                  <a:schemeClr val="tx1">
                    <a:tint val="75000"/>
                  </a:schemeClr>
                </a:solidFill>
              </a:defRPr>
            </a:lvl3pPr>
            <a:lvl4pPr marL="1371600" indent="0" algn="r" rtl="1">
              <a:buNone/>
              <a:defRPr sz="1400">
                <a:solidFill>
                  <a:schemeClr val="tx1">
                    <a:tint val="75000"/>
                  </a:schemeClr>
                </a:solidFill>
              </a:defRPr>
            </a:lvl4pPr>
            <a:lvl5pPr marL="1828800" indent="0" algn="r" rtl="1">
              <a:buNone/>
              <a:defRPr sz="1400">
                <a:solidFill>
                  <a:schemeClr val="tx1">
                    <a:tint val="75000"/>
                  </a:schemeClr>
                </a:solidFill>
              </a:defRPr>
            </a:lvl5pPr>
            <a:lvl6pPr marL="2286000" indent="0" algn="r" rtl="1">
              <a:buNone/>
              <a:defRPr sz="1400">
                <a:solidFill>
                  <a:schemeClr val="tx1">
                    <a:tint val="75000"/>
                  </a:schemeClr>
                </a:solidFill>
              </a:defRPr>
            </a:lvl6pPr>
            <a:lvl7pPr marL="2743200" indent="0" algn="r" rtl="1">
              <a:buNone/>
              <a:defRPr sz="1400">
                <a:solidFill>
                  <a:schemeClr val="tx1">
                    <a:tint val="75000"/>
                  </a:schemeClr>
                </a:solidFill>
              </a:defRPr>
            </a:lvl7pPr>
            <a:lvl8pPr marL="3200400" indent="0" algn="r" rtl="1">
              <a:buNone/>
              <a:defRPr sz="1400">
                <a:solidFill>
                  <a:schemeClr val="tx1">
                    <a:tint val="75000"/>
                  </a:schemeClr>
                </a:solidFill>
              </a:defRPr>
            </a:lvl8pPr>
            <a:lvl9pPr marL="3657600" indent="0" algn="r" rtl="1">
              <a:buNone/>
              <a:defRPr sz="1400">
                <a:solidFill>
                  <a:schemeClr val="tx1">
                    <a:tint val="75000"/>
                  </a:schemeClr>
                </a:solidFill>
              </a:defRPr>
            </a:lvl9pPr>
          </a:lstStyle>
          <a:p>
            <a:pPr lvl="0" rtl="1"/>
            <a:r>
              <a:rPr lang="ar-SA" noProof="0"/>
              <a:t>انقر لتحرير أنماط النص الرئيسي</a:t>
            </a:r>
          </a:p>
        </p:txBody>
      </p:sp>
      <p:sp>
        <p:nvSpPr>
          <p:cNvPr id="5" name="عنصر نائب للتذييل 4"/>
          <p:cNvSpPr>
            <a:spLocks noGrp="1"/>
          </p:cNvSpPr>
          <p:nvPr>
            <p:ph type="ftr" sz="quarter" idx="11"/>
          </p:nvPr>
        </p:nvSpPr>
        <p:spPr>
          <a:xfrm flipH="1">
            <a:off x="3808413" y="6172200"/>
            <a:ext cx="6862462" cy="273049"/>
          </a:xfrm>
        </p:spPr>
        <p:txBody>
          <a:bodyPr rtlCol="1"/>
          <a:lstStyle>
            <a:lvl1pPr algn="r" rtl="1">
              <a:defRPr/>
            </a:lvl1pPr>
          </a:lstStyle>
          <a:p>
            <a:pPr rtl="1"/>
            <a:r>
              <a:rPr lang="ar-SA" noProof="0"/>
              <a:t>إضافة تذييل</a:t>
            </a:r>
          </a:p>
        </p:txBody>
      </p:sp>
      <p:sp>
        <p:nvSpPr>
          <p:cNvPr id="4" name="عنصر نائب للتاريخ 3"/>
          <p:cNvSpPr>
            <a:spLocks noGrp="1"/>
          </p:cNvSpPr>
          <p:nvPr>
            <p:ph type="dt" sz="half" idx="10"/>
          </p:nvPr>
        </p:nvSpPr>
        <p:spPr>
          <a:xfrm flipH="1">
            <a:off x="2259754" y="6172200"/>
            <a:ext cx="1320059" cy="273049"/>
          </a:xfrm>
        </p:spPr>
        <p:txBody>
          <a:bodyPr rtlCol="1"/>
          <a:lstStyle>
            <a:lvl1pPr algn="l" rtl="1">
              <a:defRPr/>
            </a:lvl1pPr>
          </a:lstStyle>
          <a:p>
            <a:fld id="{3F434C18-7DFD-4738-99CC-26AAB9996762}" type="datetime1">
              <a:rPr lang="ar-SA" smtClean="0"/>
              <a:pPr/>
              <a:t>20/08/41</a:t>
            </a:fld>
            <a:endParaRPr lang="ar-SA" dirty="0"/>
          </a:p>
        </p:txBody>
      </p:sp>
      <p:sp>
        <p:nvSpPr>
          <p:cNvPr id="6" name="عنصر نائب لرقم الشريحة 5"/>
          <p:cNvSpPr>
            <a:spLocks noGrp="1"/>
          </p:cNvSpPr>
          <p:nvPr>
            <p:ph type="sldNum" sz="quarter" idx="12"/>
          </p:nvPr>
        </p:nvSpPr>
        <p:spPr>
          <a:xfrm flipH="1">
            <a:off x="1065212" y="6172200"/>
            <a:ext cx="990601" cy="273049"/>
          </a:xfrm>
        </p:spPr>
        <p:txBody>
          <a:bodyPr rtlCol="1"/>
          <a:lstStyle>
            <a:lvl1pPr algn="l" rtl="1">
              <a:defRPr/>
            </a:lvl1pPr>
          </a:lstStyle>
          <a:p>
            <a:fld id="{E5137D0E-4A4F-4307-8994-C1891D747D59}" type="slidenum">
              <a:rPr lang="ar-SA" smtClean="0"/>
              <a:pPr/>
              <a:t>‹#›</a:t>
            </a:fld>
            <a:endParaRPr lang="ar-SA" dirty="0"/>
          </a:p>
        </p:txBody>
      </p:sp>
    </p:spTree>
    <p:extLst>
      <p:ext uri="{BB962C8B-B14F-4D97-AF65-F5344CB8AC3E}">
        <p14:creationId xmlns:p14="http://schemas.microsoft.com/office/powerpoint/2010/main" xmlns="" val="359165434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ان">
    <p:spTree>
      <p:nvGrpSpPr>
        <p:cNvPr id="1" name=""/>
        <p:cNvGrpSpPr/>
        <p:nvPr/>
      </p:nvGrpSpPr>
      <p:grpSpPr>
        <a:xfrm>
          <a:off x="0" y="0"/>
          <a:ext cx="0" cy="0"/>
          <a:chOff x="0" y="0"/>
          <a:chExt cx="0" cy="0"/>
        </a:xfrm>
      </p:grpSpPr>
      <p:sp>
        <p:nvSpPr>
          <p:cNvPr id="2" name="العنوان 1"/>
          <p:cNvSpPr>
            <a:spLocks noGrp="1"/>
          </p:cNvSpPr>
          <p:nvPr>
            <p:ph type="title" hasCustomPrompt="1"/>
          </p:nvPr>
        </p:nvSpPr>
        <p:spPr>
          <a:xfrm flipH="1">
            <a:off x="1065211" y="533400"/>
            <a:ext cx="9601200" cy="1143000"/>
          </a:xfrm>
        </p:spPr>
        <p:txBody>
          <a:bodyPr rtlCol="1"/>
          <a:lstStyle>
            <a:lvl1pPr algn="r" rtl="1">
              <a:defRPr/>
            </a:lvl1pPr>
          </a:lstStyle>
          <a:p>
            <a:pPr rtl="1"/>
            <a:r>
              <a:rPr lang="ar-SA" noProof="0"/>
              <a:t>انقر لتحرير نمط العنوان الرئيسي</a:t>
            </a:r>
          </a:p>
        </p:txBody>
      </p:sp>
      <p:sp>
        <p:nvSpPr>
          <p:cNvPr id="3" name="عنصر نائب للمحتوى 2"/>
          <p:cNvSpPr>
            <a:spLocks noGrp="1"/>
          </p:cNvSpPr>
          <p:nvPr>
            <p:ph sz="half" idx="1" hasCustomPrompt="1"/>
          </p:nvPr>
        </p:nvSpPr>
        <p:spPr>
          <a:xfrm flipH="1">
            <a:off x="6021259" y="1828800"/>
            <a:ext cx="4645152" cy="4191000"/>
          </a:xfrm>
        </p:spPr>
        <p:txBody>
          <a:bodyPr rtlCol="1">
            <a:normAutofit/>
          </a:bodyPr>
          <a:lstStyle>
            <a:lvl1pPr algn="r" rtl="1">
              <a:defRPr sz="2000"/>
            </a:lvl1pPr>
            <a:lvl2pPr algn="r" rtl="1">
              <a:defRPr sz="1800"/>
            </a:lvl2pPr>
            <a:lvl3pPr algn="r" rtl="1">
              <a:defRPr sz="1600"/>
            </a:lvl3pPr>
            <a:lvl4pPr algn="r" rtl="1">
              <a:defRPr sz="1400"/>
            </a:lvl4pPr>
            <a:lvl5pPr algn="r" rtl="1">
              <a:defRPr sz="1400"/>
            </a:lvl5pPr>
            <a:lvl6pPr algn="r" rtl="1">
              <a:defRPr sz="1400"/>
            </a:lvl6pPr>
            <a:lvl7pPr algn="r" rtl="1">
              <a:defRPr sz="1400"/>
            </a:lvl7pPr>
            <a:lvl8pPr algn="r" rtl="1">
              <a:defRPr sz="1400"/>
            </a:lvl8pPr>
            <a:lvl9pPr algn="r" rtl="1">
              <a:defRPr sz="1400"/>
            </a:lvl9pPr>
          </a:lstStyle>
          <a:p>
            <a:pPr lvl="0" rtl="1"/>
            <a:r>
              <a:rPr lang="ar-SA" noProof="0"/>
              <a:t>انقر لتحرير أنماط النص الرئيسي</a:t>
            </a:r>
          </a:p>
          <a:p>
            <a:pPr lvl="1" rtl="1"/>
            <a:r>
              <a:rPr lang="ar-SA" noProof="0"/>
              <a:t>المستوى الثاني</a:t>
            </a:r>
          </a:p>
          <a:p>
            <a:pPr lvl="2" rtl="1"/>
            <a:r>
              <a:rPr lang="ar-SA" noProof="0"/>
              <a:t>المستوى الثالث</a:t>
            </a:r>
          </a:p>
          <a:p>
            <a:pPr lvl="3" rtl="1"/>
            <a:r>
              <a:rPr lang="ar-SA" noProof="0"/>
              <a:t>المستوى الرابع</a:t>
            </a:r>
          </a:p>
          <a:p>
            <a:pPr lvl="4" rtl="1"/>
            <a:r>
              <a:rPr lang="ar-SA" noProof="0"/>
              <a:t>المستوى الخامس</a:t>
            </a:r>
          </a:p>
        </p:txBody>
      </p:sp>
      <p:sp>
        <p:nvSpPr>
          <p:cNvPr id="4" name="عنصر نائب للمحتوى 3"/>
          <p:cNvSpPr>
            <a:spLocks noGrp="1"/>
          </p:cNvSpPr>
          <p:nvPr>
            <p:ph sz="half" idx="2" hasCustomPrompt="1"/>
          </p:nvPr>
        </p:nvSpPr>
        <p:spPr>
          <a:xfrm flipH="1">
            <a:off x="1065212" y="1828800"/>
            <a:ext cx="4648201" cy="4191000"/>
          </a:xfrm>
        </p:spPr>
        <p:txBody>
          <a:bodyPr rtlCol="1">
            <a:normAutofit/>
          </a:bodyPr>
          <a:lstStyle>
            <a:lvl1pPr algn="r" rtl="1">
              <a:defRPr sz="2000"/>
            </a:lvl1pPr>
            <a:lvl2pPr algn="r" rtl="1">
              <a:defRPr sz="1800"/>
            </a:lvl2pPr>
            <a:lvl3pPr algn="r" rtl="1">
              <a:defRPr sz="1600"/>
            </a:lvl3pPr>
            <a:lvl4pPr algn="r" rtl="1">
              <a:defRPr sz="1400"/>
            </a:lvl4pPr>
            <a:lvl5pPr algn="r" rtl="1">
              <a:defRPr sz="1400"/>
            </a:lvl5pPr>
            <a:lvl6pPr algn="r" rtl="1">
              <a:defRPr sz="1400"/>
            </a:lvl6pPr>
            <a:lvl7pPr algn="r" rtl="1">
              <a:defRPr sz="1400"/>
            </a:lvl7pPr>
            <a:lvl8pPr algn="r" rtl="1">
              <a:defRPr sz="1400"/>
            </a:lvl8pPr>
            <a:lvl9pPr algn="r" rtl="1">
              <a:defRPr sz="1400"/>
            </a:lvl9pPr>
          </a:lstStyle>
          <a:p>
            <a:pPr lvl="0" rtl="1"/>
            <a:r>
              <a:rPr lang="ar-SA" noProof="0"/>
              <a:t>انقر لتحرير أنماط النص الرئيسي</a:t>
            </a:r>
          </a:p>
          <a:p>
            <a:pPr lvl="1" rtl="1"/>
            <a:r>
              <a:rPr lang="ar-SA" noProof="0"/>
              <a:t>المستوى الثاني</a:t>
            </a:r>
          </a:p>
          <a:p>
            <a:pPr lvl="2" rtl="1"/>
            <a:r>
              <a:rPr lang="ar-SA" noProof="0"/>
              <a:t>المستوى الثالث</a:t>
            </a:r>
          </a:p>
          <a:p>
            <a:pPr lvl="3" rtl="1"/>
            <a:r>
              <a:rPr lang="ar-SA" noProof="0"/>
              <a:t>المستوى الرابع</a:t>
            </a:r>
          </a:p>
          <a:p>
            <a:pPr lvl="4" rtl="1"/>
            <a:r>
              <a:rPr lang="ar-SA" noProof="0"/>
              <a:t>المستوى الخامس</a:t>
            </a:r>
          </a:p>
        </p:txBody>
      </p:sp>
      <p:sp>
        <p:nvSpPr>
          <p:cNvPr id="6" name="عنصر نائب للتذييل 5"/>
          <p:cNvSpPr>
            <a:spLocks noGrp="1"/>
          </p:cNvSpPr>
          <p:nvPr>
            <p:ph type="ftr" sz="quarter" idx="11"/>
          </p:nvPr>
        </p:nvSpPr>
        <p:spPr>
          <a:xfrm flipH="1">
            <a:off x="3808413" y="6172200"/>
            <a:ext cx="6862462" cy="273049"/>
          </a:xfrm>
        </p:spPr>
        <p:txBody>
          <a:bodyPr rtlCol="1"/>
          <a:lstStyle>
            <a:lvl1pPr algn="r" rtl="1">
              <a:defRPr/>
            </a:lvl1pPr>
          </a:lstStyle>
          <a:p>
            <a:pPr rtl="1"/>
            <a:r>
              <a:rPr lang="ar-SA" noProof="0"/>
              <a:t>إضافة تذييل</a:t>
            </a:r>
          </a:p>
        </p:txBody>
      </p:sp>
      <p:sp>
        <p:nvSpPr>
          <p:cNvPr id="5" name="عنصر نائب للتاريخ 4"/>
          <p:cNvSpPr>
            <a:spLocks noGrp="1"/>
          </p:cNvSpPr>
          <p:nvPr>
            <p:ph type="dt" sz="half" idx="10"/>
          </p:nvPr>
        </p:nvSpPr>
        <p:spPr>
          <a:xfrm flipH="1">
            <a:off x="2259754" y="6172200"/>
            <a:ext cx="1320059" cy="273049"/>
          </a:xfrm>
        </p:spPr>
        <p:txBody>
          <a:bodyPr rtlCol="1"/>
          <a:lstStyle>
            <a:lvl1pPr algn="l" rtl="1">
              <a:defRPr/>
            </a:lvl1pPr>
          </a:lstStyle>
          <a:p>
            <a:fld id="{5169B044-D036-4485-97BB-57CE500B0384}" type="datetime1">
              <a:rPr lang="ar-SA" smtClean="0"/>
              <a:pPr/>
              <a:t>20/08/41</a:t>
            </a:fld>
            <a:endParaRPr lang="ar-SA" dirty="0"/>
          </a:p>
        </p:txBody>
      </p:sp>
      <p:sp>
        <p:nvSpPr>
          <p:cNvPr id="7" name="عنصر نائب لرقم الشريحة 6"/>
          <p:cNvSpPr>
            <a:spLocks noGrp="1"/>
          </p:cNvSpPr>
          <p:nvPr>
            <p:ph type="sldNum" sz="quarter" idx="12"/>
          </p:nvPr>
        </p:nvSpPr>
        <p:spPr>
          <a:xfrm flipH="1">
            <a:off x="1065212" y="6172200"/>
            <a:ext cx="990601" cy="273049"/>
          </a:xfrm>
        </p:spPr>
        <p:txBody>
          <a:bodyPr rtlCol="1"/>
          <a:lstStyle>
            <a:lvl1pPr algn="l" rtl="1">
              <a:defRPr/>
            </a:lvl1pPr>
          </a:lstStyle>
          <a:p>
            <a:fld id="{E5137D0E-4A4F-4307-8994-C1891D747D59}" type="slidenum">
              <a:rPr lang="ar-SA" smtClean="0"/>
              <a:pPr/>
              <a:t>‹#›</a:t>
            </a:fld>
            <a:endParaRPr lang="ar-SA" dirty="0"/>
          </a:p>
        </p:txBody>
      </p:sp>
    </p:spTree>
    <p:extLst>
      <p:ext uri="{BB962C8B-B14F-4D97-AF65-F5344CB8AC3E}">
        <p14:creationId xmlns:p14="http://schemas.microsoft.com/office/powerpoint/2010/main" xmlns="" val="38315433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العنوان 1"/>
          <p:cNvSpPr>
            <a:spLocks noGrp="1"/>
          </p:cNvSpPr>
          <p:nvPr>
            <p:ph type="title" hasCustomPrompt="1"/>
          </p:nvPr>
        </p:nvSpPr>
        <p:spPr>
          <a:xfrm flipH="1">
            <a:off x="1065211" y="533400"/>
            <a:ext cx="9601200" cy="1143000"/>
          </a:xfrm>
        </p:spPr>
        <p:txBody>
          <a:bodyPr rtlCol="1"/>
          <a:lstStyle>
            <a:lvl1pPr algn="r" rtl="1">
              <a:defRPr/>
            </a:lvl1pPr>
          </a:lstStyle>
          <a:p>
            <a:pPr rtl="1"/>
            <a:r>
              <a:rPr lang="ar-SA" noProof="0"/>
              <a:t>انقر لتحرير نمط العنوان الرئيسي</a:t>
            </a:r>
          </a:p>
        </p:txBody>
      </p:sp>
      <p:sp>
        <p:nvSpPr>
          <p:cNvPr id="3" name="عنصر نائب للنص 2"/>
          <p:cNvSpPr>
            <a:spLocks noGrp="1"/>
          </p:cNvSpPr>
          <p:nvPr>
            <p:ph type="body" idx="1" hasCustomPrompt="1"/>
          </p:nvPr>
        </p:nvSpPr>
        <p:spPr>
          <a:xfrm flipH="1">
            <a:off x="6021259" y="1828800"/>
            <a:ext cx="4645152" cy="762000"/>
          </a:xfrm>
        </p:spPr>
        <p:txBody>
          <a:bodyPr rtlCol="1" anchor="ctr"/>
          <a:lstStyle>
            <a:lvl1pPr marL="0" indent="0" algn="r" rtl="1">
              <a:spcBef>
                <a:spcPts val="0"/>
              </a:spcBef>
              <a:buNone/>
              <a:defRPr sz="2400" b="0"/>
            </a:lvl1pPr>
            <a:lvl2pPr marL="457200" indent="0" algn="r" rtl="1">
              <a:buNone/>
              <a:defRPr sz="2000" b="1"/>
            </a:lvl2pPr>
            <a:lvl3pPr marL="914400" indent="0" algn="r" rtl="1">
              <a:buNone/>
              <a:defRPr sz="1800" b="1"/>
            </a:lvl3pPr>
            <a:lvl4pPr marL="1371600" indent="0" algn="r" rtl="1">
              <a:buNone/>
              <a:defRPr sz="1600" b="1"/>
            </a:lvl4pPr>
            <a:lvl5pPr marL="1828800" indent="0" algn="r" rtl="1">
              <a:buNone/>
              <a:defRPr sz="1600" b="1"/>
            </a:lvl5pPr>
            <a:lvl6pPr marL="2286000" indent="0" algn="r" rtl="1">
              <a:buNone/>
              <a:defRPr sz="1600" b="1"/>
            </a:lvl6pPr>
            <a:lvl7pPr marL="2743200" indent="0" algn="r" rtl="1">
              <a:buNone/>
              <a:defRPr sz="1600" b="1"/>
            </a:lvl7pPr>
            <a:lvl8pPr marL="3200400" indent="0" algn="r" rtl="1">
              <a:buNone/>
              <a:defRPr sz="1600" b="1"/>
            </a:lvl8pPr>
            <a:lvl9pPr marL="3657600" indent="0" algn="r" rtl="1">
              <a:buNone/>
              <a:defRPr sz="1600" b="1"/>
            </a:lvl9pPr>
          </a:lstStyle>
          <a:p>
            <a:pPr lvl="0" rtl="1"/>
            <a:r>
              <a:rPr lang="ar-SA" noProof="0"/>
              <a:t>انقر لتحرير أنماط النص الرئيسي</a:t>
            </a:r>
          </a:p>
        </p:txBody>
      </p:sp>
      <p:sp>
        <p:nvSpPr>
          <p:cNvPr id="4" name="عنصر نائب للمحتوى 3"/>
          <p:cNvSpPr>
            <a:spLocks noGrp="1"/>
          </p:cNvSpPr>
          <p:nvPr>
            <p:ph sz="half" idx="2" hasCustomPrompt="1"/>
          </p:nvPr>
        </p:nvSpPr>
        <p:spPr>
          <a:xfrm flipH="1">
            <a:off x="6021259" y="2667000"/>
            <a:ext cx="4645152" cy="3352800"/>
          </a:xfrm>
        </p:spPr>
        <p:txBody>
          <a:bodyPr rtlCol="1">
            <a:normAutofit/>
          </a:bodyPr>
          <a:lstStyle>
            <a:lvl1pPr algn="r" rtl="1">
              <a:defRPr sz="2000"/>
            </a:lvl1pPr>
            <a:lvl2pPr algn="r" rtl="1">
              <a:defRPr sz="1800"/>
            </a:lvl2pPr>
            <a:lvl3pPr algn="r" rtl="1">
              <a:defRPr sz="1600"/>
            </a:lvl3pPr>
            <a:lvl4pPr algn="r" rtl="1">
              <a:defRPr sz="1400"/>
            </a:lvl4pPr>
            <a:lvl5pPr algn="r" rtl="1">
              <a:defRPr sz="1400"/>
            </a:lvl5pPr>
            <a:lvl6pPr algn="r" rtl="1">
              <a:defRPr sz="1400" baseline="0"/>
            </a:lvl6pPr>
            <a:lvl7pPr algn="r" rtl="1">
              <a:defRPr sz="1400" baseline="0"/>
            </a:lvl7pPr>
            <a:lvl8pPr algn="r" rtl="1">
              <a:defRPr sz="1400" baseline="0"/>
            </a:lvl8pPr>
            <a:lvl9pPr algn="r" rtl="1">
              <a:defRPr sz="1400" baseline="0"/>
            </a:lvl9pPr>
          </a:lstStyle>
          <a:p>
            <a:pPr lvl="0" rtl="1"/>
            <a:r>
              <a:rPr lang="ar-SA" noProof="0"/>
              <a:t>انقر لتحرير أنماط النص الرئيسي</a:t>
            </a:r>
          </a:p>
          <a:p>
            <a:pPr lvl="1" rtl="1"/>
            <a:r>
              <a:rPr lang="ar-SA" noProof="0"/>
              <a:t>المستوى الثاني</a:t>
            </a:r>
          </a:p>
          <a:p>
            <a:pPr lvl="2" rtl="1"/>
            <a:r>
              <a:rPr lang="ar-SA" noProof="0"/>
              <a:t>المستوى الثالث</a:t>
            </a:r>
          </a:p>
          <a:p>
            <a:pPr lvl="3" rtl="1"/>
            <a:r>
              <a:rPr lang="ar-SA" noProof="0"/>
              <a:t>المستوى الرابع</a:t>
            </a:r>
          </a:p>
          <a:p>
            <a:pPr lvl="4" rtl="1"/>
            <a:r>
              <a:rPr lang="ar-SA" noProof="0"/>
              <a:t>المستوى الخامس</a:t>
            </a:r>
          </a:p>
        </p:txBody>
      </p:sp>
      <p:sp>
        <p:nvSpPr>
          <p:cNvPr id="5" name="عنصر نائب للنص 4"/>
          <p:cNvSpPr>
            <a:spLocks noGrp="1"/>
          </p:cNvSpPr>
          <p:nvPr>
            <p:ph type="body" sz="quarter" idx="3" hasCustomPrompt="1"/>
          </p:nvPr>
        </p:nvSpPr>
        <p:spPr>
          <a:xfrm flipH="1">
            <a:off x="1065211" y="1828800"/>
            <a:ext cx="4645152" cy="762000"/>
          </a:xfrm>
        </p:spPr>
        <p:txBody>
          <a:bodyPr rtlCol="1" anchor="ctr"/>
          <a:lstStyle>
            <a:lvl1pPr marL="0" indent="0" algn="r" rtl="1">
              <a:spcBef>
                <a:spcPts val="0"/>
              </a:spcBef>
              <a:buNone/>
              <a:defRPr sz="2400" b="0"/>
            </a:lvl1pPr>
            <a:lvl2pPr marL="457200" indent="0" algn="r" rtl="1">
              <a:buNone/>
              <a:defRPr sz="2000" b="1"/>
            </a:lvl2pPr>
            <a:lvl3pPr marL="914400" indent="0" algn="r" rtl="1">
              <a:buNone/>
              <a:defRPr sz="1800" b="1"/>
            </a:lvl3pPr>
            <a:lvl4pPr marL="1371600" indent="0" algn="r" rtl="1">
              <a:buNone/>
              <a:defRPr sz="1600" b="1"/>
            </a:lvl4pPr>
            <a:lvl5pPr marL="1828800" indent="0" algn="r" rtl="1">
              <a:buNone/>
              <a:defRPr sz="1600" b="1"/>
            </a:lvl5pPr>
            <a:lvl6pPr marL="2286000" indent="0" algn="r" rtl="1">
              <a:buNone/>
              <a:defRPr sz="1600" b="1"/>
            </a:lvl6pPr>
            <a:lvl7pPr marL="2743200" indent="0" algn="r" rtl="1">
              <a:buNone/>
              <a:defRPr sz="1600" b="1"/>
            </a:lvl7pPr>
            <a:lvl8pPr marL="3200400" indent="0" algn="r" rtl="1">
              <a:buNone/>
              <a:defRPr sz="1600" b="1"/>
            </a:lvl8pPr>
            <a:lvl9pPr marL="3657600" indent="0" algn="r" rtl="1">
              <a:buNone/>
              <a:defRPr sz="1600" b="1"/>
            </a:lvl9pPr>
          </a:lstStyle>
          <a:p>
            <a:pPr lvl="0" rtl="1"/>
            <a:r>
              <a:rPr lang="ar-SA" noProof="0"/>
              <a:t>انقر لتحرير أنماط النص الرئيسي</a:t>
            </a:r>
          </a:p>
        </p:txBody>
      </p:sp>
      <p:sp>
        <p:nvSpPr>
          <p:cNvPr id="6" name="عنصر نائب للمحتوى 5"/>
          <p:cNvSpPr>
            <a:spLocks noGrp="1"/>
          </p:cNvSpPr>
          <p:nvPr>
            <p:ph sz="quarter" idx="4" hasCustomPrompt="1"/>
          </p:nvPr>
        </p:nvSpPr>
        <p:spPr>
          <a:xfrm flipH="1">
            <a:off x="1065211" y="2667000"/>
            <a:ext cx="4645152" cy="3352800"/>
          </a:xfrm>
        </p:spPr>
        <p:txBody>
          <a:bodyPr rtlCol="1">
            <a:normAutofit/>
          </a:bodyPr>
          <a:lstStyle>
            <a:lvl1pPr algn="r" rtl="1">
              <a:defRPr sz="2000"/>
            </a:lvl1pPr>
            <a:lvl2pPr algn="r" rtl="1">
              <a:defRPr sz="1800"/>
            </a:lvl2pPr>
            <a:lvl3pPr algn="r" rtl="1">
              <a:defRPr sz="1600"/>
            </a:lvl3pPr>
            <a:lvl4pPr algn="r" rtl="1">
              <a:defRPr sz="1400"/>
            </a:lvl4pPr>
            <a:lvl5pPr algn="r" rtl="1">
              <a:defRPr sz="1400"/>
            </a:lvl5pPr>
            <a:lvl6pPr algn="r" rtl="1">
              <a:defRPr sz="1400"/>
            </a:lvl6pPr>
            <a:lvl7pPr algn="r" rtl="1">
              <a:defRPr sz="1400"/>
            </a:lvl7pPr>
            <a:lvl8pPr algn="r" rtl="1">
              <a:defRPr sz="1400"/>
            </a:lvl8pPr>
            <a:lvl9pPr algn="r" rtl="1">
              <a:defRPr sz="1400"/>
            </a:lvl9pPr>
          </a:lstStyle>
          <a:p>
            <a:pPr lvl="0" rtl="1"/>
            <a:r>
              <a:rPr lang="ar-SA" noProof="0"/>
              <a:t>انقر لتحرير أنماط النص الرئيسي</a:t>
            </a:r>
          </a:p>
          <a:p>
            <a:pPr lvl="1" rtl="1"/>
            <a:r>
              <a:rPr lang="ar-SA" noProof="0"/>
              <a:t>المستوى الثاني</a:t>
            </a:r>
          </a:p>
          <a:p>
            <a:pPr lvl="2" rtl="1"/>
            <a:r>
              <a:rPr lang="ar-SA" noProof="0"/>
              <a:t>المستوى الثالث</a:t>
            </a:r>
          </a:p>
          <a:p>
            <a:pPr lvl="3" rtl="1"/>
            <a:r>
              <a:rPr lang="ar-SA" noProof="0"/>
              <a:t>المستوى الرابع</a:t>
            </a:r>
          </a:p>
          <a:p>
            <a:pPr lvl="4" rtl="1"/>
            <a:r>
              <a:rPr lang="ar-SA" noProof="0"/>
              <a:t>المستوى الخامس</a:t>
            </a:r>
          </a:p>
        </p:txBody>
      </p:sp>
      <p:sp>
        <p:nvSpPr>
          <p:cNvPr id="8" name="عنصر نائب للتذييل 7"/>
          <p:cNvSpPr>
            <a:spLocks noGrp="1"/>
          </p:cNvSpPr>
          <p:nvPr>
            <p:ph type="ftr" sz="quarter" idx="11"/>
          </p:nvPr>
        </p:nvSpPr>
        <p:spPr>
          <a:xfrm flipH="1">
            <a:off x="3808413" y="6172200"/>
            <a:ext cx="6862462" cy="273049"/>
          </a:xfrm>
        </p:spPr>
        <p:txBody>
          <a:bodyPr rtlCol="1"/>
          <a:lstStyle>
            <a:lvl1pPr algn="r" rtl="1">
              <a:defRPr/>
            </a:lvl1pPr>
          </a:lstStyle>
          <a:p>
            <a:pPr rtl="1"/>
            <a:r>
              <a:rPr lang="ar-SA" noProof="0"/>
              <a:t>إضافة تذييل</a:t>
            </a:r>
          </a:p>
        </p:txBody>
      </p:sp>
      <p:sp>
        <p:nvSpPr>
          <p:cNvPr id="7" name="عنصر نائب للتاريخ 6"/>
          <p:cNvSpPr>
            <a:spLocks noGrp="1"/>
          </p:cNvSpPr>
          <p:nvPr>
            <p:ph type="dt" sz="half" idx="10"/>
          </p:nvPr>
        </p:nvSpPr>
        <p:spPr>
          <a:xfrm flipH="1">
            <a:off x="2259754" y="6172200"/>
            <a:ext cx="1320059" cy="273049"/>
          </a:xfrm>
        </p:spPr>
        <p:txBody>
          <a:bodyPr rtlCol="1"/>
          <a:lstStyle>
            <a:lvl1pPr algn="l" rtl="1">
              <a:defRPr/>
            </a:lvl1pPr>
          </a:lstStyle>
          <a:p>
            <a:fld id="{70E89285-5D3F-4419-BB9C-9795B2834EAF}" type="datetime1">
              <a:rPr lang="ar-SA" smtClean="0"/>
              <a:pPr/>
              <a:t>20/08/41</a:t>
            </a:fld>
            <a:endParaRPr lang="ar-SA" dirty="0"/>
          </a:p>
        </p:txBody>
      </p:sp>
      <p:sp>
        <p:nvSpPr>
          <p:cNvPr id="9" name="عنصر نائب لرقم الشريحة 8"/>
          <p:cNvSpPr>
            <a:spLocks noGrp="1"/>
          </p:cNvSpPr>
          <p:nvPr>
            <p:ph type="sldNum" sz="quarter" idx="12"/>
          </p:nvPr>
        </p:nvSpPr>
        <p:spPr>
          <a:xfrm flipH="1">
            <a:off x="1065212" y="6172200"/>
            <a:ext cx="990601" cy="273049"/>
          </a:xfrm>
        </p:spPr>
        <p:txBody>
          <a:bodyPr rtlCol="1"/>
          <a:lstStyle>
            <a:lvl1pPr algn="r" rtl="1">
              <a:defRPr/>
            </a:lvl1pPr>
          </a:lstStyle>
          <a:p>
            <a:pPr algn="l"/>
            <a:fld id="{E5137D0E-4A4F-4307-8994-C1891D747D59}" type="slidenum">
              <a:rPr lang="ar-SA" smtClean="0"/>
              <a:pPr algn="l"/>
              <a:t>‹#›</a:t>
            </a:fld>
            <a:endParaRPr lang="ar-SA" dirty="0"/>
          </a:p>
        </p:txBody>
      </p:sp>
    </p:spTree>
    <p:extLst>
      <p:ext uri="{BB962C8B-B14F-4D97-AF65-F5344CB8AC3E}">
        <p14:creationId xmlns:p14="http://schemas.microsoft.com/office/powerpoint/2010/main" xmlns="" val="3812924605"/>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العنوان فقط">
    <p:spTree>
      <p:nvGrpSpPr>
        <p:cNvPr id="1" name=""/>
        <p:cNvGrpSpPr/>
        <p:nvPr/>
      </p:nvGrpSpPr>
      <p:grpSpPr>
        <a:xfrm>
          <a:off x="0" y="0"/>
          <a:ext cx="0" cy="0"/>
          <a:chOff x="0" y="0"/>
          <a:chExt cx="0" cy="0"/>
        </a:xfrm>
      </p:grpSpPr>
      <p:sp>
        <p:nvSpPr>
          <p:cNvPr id="2" name="العنوان 1"/>
          <p:cNvSpPr>
            <a:spLocks noGrp="1"/>
          </p:cNvSpPr>
          <p:nvPr>
            <p:ph type="title" hasCustomPrompt="1"/>
          </p:nvPr>
        </p:nvSpPr>
        <p:spPr>
          <a:xfrm flipH="1">
            <a:off x="1065211" y="533400"/>
            <a:ext cx="9601200" cy="1143000"/>
          </a:xfrm>
        </p:spPr>
        <p:txBody>
          <a:bodyPr rtlCol="1"/>
          <a:lstStyle>
            <a:lvl1pPr algn="r" rtl="1">
              <a:defRPr/>
            </a:lvl1pPr>
          </a:lstStyle>
          <a:p>
            <a:pPr rtl="1"/>
            <a:r>
              <a:rPr lang="ar-SA" noProof="0"/>
              <a:t>انقر لتحرير نمط العنوان الرئيسي</a:t>
            </a:r>
          </a:p>
        </p:txBody>
      </p:sp>
      <p:sp>
        <p:nvSpPr>
          <p:cNvPr id="4" name="عنصر نائب للتذييل 3"/>
          <p:cNvSpPr>
            <a:spLocks noGrp="1"/>
          </p:cNvSpPr>
          <p:nvPr>
            <p:ph type="ftr" sz="quarter" idx="11"/>
          </p:nvPr>
        </p:nvSpPr>
        <p:spPr>
          <a:xfrm flipH="1">
            <a:off x="3808413" y="6172200"/>
            <a:ext cx="6862462" cy="273049"/>
          </a:xfrm>
        </p:spPr>
        <p:txBody>
          <a:bodyPr rtlCol="1"/>
          <a:lstStyle>
            <a:lvl1pPr algn="r" rtl="1">
              <a:defRPr/>
            </a:lvl1pPr>
          </a:lstStyle>
          <a:p>
            <a:pPr rtl="1"/>
            <a:r>
              <a:rPr lang="ar-SA" noProof="0"/>
              <a:t>إضافة تذييل</a:t>
            </a:r>
          </a:p>
        </p:txBody>
      </p:sp>
      <p:sp>
        <p:nvSpPr>
          <p:cNvPr id="3" name="عنصر نائب للتاريخ 2"/>
          <p:cNvSpPr>
            <a:spLocks noGrp="1"/>
          </p:cNvSpPr>
          <p:nvPr>
            <p:ph type="dt" sz="half" idx="10"/>
          </p:nvPr>
        </p:nvSpPr>
        <p:spPr>
          <a:xfrm flipH="1">
            <a:off x="2259754" y="6172200"/>
            <a:ext cx="1320059" cy="273049"/>
          </a:xfrm>
        </p:spPr>
        <p:txBody>
          <a:bodyPr rtlCol="1"/>
          <a:lstStyle>
            <a:lvl1pPr algn="r" rtl="1">
              <a:defRPr/>
            </a:lvl1pPr>
          </a:lstStyle>
          <a:p>
            <a:pPr algn="l"/>
            <a:fld id="{D15BAE3C-5D4F-4CD2-B77E-DEB77A3AC62D}" type="datetime1">
              <a:rPr lang="ar-SA" smtClean="0"/>
              <a:pPr algn="l"/>
              <a:t>20/08/41</a:t>
            </a:fld>
            <a:endParaRPr lang="ar-SA" dirty="0"/>
          </a:p>
        </p:txBody>
      </p:sp>
      <p:sp>
        <p:nvSpPr>
          <p:cNvPr id="5" name="عنصر نائب لرقم الشريحة 4"/>
          <p:cNvSpPr>
            <a:spLocks noGrp="1"/>
          </p:cNvSpPr>
          <p:nvPr>
            <p:ph type="sldNum" sz="quarter" idx="12"/>
          </p:nvPr>
        </p:nvSpPr>
        <p:spPr>
          <a:xfrm flipH="1">
            <a:off x="1065212" y="6172200"/>
            <a:ext cx="990601" cy="273049"/>
          </a:xfrm>
        </p:spPr>
        <p:txBody>
          <a:bodyPr rtlCol="1"/>
          <a:lstStyle>
            <a:lvl1pPr algn="l" rtl="1">
              <a:defRPr/>
            </a:lvl1pPr>
          </a:lstStyle>
          <a:p>
            <a:fld id="{E5137D0E-4A4F-4307-8994-C1891D747D59}" type="slidenum">
              <a:rPr lang="ar-SA" smtClean="0"/>
              <a:pPr/>
              <a:t>‹#›</a:t>
            </a:fld>
            <a:endParaRPr lang="ar-SA" dirty="0"/>
          </a:p>
        </p:txBody>
      </p:sp>
    </p:spTree>
    <p:extLst>
      <p:ext uri="{BB962C8B-B14F-4D97-AF65-F5344CB8AC3E}">
        <p14:creationId xmlns:p14="http://schemas.microsoft.com/office/powerpoint/2010/main" xmlns="" val="223656948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3" name="عنصر نائب للتذييل 2"/>
          <p:cNvSpPr>
            <a:spLocks noGrp="1"/>
          </p:cNvSpPr>
          <p:nvPr>
            <p:ph type="ftr" sz="quarter" idx="11"/>
          </p:nvPr>
        </p:nvSpPr>
        <p:spPr>
          <a:xfrm flipH="1">
            <a:off x="3808413" y="6172200"/>
            <a:ext cx="6862462" cy="273049"/>
          </a:xfrm>
        </p:spPr>
        <p:txBody>
          <a:bodyPr rtlCol="1"/>
          <a:lstStyle>
            <a:lvl1pPr algn="r" rtl="1">
              <a:defRPr/>
            </a:lvl1pPr>
          </a:lstStyle>
          <a:p>
            <a:pPr rtl="1"/>
            <a:r>
              <a:rPr lang="ar-SA" noProof="0"/>
              <a:t>إضافة تذييل</a:t>
            </a:r>
          </a:p>
        </p:txBody>
      </p:sp>
      <p:sp>
        <p:nvSpPr>
          <p:cNvPr id="2" name="عنصر نائب للتاريخ 1"/>
          <p:cNvSpPr>
            <a:spLocks noGrp="1"/>
          </p:cNvSpPr>
          <p:nvPr>
            <p:ph type="dt" sz="half" idx="10"/>
          </p:nvPr>
        </p:nvSpPr>
        <p:spPr>
          <a:xfrm flipH="1">
            <a:off x="2259754" y="6172200"/>
            <a:ext cx="1320059" cy="273049"/>
          </a:xfrm>
        </p:spPr>
        <p:txBody>
          <a:bodyPr rtlCol="1"/>
          <a:lstStyle>
            <a:lvl1pPr algn="l" rtl="1">
              <a:defRPr/>
            </a:lvl1pPr>
          </a:lstStyle>
          <a:p>
            <a:fld id="{4A8D55BB-957A-4CB7-8172-DED319189879}" type="datetime1">
              <a:rPr lang="ar-SA" smtClean="0"/>
              <a:pPr/>
              <a:t>20/08/41</a:t>
            </a:fld>
            <a:endParaRPr lang="ar-SA" dirty="0"/>
          </a:p>
        </p:txBody>
      </p:sp>
      <p:sp>
        <p:nvSpPr>
          <p:cNvPr id="4" name="عنصر نائب لرقم الشريحة 3"/>
          <p:cNvSpPr>
            <a:spLocks noGrp="1"/>
          </p:cNvSpPr>
          <p:nvPr>
            <p:ph type="sldNum" sz="quarter" idx="12"/>
          </p:nvPr>
        </p:nvSpPr>
        <p:spPr>
          <a:xfrm flipH="1">
            <a:off x="1065212" y="6172200"/>
            <a:ext cx="990601" cy="273049"/>
          </a:xfrm>
        </p:spPr>
        <p:txBody>
          <a:bodyPr rtlCol="1"/>
          <a:lstStyle>
            <a:lvl1pPr algn="l" rtl="1">
              <a:defRPr/>
            </a:lvl1pPr>
          </a:lstStyle>
          <a:p>
            <a:fld id="{E5137D0E-4A4F-4307-8994-C1891D747D59}" type="slidenum">
              <a:rPr lang="ar-SA" smtClean="0"/>
              <a:pPr/>
              <a:t>‹#›</a:t>
            </a:fld>
            <a:endParaRPr lang="ar-SA" dirty="0"/>
          </a:p>
        </p:txBody>
      </p:sp>
    </p:spTree>
    <p:extLst>
      <p:ext uri="{BB962C8B-B14F-4D97-AF65-F5344CB8AC3E}">
        <p14:creationId xmlns:p14="http://schemas.microsoft.com/office/powerpoint/2010/main" xmlns="" val="346525848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مع تسمية توضيحية">
    <p:spTree>
      <p:nvGrpSpPr>
        <p:cNvPr id="1" name=""/>
        <p:cNvGrpSpPr/>
        <p:nvPr/>
      </p:nvGrpSpPr>
      <p:grpSpPr>
        <a:xfrm>
          <a:off x="0" y="0"/>
          <a:ext cx="0" cy="0"/>
          <a:chOff x="0" y="0"/>
          <a:chExt cx="0" cy="0"/>
        </a:xfrm>
      </p:grpSpPr>
      <p:sp>
        <p:nvSpPr>
          <p:cNvPr id="2" name="العنوان 1"/>
          <p:cNvSpPr>
            <a:spLocks noGrp="1"/>
          </p:cNvSpPr>
          <p:nvPr>
            <p:ph type="title" hasCustomPrompt="1"/>
          </p:nvPr>
        </p:nvSpPr>
        <p:spPr>
          <a:xfrm flipH="1">
            <a:off x="8075613" y="2590800"/>
            <a:ext cx="3276599" cy="1924050"/>
          </a:xfrm>
        </p:spPr>
        <p:txBody>
          <a:bodyPr rtlCol="1" anchor="b">
            <a:normAutofit/>
          </a:bodyPr>
          <a:lstStyle>
            <a:lvl1pPr algn="r" rtl="1">
              <a:defRPr sz="3200" b="0"/>
            </a:lvl1pPr>
          </a:lstStyle>
          <a:p>
            <a:pPr rtl="1"/>
            <a:r>
              <a:rPr lang="ar-SA" noProof="0" dirty="0"/>
              <a:t>انقر لتحرير نمط العنوان الرئيسي</a:t>
            </a:r>
          </a:p>
        </p:txBody>
      </p:sp>
      <p:sp>
        <p:nvSpPr>
          <p:cNvPr id="3" name="عنصر نائب للمحتوى 2"/>
          <p:cNvSpPr>
            <a:spLocks noGrp="1"/>
          </p:cNvSpPr>
          <p:nvPr>
            <p:ph idx="1" hasCustomPrompt="1"/>
          </p:nvPr>
        </p:nvSpPr>
        <p:spPr>
          <a:xfrm flipH="1">
            <a:off x="836612" y="838200"/>
            <a:ext cx="6172201" cy="5181600"/>
          </a:xfrm>
        </p:spPr>
        <p:txBody>
          <a:bodyPr rtlCol="1">
            <a:normAutofit/>
          </a:bodyPr>
          <a:lstStyle>
            <a:lvl1pPr algn="r" rtl="1">
              <a:defRPr sz="2000"/>
            </a:lvl1pPr>
            <a:lvl2pPr algn="r" rtl="1">
              <a:defRPr sz="1800"/>
            </a:lvl2pPr>
            <a:lvl3pPr algn="r" rtl="1">
              <a:defRPr sz="1600"/>
            </a:lvl3pPr>
            <a:lvl4pPr algn="r" rtl="1">
              <a:defRPr sz="1400"/>
            </a:lvl4pPr>
            <a:lvl5pPr algn="r" rtl="1">
              <a:defRPr sz="1400"/>
            </a:lvl5pPr>
            <a:lvl6pPr algn="r" rtl="1">
              <a:defRPr sz="1400"/>
            </a:lvl6pPr>
            <a:lvl7pPr algn="r" rtl="1">
              <a:defRPr sz="1400"/>
            </a:lvl7pPr>
            <a:lvl8pPr algn="r" rtl="1">
              <a:defRPr sz="1400"/>
            </a:lvl8pPr>
            <a:lvl9pPr algn="r" rtl="1">
              <a:defRPr sz="1400"/>
            </a:lvl9pPr>
          </a:lstStyle>
          <a:p>
            <a:pPr lvl="0" rtl="1"/>
            <a:r>
              <a:rPr lang="ar-SA" noProof="0"/>
              <a:t>انقر لتحرير أنماط النص الرئيسي</a:t>
            </a:r>
          </a:p>
          <a:p>
            <a:pPr lvl="1" rtl="1"/>
            <a:r>
              <a:rPr lang="ar-SA" noProof="0"/>
              <a:t>المستوى الثاني</a:t>
            </a:r>
          </a:p>
          <a:p>
            <a:pPr lvl="2" rtl="1"/>
            <a:r>
              <a:rPr lang="ar-SA" noProof="0"/>
              <a:t>المستوى الثالث</a:t>
            </a:r>
          </a:p>
          <a:p>
            <a:pPr lvl="3" rtl="1"/>
            <a:r>
              <a:rPr lang="ar-SA" noProof="0"/>
              <a:t>المستوى الرابع</a:t>
            </a:r>
          </a:p>
          <a:p>
            <a:pPr lvl="4" rtl="1"/>
            <a:r>
              <a:rPr lang="ar-SA" noProof="0"/>
              <a:t>المستوى الخامس</a:t>
            </a:r>
          </a:p>
        </p:txBody>
      </p:sp>
      <p:sp>
        <p:nvSpPr>
          <p:cNvPr id="4" name="عنصر نائب للنص 3"/>
          <p:cNvSpPr>
            <a:spLocks noGrp="1"/>
          </p:cNvSpPr>
          <p:nvPr>
            <p:ph type="body" sz="half" idx="2" hasCustomPrompt="1"/>
          </p:nvPr>
        </p:nvSpPr>
        <p:spPr>
          <a:xfrm flipH="1">
            <a:off x="8075613" y="4648200"/>
            <a:ext cx="3276599" cy="1371600"/>
          </a:xfrm>
        </p:spPr>
        <p:txBody>
          <a:bodyPr rtlCol="1">
            <a:normAutofit/>
          </a:bodyPr>
          <a:lstStyle>
            <a:lvl1pPr marL="0" indent="0" algn="r" rtl="1">
              <a:spcBef>
                <a:spcPts val="600"/>
              </a:spcBef>
              <a:buNone/>
              <a:defRPr sz="1600"/>
            </a:lvl1pPr>
            <a:lvl2pPr marL="457200" indent="0" algn="r" rtl="1">
              <a:buNone/>
              <a:defRPr sz="1200"/>
            </a:lvl2pPr>
            <a:lvl3pPr marL="914400" indent="0" algn="r" rtl="1">
              <a:buNone/>
              <a:defRPr sz="1000"/>
            </a:lvl3pPr>
            <a:lvl4pPr marL="1371600" indent="0" algn="r" rtl="1">
              <a:buNone/>
              <a:defRPr sz="900"/>
            </a:lvl4pPr>
            <a:lvl5pPr marL="1828800" indent="0" algn="r" rtl="1">
              <a:buNone/>
              <a:defRPr sz="900"/>
            </a:lvl5pPr>
            <a:lvl6pPr marL="2286000" indent="0" algn="r" rtl="1">
              <a:buNone/>
              <a:defRPr sz="900"/>
            </a:lvl6pPr>
            <a:lvl7pPr marL="2743200" indent="0" algn="r" rtl="1">
              <a:buNone/>
              <a:defRPr sz="900"/>
            </a:lvl7pPr>
            <a:lvl8pPr marL="3200400" indent="0" algn="r" rtl="1">
              <a:buNone/>
              <a:defRPr sz="900"/>
            </a:lvl8pPr>
            <a:lvl9pPr marL="3657600" indent="0" algn="r" rtl="1">
              <a:buNone/>
              <a:defRPr sz="900"/>
            </a:lvl9pPr>
          </a:lstStyle>
          <a:p>
            <a:pPr lvl="0" rtl="1"/>
            <a:r>
              <a:rPr lang="ar-SA" noProof="0"/>
              <a:t>انقر لتحرير أنماط النص الرئيسي</a:t>
            </a:r>
          </a:p>
        </p:txBody>
      </p:sp>
      <p:sp>
        <p:nvSpPr>
          <p:cNvPr id="9" name="عنصر نائب للتذييل 8"/>
          <p:cNvSpPr>
            <a:spLocks noGrp="1"/>
          </p:cNvSpPr>
          <p:nvPr>
            <p:ph type="ftr" sz="quarter" idx="11"/>
          </p:nvPr>
        </p:nvSpPr>
        <p:spPr>
          <a:xfrm flipH="1">
            <a:off x="3808413" y="6172200"/>
            <a:ext cx="6862462" cy="273049"/>
          </a:xfrm>
        </p:spPr>
        <p:txBody>
          <a:bodyPr rtlCol="1"/>
          <a:lstStyle>
            <a:lvl1pPr algn="r" rtl="1">
              <a:defRPr/>
            </a:lvl1pPr>
          </a:lstStyle>
          <a:p>
            <a:pPr rtl="1"/>
            <a:r>
              <a:rPr lang="ar-SA" noProof="0"/>
              <a:t>إضافة تذييل</a:t>
            </a:r>
          </a:p>
        </p:txBody>
      </p:sp>
      <p:sp>
        <p:nvSpPr>
          <p:cNvPr id="8" name="عنصر نائب للتاريخ 7"/>
          <p:cNvSpPr>
            <a:spLocks noGrp="1"/>
          </p:cNvSpPr>
          <p:nvPr>
            <p:ph type="dt" sz="half" idx="10"/>
          </p:nvPr>
        </p:nvSpPr>
        <p:spPr>
          <a:xfrm flipH="1">
            <a:off x="2259754" y="6172200"/>
            <a:ext cx="1320059" cy="273049"/>
          </a:xfrm>
        </p:spPr>
        <p:txBody>
          <a:bodyPr rtlCol="1"/>
          <a:lstStyle>
            <a:lvl1pPr algn="l" rtl="1">
              <a:defRPr/>
            </a:lvl1pPr>
          </a:lstStyle>
          <a:p>
            <a:fld id="{E746EA6A-6CBB-43E1-828F-385F7C9E20AD}" type="datetime1">
              <a:rPr lang="ar-SA" smtClean="0"/>
              <a:pPr/>
              <a:t>20/08/41</a:t>
            </a:fld>
            <a:endParaRPr lang="ar-SA" dirty="0"/>
          </a:p>
        </p:txBody>
      </p:sp>
      <p:sp>
        <p:nvSpPr>
          <p:cNvPr id="10" name="عنصر نائب لرقم الشريحة 9"/>
          <p:cNvSpPr>
            <a:spLocks noGrp="1"/>
          </p:cNvSpPr>
          <p:nvPr>
            <p:ph type="sldNum" sz="quarter" idx="12"/>
          </p:nvPr>
        </p:nvSpPr>
        <p:spPr>
          <a:xfrm flipH="1">
            <a:off x="1065212" y="6172200"/>
            <a:ext cx="990601" cy="273049"/>
          </a:xfrm>
        </p:spPr>
        <p:txBody>
          <a:bodyPr rtlCol="1"/>
          <a:lstStyle>
            <a:lvl1pPr algn="r" rtl="1">
              <a:defRPr/>
            </a:lvl1pPr>
          </a:lstStyle>
          <a:p>
            <a:pPr algn="l"/>
            <a:fld id="{E5137D0E-4A4F-4307-8994-C1891D747D59}" type="slidenum">
              <a:rPr lang="ar-SA" smtClean="0"/>
              <a:pPr algn="l"/>
              <a:t>‹#›</a:t>
            </a:fld>
            <a:endParaRPr lang="ar-SA" dirty="0"/>
          </a:p>
        </p:txBody>
      </p:sp>
    </p:spTree>
    <p:extLst>
      <p:ext uri="{BB962C8B-B14F-4D97-AF65-F5344CB8AC3E}">
        <p14:creationId xmlns:p14="http://schemas.microsoft.com/office/powerpoint/2010/main" xmlns="" val="391364326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sp>
        <p:nvSpPr>
          <p:cNvPr id="2" name="العنوان 1"/>
          <p:cNvSpPr>
            <a:spLocks noGrp="1"/>
          </p:cNvSpPr>
          <p:nvPr>
            <p:ph type="title" hasCustomPrompt="1"/>
          </p:nvPr>
        </p:nvSpPr>
        <p:spPr>
          <a:xfrm flipH="1">
            <a:off x="8075613" y="2590800"/>
            <a:ext cx="3276599" cy="1924050"/>
          </a:xfrm>
        </p:spPr>
        <p:txBody>
          <a:bodyPr rtlCol="1" anchor="b">
            <a:normAutofit/>
          </a:bodyPr>
          <a:lstStyle>
            <a:lvl1pPr algn="r" rtl="1">
              <a:defRPr sz="3200" b="0">
                <a:latin typeface="Tahoma" panose="020B0604030504040204" pitchFamily="34" charset="0"/>
                <a:ea typeface="Tahoma" panose="020B0604030504040204" pitchFamily="34" charset="0"/>
                <a:cs typeface="Tahoma" panose="020B0604030504040204" pitchFamily="34" charset="0"/>
              </a:defRPr>
            </a:lvl1pPr>
          </a:lstStyle>
          <a:p>
            <a:pPr rtl="1"/>
            <a:r>
              <a:rPr lang="ar-SA" noProof="0"/>
              <a:t>انقر لتحرير نمط العنوان الرئيسي</a:t>
            </a:r>
          </a:p>
        </p:txBody>
      </p:sp>
      <p:sp>
        <p:nvSpPr>
          <p:cNvPr id="5" name="مستطيل 4"/>
          <p:cNvSpPr/>
          <p:nvPr/>
        </p:nvSpPr>
        <p:spPr>
          <a:xfrm flipH="1">
            <a:off x="531813" y="457200"/>
            <a:ext cx="6629400" cy="5943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endParaRPr lang="ar-SA" noProof="0">
              <a:latin typeface="Tahoma" panose="020B0604030504040204" pitchFamily="34" charset="0"/>
              <a:ea typeface="Tahoma" panose="020B0604030504040204" pitchFamily="34" charset="0"/>
              <a:cs typeface="Tahoma" panose="020B0604030504040204" pitchFamily="34" charset="0"/>
            </a:endParaRPr>
          </a:p>
        </p:txBody>
      </p:sp>
      <p:sp>
        <p:nvSpPr>
          <p:cNvPr id="3" name="عنصر نائب للصورة 2" descr="عنصر نائب فارغ لإضافة صورة. انقر فوق العنصر النائب ثم حدد الصورة التي ترغب بإضافتها"/>
          <p:cNvSpPr>
            <a:spLocks noGrp="1"/>
          </p:cNvSpPr>
          <p:nvPr>
            <p:ph type="pic" idx="1"/>
          </p:nvPr>
        </p:nvSpPr>
        <p:spPr>
          <a:xfrm flipH="1">
            <a:off x="912812" y="836610"/>
            <a:ext cx="5867401" cy="5183190"/>
          </a:xfrm>
          <a:solidFill>
            <a:schemeClr val="bg2"/>
          </a:solidFill>
        </p:spPr>
        <p:txBody>
          <a:bodyPr tIns="914400" rtlCol="1">
            <a:normAutofit/>
          </a:bodyPr>
          <a:lstStyle>
            <a:lvl1pPr marL="0" indent="0" algn="ctr" rtl="1">
              <a:buNone/>
              <a:defRPr sz="2400">
                <a:latin typeface="Tahoma" panose="020B0604030504040204" pitchFamily="34" charset="0"/>
                <a:ea typeface="Tahoma" panose="020B0604030504040204" pitchFamily="34" charset="0"/>
                <a:cs typeface="Tahoma" panose="020B0604030504040204" pitchFamily="34" charset="0"/>
              </a:defRPr>
            </a:lvl1pPr>
            <a:lvl2pPr marL="457200" indent="0" algn="r" rtl="1">
              <a:buNone/>
              <a:defRPr sz="2800"/>
            </a:lvl2pPr>
            <a:lvl3pPr marL="914400" indent="0" algn="r" rtl="1">
              <a:buNone/>
              <a:defRPr sz="2400"/>
            </a:lvl3pPr>
            <a:lvl4pPr marL="1371600" indent="0" algn="r" rtl="1">
              <a:buNone/>
              <a:defRPr sz="2000"/>
            </a:lvl4pPr>
            <a:lvl5pPr marL="1828800" indent="0" algn="r" rtl="1">
              <a:buNone/>
              <a:defRPr sz="2000"/>
            </a:lvl5pPr>
            <a:lvl6pPr marL="2286000" indent="0" algn="r" rtl="1">
              <a:buNone/>
              <a:defRPr sz="2000"/>
            </a:lvl6pPr>
            <a:lvl7pPr marL="2743200" indent="0" algn="r" rtl="1">
              <a:buNone/>
              <a:defRPr sz="2000"/>
            </a:lvl7pPr>
            <a:lvl8pPr marL="3200400" indent="0" algn="r" rtl="1">
              <a:buNone/>
              <a:defRPr sz="2000"/>
            </a:lvl8pPr>
            <a:lvl9pPr marL="3657600" indent="0" algn="r" rtl="1">
              <a:buNone/>
              <a:defRPr sz="2000"/>
            </a:lvl9pPr>
          </a:lstStyle>
          <a:p>
            <a:pPr rtl="1"/>
            <a:r>
              <a:rPr lang="ar-SA" noProof="0" smtClean="0"/>
              <a:t>انقر فوق الأيقونة لإضافة صورة</a:t>
            </a:r>
            <a:endParaRPr lang="ar-SA" noProof="0"/>
          </a:p>
        </p:txBody>
      </p:sp>
      <p:sp>
        <p:nvSpPr>
          <p:cNvPr id="4" name="عنصر نائب للنص 3"/>
          <p:cNvSpPr>
            <a:spLocks noGrp="1"/>
          </p:cNvSpPr>
          <p:nvPr>
            <p:ph type="body" sz="half" idx="2" hasCustomPrompt="1"/>
          </p:nvPr>
        </p:nvSpPr>
        <p:spPr>
          <a:xfrm flipH="1">
            <a:off x="8075613" y="4648200"/>
            <a:ext cx="3276599" cy="1371600"/>
          </a:xfrm>
        </p:spPr>
        <p:txBody>
          <a:bodyPr rtlCol="1">
            <a:normAutofit/>
          </a:bodyPr>
          <a:lstStyle>
            <a:lvl1pPr marL="0" indent="0" algn="r" rtl="1">
              <a:spcBef>
                <a:spcPts val="600"/>
              </a:spcBef>
              <a:buNone/>
              <a:defRPr sz="1600">
                <a:latin typeface="Tahoma" panose="020B0604030504040204" pitchFamily="34" charset="0"/>
                <a:ea typeface="Tahoma" panose="020B0604030504040204" pitchFamily="34" charset="0"/>
                <a:cs typeface="Tahoma" panose="020B0604030504040204" pitchFamily="34" charset="0"/>
              </a:defRPr>
            </a:lvl1pPr>
            <a:lvl2pPr marL="457200" indent="0" algn="r" rtl="1">
              <a:buNone/>
              <a:defRPr sz="1200"/>
            </a:lvl2pPr>
            <a:lvl3pPr marL="914400" indent="0" algn="r" rtl="1">
              <a:buNone/>
              <a:defRPr sz="1000"/>
            </a:lvl3pPr>
            <a:lvl4pPr marL="1371600" indent="0" algn="r" rtl="1">
              <a:buNone/>
              <a:defRPr sz="900"/>
            </a:lvl4pPr>
            <a:lvl5pPr marL="1828800" indent="0" algn="r" rtl="1">
              <a:buNone/>
              <a:defRPr sz="900"/>
            </a:lvl5pPr>
            <a:lvl6pPr marL="2286000" indent="0" algn="r" rtl="1">
              <a:buNone/>
              <a:defRPr sz="900"/>
            </a:lvl6pPr>
            <a:lvl7pPr marL="2743200" indent="0" algn="r" rtl="1">
              <a:buNone/>
              <a:defRPr sz="900"/>
            </a:lvl7pPr>
            <a:lvl8pPr marL="3200400" indent="0" algn="r" rtl="1">
              <a:buNone/>
              <a:defRPr sz="900"/>
            </a:lvl8pPr>
            <a:lvl9pPr marL="3657600" indent="0" algn="r" rtl="1">
              <a:buNone/>
              <a:defRPr sz="900"/>
            </a:lvl9pPr>
          </a:lstStyle>
          <a:p>
            <a:pPr lvl="0" rtl="1"/>
            <a:r>
              <a:rPr lang="ar-SA" noProof="0"/>
              <a:t>انقر لتحرير أنماط النص الرئيسي</a:t>
            </a:r>
          </a:p>
        </p:txBody>
      </p:sp>
    </p:spTree>
    <p:extLst>
      <p:ext uri="{BB962C8B-B14F-4D97-AF65-F5344CB8AC3E}">
        <p14:creationId xmlns:p14="http://schemas.microsoft.com/office/powerpoint/2010/main" xmlns="" val="3773852702"/>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Ref idx="1001">
        <a:schemeClr val="bg1"/>
      </p:bgRef>
    </p:bg>
    <p:spTree>
      <p:nvGrpSpPr>
        <p:cNvPr id="1" name=""/>
        <p:cNvGrpSpPr/>
        <p:nvPr/>
      </p:nvGrpSpPr>
      <p:grpSpPr>
        <a:xfrm>
          <a:off x="0" y="0"/>
          <a:ext cx="0" cy="0"/>
          <a:chOff x="0" y="0"/>
          <a:chExt cx="0" cy="0"/>
        </a:xfrm>
      </p:grpSpPr>
      <p:grpSp>
        <p:nvGrpSpPr>
          <p:cNvPr id="32" name="المجموعة 31"/>
          <p:cNvGrpSpPr/>
          <p:nvPr/>
        </p:nvGrpSpPr>
        <p:grpSpPr>
          <a:xfrm flipH="1">
            <a:off x="1" y="0"/>
            <a:ext cx="12188825" cy="6858000"/>
            <a:chOff x="-1" y="0"/>
            <a:chExt cx="12188825" cy="6858000"/>
          </a:xfrm>
        </p:grpSpPr>
        <p:sp>
          <p:nvSpPr>
            <p:cNvPr id="8" name="مستطيل 8"/>
            <p:cNvSpPr>
              <a:spLocks noChangeArrowheads="1"/>
            </p:cNvSpPr>
            <p:nvPr/>
          </p:nvSpPr>
          <p:spPr bwMode="auto">
            <a:xfrm>
              <a:off x="4164514" y="6705600"/>
              <a:ext cx="8024310" cy="152400"/>
            </a:xfrm>
            <a:prstGeom prst="rect">
              <a:avLst/>
            </a:prstGeom>
            <a:gradFill rotWithShape="0">
              <a:gsLst>
                <a:gs pos="0">
                  <a:schemeClr val="accent5">
                    <a:lumMod val="20000"/>
                    <a:lumOff val="80000"/>
                  </a:schemeClr>
                </a:gs>
                <a:gs pos="100000">
                  <a:schemeClr val="accent5">
                    <a:lumMod val="75000"/>
                  </a:schemeClr>
                </a:gs>
              </a:gsLst>
              <a:lin ang="0" scaled="1"/>
            </a:gradFill>
            <a:ln w="9525">
              <a:solidFill>
                <a:schemeClr val="tx1"/>
              </a:solidFill>
              <a:miter lim="800000"/>
              <a:headEnd/>
              <a:tailEnd/>
            </a:ln>
            <a:effectLst/>
            <a:extLst/>
          </p:spPr>
          <p:txBody>
            <a:bodyPr wrap="none" rtlCol="1" anchor="ctr"/>
            <a:lstStyle/>
            <a:p>
              <a:pPr algn="ctr" rtl="1"/>
              <a:endParaRPr kumimoji="1" lang="ar-SA" sz="2400" noProof="0">
                <a:latin typeface="Tahoma" panose="020B0604030504040204" pitchFamily="34" charset="0"/>
                <a:ea typeface="Tahoma" panose="020B0604030504040204" pitchFamily="34" charset="0"/>
                <a:cs typeface="Tahoma" panose="020B0604030504040204" pitchFamily="34" charset="0"/>
              </a:endParaRPr>
            </a:p>
          </p:txBody>
        </p:sp>
        <p:sp>
          <p:nvSpPr>
            <p:cNvPr id="9" name="مستطيل 9"/>
            <p:cNvSpPr>
              <a:spLocks noChangeArrowheads="1"/>
            </p:cNvSpPr>
            <p:nvPr/>
          </p:nvSpPr>
          <p:spPr bwMode="auto">
            <a:xfrm>
              <a:off x="11680956" y="1981200"/>
              <a:ext cx="507868" cy="4267200"/>
            </a:xfrm>
            <a:prstGeom prst="rect">
              <a:avLst/>
            </a:prstGeom>
            <a:gradFill rotWithShape="0">
              <a:gsLst>
                <a:gs pos="0">
                  <a:schemeClr val="tx2">
                    <a:lumMod val="20000"/>
                    <a:lumOff val="80000"/>
                  </a:schemeClr>
                </a:gs>
                <a:gs pos="100000">
                  <a:schemeClr val="tx2">
                    <a:lumMod val="60000"/>
                    <a:lumOff val="40000"/>
                  </a:schemeClr>
                </a:gs>
              </a:gsLst>
              <a:lin ang="5400000" scaled="1"/>
            </a:gradFill>
            <a:ln w="9525">
              <a:solidFill>
                <a:schemeClr val="tx1"/>
              </a:solidFill>
              <a:miter lim="800000"/>
              <a:headEnd/>
              <a:tailEnd/>
            </a:ln>
            <a:effectLst/>
            <a:extLst/>
          </p:spPr>
          <p:txBody>
            <a:bodyPr wrap="none" rtlCol="1" anchor="ctr"/>
            <a:lstStyle/>
            <a:p>
              <a:pPr algn="ctr" rtl="1"/>
              <a:endParaRPr kumimoji="1" lang="ar-SA" sz="2400" noProof="0">
                <a:latin typeface="Tahoma" panose="020B0604030504040204" pitchFamily="34" charset="0"/>
                <a:ea typeface="Tahoma" panose="020B0604030504040204" pitchFamily="34" charset="0"/>
                <a:cs typeface="Tahoma" panose="020B0604030504040204" pitchFamily="34" charset="0"/>
              </a:endParaRPr>
            </a:p>
          </p:txBody>
        </p:sp>
        <p:sp>
          <p:nvSpPr>
            <p:cNvPr id="10" name="مستطيل 10"/>
            <p:cNvSpPr>
              <a:spLocks noChangeArrowheads="1"/>
            </p:cNvSpPr>
            <p:nvPr/>
          </p:nvSpPr>
          <p:spPr bwMode="auto">
            <a:xfrm>
              <a:off x="-1" y="5257800"/>
              <a:ext cx="609441" cy="152400"/>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1" anchor="ctr"/>
            <a:lstStyle/>
            <a:p>
              <a:pPr algn="ctr" rtl="1"/>
              <a:endParaRPr kumimoji="1" lang="ar-SA" sz="2400" noProof="0">
                <a:latin typeface="Tahoma" panose="020B0604030504040204" pitchFamily="34" charset="0"/>
                <a:ea typeface="Tahoma" panose="020B0604030504040204" pitchFamily="34" charset="0"/>
                <a:cs typeface="Tahoma" panose="020B0604030504040204" pitchFamily="34" charset="0"/>
              </a:endParaRPr>
            </a:p>
          </p:txBody>
        </p:sp>
        <p:sp>
          <p:nvSpPr>
            <p:cNvPr id="11" name="مستطيل 11"/>
            <p:cNvSpPr>
              <a:spLocks noChangeArrowheads="1"/>
            </p:cNvSpPr>
            <p:nvPr/>
          </p:nvSpPr>
          <p:spPr bwMode="auto">
            <a:xfrm>
              <a:off x="-1" y="5410200"/>
              <a:ext cx="609441" cy="1447800"/>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1" anchor="ctr"/>
            <a:lstStyle/>
            <a:p>
              <a:pPr algn="ctr" rtl="1"/>
              <a:endParaRPr kumimoji="1" lang="ar-SA" sz="2400" noProof="0">
                <a:latin typeface="Tahoma" panose="020B0604030504040204" pitchFamily="34" charset="0"/>
                <a:ea typeface="Tahoma" panose="020B0604030504040204" pitchFamily="34" charset="0"/>
                <a:cs typeface="Tahoma" panose="020B0604030504040204" pitchFamily="34" charset="0"/>
              </a:endParaRPr>
            </a:p>
          </p:txBody>
        </p:sp>
        <p:sp>
          <p:nvSpPr>
            <p:cNvPr id="12" name="مستطيل 12"/>
            <p:cNvSpPr>
              <a:spLocks noChangeArrowheads="1"/>
            </p:cNvSpPr>
            <p:nvPr/>
          </p:nvSpPr>
          <p:spPr bwMode="auto">
            <a:xfrm>
              <a:off x="11680956" y="0"/>
              <a:ext cx="507868" cy="19812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1" anchor="ctr"/>
            <a:lstStyle/>
            <a:p>
              <a:pPr algn="ctr" rtl="1"/>
              <a:endParaRPr kumimoji="1" lang="ar-SA" sz="2400" noProof="0">
                <a:latin typeface="Tahoma" panose="020B0604030504040204" pitchFamily="34" charset="0"/>
                <a:ea typeface="Tahoma" panose="020B0604030504040204" pitchFamily="34" charset="0"/>
                <a:cs typeface="Tahoma" panose="020B0604030504040204" pitchFamily="34" charset="0"/>
              </a:endParaRPr>
            </a:p>
          </p:txBody>
        </p:sp>
        <p:sp>
          <p:nvSpPr>
            <p:cNvPr id="13" name="مستطيل 13"/>
            <p:cNvSpPr>
              <a:spLocks noChangeArrowheads="1"/>
            </p:cNvSpPr>
            <p:nvPr/>
          </p:nvSpPr>
          <p:spPr bwMode="auto">
            <a:xfrm>
              <a:off x="7618015" y="0"/>
              <a:ext cx="4062942" cy="304800"/>
            </a:xfrm>
            <a:prstGeom prst="rect">
              <a:avLst/>
            </a:prstGeom>
            <a:solidFill>
              <a:schemeClr val="accent1"/>
            </a:solidFill>
            <a:ln w="9525">
              <a:solidFill>
                <a:schemeClr val="accent3"/>
              </a:solidFill>
              <a:miter lim="800000"/>
              <a:headEnd/>
              <a:tailEnd/>
            </a:ln>
            <a:effectLst/>
            <a:extLst/>
          </p:spPr>
          <p:txBody>
            <a:bodyPr wrap="none" rtlCol="1" anchor="ctr"/>
            <a:lstStyle/>
            <a:p>
              <a:pPr algn="ctr" rtl="1"/>
              <a:endParaRPr kumimoji="1" lang="ar-SA" sz="2400" noProof="0">
                <a:latin typeface="Tahoma" panose="020B0604030504040204" pitchFamily="34" charset="0"/>
                <a:ea typeface="Tahoma" panose="020B0604030504040204" pitchFamily="34" charset="0"/>
                <a:cs typeface="Tahoma" panose="020B0604030504040204" pitchFamily="34" charset="0"/>
              </a:endParaRPr>
            </a:p>
          </p:txBody>
        </p:sp>
        <p:sp>
          <p:nvSpPr>
            <p:cNvPr id="14" name="مستطيل 14"/>
            <p:cNvSpPr>
              <a:spLocks noChangeArrowheads="1"/>
            </p:cNvSpPr>
            <p:nvPr/>
          </p:nvSpPr>
          <p:spPr bwMode="auto">
            <a:xfrm>
              <a:off x="609440" y="304800"/>
              <a:ext cx="711015" cy="762000"/>
            </a:xfrm>
            <a:prstGeom prst="rect">
              <a:avLst/>
            </a:prstGeom>
            <a:solidFill>
              <a:schemeClr val="bg2">
                <a:lumMod val="50000"/>
                <a:alpha val="50000"/>
              </a:schemeClr>
            </a:solidFill>
            <a:ln w="9525">
              <a:solidFill>
                <a:schemeClr val="tx1"/>
              </a:solidFill>
              <a:miter lim="800000"/>
              <a:headEnd/>
              <a:tailEnd/>
            </a:ln>
            <a:effectLst/>
            <a:extLst/>
          </p:spPr>
          <p:txBody>
            <a:bodyPr wrap="none" rtlCol="1" anchor="ctr"/>
            <a:lstStyle/>
            <a:p>
              <a:pPr algn="ctr" rtl="1"/>
              <a:endParaRPr kumimoji="1" lang="ar-SA" sz="2400" noProof="0">
                <a:latin typeface="Tahoma" panose="020B0604030504040204" pitchFamily="34" charset="0"/>
                <a:ea typeface="Tahoma" panose="020B0604030504040204" pitchFamily="34" charset="0"/>
                <a:cs typeface="Tahoma" panose="020B0604030504040204" pitchFamily="34" charset="0"/>
              </a:endParaRPr>
            </a:p>
          </p:txBody>
        </p:sp>
        <p:sp>
          <p:nvSpPr>
            <p:cNvPr id="15" name="مستطيل 15"/>
            <p:cNvSpPr>
              <a:spLocks noChangeArrowheads="1"/>
            </p:cNvSpPr>
            <p:nvPr/>
          </p:nvSpPr>
          <p:spPr bwMode="auto">
            <a:xfrm>
              <a:off x="-1" y="1066800"/>
              <a:ext cx="609441" cy="4191000"/>
            </a:xfrm>
            <a:prstGeom prst="rect">
              <a:avLst/>
            </a:prstGeom>
            <a:gradFill rotWithShape="0">
              <a:gsLst>
                <a:gs pos="0">
                  <a:schemeClr val="bg2">
                    <a:lumMod val="50000"/>
                  </a:schemeClr>
                </a:gs>
                <a:gs pos="100000">
                  <a:schemeClr val="bg1"/>
                </a:gs>
              </a:gsLst>
              <a:lin ang="5400000" scaled="1"/>
            </a:gradFill>
            <a:ln w="9525">
              <a:solidFill>
                <a:schemeClr val="tx1"/>
              </a:solidFill>
              <a:miter lim="800000"/>
              <a:headEnd/>
              <a:tailEnd/>
            </a:ln>
            <a:effectLst/>
            <a:extLst/>
          </p:spPr>
          <p:txBody>
            <a:bodyPr wrap="none" rtlCol="1" anchor="ctr"/>
            <a:lstStyle/>
            <a:p>
              <a:pPr algn="ctr" rtl="1"/>
              <a:endParaRPr kumimoji="1" lang="ar-SA" sz="2400" noProof="0">
                <a:latin typeface="Tahoma" panose="020B0604030504040204" pitchFamily="34" charset="0"/>
                <a:ea typeface="Tahoma" panose="020B0604030504040204" pitchFamily="34" charset="0"/>
                <a:cs typeface="Tahoma" panose="020B0604030504040204" pitchFamily="34" charset="0"/>
              </a:endParaRPr>
            </a:p>
          </p:txBody>
        </p:sp>
        <p:sp>
          <p:nvSpPr>
            <p:cNvPr id="16" name="مستطيل 16"/>
            <p:cNvSpPr>
              <a:spLocks noChangeArrowheads="1"/>
            </p:cNvSpPr>
            <p:nvPr/>
          </p:nvSpPr>
          <p:spPr bwMode="auto">
            <a:xfrm>
              <a:off x="-1" y="304800"/>
              <a:ext cx="609441" cy="7620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1" anchor="ctr"/>
            <a:lstStyle/>
            <a:p>
              <a:pPr algn="ctr" rtl="1"/>
              <a:endParaRPr kumimoji="1" lang="ar-SA" sz="2400" noProof="0">
                <a:latin typeface="Tahoma" panose="020B0604030504040204" pitchFamily="34" charset="0"/>
                <a:ea typeface="Tahoma" panose="020B0604030504040204" pitchFamily="34" charset="0"/>
                <a:cs typeface="Tahoma" panose="020B0604030504040204" pitchFamily="34" charset="0"/>
              </a:endParaRPr>
            </a:p>
          </p:txBody>
        </p:sp>
        <p:sp>
          <p:nvSpPr>
            <p:cNvPr id="17" name="مستطيل 17"/>
            <p:cNvSpPr>
              <a:spLocks noChangeArrowheads="1"/>
            </p:cNvSpPr>
            <p:nvPr/>
          </p:nvSpPr>
          <p:spPr bwMode="auto">
            <a:xfrm>
              <a:off x="-1" y="0"/>
              <a:ext cx="1320456" cy="304800"/>
            </a:xfrm>
            <a:prstGeom prst="rect">
              <a:avLst/>
            </a:prstGeom>
            <a:solidFill>
              <a:schemeClr val="accent1"/>
            </a:solidFill>
            <a:ln w="19050">
              <a:solidFill>
                <a:schemeClr val="accent1"/>
              </a:solidFill>
              <a:miter lim="800000"/>
              <a:headEnd/>
              <a:tailEnd/>
            </a:ln>
            <a:effectLst/>
            <a:extLst/>
          </p:spPr>
          <p:txBody>
            <a:bodyPr wrap="none" rtlCol="1" anchor="ctr"/>
            <a:lstStyle/>
            <a:p>
              <a:pPr algn="ctr" rtl="1"/>
              <a:endParaRPr kumimoji="1" lang="ar-SA" sz="2400" noProof="0">
                <a:latin typeface="Tahoma" panose="020B0604030504040204" pitchFamily="34" charset="0"/>
                <a:ea typeface="Tahoma" panose="020B0604030504040204" pitchFamily="34" charset="0"/>
                <a:cs typeface="Tahoma" panose="020B0604030504040204" pitchFamily="34" charset="0"/>
              </a:endParaRPr>
            </a:p>
          </p:txBody>
        </p:sp>
        <p:sp>
          <p:nvSpPr>
            <p:cNvPr id="18" name="مستطيل 18"/>
            <p:cNvSpPr>
              <a:spLocks noChangeArrowheads="1"/>
            </p:cNvSpPr>
            <p:nvPr/>
          </p:nvSpPr>
          <p:spPr bwMode="auto">
            <a:xfrm>
              <a:off x="1320455" y="0"/>
              <a:ext cx="6297560" cy="304800"/>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1" anchor="ctr"/>
            <a:lstStyle/>
            <a:p>
              <a:pPr algn="ctr" rtl="1"/>
              <a:endParaRPr kumimoji="1" lang="ar-SA" sz="2400" noProof="0">
                <a:latin typeface="Tahoma" panose="020B0604030504040204" pitchFamily="34" charset="0"/>
                <a:ea typeface="Tahoma" panose="020B0604030504040204" pitchFamily="34" charset="0"/>
                <a:cs typeface="Tahoma" panose="020B0604030504040204" pitchFamily="34" charset="0"/>
              </a:endParaRPr>
            </a:p>
          </p:txBody>
        </p:sp>
        <p:sp>
          <p:nvSpPr>
            <p:cNvPr id="19" name="السطر 19"/>
            <p:cNvSpPr>
              <a:spLocks noChangeShapeType="1"/>
            </p:cNvSpPr>
            <p:nvPr/>
          </p:nvSpPr>
          <p:spPr bwMode="auto">
            <a:xfrm flipV="1">
              <a:off x="609440" y="304800"/>
              <a:ext cx="0" cy="6553200"/>
            </a:xfrm>
            <a:prstGeom prst="line">
              <a:avLst/>
            </a:prstGeom>
            <a:noFill/>
            <a:ln w="76200">
              <a:solidFill>
                <a:srgbClr val="80808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1" anchor="ctr"/>
            <a:lstStyle/>
            <a:p>
              <a:pPr rtl="1"/>
              <a:endParaRPr lang="ar-SA" noProof="0">
                <a:latin typeface="Tahoma" panose="020B0604030504040204" pitchFamily="34" charset="0"/>
                <a:ea typeface="Tahoma" panose="020B0604030504040204" pitchFamily="34" charset="0"/>
                <a:cs typeface="Tahoma" panose="020B0604030504040204" pitchFamily="34" charset="0"/>
              </a:endParaRPr>
            </a:p>
          </p:txBody>
        </p:sp>
        <p:sp>
          <p:nvSpPr>
            <p:cNvPr id="20" name="السطر 20"/>
            <p:cNvSpPr>
              <a:spLocks noChangeShapeType="1"/>
            </p:cNvSpPr>
            <p:nvPr/>
          </p:nvSpPr>
          <p:spPr bwMode="auto">
            <a:xfrm>
              <a:off x="609440" y="6705600"/>
              <a:ext cx="11579384" cy="0"/>
            </a:xfrm>
            <a:prstGeom prst="line">
              <a:avLst/>
            </a:prstGeom>
            <a:noFill/>
            <a:ln w="57150">
              <a:solidFill>
                <a:srgbClr val="80808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1" anchor="ctr"/>
            <a:lstStyle/>
            <a:p>
              <a:pPr rtl="1"/>
              <a:endParaRPr lang="ar-SA" noProof="0">
                <a:latin typeface="Tahoma" panose="020B0604030504040204" pitchFamily="34" charset="0"/>
                <a:ea typeface="Tahoma" panose="020B0604030504040204" pitchFamily="34" charset="0"/>
                <a:cs typeface="Tahoma" panose="020B0604030504040204" pitchFamily="34" charset="0"/>
              </a:endParaRPr>
            </a:p>
          </p:txBody>
        </p:sp>
        <p:sp>
          <p:nvSpPr>
            <p:cNvPr id="21" name="السطر 21"/>
            <p:cNvSpPr>
              <a:spLocks noChangeShapeType="1"/>
            </p:cNvSpPr>
            <p:nvPr/>
          </p:nvSpPr>
          <p:spPr bwMode="auto">
            <a:xfrm flipV="1">
              <a:off x="11680956" y="0"/>
              <a:ext cx="0" cy="6705600"/>
            </a:xfrm>
            <a:prstGeom prst="line">
              <a:avLst/>
            </a:prstGeom>
            <a:noFill/>
            <a:ln w="57150">
              <a:solidFill>
                <a:srgbClr val="80808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1" anchor="ctr"/>
            <a:lstStyle/>
            <a:p>
              <a:pPr rtl="1"/>
              <a:endParaRPr lang="ar-SA" noProof="0">
                <a:latin typeface="Tahoma" panose="020B0604030504040204" pitchFamily="34" charset="0"/>
                <a:ea typeface="Tahoma" panose="020B0604030504040204" pitchFamily="34" charset="0"/>
                <a:cs typeface="Tahoma" panose="020B0604030504040204" pitchFamily="34" charset="0"/>
              </a:endParaRPr>
            </a:p>
          </p:txBody>
        </p:sp>
        <p:sp>
          <p:nvSpPr>
            <p:cNvPr id="22" name="السطر 22"/>
            <p:cNvSpPr>
              <a:spLocks noChangeShapeType="1"/>
            </p:cNvSpPr>
            <p:nvPr/>
          </p:nvSpPr>
          <p:spPr bwMode="auto">
            <a:xfrm>
              <a:off x="-1" y="304800"/>
              <a:ext cx="12188825" cy="0"/>
            </a:xfrm>
            <a:prstGeom prst="line">
              <a:avLst/>
            </a:prstGeom>
            <a:noFill/>
            <a:ln w="38100">
              <a:solidFill>
                <a:srgbClr val="80808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1" anchor="ctr"/>
            <a:lstStyle/>
            <a:p>
              <a:pPr rtl="1"/>
              <a:endParaRPr lang="ar-SA" noProof="0">
                <a:latin typeface="Tahoma" panose="020B0604030504040204" pitchFamily="34" charset="0"/>
                <a:ea typeface="Tahoma" panose="020B0604030504040204" pitchFamily="34" charset="0"/>
                <a:cs typeface="Tahoma" panose="020B0604030504040204" pitchFamily="34" charset="0"/>
              </a:endParaRPr>
            </a:p>
          </p:txBody>
        </p:sp>
        <p:sp>
          <p:nvSpPr>
            <p:cNvPr id="23" name="السطر 23"/>
            <p:cNvSpPr>
              <a:spLocks noChangeShapeType="1"/>
            </p:cNvSpPr>
            <p:nvPr/>
          </p:nvSpPr>
          <p:spPr bwMode="auto">
            <a:xfrm flipH="1">
              <a:off x="7618015" y="457200"/>
              <a:ext cx="4570809" cy="0"/>
            </a:xfrm>
            <a:prstGeom prst="line">
              <a:avLst/>
            </a:prstGeom>
            <a:noFill/>
            <a:ln w="19050">
              <a:solidFill>
                <a:srgbClr val="80808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1" anchor="ctr"/>
            <a:lstStyle/>
            <a:p>
              <a:pPr rtl="1"/>
              <a:endParaRPr lang="ar-SA" noProof="0">
                <a:latin typeface="Tahoma" panose="020B0604030504040204" pitchFamily="34" charset="0"/>
                <a:ea typeface="Tahoma" panose="020B0604030504040204" pitchFamily="34" charset="0"/>
                <a:cs typeface="Tahoma" panose="020B0604030504040204" pitchFamily="34" charset="0"/>
              </a:endParaRPr>
            </a:p>
          </p:txBody>
        </p:sp>
        <p:sp>
          <p:nvSpPr>
            <p:cNvPr id="24" name="السطر 24"/>
            <p:cNvSpPr>
              <a:spLocks noChangeShapeType="1"/>
            </p:cNvSpPr>
            <p:nvPr/>
          </p:nvSpPr>
          <p:spPr bwMode="auto">
            <a:xfrm flipV="1">
              <a:off x="7618015" y="0"/>
              <a:ext cx="0" cy="457200"/>
            </a:xfrm>
            <a:prstGeom prst="line">
              <a:avLst/>
            </a:prstGeom>
            <a:noFill/>
            <a:ln w="19050">
              <a:solidFill>
                <a:srgbClr val="80808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1" anchor="ctr"/>
            <a:lstStyle/>
            <a:p>
              <a:pPr rtl="1"/>
              <a:endParaRPr lang="ar-SA" noProof="0">
                <a:latin typeface="Tahoma" panose="020B0604030504040204" pitchFamily="34" charset="0"/>
                <a:ea typeface="Tahoma" panose="020B0604030504040204" pitchFamily="34" charset="0"/>
                <a:cs typeface="Tahoma" panose="020B0604030504040204" pitchFamily="34" charset="0"/>
              </a:endParaRPr>
            </a:p>
          </p:txBody>
        </p:sp>
        <p:sp>
          <p:nvSpPr>
            <p:cNvPr id="25" name="السطر 25"/>
            <p:cNvSpPr>
              <a:spLocks noChangeShapeType="1"/>
            </p:cNvSpPr>
            <p:nvPr/>
          </p:nvSpPr>
          <p:spPr bwMode="auto">
            <a:xfrm>
              <a:off x="11680956" y="1981200"/>
              <a:ext cx="507868" cy="0"/>
            </a:xfrm>
            <a:prstGeom prst="line">
              <a:avLst/>
            </a:prstGeom>
            <a:noFill/>
            <a:ln w="2857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1" anchor="ctr"/>
            <a:lstStyle/>
            <a:p>
              <a:pPr rtl="1"/>
              <a:endParaRPr lang="ar-SA" noProof="0">
                <a:latin typeface="Tahoma" panose="020B0604030504040204" pitchFamily="34" charset="0"/>
                <a:ea typeface="Tahoma" panose="020B0604030504040204" pitchFamily="34" charset="0"/>
                <a:cs typeface="Tahoma" panose="020B0604030504040204" pitchFamily="34" charset="0"/>
              </a:endParaRPr>
            </a:p>
          </p:txBody>
        </p:sp>
        <p:sp>
          <p:nvSpPr>
            <p:cNvPr id="26" name="السطر 26"/>
            <p:cNvSpPr>
              <a:spLocks noChangeShapeType="1"/>
            </p:cNvSpPr>
            <p:nvPr/>
          </p:nvSpPr>
          <p:spPr bwMode="auto">
            <a:xfrm>
              <a:off x="1320455" y="0"/>
              <a:ext cx="0" cy="1066800"/>
            </a:xfrm>
            <a:prstGeom prst="line">
              <a:avLst/>
            </a:prstGeom>
            <a:noFill/>
            <a:ln w="19050">
              <a:solidFill>
                <a:srgbClr val="80808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1" anchor="ctr"/>
            <a:lstStyle/>
            <a:p>
              <a:pPr rtl="1"/>
              <a:endParaRPr lang="ar-SA" noProof="0">
                <a:latin typeface="Tahoma" panose="020B0604030504040204" pitchFamily="34" charset="0"/>
                <a:ea typeface="Tahoma" panose="020B0604030504040204" pitchFamily="34" charset="0"/>
                <a:cs typeface="Tahoma" panose="020B0604030504040204" pitchFamily="34" charset="0"/>
              </a:endParaRPr>
            </a:p>
          </p:txBody>
        </p:sp>
        <p:sp>
          <p:nvSpPr>
            <p:cNvPr id="27" name="السطر 27"/>
            <p:cNvSpPr>
              <a:spLocks noChangeShapeType="1"/>
            </p:cNvSpPr>
            <p:nvPr/>
          </p:nvSpPr>
          <p:spPr bwMode="auto">
            <a:xfrm flipH="1">
              <a:off x="-1" y="1066800"/>
              <a:ext cx="1320456" cy="0"/>
            </a:xfrm>
            <a:prstGeom prst="line">
              <a:avLst/>
            </a:prstGeom>
            <a:noFill/>
            <a:ln w="28575">
              <a:solidFill>
                <a:srgbClr val="80808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1" anchor="ctr"/>
            <a:lstStyle/>
            <a:p>
              <a:pPr rtl="1"/>
              <a:endParaRPr lang="ar-SA" noProof="0">
                <a:latin typeface="Tahoma" panose="020B0604030504040204" pitchFamily="34" charset="0"/>
                <a:ea typeface="Tahoma" panose="020B0604030504040204" pitchFamily="34" charset="0"/>
                <a:cs typeface="Tahoma" panose="020B0604030504040204" pitchFamily="34" charset="0"/>
              </a:endParaRPr>
            </a:p>
          </p:txBody>
        </p:sp>
        <p:sp>
          <p:nvSpPr>
            <p:cNvPr id="30" name="السطر 30"/>
            <p:cNvSpPr>
              <a:spLocks noChangeShapeType="1"/>
            </p:cNvSpPr>
            <p:nvPr/>
          </p:nvSpPr>
          <p:spPr bwMode="auto">
            <a:xfrm flipH="1">
              <a:off x="-1" y="5257800"/>
              <a:ext cx="609441" cy="0"/>
            </a:xfrm>
            <a:prstGeom prst="line">
              <a:avLst/>
            </a:prstGeom>
            <a:noFill/>
            <a:ln w="28575">
              <a:solidFill>
                <a:srgbClr val="80808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1" anchor="ctr"/>
            <a:lstStyle/>
            <a:p>
              <a:pPr rtl="1"/>
              <a:endParaRPr lang="ar-SA" noProof="0">
                <a:latin typeface="Tahoma" panose="020B0604030504040204" pitchFamily="34" charset="0"/>
                <a:ea typeface="Tahoma" panose="020B0604030504040204" pitchFamily="34" charset="0"/>
                <a:cs typeface="Tahoma" panose="020B0604030504040204" pitchFamily="34" charset="0"/>
              </a:endParaRPr>
            </a:p>
          </p:txBody>
        </p:sp>
        <p:sp>
          <p:nvSpPr>
            <p:cNvPr id="31" name="السطر 31"/>
            <p:cNvSpPr>
              <a:spLocks noChangeShapeType="1"/>
            </p:cNvSpPr>
            <p:nvPr/>
          </p:nvSpPr>
          <p:spPr bwMode="auto">
            <a:xfrm flipH="1">
              <a:off x="-1" y="5410200"/>
              <a:ext cx="609441" cy="0"/>
            </a:xfrm>
            <a:prstGeom prst="line">
              <a:avLst/>
            </a:prstGeom>
            <a:noFill/>
            <a:ln w="28575">
              <a:solidFill>
                <a:schemeClr val="accent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rtlCol="1" anchor="ctr"/>
            <a:lstStyle/>
            <a:p>
              <a:pPr rtl="1"/>
              <a:endParaRPr lang="ar-SA" noProof="0">
                <a:latin typeface="Tahoma" panose="020B0604030504040204" pitchFamily="34" charset="0"/>
                <a:ea typeface="Tahoma" panose="020B0604030504040204" pitchFamily="34" charset="0"/>
                <a:cs typeface="Tahoma" panose="020B0604030504040204" pitchFamily="34" charset="0"/>
              </a:endParaRPr>
            </a:p>
          </p:txBody>
        </p:sp>
      </p:grpSp>
      <p:sp>
        <p:nvSpPr>
          <p:cNvPr id="2" name="عنصر نائب للعنوان 1"/>
          <p:cNvSpPr>
            <a:spLocks noGrp="1"/>
          </p:cNvSpPr>
          <p:nvPr>
            <p:ph type="title"/>
          </p:nvPr>
        </p:nvSpPr>
        <p:spPr>
          <a:xfrm flipH="1">
            <a:off x="1065211" y="533400"/>
            <a:ext cx="9601200" cy="1143000"/>
          </a:xfrm>
          <a:prstGeom prst="rect">
            <a:avLst/>
          </a:prstGeom>
        </p:spPr>
        <p:txBody>
          <a:bodyPr vert="horz" lIns="91440" tIns="45720" rIns="91440" bIns="45720" rtlCol="1" anchor="b">
            <a:normAutofit/>
          </a:bodyPr>
          <a:lstStyle/>
          <a:p>
            <a:pPr rtl="1"/>
            <a:r>
              <a:rPr lang="ar-SA" noProof="0"/>
              <a:t>انقر لتحرير نمط العنوان الرئيسي</a:t>
            </a:r>
          </a:p>
        </p:txBody>
      </p:sp>
      <p:sp>
        <p:nvSpPr>
          <p:cNvPr id="3" name="عنصر نائب للنص 2"/>
          <p:cNvSpPr>
            <a:spLocks noGrp="1"/>
          </p:cNvSpPr>
          <p:nvPr>
            <p:ph type="body" idx="1"/>
          </p:nvPr>
        </p:nvSpPr>
        <p:spPr>
          <a:xfrm flipH="1">
            <a:off x="1065211" y="1828800"/>
            <a:ext cx="9601200" cy="4191000"/>
          </a:xfrm>
          <a:prstGeom prst="rect">
            <a:avLst/>
          </a:prstGeom>
        </p:spPr>
        <p:txBody>
          <a:bodyPr vert="horz" lIns="91440" tIns="45720" rIns="91440" bIns="45720" rtlCol="1">
            <a:normAutofit/>
          </a:bodyPr>
          <a:lstStyle/>
          <a:p>
            <a:pPr lvl="0" rtl="1"/>
            <a:r>
              <a:rPr lang="ar-SA" noProof="0"/>
              <a:t>انقر لتحرير أنماط النص الرئيسي</a:t>
            </a:r>
          </a:p>
          <a:p>
            <a:pPr lvl="1" rtl="1"/>
            <a:r>
              <a:rPr lang="ar-SA" noProof="0"/>
              <a:t>المستوى الثاني</a:t>
            </a:r>
          </a:p>
          <a:p>
            <a:pPr lvl="2" rtl="1"/>
            <a:r>
              <a:rPr lang="ar-SA" noProof="0"/>
              <a:t>المستوى الثالث</a:t>
            </a:r>
          </a:p>
          <a:p>
            <a:pPr lvl="3" rtl="1"/>
            <a:r>
              <a:rPr lang="ar-SA" noProof="0"/>
              <a:t>المستوى الرابع</a:t>
            </a:r>
          </a:p>
          <a:p>
            <a:pPr lvl="4" rtl="1"/>
            <a:r>
              <a:rPr lang="ar-SA" noProof="0"/>
              <a:t>المستوى الخامس</a:t>
            </a:r>
          </a:p>
        </p:txBody>
      </p:sp>
      <p:sp>
        <p:nvSpPr>
          <p:cNvPr id="5" name="عنصر نائب للتذييل 4"/>
          <p:cNvSpPr>
            <a:spLocks noGrp="1"/>
          </p:cNvSpPr>
          <p:nvPr>
            <p:ph type="ftr" sz="quarter" idx="3"/>
          </p:nvPr>
        </p:nvSpPr>
        <p:spPr>
          <a:xfrm flipH="1">
            <a:off x="3808413" y="6172200"/>
            <a:ext cx="6862462" cy="273049"/>
          </a:xfrm>
          <a:prstGeom prst="rect">
            <a:avLst/>
          </a:prstGeom>
        </p:spPr>
        <p:txBody>
          <a:bodyPr vert="horz" lIns="91440" tIns="45720" rIns="91440" bIns="45720" rtlCol="1" anchor="ctr"/>
          <a:lstStyle>
            <a:lvl1pPr algn="r" rtl="1">
              <a:defRPr sz="1100">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r>
              <a:rPr lang="ar-SA" noProof="0"/>
              <a:t>إضافة تذييل</a:t>
            </a:r>
          </a:p>
        </p:txBody>
      </p:sp>
      <p:sp>
        <p:nvSpPr>
          <p:cNvPr id="4" name="عنصر نائب للتاريخ 3"/>
          <p:cNvSpPr>
            <a:spLocks noGrp="1"/>
          </p:cNvSpPr>
          <p:nvPr>
            <p:ph type="dt" sz="half" idx="2"/>
          </p:nvPr>
        </p:nvSpPr>
        <p:spPr>
          <a:xfrm flipH="1">
            <a:off x="2259754" y="6172200"/>
            <a:ext cx="1320059" cy="273049"/>
          </a:xfrm>
          <a:prstGeom prst="rect">
            <a:avLst/>
          </a:prstGeom>
        </p:spPr>
        <p:txBody>
          <a:bodyPr vert="horz" lIns="91440" tIns="45720" rIns="91440" bIns="45720" rtlCol="1" anchor="ctr"/>
          <a:lstStyle>
            <a:lvl1pPr algn="l" rtl="1">
              <a:defRPr sz="1100">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fld id="{FC0DA6B1-FE45-4D9C-A071-2D0C6FFF6B5D}" type="datetime1">
              <a:rPr lang="ar-SA" smtClean="0"/>
              <a:pPr/>
              <a:t>20/08/41</a:t>
            </a:fld>
            <a:endParaRPr lang="ar-SA"/>
          </a:p>
        </p:txBody>
      </p:sp>
      <p:sp>
        <p:nvSpPr>
          <p:cNvPr id="6" name="عنصر نائب لرقم الشريحة 5"/>
          <p:cNvSpPr>
            <a:spLocks noGrp="1"/>
          </p:cNvSpPr>
          <p:nvPr>
            <p:ph type="sldNum" sz="quarter" idx="4"/>
          </p:nvPr>
        </p:nvSpPr>
        <p:spPr>
          <a:xfrm flipH="1">
            <a:off x="1065212" y="6172200"/>
            <a:ext cx="990601" cy="273049"/>
          </a:xfrm>
          <a:prstGeom prst="rect">
            <a:avLst/>
          </a:prstGeom>
        </p:spPr>
        <p:txBody>
          <a:bodyPr vert="horz" lIns="91440" tIns="45720" rIns="91440" bIns="45720" rtlCol="1" anchor="ctr"/>
          <a:lstStyle>
            <a:lvl1pPr algn="l" rtl="1">
              <a:defRPr sz="1100">
                <a:solidFill>
                  <a:schemeClr val="tx1"/>
                </a:solidFill>
                <a:latin typeface="Tahoma" panose="020B0604030504040204" pitchFamily="34" charset="0"/>
                <a:ea typeface="Tahoma" panose="020B0604030504040204" pitchFamily="34" charset="0"/>
                <a:cs typeface="Tahoma" panose="020B0604030504040204" pitchFamily="34" charset="0"/>
              </a:defRPr>
            </a:lvl1pPr>
          </a:lstStyle>
          <a:p>
            <a:fld id="{E5137D0E-4A4F-4307-8994-C1891D747D59}" type="slidenum">
              <a:rPr lang="ar-SA" smtClean="0"/>
              <a:pPr/>
              <a:t>‹#›</a:t>
            </a:fld>
            <a:endParaRPr lang="ar-SA" dirty="0"/>
          </a:p>
        </p:txBody>
      </p:sp>
    </p:spTree>
    <p:extLst>
      <p:ext uri="{BB962C8B-B14F-4D97-AF65-F5344CB8AC3E}">
        <p14:creationId xmlns:p14="http://schemas.microsoft.com/office/powerpoint/2010/main" xmlns="" val="7745226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hf sldNum="0" hdr="0" ftr="0" dt="0"/>
  <p:txStyles>
    <p:titleStyle>
      <a:lvl1pPr algn="r" defTabSz="914400" rtl="1" eaLnBrk="1" latinLnBrk="0" hangingPunct="1">
        <a:lnSpc>
          <a:spcPct val="90000"/>
        </a:lnSpc>
        <a:spcBef>
          <a:spcPct val="0"/>
        </a:spcBef>
        <a:buNone/>
        <a:defRPr sz="3200" kern="1200">
          <a:solidFill>
            <a:schemeClr val="tx2"/>
          </a:solidFill>
          <a:latin typeface="Tahoma" panose="020B0604030504040204" pitchFamily="34" charset="0"/>
          <a:ea typeface="Tahoma" panose="020B0604030504040204" pitchFamily="34" charset="0"/>
          <a:cs typeface="Tahoma" panose="020B0604030504040204" pitchFamily="34" charset="0"/>
        </a:defRPr>
      </a:lvl1pPr>
    </p:titleStyle>
    <p:bodyStyle>
      <a:lvl1pPr marL="223838" indent="-223838" algn="r" defTabSz="914400" rtl="1" eaLnBrk="1" latinLnBrk="0" hangingPunct="1">
        <a:lnSpc>
          <a:spcPct val="90000"/>
        </a:lnSpc>
        <a:spcBef>
          <a:spcPts val="1800"/>
        </a:spcBef>
        <a:buClr>
          <a:schemeClr val="accent2"/>
        </a:buClr>
        <a:buFont typeface="Arial" pitchFamily="34" charset="0"/>
        <a:buChar char="•"/>
        <a:defRPr sz="2000" kern="1200">
          <a:solidFill>
            <a:schemeClr val="tx1"/>
          </a:solidFill>
          <a:latin typeface="Tahoma" panose="020B0604030504040204" pitchFamily="34" charset="0"/>
          <a:ea typeface="Tahoma" panose="020B0604030504040204" pitchFamily="34" charset="0"/>
          <a:cs typeface="Tahoma" panose="020B0604030504040204" pitchFamily="34" charset="0"/>
        </a:defRPr>
      </a:lvl1pPr>
      <a:lvl2pPr marL="502920" indent="-223838" algn="r" defTabSz="914400" rtl="1" eaLnBrk="1" latinLnBrk="0" hangingPunct="1">
        <a:lnSpc>
          <a:spcPct val="90000"/>
        </a:lnSpc>
        <a:spcBef>
          <a:spcPts val="800"/>
        </a:spcBef>
        <a:buClr>
          <a:schemeClr val="accent2"/>
        </a:buClr>
        <a:buFont typeface="Arial" pitchFamily="34" charset="0"/>
        <a:buChar char="–"/>
        <a:defRPr sz="1800" kern="1200">
          <a:solidFill>
            <a:schemeClr val="tx1"/>
          </a:solidFill>
          <a:latin typeface="Tahoma" panose="020B0604030504040204" pitchFamily="34" charset="0"/>
          <a:ea typeface="Tahoma" panose="020B0604030504040204" pitchFamily="34" charset="0"/>
          <a:cs typeface="Tahoma" panose="020B0604030504040204" pitchFamily="34" charset="0"/>
        </a:defRPr>
      </a:lvl2pPr>
      <a:lvl3pPr marL="741363" indent="-171450" algn="r" defTabSz="914400" rtl="1" eaLnBrk="1" latinLnBrk="0" hangingPunct="1">
        <a:lnSpc>
          <a:spcPct val="90000"/>
        </a:lnSpc>
        <a:spcBef>
          <a:spcPts val="600"/>
        </a:spcBef>
        <a:buClr>
          <a:schemeClr val="accent2"/>
        </a:buClr>
        <a:buFont typeface="Arial" pitchFamily="34" charset="0"/>
        <a:buChar char="•"/>
        <a:defRPr sz="1600" kern="1200">
          <a:solidFill>
            <a:schemeClr val="tx1"/>
          </a:solidFill>
          <a:latin typeface="Tahoma" panose="020B0604030504040204" pitchFamily="34" charset="0"/>
          <a:ea typeface="Tahoma" panose="020B0604030504040204" pitchFamily="34" charset="0"/>
          <a:cs typeface="Tahoma" panose="020B0604030504040204" pitchFamily="34" charset="0"/>
        </a:defRPr>
      </a:lvl3pPr>
      <a:lvl4pPr marL="966788" indent="-173038" algn="r" defTabSz="914400" rtl="1" eaLnBrk="1" latinLnBrk="0" hangingPunct="1">
        <a:lnSpc>
          <a:spcPct val="90000"/>
        </a:lnSpc>
        <a:spcBef>
          <a:spcPts val="600"/>
        </a:spcBef>
        <a:buClr>
          <a:schemeClr val="accent2"/>
        </a:buClr>
        <a:buFont typeface="Arial" pitchFamily="34" charset="0"/>
        <a:buChar char="–"/>
        <a:defRPr sz="1400" kern="1200">
          <a:solidFill>
            <a:schemeClr val="tx1"/>
          </a:solidFill>
          <a:latin typeface="Tahoma" panose="020B0604030504040204" pitchFamily="34" charset="0"/>
          <a:ea typeface="Tahoma" panose="020B0604030504040204" pitchFamily="34" charset="0"/>
          <a:cs typeface="Tahoma" panose="020B0604030504040204" pitchFamily="34" charset="0"/>
        </a:defRPr>
      </a:lvl4pPr>
      <a:lvl5pPr marL="1208088" indent="-173038" algn="r" defTabSz="914400" rtl="1" eaLnBrk="1" latinLnBrk="0" hangingPunct="1">
        <a:lnSpc>
          <a:spcPct val="90000"/>
        </a:lnSpc>
        <a:spcBef>
          <a:spcPts val="600"/>
        </a:spcBef>
        <a:buClr>
          <a:schemeClr val="accent2"/>
        </a:buClr>
        <a:buFont typeface="Arial" pitchFamily="34" charset="0"/>
        <a:buChar char="•"/>
        <a:defRPr sz="1400" kern="1200">
          <a:solidFill>
            <a:schemeClr val="tx1"/>
          </a:solidFill>
          <a:latin typeface="Tahoma" panose="020B0604030504040204" pitchFamily="34" charset="0"/>
          <a:ea typeface="Tahoma" panose="020B0604030504040204" pitchFamily="34" charset="0"/>
          <a:cs typeface="Tahoma" panose="020B0604030504040204" pitchFamily="34" charset="0"/>
        </a:defRPr>
      </a:lvl5pPr>
      <a:lvl6pPr marL="1444752" indent="-173736" algn="r" defTabSz="914400" rtl="1" eaLnBrk="1" latinLnBrk="0" hangingPunct="1">
        <a:lnSpc>
          <a:spcPct val="90000"/>
        </a:lnSpc>
        <a:spcBef>
          <a:spcPts val="600"/>
        </a:spcBef>
        <a:buFont typeface="Arial" pitchFamily="34" charset="0"/>
        <a:buChar char="–"/>
        <a:defRPr sz="1400" kern="1200">
          <a:solidFill>
            <a:schemeClr val="tx1"/>
          </a:solidFill>
          <a:latin typeface="+mn-lt"/>
          <a:ea typeface="+mn-ea"/>
          <a:cs typeface="+mn-cs"/>
        </a:defRPr>
      </a:lvl6pPr>
      <a:lvl7pPr marL="1682496" indent="-173736" algn="r" defTabSz="914400" rtl="1" eaLnBrk="1" latinLnBrk="0" hangingPunct="1">
        <a:lnSpc>
          <a:spcPct val="90000"/>
        </a:lnSpc>
        <a:spcBef>
          <a:spcPts val="600"/>
        </a:spcBef>
        <a:buFont typeface="Arial" pitchFamily="34" charset="0"/>
        <a:buChar char="•"/>
        <a:defRPr sz="1400" kern="1200">
          <a:solidFill>
            <a:schemeClr val="tx1"/>
          </a:solidFill>
          <a:latin typeface="+mn-lt"/>
          <a:ea typeface="+mn-ea"/>
          <a:cs typeface="+mn-cs"/>
        </a:defRPr>
      </a:lvl7pPr>
      <a:lvl8pPr marL="1920240" indent="-173736" algn="r" defTabSz="914400" rtl="1" eaLnBrk="1" latinLnBrk="0" hangingPunct="1">
        <a:lnSpc>
          <a:spcPct val="90000"/>
        </a:lnSpc>
        <a:spcBef>
          <a:spcPts val="600"/>
        </a:spcBef>
        <a:buFont typeface="Arial" pitchFamily="34" charset="0"/>
        <a:buChar char="–"/>
        <a:defRPr sz="1400" kern="1200">
          <a:solidFill>
            <a:schemeClr val="tx1"/>
          </a:solidFill>
          <a:latin typeface="+mn-lt"/>
          <a:ea typeface="+mn-ea"/>
          <a:cs typeface="+mn-cs"/>
        </a:defRPr>
      </a:lvl8pPr>
      <a:lvl9pPr marL="2157984" indent="-173736" algn="r" defTabSz="914400" rtl="1" eaLnBrk="1" latinLnBrk="0" hangingPunct="1">
        <a:lnSpc>
          <a:spcPct val="90000"/>
        </a:lnSpc>
        <a:spcBef>
          <a:spcPts val="600"/>
        </a:spcBef>
        <a:buFont typeface="Arial" pitchFamily="34" charset="0"/>
        <a:buChar char="•"/>
        <a:defRPr sz="1400" kern="1200">
          <a:solidFill>
            <a:schemeClr val="tx1"/>
          </a:solidFill>
          <a:latin typeface="+mn-lt"/>
          <a:ea typeface="+mn-ea"/>
          <a:cs typeface="+mn-cs"/>
        </a:defRPr>
      </a:lvl9pPr>
    </p:bodyStyle>
    <p:otherStyle>
      <a:defPPr>
        <a:defRP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العنوان 1"/>
          <p:cNvSpPr>
            <a:spLocks noGrp="1"/>
          </p:cNvSpPr>
          <p:nvPr>
            <p:ph type="ctrTitle"/>
          </p:nvPr>
        </p:nvSpPr>
        <p:spPr>
          <a:xfrm flipH="1">
            <a:off x="1522412" y="1371600"/>
            <a:ext cx="9144000" cy="3505200"/>
          </a:xfrm>
        </p:spPr>
        <p:txBody>
          <a:bodyPr rtlCol="1"/>
          <a:lstStyle/>
          <a:p>
            <a:pPr algn="r" rtl="1"/>
            <a:r>
              <a:rPr lang="ar-SA" dirty="0" smtClean="0">
                <a:latin typeface="Tahoma" panose="020B0604030504040204" pitchFamily="34" charset="0"/>
                <a:ea typeface="Tahoma" panose="020B0604030504040204" pitchFamily="34" charset="0"/>
                <a:cs typeface="Tahoma" panose="020B0604030504040204" pitchFamily="34" charset="0"/>
              </a:rPr>
              <a:t>حل المسألة</a:t>
            </a:r>
            <a:endParaRPr lang="ar-SA" dirty="0">
              <a:latin typeface="Tahoma" panose="020B0604030504040204" pitchFamily="34" charset="0"/>
              <a:ea typeface="Tahoma" panose="020B0604030504040204" pitchFamily="34" charset="0"/>
              <a:cs typeface="Tahoma" panose="020B0604030504040204" pitchFamily="34" charset="0"/>
            </a:endParaRPr>
          </a:p>
        </p:txBody>
      </p:sp>
      <p:sp>
        <p:nvSpPr>
          <p:cNvPr id="3" name="عنوان فرعي 2"/>
          <p:cNvSpPr>
            <a:spLocks noGrp="1"/>
          </p:cNvSpPr>
          <p:nvPr>
            <p:ph type="subTitle" idx="1"/>
          </p:nvPr>
        </p:nvSpPr>
        <p:spPr>
          <a:xfrm flipH="1">
            <a:off x="2436812" y="4953000"/>
            <a:ext cx="8229600" cy="1500336"/>
          </a:xfrm>
        </p:spPr>
        <p:txBody>
          <a:bodyPr rtlCol="1">
            <a:normAutofit/>
          </a:bodyPr>
          <a:lstStyle/>
          <a:p>
            <a:pPr algn="r" rtl="1"/>
            <a:r>
              <a:rPr lang="ar-SA" sz="1800" dirty="0" smtClean="0"/>
              <a:t>الطالبة: وعد عيسى الحامد</a:t>
            </a:r>
          </a:p>
          <a:p>
            <a:pPr algn="r" rtl="1"/>
            <a:endParaRPr lang="ar-SA" sz="1800" dirty="0" smtClean="0"/>
          </a:p>
          <a:p>
            <a:pPr algn="r" rtl="1"/>
            <a:r>
              <a:rPr lang="ar-SA" sz="1800" dirty="0" smtClean="0"/>
              <a:t>إشراف الأستاذة: مزنة الدرعان</a:t>
            </a:r>
            <a:endParaRPr lang="ar-SA" sz="1800" dirty="0"/>
          </a:p>
        </p:txBody>
      </p:sp>
    </p:spTree>
    <p:extLst>
      <p:ext uri="{BB962C8B-B14F-4D97-AF65-F5344CB8AC3E}">
        <p14:creationId xmlns:p14="http://schemas.microsoft.com/office/powerpoint/2010/main" xmlns="" val="2967266695"/>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العنوان 12"/>
          <p:cNvSpPr>
            <a:spLocks noGrp="1"/>
          </p:cNvSpPr>
          <p:nvPr>
            <p:ph type="title"/>
          </p:nvPr>
        </p:nvSpPr>
        <p:spPr>
          <a:xfrm flipH="1">
            <a:off x="1052610" y="116632"/>
            <a:ext cx="9601200" cy="1143000"/>
          </a:xfrm>
        </p:spPr>
        <p:txBody>
          <a:bodyPr rtlCol="1"/>
          <a:lstStyle/>
          <a:p>
            <a:pPr algn="r" rtl="1"/>
            <a:r>
              <a:rPr lang="ar-SA" dirty="0" err="1" smtClean="0">
                <a:latin typeface="Tahoma" panose="020B0604030504040204" pitchFamily="34" charset="0"/>
                <a:ea typeface="Tahoma" panose="020B0604030504040204" pitchFamily="34" charset="0"/>
                <a:cs typeface="Tahoma" panose="020B0604030504040204" pitchFamily="34" charset="0"/>
              </a:rPr>
              <a:t>إستراتيجيات</a:t>
            </a:r>
            <a:r>
              <a:rPr lang="ar-SA" dirty="0" smtClean="0">
                <a:latin typeface="Tahoma" panose="020B0604030504040204" pitchFamily="34" charset="0"/>
                <a:ea typeface="Tahoma" panose="020B0604030504040204" pitchFamily="34" charset="0"/>
                <a:cs typeface="Tahoma" panose="020B0604030504040204" pitchFamily="34" charset="0"/>
              </a:rPr>
              <a:t> التدريس</a:t>
            </a:r>
            <a:endParaRPr lang="ar-SA" dirty="0">
              <a:latin typeface="Tahoma" panose="020B0604030504040204" pitchFamily="34" charset="0"/>
              <a:ea typeface="Tahoma" panose="020B0604030504040204" pitchFamily="34" charset="0"/>
              <a:cs typeface="Tahoma" panose="020B0604030504040204" pitchFamily="34" charset="0"/>
            </a:endParaRPr>
          </a:p>
        </p:txBody>
      </p:sp>
      <p:sp>
        <p:nvSpPr>
          <p:cNvPr id="3" name="عنصر نائب للمحتوى 2"/>
          <p:cNvSpPr>
            <a:spLocks noGrp="1"/>
          </p:cNvSpPr>
          <p:nvPr>
            <p:ph idx="1"/>
          </p:nvPr>
        </p:nvSpPr>
        <p:spPr>
          <a:xfrm flipH="1">
            <a:off x="1052610" y="1340768"/>
            <a:ext cx="9601200" cy="4191000"/>
          </a:xfrm>
        </p:spPr>
        <p:txBody>
          <a:bodyPr>
            <a:noAutofit/>
          </a:bodyPr>
          <a:lstStyle/>
          <a:p>
            <a:pPr marL="0" indent="0">
              <a:lnSpc>
                <a:spcPct val="150000"/>
              </a:lnSpc>
              <a:buNone/>
            </a:pPr>
            <a:r>
              <a:rPr lang="ar-SA" sz="1800" dirty="0" smtClean="0">
                <a:solidFill>
                  <a:schemeClr val="accent2">
                    <a:lumMod val="60000"/>
                    <a:lumOff val="40000"/>
                  </a:schemeClr>
                </a:solidFill>
              </a:rPr>
              <a:t>3. </a:t>
            </a:r>
            <a:r>
              <a:rPr lang="ar-SA" sz="1800" dirty="0" smtClean="0"/>
              <a:t>تصنيف المسائل تبعاً </a:t>
            </a:r>
            <a:r>
              <a:rPr lang="ar-SA" sz="1800" dirty="0" err="1" smtClean="0"/>
              <a:t>لإستراتيجيات</a:t>
            </a:r>
            <a:r>
              <a:rPr lang="ar-SA" sz="1800" dirty="0" smtClean="0"/>
              <a:t> الحل.</a:t>
            </a:r>
          </a:p>
          <a:p>
            <a:pPr marL="0" indent="0">
              <a:lnSpc>
                <a:spcPct val="150000"/>
              </a:lnSpc>
              <a:buNone/>
            </a:pPr>
            <a:r>
              <a:rPr lang="ar-SA" sz="1800" dirty="0" smtClean="0">
                <a:solidFill>
                  <a:schemeClr val="accent2">
                    <a:lumMod val="60000"/>
                    <a:lumOff val="40000"/>
                  </a:schemeClr>
                </a:solidFill>
              </a:rPr>
              <a:t>4. </a:t>
            </a:r>
            <a:r>
              <a:rPr lang="ar-SA" sz="1800" dirty="0" smtClean="0"/>
              <a:t>العمل بشكل جماعي على حل المسائل:</a:t>
            </a:r>
          </a:p>
          <a:p>
            <a:pPr marL="0" indent="0">
              <a:lnSpc>
                <a:spcPct val="150000"/>
              </a:lnSpc>
              <a:buNone/>
            </a:pPr>
            <a:r>
              <a:rPr lang="ar-SA" sz="1800" dirty="0" smtClean="0"/>
              <a:t>أظهرت دراسة كل من جونسون وجونسون بأن سلبيات التعلم داخل مجموعات أقل بكثير من تلك الناتجة عن التعلم الفردي.</a:t>
            </a:r>
          </a:p>
          <a:p>
            <a:pPr marL="0" indent="0">
              <a:lnSpc>
                <a:spcPct val="150000"/>
              </a:lnSpc>
              <a:buNone/>
            </a:pPr>
            <a:r>
              <a:rPr lang="ar-SA" sz="1800" dirty="0" smtClean="0">
                <a:solidFill>
                  <a:schemeClr val="accent2">
                    <a:lumMod val="60000"/>
                    <a:lumOff val="40000"/>
                  </a:schemeClr>
                </a:solidFill>
              </a:rPr>
              <a:t>5. </a:t>
            </a:r>
            <a:r>
              <a:rPr lang="ar-SA" sz="1800" dirty="0" smtClean="0"/>
              <a:t>البدء بمسائل بسيطة.</a:t>
            </a:r>
          </a:p>
          <a:p>
            <a:pPr marL="0" indent="0">
              <a:lnSpc>
                <a:spcPct val="150000"/>
              </a:lnSpc>
              <a:buNone/>
            </a:pPr>
            <a:r>
              <a:rPr lang="ar-SA" sz="1800" dirty="0" smtClean="0">
                <a:solidFill>
                  <a:schemeClr val="accent2">
                    <a:lumMod val="60000"/>
                    <a:lumOff val="40000"/>
                  </a:schemeClr>
                </a:solidFill>
              </a:rPr>
              <a:t>6. </a:t>
            </a:r>
            <a:r>
              <a:rPr lang="ar-SA" sz="1800" dirty="0" smtClean="0"/>
              <a:t>مكافئة الطلاب على قيامهم بأي خطوات ناجحة.</a:t>
            </a:r>
          </a:p>
          <a:p>
            <a:pPr marL="0" indent="0">
              <a:lnSpc>
                <a:spcPct val="150000"/>
              </a:lnSpc>
              <a:buNone/>
            </a:pPr>
            <a:r>
              <a:rPr lang="ar-SA" sz="1800" dirty="0" smtClean="0">
                <a:solidFill>
                  <a:schemeClr val="accent2">
                    <a:lumMod val="60000"/>
                    <a:lumOff val="40000"/>
                  </a:schemeClr>
                </a:solidFill>
              </a:rPr>
              <a:t>7. </a:t>
            </a:r>
            <a:r>
              <a:rPr lang="ar-SA" sz="1800" dirty="0" smtClean="0"/>
              <a:t>العمل مع الطلاب على ترجمة المصطلحات </a:t>
            </a:r>
            <a:r>
              <a:rPr lang="ar-SA" sz="1800" dirty="0" err="1" smtClean="0"/>
              <a:t>الرياصية</a:t>
            </a:r>
            <a:r>
              <a:rPr lang="ar-SA" sz="1800" dirty="0" smtClean="0"/>
              <a:t>:</a:t>
            </a:r>
          </a:p>
          <a:p>
            <a:pPr marL="0" indent="0">
              <a:lnSpc>
                <a:spcPct val="150000"/>
              </a:lnSpc>
              <a:buNone/>
            </a:pPr>
            <a:r>
              <a:rPr lang="ar-SA" sz="1800" dirty="0" smtClean="0"/>
              <a:t>من المهم مناقشة المصطلحات الرياضية داخل غرفة الصف وتعريفها والاستعانة بالرسوم التوضيحية.</a:t>
            </a:r>
          </a:p>
        </p:txBody>
      </p:sp>
    </p:spTree>
    <p:extLst>
      <p:ext uri="{BB962C8B-B14F-4D97-AF65-F5344CB8AC3E}">
        <p14:creationId xmlns:p14="http://schemas.microsoft.com/office/powerpoint/2010/main" xmlns="" val="1942045003"/>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العنوان 12"/>
          <p:cNvSpPr>
            <a:spLocks noGrp="1"/>
          </p:cNvSpPr>
          <p:nvPr>
            <p:ph type="title"/>
          </p:nvPr>
        </p:nvSpPr>
        <p:spPr>
          <a:xfrm flipH="1">
            <a:off x="981844" y="476672"/>
            <a:ext cx="9601200" cy="1143000"/>
          </a:xfrm>
        </p:spPr>
        <p:txBody>
          <a:bodyPr rtlCol="1"/>
          <a:lstStyle/>
          <a:p>
            <a:pPr algn="r" rtl="1"/>
            <a:r>
              <a:rPr lang="ar-SA" dirty="0" err="1" smtClean="0">
                <a:latin typeface="Tahoma" panose="020B0604030504040204" pitchFamily="34" charset="0"/>
                <a:ea typeface="Tahoma" panose="020B0604030504040204" pitchFamily="34" charset="0"/>
                <a:cs typeface="Tahoma" panose="020B0604030504040204" pitchFamily="34" charset="0"/>
              </a:rPr>
              <a:t>إستراتيجيات</a:t>
            </a:r>
            <a:r>
              <a:rPr lang="ar-SA" dirty="0" smtClean="0">
                <a:latin typeface="Tahoma" panose="020B0604030504040204" pitchFamily="34" charset="0"/>
                <a:ea typeface="Tahoma" panose="020B0604030504040204" pitchFamily="34" charset="0"/>
                <a:cs typeface="Tahoma" panose="020B0604030504040204" pitchFamily="34" charset="0"/>
              </a:rPr>
              <a:t> التدريس</a:t>
            </a:r>
            <a:endParaRPr lang="ar-SA" dirty="0">
              <a:latin typeface="Tahoma" panose="020B0604030504040204" pitchFamily="34" charset="0"/>
              <a:ea typeface="Tahoma" panose="020B0604030504040204" pitchFamily="34" charset="0"/>
              <a:cs typeface="Tahoma" panose="020B0604030504040204" pitchFamily="34" charset="0"/>
            </a:endParaRPr>
          </a:p>
        </p:txBody>
      </p:sp>
      <p:sp>
        <p:nvSpPr>
          <p:cNvPr id="3" name="عنصر نائب للمحتوى 2"/>
          <p:cNvSpPr>
            <a:spLocks noGrp="1"/>
          </p:cNvSpPr>
          <p:nvPr>
            <p:ph idx="1"/>
          </p:nvPr>
        </p:nvSpPr>
        <p:spPr>
          <a:xfrm flipH="1">
            <a:off x="1125860" y="1988840"/>
            <a:ext cx="9601200" cy="4191000"/>
          </a:xfrm>
        </p:spPr>
        <p:txBody>
          <a:bodyPr>
            <a:noAutofit/>
          </a:bodyPr>
          <a:lstStyle/>
          <a:p>
            <a:pPr marL="0" indent="0">
              <a:lnSpc>
                <a:spcPct val="150000"/>
              </a:lnSpc>
              <a:buNone/>
            </a:pPr>
            <a:r>
              <a:rPr lang="ar-SA" sz="1800" dirty="0" smtClean="0">
                <a:solidFill>
                  <a:schemeClr val="accent2">
                    <a:lumMod val="60000"/>
                    <a:lumOff val="40000"/>
                  </a:schemeClr>
                </a:solidFill>
              </a:rPr>
              <a:t>8. </a:t>
            </a:r>
            <a:r>
              <a:rPr lang="ar-SA" sz="1800" dirty="0" smtClean="0"/>
              <a:t>إعطاء الوقت الكافي والمناسب لحل المسألة.</a:t>
            </a:r>
          </a:p>
          <a:p>
            <a:pPr marL="0" indent="0">
              <a:lnSpc>
                <a:spcPct val="150000"/>
              </a:lnSpc>
              <a:buNone/>
            </a:pPr>
            <a:r>
              <a:rPr lang="ar-SA" sz="1800" dirty="0" smtClean="0">
                <a:solidFill>
                  <a:schemeClr val="accent2">
                    <a:lumMod val="60000"/>
                    <a:lumOff val="40000"/>
                  </a:schemeClr>
                </a:solidFill>
              </a:rPr>
              <a:t>9.</a:t>
            </a:r>
            <a:r>
              <a:rPr lang="ar-SA" sz="1800" dirty="0" smtClean="0"/>
              <a:t>تبسيط الأرقام.</a:t>
            </a:r>
          </a:p>
          <a:p>
            <a:pPr marL="0" indent="0">
              <a:lnSpc>
                <a:spcPct val="150000"/>
              </a:lnSpc>
              <a:buNone/>
            </a:pPr>
            <a:r>
              <a:rPr lang="ar-SA" sz="1800" dirty="0" smtClean="0"/>
              <a:t>مثال : تقريب الرقم 1,95 الى 2 .</a:t>
            </a:r>
          </a:p>
          <a:p>
            <a:pPr marL="0" indent="0">
              <a:lnSpc>
                <a:spcPct val="150000"/>
              </a:lnSpc>
              <a:buNone/>
            </a:pPr>
            <a:r>
              <a:rPr lang="ar-SA" sz="1800" dirty="0" smtClean="0">
                <a:solidFill>
                  <a:schemeClr val="accent2">
                    <a:lumMod val="60000"/>
                    <a:lumOff val="40000"/>
                  </a:schemeClr>
                </a:solidFill>
              </a:rPr>
              <a:t>10. </a:t>
            </a:r>
            <a:r>
              <a:rPr lang="ar-SA" sz="1800" dirty="0" smtClean="0"/>
              <a:t>تقنين صعوبات القراءة:</a:t>
            </a:r>
          </a:p>
          <a:p>
            <a:pPr marL="0" indent="0">
              <a:lnSpc>
                <a:spcPct val="150000"/>
              </a:lnSpc>
              <a:buNone/>
            </a:pPr>
            <a:r>
              <a:rPr lang="ar-SA" sz="1800" dirty="0" smtClean="0"/>
              <a:t>من المهم تقليص عدد الكلمات المستخدمة في المسألة.</a:t>
            </a:r>
          </a:p>
          <a:p>
            <a:pPr marL="0" indent="0">
              <a:lnSpc>
                <a:spcPct val="150000"/>
              </a:lnSpc>
              <a:buNone/>
            </a:pPr>
            <a:endParaRPr lang="ar-SA" sz="1800" dirty="0" smtClean="0"/>
          </a:p>
        </p:txBody>
      </p:sp>
    </p:spTree>
    <p:extLst>
      <p:ext uri="{BB962C8B-B14F-4D97-AF65-F5344CB8AC3E}">
        <p14:creationId xmlns:p14="http://schemas.microsoft.com/office/powerpoint/2010/main" xmlns="" val="2777108463"/>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زاوية مطوية 1"/>
          <p:cNvSpPr/>
          <p:nvPr/>
        </p:nvSpPr>
        <p:spPr>
          <a:xfrm>
            <a:off x="2133972" y="1052736"/>
            <a:ext cx="7920880" cy="4896544"/>
          </a:xfrm>
          <a:prstGeom prst="foldedCorner">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ar-SA" sz="6000" dirty="0" smtClean="0"/>
          </a:p>
          <a:p>
            <a:pPr algn="ctr"/>
            <a:r>
              <a:rPr lang="ar-SA" sz="6000" dirty="0" smtClean="0"/>
              <a:t>الاسئلة</a:t>
            </a:r>
            <a:endParaRPr lang="ar-SA" sz="6000" dirty="0"/>
          </a:p>
        </p:txBody>
      </p:sp>
      <p:pic>
        <p:nvPicPr>
          <p:cNvPr id="3" name="صورة 2"/>
          <p:cNvPicPr>
            <a:picLocks noChangeAspect="1"/>
          </p:cNvPicPr>
          <p:nvPr/>
        </p:nvPicPr>
        <p:blipFill>
          <a:blip r:embed="rId2">
            <a:extLst>
              <a:ext uri="{BEBA8EAE-BF5A-486C-A8C5-ECC9F3942E4B}">
                <a14:imgProps xmlns:a14="http://schemas.microsoft.com/office/drawing/2010/main" xmlns="">
                  <a14:imgLayer r:embed="rId3">
                    <a14:imgEffect>
                      <a14:backgroundRemoval t="0" b="100000" l="9778" r="100000">
                        <a14:foregroundMark x1="57333" y1="89333" x2="57333" y2="89333"/>
                        <a14:foregroundMark x1="28000" y1="69778" x2="28000" y2="69778"/>
                        <a14:foregroundMark x1="29333" y1="89333" x2="29333" y2="89333"/>
                      </a14:backgroundRemoval>
                    </a14:imgEffect>
                  </a14:imgLayer>
                </a14:imgProps>
              </a:ext>
              <a:ext uri="{28A0092B-C50C-407E-A947-70E740481C1C}">
                <a14:useLocalDpi xmlns:a14="http://schemas.microsoft.com/office/drawing/2010/main" xmlns="" val="0"/>
              </a:ext>
            </a:extLst>
          </a:blip>
          <a:stretch>
            <a:fillRect/>
          </a:stretch>
        </p:blipFill>
        <p:spPr>
          <a:xfrm>
            <a:off x="6958508" y="1844824"/>
            <a:ext cx="1440160" cy="1440160"/>
          </a:xfrm>
          <a:prstGeom prst="rect">
            <a:avLst/>
          </a:prstGeom>
        </p:spPr>
      </p:pic>
    </p:spTree>
    <p:extLst>
      <p:ext uri="{BB962C8B-B14F-4D97-AF65-F5344CB8AC3E}">
        <p14:creationId xmlns:p14="http://schemas.microsoft.com/office/powerpoint/2010/main" xmlns="" val="79210243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413892" y="1412776"/>
            <a:ext cx="9433048" cy="4524315"/>
          </a:xfrm>
          <a:prstGeom prst="rect">
            <a:avLst/>
          </a:prstGeom>
          <a:noFill/>
          <a:ln>
            <a:solidFill>
              <a:schemeClr val="bg2"/>
            </a:solidFill>
          </a:ln>
        </p:spPr>
        <p:txBody>
          <a:bodyPr wrap="square" rtlCol="1" anchor="ctr" anchorCtr="1">
            <a:spAutoFit/>
          </a:bodyPr>
          <a:lstStyle/>
          <a:p>
            <a:r>
              <a:rPr lang="ar-SA" b="1" dirty="0" smtClean="0"/>
              <a:t>صح أم خطا:</a:t>
            </a:r>
          </a:p>
          <a:p>
            <a:endParaRPr lang="ar-SA" dirty="0"/>
          </a:p>
          <a:p>
            <a:r>
              <a:rPr lang="ar-SA" dirty="0" smtClean="0"/>
              <a:t>تصنف المسائل بشكل عام إلى ثلاث أصناف (    )</a:t>
            </a:r>
          </a:p>
          <a:p>
            <a:endParaRPr lang="ar-SA" dirty="0"/>
          </a:p>
          <a:p>
            <a:r>
              <a:rPr lang="ar-SA" dirty="0" smtClean="0"/>
              <a:t>من أسباب إخفاق الطلاب في المسائل أسباب لغوية ومن ضمنها محدودية المتطلبات الشخصية (   )</a:t>
            </a:r>
          </a:p>
          <a:p>
            <a:endParaRPr lang="ar-SA" dirty="0"/>
          </a:p>
          <a:p>
            <a:r>
              <a:rPr lang="ar-SA" dirty="0" smtClean="0"/>
              <a:t>تعتبر الرسوم التوضيحية من الموجهات للحل (   ) </a:t>
            </a:r>
          </a:p>
          <a:p>
            <a:endParaRPr lang="ar-SA" dirty="0"/>
          </a:p>
          <a:p>
            <a:r>
              <a:rPr lang="ar-SA" b="1" dirty="0" smtClean="0"/>
              <a:t>مقالي:</a:t>
            </a:r>
          </a:p>
          <a:p>
            <a:endParaRPr lang="ar-SA" dirty="0"/>
          </a:p>
          <a:p>
            <a:r>
              <a:rPr lang="ar-SA" dirty="0" smtClean="0"/>
              <a:t>أذكري </a:t>
            </a:r>
            <a:r>
              <a:rPr lang="ar-SA" dirty="0" err="1" smtClean="0"/>
              <a:t>أستراتيجية</a:t>
            </a:r>
            <a:r>
              <a:rPr lang="ar-SA" dirty="0" smtClean="0"/>
              <a:t> تدريس مناسبة مع حل المسائل؟</a:t>
            </a:r>
          </a:p>
          <a:p>
            <a:endParaRPr lang="ar-SA" dirty="0" smtClean="0"/>
          </a:p>
          <a:p>
            <a:endParaRPr lang="ar-SA" dirty="0"/>
          </a:p>
          <a:p>
            <a:r>
              <a:rPr lang="ar-SA" dirty="0" smtClean="0"/>
              <a:t> </a:t>
            </a:r>
          </a:p>
          <a:p>
            <a:endParaRPr lang="ar-SA" dirty="0"/>
          </a:p>
          <a:p>
            <a:endParaRPr lang="ar-SA" dirty="0" smtClean="0"/>
          </a:p>
        </p:txBody>
      </p:sp>
    </p:spTree>
    <p:extLst>
      <p:ext uri="{BB962C8B-B14F-4D97-AF65-F5344CB8AC3E}">
        <p14:creationId xmlns:p14="http://schemas.microsoft.com/office/powerpoint/2010/main" xmlns="" val="975530049"/>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413892" y="548680"/>
            <a:ext cx="9001000" cy="6463308"/>
          </a:xfrm>
          <a:prstGeom prst="rect">
            <a:avLst/>
          </a:prstGeom>
          <a:noFill/>
          <a:ln>
            <a:noFill/>
          </a:ln>
        </p:spPr>
        <p:txBody>
          <a:bodyPr wrap="square" rtlCol="1" anchor="ctr" anchorCtr="1">
            <a:spAutoFit/>
          </a:bodyPr>
          <a:lstStyle/>
          <a:p>
            <a:endParaRPr lang="ar-SA" b="1" dirty="0" smtClean="0"/>
          </a:p>
          <a:p>
            <a:pPr algn="ctr"/>
            <a:r>
              <a:rPr lang="ar-SA" b="1" dirty="0" smtClean="0">
                <a:solidFill>
                  <a:srgbClr val="0070C0"/>
                </a:solidFill>
              </a:rPr>
              <a:t>نموذج </a:t>
            </a:r>
            <a:r>
              <a:rPr lang="ar-SA" b="1" dirty="0" err="1" smtClean="0">
                <a:solidFill>
                  <a:srgbClr val="0070C0"/>
                </a:solidFill>
              </a:rPr>
              <a:t>الأجابة</a:t>
            </a:r>
            <a:endParaRPr lang="ar-SA" b="1" dirty="0">
              <a:solidFill>
                <a:srgbClr val="0070C0"/>
              </a:solidFill>
            </a:endParaRPr>
          </a:p>
          <a:p>
            <a:endParaRPr lang="ar-SA" b="1" dirty="0" smtClean="0"/>
          </a:p>
          <a:p>
            <a:r>
              <a:rPr lang="ar-SA" b="1" dirty="0" smtClean="0"/>
              <a:t>صح أم خطا:</a:t>
            </a:r>
          </a:p>
          <a:p>
            <a:endParaRPr lang="ar-SA" dirty="0"/>
          </a:p>
          <a:p>
            <a:r>
              <a:rPr lang="ar-SA" dirty="0" smtClean="0"/>
              <a:t>تصنف المسائل بشكل عام إلى ثلاث أصناف ( </a:t>
            </a:r>
            <a:r>
              <a:rPr lang="ar-SA" dirty="0" smtClean="0">
                <a:solidFill>
                  <a:srgbClr val="0070C0"/>
                </a:solidFill>
              </a:rPr>
              <a:t>خطأ</a:t>
            </a:r>
            <a:r>
              <a:rPr lang="ar-SA" dirty="0" smtClean="0"/>
              <a:t>  )</a:t>
            </a:r>
          </a:p>
          <a:p>
            <a:endParaRPr lang="ar-SA" dirty="0"/>
          </a:p>
          <a:p>
            <a:r>
              <a:rPr lang="ar-SA" dirty="0" smtClean="0"/>
              <a:t>من أسباب إخفاق الطلاب في المسائل أسباب لغوية ومن ضمنها محدودية المتطلبات الشخصية ( </a:t>
            </a:r>
            <a:r>
              <a:rPr lang="ar-SA" dirty="0" smtClean="0">
                <a:solidFill>
                  <a:srgbClr val="0070C0"/>
                </a:solidFill>
              </a:rPr>
              <a:t>خطأ</a:t>
            </a:r>
            <a:r>
              <a:rPr lang="ar-SA" dirty="0" smtClean="0"/>
              <a:t>  )</a:t>
            </a:r>
          </a:p>
          <a:p>
            <a:endParaRPr lang="ar-SA" dirty="0"/>
          </a:p>
          <a:p>
            <a:r>
              <a:rPr lang="ar-SA" dirty="0" smtClean="0"/>
              <a:t>تعتبر الرسوم التوضيحية من الموجهات للحل ( </a:t>
            </a:r>
            <a:r>
              <a:rPr lang="ar-SA" dirty="0" smtClean="0">
                <a:solidFill>
                  <a:srgbClr val="0070C0"/>
                </a:solidFill>
              </a:rPr>
              <a:t>صح</a:t>
            </a:r>
            <a:r>
              <a:rPr lang="ar-SA" dirty="0" smtClean="0"/>
              <a:t> ) </a:t>
            </a:r>
          </a:p>
          <a:p>
            <a:endParaRPr lang="ar-SA" dirty="0"/>
          </a:p>
          <a:p>
            <a:r>
              <a:rPr lang="ar-SA" b="1" dirty="0" smtClean="0"/>
              <a:t>مقالي:</a:t>
            </a:r>
          </a:p>
          <a:p>
            <a:endParaRPr lang="ar-SA" dirty="0"/>
          </a:p>
          <a:p>
            <a:r>
              <a:rPr lang="ar-SA" dirty="0" smtClean="0"/>
              <a:t>أذكري </a:t>
            </a:r>
            <a:r>
              <a:rPr lang="ar-SA" dirty="0" err="1" smtClean="0"/>
              <a:t>أستراتيجية</a:t>
            </a:r>
            <a:r>
              <a:rPr lang="ar-SA" dirty="0" smtClean="0"/>
              <a:t> تدريس مناسبة مع حل المسائل؟</a:t>
            </a:r>
          </a:p>
          <a:p>
            <a:endParaRPr lang="ar-SA" dirty="0" smtClean="0"/>
          </a:p>
          <a:p>
            <a:r>
              <a:rPr lang="ar-SA" dirty="0" smtClean="0">
                <a:solidFill>
                  <a:srgbClr val="0070C0"/>
                </a:solidFill>
              </a:rPr>
              <a:t>العمل بشكل جماعي على حل المسألة.</a:t>
            </a:r>
          </a:p>
          <a:p>
            <a:endParaRPr lang="ar-SA" dirty="0" smtClean="0"/>
          </a:p>
          <a:p>
            <a:endParaRPr lang="ar-SA" dirty="0" smtClean="0"/>
          </a:p>
          <a:p>
            <a:endParaRPr lang="ar-SA" dirty="0"/>
          </a:p>
          <a:p>
            <a:r>
              <a:rPr lang="ar-SA" dirty="0" smtClean="0"/>
              <a:t> </a:t>
            </a:r>
          </a:p>
          <a:p>
            <a:endParaRPr lang="ar-SA" dirty="0"/>
          </a:p>
          <a:p>
            <a:endParaRPr lang="ar-SA" dirty="0" smtClean="0"/>
          </a:p>
        </p:txBody>
      </p:sp>
    </p:spTree>
    <p:extLst>
      <p:ext uri="{BB962C8B-B14F-4D97-AF65-F5344CB8AC3E}">
        <p14:creationId xmlns:p14="http://schemas.microsoft.com/office/powerpoint/2010/main" xmlns="" val="99194758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العنوان 12"/>
          <p:cNvSpPr>
            <a:spLocks noGrp="1"/>
          </p:cNvSpPr>
          <p:nvPr>
            <p:ph type="title"/>
          </p:nvPr>
        </p:nvSpPr>
        <p:spPr>
          <a:xfrm flipH="1">
            <a:off x="1065211" y="533400"/>
            <a:ext cx="9601200" cy="1143000"/>
          </a:xfrm>
        </p:spPr>
        <p:txBody>
          <a:bodyPr rtlCol="1"/>
          <a:lstStyle/>
          <a:p>
            <a:pPr algn="r" rtl="1"/>
            <a:r>
              <a:rPr lang="ar-SA" dirty="0" smtClean="0">
                <a:latin typeface="Tahoma" panose="020B0604030504040204" pitchFamily="34" charset="0"/>
                <a:ea typeface="Tahoma" panose="020B0604030504040204" pitchFamily="34" charset="0"/>
                <a:cs typeface="Tahoma" panose="020B0604030504040204" pitchFamily="34" charset="0"/>
              </a:rPr>
              <a:t>حل المسائل</a:t>
            </a:r>
            <a:endParaRPr lang="ar-SA" dirty="0">
              <a:latin typeface="Tahoma" panose="020B0604030504040204" pitchFamily="34" charset="0"/>
              <a:ea typeface="Tahoma" panose="020B0604030504040204" pitchFamily="34" charset="0"/>
              <a:cs typeface="Tahoma" panose="020B0604030504040204" pitchFamily="34" charset="0"/>
            </a:endParaRPr>
          </a:p>
        </p:txBody>
      </p:sp>
      <p:sp>
        <p:nvSpPr>
          <p:cNvPr id="3" name="عنصر نائب للمحتوى 2"/>
          <p:cNvSpPr>
            <a:spLocks noGrp="1"/>
          </p:cNvSpPr>
          <p:nvPr>
            <p:ph idx="1"/>
          </p:nvPr>
        </p:nvSpPr>
        <p:spPr/>
        <p:txBody>
          <a:bodyPr>
            <a:normAutofit/>
          </a:bodyPr>
          <a:lstStyle/>
          <a:p>
            <a:pPr marL="0" indent="0">
              <a:lnSpc>
                <a:spcPct val="150000"/>
              </a:lnSpc>
              <a:buNone/>
            </a:pPr>
            <a:r>
              <a:rPr lang="ar-SA" sz="1800" dirty="0" smtClean="0"/>
              <a:t>الطلاب يشعرون بالارتياح عند حلهم للتمارين الحسابية  –</a:t>
            </a:r>
            <a:r>
              <a:rPr lang="ar-SA" sz="1800" dirty="0" smtClean="0">
                <a:solidFill>
                  <a:schemeClr val="accent5">
                    <a:lumMod val="75000"/>
                  </a:schemeClr>
                </a:solidFill>
              </a:rPr>
              <a:t>المسماة بشكل خاطئ</a:t>
            </a:r>
            <a:r>
              <a:rPr lang="ar-SA" sz="1800" dirty="0" smtClean="0"/>
              <a:t>– </a:t>
            </a:r>
            <a:r>
              <a:rPr lang="ar-SA" sz="1800" dirty="0"/>
              <a:t>إلا أنهم يواجهون صعوبات أكثر عندما يكون نصف هذه التمارين عبارة عن </a:t>
            </a:r>
            <a:r>
              <a:rPr lang="ar-SA" sz="1800" dirty="0" smtClean="0"/>
              <a:t>كلمات أي </a:t>
            </a:r>
            <a:r>
              <a:rPr lang="ar-SA" sz="1800" dirty="0"/>
              <a:t>أن التمرين </a:t>
            </a:r>
            <a:r>
              <a:rPr lang="ar-SA" sz="1800" dirty="0" smtClean="0"/>
              <a:t>(مسألة </a:t>
            </a:r>
            <a:r>
              <a:rPr lang="ar-SA" sz="1800" dirty="0"/>
              <a:t>لفظية) ذلك لأنه في مثل هذه التمارين لا تكون </a:t>
            </a:r>
            <a:r>
              <a:rPr lang="ar-SA" sz="1800" dirty="0" err="1">
                <a:solidFill>
                  <a:schemeClr val="tx1">
                    <a:lumMod val="95000"/>
                    <a:lumOff val="5000"/>
                  </a:schemeClr>
                </a:solidFill>
              </a:rPr>
              <a:t>إستراتيجيةالحل</a:t>
            </a:r>
            <a:r>
              <a:rPr lang="ar-SA" sz="1800" dirty="0"/>
              <a:t> معطاة بشكل صريح وواضح وعليه فإن الطلاب في أغلب الأحيان يؤمنون </a:t>
            </a:r>
            <a:r>
              <a:rPr lang="ar-SA" sz="1800" dirty="0" smtClean="0"/>
              <a:t>بأنه ليس </a:t>
            </a:r>
            <a:r>
              <a:rPr lang="ar-SA" sz="1800" dirty="0"/>
              <a:t>لديهم القدرة على فهم مثل هذه التمارين والوصول إلى الإجابة الصحيحة لها</a:t>
            </a:r>
            <a:r>
              <a:rPr lang="ar-SA" sz="1800" dirty="0" smtClean="0"/>
              <a:t>.</a:t>
            </a:r>
          </a:p>
          <a:p>
            <a:pPr marL="0" indent="0">
              <a:lnSpc>
                <a:spcPct val="150000"/>
              </a:lnSpc>
              <a:buNone/>
            </a:pPr>
            <a:r>
              <a:rPr lang="ar-SA" sz="1800" dirty="0" smtClean="0"/>
              <a:t>إن </a:t>
            </a:r>
            <a:r>
              <a:rPr lang="ar-SA" sz="1800" dirty="0"/>
              <a:t>تخوف الطلاب من المسائل اللفظية وتجنبهم القيام بحلها شيء </a:t>
            </a:r>
            <a:r>
              <a:rPr lang="ar-SA" sz="1800" dirty="0" smtClean="0"/>
              <a:t>مؤسف للغاية </a:t>
            </a:r>
            <a:r>
              <a:rPr lang="ar-SA" sz="1800" dirty="0"/>
              <a:t>حيث إنه من المهم جدا للطلبة أن يدركوا أن السبب الحقيقي من وراء </a:t>
            </a:r>
            <a:r>
              <a:rPr lang="ar-SA" sz="1800" dirty="0" smtClean="0"/>
              <a:t>تعلمهم </a:t>
            </a:r>
            <a:r>
              <a:rPr lang="ar-SA" sz="1800" dirty="0" err="1" smtClean="0"/>
              <a:t>للإستراتيجيات</a:t>
            </a:r>
            <a:r>
              <a:rPr lang="ar-SA" sz="1800" dirty="0" smtClean="0"/>
              <a:t> </a:t>
            </a:r>
            <a:r>
              <a:rPr lang="ar-SA" sz="1800" dirty="0"/>
              <a:t>والحقائق الحسابية هو استخدامها في حل </a:t>
            </a:r>
            <a:r>
              <a:rPr lang="ar-SA" sz="1800" dirty="0" smtClean="0"/>
              <a:t>المسائل.</a:t>
            </a:r>
            <a:endParaRPr lang="ar-SA" sz="1800" dirty="0"/>
          </a:p>
        </p:txBody>
      </p:sp>
    </p:spTree>
    <p:extLst>
      <p:ext uri="{BB962C8B-B14F-4D97-AF65-F5344CB8AC3E}">
        <p14:creationId xmlns:p14="http://schemas.microsoft.com/office/powerpoint/2010/main" xmlns="" val="685996370"/>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endParaRPr lang="ar-SA"/>
          </a:p>
        </p:txBody>
      </p:sp>
      <p:sp>
        <p:nvSpPr>
          <p:cNvPr id="3" name="عنوان فرعي 2"/>
          <p:cNvSpPr>
            <a:spLocks noGrp="1"/>
          </p:cNvSpPr>
          <p:nvPr>
            <p:ph type="subTitle" idx="1"/>
          </p:nvPr>
        </p:nvSpPr>
        <p:spPr/>
        <p:txBody>
          <a:bodyPr/>
          <a:lstStyle/>
          <a:p>
            <a:endParaRPr lang="ar-SA"/>
          </a:p>
        </p:txBody>
      </p:sp>
    </p:spTree>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العنوان 12"/>
          <p:cNvSpPr>
            <a:spLocks noGrp="1"/>
          </p:cNvSpPr>
          <p:nvPr>
            <p:ph type="title"/>
          </p:nvPr>
        </p:nvSpPr>
        <p:spPr>
          <a:xfrm flipH="1">
            <a:off x="1065211" y="533400"/>
            <a:ext cx="9601200" cy="1143000"/>
          </a:xfrm>
        </p:spPr>
        <p:txBody>
          <a:bodyPr rtlCol="1"/>
          <a:lstStyle/>
          <a:p>
            <a:pPr algn="r" rtl="1"/>
            <a:r>
              <a:rPr lang="ar-SA" dirty="0" smtClean="0">
                <a:latin typeface="Tahoma" panose="020B0604030504040204" pitchFamily="34" charset="0"/>
                <a:ea typeface="Tahoma" panose="020B0604030504040204" pitchFamily="34" charset="0"/>
                <a:cs typeface="Tahoma" panose="020B0604030504040204" pitchFamily="34" charset="0"/>
              </a:rPr>
              <a:t>مثال على حل المسألة</a:t>
            </a:r>
            <a:endParaRPr lang="ar-SA" dirty="0">
              <a:latin typeface="Tahoma" panose="020B0604030504040204" pitchFamily="34" charset="0"/>
              <a:ea typeface="Tahoma" panose="020B0604030504040204" pitchFamily="34" charset="0"/>
              <a:cs typeface="Tahoma" panose="020B0604030504040204" pitchFamily="34" charset="0"/>
            </a:endParaRPr>
          </a:p>
        </p:txBody>
      </p:sp>
      <p:sp>
        <p:nvSpPr>
          <p:cNvPr id="3" name="عنصر نائب للمحتوى 2"/>
          <p:cNvSpPr>
            <a:spLocks noGrp="1"/>
          </p:cNvSpPr>
          <p:nvPr>
            <p:ph idx="1"/>
          </p:nvPr>
        </p:nvSpPr>
        <p:spPr/>
        <p:txBody>
          <a:bodyPr>
            <a:normAutofit/>
          </a:bodyPr>
          <a:lstStyle/>
          <a:p>
            <a:pPr marL="0" indent="0">
              <a:lnSpc>
                <a:spcPct val="150000"/>
              </a:lnSpc>
              <a:buNone/>
            </a:pPr>
            <a:r>
              <a:rPr lang="ar-SA" sz="1800" dirty="0" smtClean="0"/>
              <a:t>بما أن الهدف من الرياضيات هو حل المسائل فلا بد </a:t>
            </a:r>
            <a:r>
              <a:rPr lang="ar-SA" sz="1800" dirty="0" smtClean="0">
                <a:solidFill>
                  <a:schemeClr val="accent5">
                    <a:lumMod val="75000"/>
                  </a:schemeClr>
                </a:solidFill>
              </a:rPr>
              <a:t>للطلبة ومدرسيهم </a:t>
            </a:r>
            <a:r>
              <a:rPr lang="ar-SA" sz="1800" dirty="0" smtClean="0"/>
              <a:t>أن يدركوا بأن العمليات الحسابية هي وسيلة لحل المسائل وليست الغاية المرجوة من الرياضيات، لنأخذ المسألة التالية على حسب المثال:</a:t>
            </a:r>
          </a:p>
          <a:p>
            <a:pPr marL="0" indent="0">
              <a:lnSpc>
                <a:spcPct val="150000"/>
              </a:lnSpc>
              <a:buNone/>
            </a:pPr>
            <a:r>
              <a:rPr lang="ar-SA" sz="1800" dirty="0" smtClean="0"/>
              <a:t>إذا كان لدى </a:t>
            </a:r>
            <a:r>
              <a:rPr lang="ar-SA" sz="1800" dirty="0" err="1" smtClean="0"/>
              <a:t>كريغ</a:t>
            </a:r>
            <a:r>
              <a:rPr lang="ar-SA" sz="1800" dirty="0" smtClean="0"/>
              <a:t> ثلاث قطع من البسكويت وأعطيناه خمس قطع أخرى فكم مجموع </a:t>
            </a:r>
            <a:r>
              <a:rPr lang="ar-SA" sz="1800" dirty="0" err="1" smtClean="0"/>
              <a:t>مالديه</a:t>
            </a:r>
            <a:r>
              <a:rPr lang="ar-SA" sz="1800" dirty="0" smtClean="0"/>
              <a:t> من القطع؟</a:t>
            </a:r>
          </a:p>
          <a:p>
            <a:pPr marL="0" indent="0">
              <a:lnSpc>
                <a:spcPct val="150000"/>
              </a:lnSpc>
              <a:buNone/>
            </a:pPr>
            <a:r>
              <a:rPr lang="ar-SA" sz="1800" dirty="0" smtClean="0"/>
              <a:t>المسألة هنا تتضمن إجراء لعملية الجمع، وفي الأغلب فإن أي طالب لديه خبرة سابقة في عملية الجمع إذا طلب منه حل هذه المسألة سوف يقوم بجمع العددين ثلاثة وخمسة ليصل إلى الناتج وهو ثمان قطع.</a:t>
            </a:r>
            <a:endParaRPr lang="ar-SA" sz="1800" dirty="0"/>
          </a:p>
        </p:txBody>
      </p:sp>
    </p:spTree>
    <p:extLst>
      <p:ext uri="{BB962C8B-B14F-4D97-AF65-F5344CB8AC3E}">
        <p14:creationId xmlns:p14="http://schemas.microsoft.com/office/powerpoint/2010/main" xmlns="" val="2782917195"/>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العنوان 12"/>
          <p:cNvSpPr>
            <a:spLocks noGrp="1"/>
          </p:cNvSpPr>
          <p:nvPr>
            <p:ph type="title"/>
          </p:nvPr>
        </p:nvSpPr>
        <p:spPr>
          <a:xfrm flipH="1">
            <a:off x="1065211" y="533400"/>
            <a:ext cx="9601200" cy="1143000"/>
          </a:xfrm>
        </p:spPr>
        <p:txBody>
          <a:bodyPr rtlCol="1"/>
          <a:lstStyle/>
          <a:p>
            <a:pPr algn="r" rtl="1"/>
            <a:r>
              <a:rPr lang="ar-SA" dirty="0" smtClean="0">
                <a:latin typeface="Tahoma" panose="020B0604030504040204" pitchFamily="34" charset="0"/>
                <a:ea typeface="Tahoma" panose="020B0604030504040204" pitchFamily="34" charset="0"/>
                <a:cs typeface="Tahoma" panose="020B0604030504040204" pitchFamily="34" charset="0"/>
              </a:rPr>
              <a:t>أنواع المسائل</a:t>
            </a:r>
            <a:endParaRPr lang="ar-SA" dirty="0">
              <a:latin typeface="Tahoma" panose="020B0604030504040204" pitchFamily="34" charset="0"/>
              <a:ea typeface="Tahoma" panose="020B0604030504040204" pitchFamily="34" charset="0"/>
              <a:cs typeface="Tahoma" panose="020B0604030504040204" pitchFamily="34" charset="0"/>
            </a:endParaRPr>
          </a:p>
        </p:txBody>
      </p:sp>
      <p:sp>
        <p:nvSpPr>
          <p:cNvPr id="3" name="عنصر نائب للمحتوى 2"/>
          <p:cNvSpPr>
            <a:spLocks noGrp="1"/>
          </p:cNvSpPr>
          <p:nvPr>
            <p:ph idx="1"/>
          </p:nvPr>
        </p:nvSpPr>
        <p:spPr/>
        <p:txBody>
          <a:bodyPr>
            <a:normAutofit fontScale="92500"/>
          </a:bodyPr>
          <a:lstStyle/>
          <a:p>
            <a:pPr marL="0" indent="0">
              <a:lnSpc>
                <a:spcPct val="100000"/>
              </a:lnSpc>
              <a:buNone/>
            </a:pPr>
            <a:r>
              <a:rPr lang="ar-SA" sz="1800" dirty="0" smtClean="0"/>
              <a:t>تصنف المسائل بشكل عام إلى صنفين هما مسائل: </a:t>
            </a:r>
          </a:p>
          <a:p>
            <a:pPr marL="0" indent="0">
              <a:lnSpc>
                <a:spcPct val="100000"/>
              </a:lnSpc>
              <a:buNone/>
            </a:pPr>
            <a:r>
              <a:rPr lang="ar-SA" sz="1800" dirty="0" smtClean="0"/>
              <a:t>1/ لفظية تطبيقية من واقع الحياة.</a:t>
            </a:r>
          </a:p>
          <a:p>
            <a:pPr marL="0" indent="0">
              <a:lnSpc>
                <a:spcPct val="100000"/>
              </a:lnSpc>
              <a:buNone/>
            </a:pPr>
            <a:r>
              <a:rPr lang="ar-SA" sz="1800" dirty="0" smtClean="0"/>
              <a:t>2/ إجرائية.</a:t>
            </a:r>
          </a:p>
          <a:p>
            <a:pPr marL="0" indent="0">
              <a:lnSpc>
                <a:spcPct val="100000"/>
              </a:lnSpc>
              <a:buNone/>
            </a:pPr>
            <a:r>
              <a:rPr lang="ar-SA" sz="1800" dirty="0"/>
              <a:t>و</a:t>
            </a:r>
            <a:r>
              <a:rPr lang="ar-SA" sz="1800" dirty="0" smtClean="0"/>
              <a:t>المسائل اللفظية تعرف بأنها مسائل تحتاج أن توضع في </a:t>
            </a:r>
            <a:r>
              <a:rPr lang="ar-SA" sz="1800" dirty="0" smtClean="0">
                <a:solidFill>
                  <a:srgbClr val="0070C0"/>
                </a:solidFill>
              </a:rPr>
              <a:t>سياق واقعي </a:t>
            </a:r>
            <a:r>
              <a:rPr lang="ar-SA" sz="1800" dirty="0" smtClean="0"/>
              <a:t>يتضمن مواقف يومية مثل:</a:t>
            </a:r>
          </a:p>
          <a:p>
            <a:pPr marL="0" indent="0">
              <a:lnSpc>
                <a:spcPct val="100000"/>
              </a:lnSpc>
              <a:buNone/>
            </a:pPr>
            <a:r>
              <a:rPr lang="ar-SA" sz="1800" dirty="0" smtClean="0"/>
              <a:t>نيت ومات </a:t>
            </a:r>
            <a:r>
              <a:rPr lang="ar-SA" sz="1800" dirty="0" err="1" smtClean="0"/>
              <a:t>صديقان،يحب</a:t>
            </a:r>
            <a:r>
              <a:rPr lang="ar-SA" sz="1800" dirty="0" smtClean="0"/>
              <a:t> نات اللعب في بيت مات فإذا كان بيت مات يبعد عن المدرسة 9 أميال فما هي المسافة التي يقطعها مات عند ذهابه لبيت مات من المدرسة علماً بأن بيته يبعد عن المدرسة 5 أميال.</a:t>
            </a:r>
          </a:p>
          <a:p>
            <a:pPr marL="0" indent="0">
              <a:lnSpc>
                <a:spcPct val="150000"/>
              </a:lnSpc>
              <a:buNone/>
            </a:pPr>
            <a:r>
              <a:rPr lang="ar-SA" sz="1800" dirty="0" smtClean="0"/>
              <a:t>أما بخصوص المسائل الإجرائية فإنها </a:t>
            </a:r>
            <a:r>
              <a:rPr lang="ar-SA" sz="1800" dirty="0" smtClean="0">
                <a:solidFill>
                  <a:srgbClr val="0070C0"/>
                </a:solidFill>
              </a:rPr>
              <a:t>غير تقليدية </a:t>
            </a:r>
            <a:r>
              <a:rPr lang="ar-SA" sz="1800" dirty="0" smtClean="0"/>
              <a:t>بمعنى أنها تصف موقفاً </a:t>
            </a:r>
            <a:r>
              <a:rPr lang="ar-SA" sz="1800" dirty="0" err="1" smtClean="0"/>
              <a:t>لاتحتاج</a:t>
            </a:r>
            <a:r>
              <a:rPr lang="ar-SA" sz="1800" dirty="0" smtClean="0"/>
              <a:t> فيه طريقة الحل إلى الكثير من التفكير ، مثل:</a:t>
            </a:r>
          </a:p>
          <a:p>
            <a:pPr marL="0" indent="0">
              <a:lnSpc>
                <a:spcPct val="150000"/>
              </a:lnSpc>
              <a:buNone/>
            </a:pPr>
            <a:r>
              <a:rPr lang="ar-SA" sz="1800" dirty="0" smtClean="0"/>
              <a:t>أوجد عددين متتالين حاصل ضربهما عدد زوجي؟</a:t>
            </a:r>
          </a:p>
          <a:p>
            <a:pPr marL="0" indent="0">
              <a:lnSpc>
                <a:spcPct val="150000"/>
              </a:lnSpc>
              <a:buNone/>
            </a:pPr>
            <a:endParaRPr lang="ar-SA" sz="1800" dirty="0"/>
          </a:p>
        </p:txBody>
      </p:sp>
    </p:spTree>
    <p:extLst>
      <p:ext uri="{BB962C8B-B14F-4D97-AF65-F5344CB8AC3E}">
        <p14:creationId xmlns:p14="http://schemas.microsoft.com/office/powerpoint/2010/main" xmlns="" val="392634376"/>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العنوان 12"/>
          <p:cNvSpPr>
            <a:spLocks noGrp="1"/>
          </p:cNvSpPr>
          <p:nvPr>
            <p:ph type="title"/>
          </p:nvPr>
        </p:nvSpPr>
        <p:spPr>
          <a:xfrm flipH="1">
            <a:off x="1125860" y="116632"/>
            <a:ext cx="9601200" cy="1143000"/>
          </a:xfrm>
        </p:spPr>
        <p:txBody>
          <a:bodyPr rtlCol="1"/>
          <a:lstStyle/>
          <a:p>
            <a:pPr algn="r" rtl="1"/>
            <a:r>
              <a:rPr lang="ar-SA" dirty="0" smtClean="0">
                <a:latin typeface="Tahoma" panose="020B0604030504040204" pitchFamily="34" charset="0"/>
                <a:ea typeface="Tahoma" panose="020B0604030504040204" pitchFamily="34" charset="0"/>
                <a:cs typeface="Tahoma" panose="020B0604030504040204" pitchFamily="34" charset="0"/>
              </a:rPr>
              <a:t>استخدام موجهات الحل</a:t>
            </a:r>
            <a:endParaRPr lang="ar-SA" dirty="0">
              <a:latin typeface="Tahoma" panose="020B0604030504040204" pitchFamily="34" charset="0"/>
              <a:ea typeface="Tahoma" panose="020B0604030504040204" pitchFamily="34" charset="0"/>
              <a:cs typeface="Tahoma" panose="020B0604030504040204" pitchFamily="34" charset="0"/>
            </a:endParaRPr>
          </a:p>
        </p:txBody>
      </p:sp>
      <p:sp>
        <p:nvSpPr>
          <p:cNvPr id="3" name="عنصر نائب للمحتوى 2"/>
          <p:cNvSpPr>
            <a:spLocks noGrp="1"/>
          </p:cNvSpPr>
          <p:nvPr>
            <p:ph idx="1"/>
          </p:nvPr>
        </p:nvSpPr>
        <p:spPr>
          <a:xfrm flipH="1">
            <a:off x="1125860" y="1259632"/>
            <a:ext cx="9601200" cy="4191000"/>
          </a:xfrm>
        </p:spPr>
        <p:txBody>
          <a:bodyPr>
            <a:normAutofit/>
          </a:bodyPr>
          <a:lstStyle/>
          <a:p>
            <a:pPr marL="0" indent="0">
              <a:lnSpc>
                <a:spcPct val="150000"/>
              </a:lnSpc>
              <a:buNone/>
            </a:pPr>
            <a:r>
              <a:rPr lang="ar-SA" sz="1800" dirty="0" smtClean="0"/>
              <a:t>يتطلب حل المسائل بنوعيها استخدام موجهات أو استراتيجيات تستخدم في حل المسائل الرياضية، وتتضمن ما يلي:</a:t>
            </a:r>
            <a:endParaRPr lang="ar-SA" sz="1800" dirty="0"/>
          </a:p>
        </p:txBody>
      </p:sp>
      <p:graphicFrame>
        <p:nvGraphicFramePr>
          <p:cNvPr id="4" name="رسم تخطيطي 3"/>
          <p:cNvGraphicFramePr/>
          <p:nvPr>
            <p:extLst>
              <p:ext uri="{D42A27DB-BD31-4B8C-83A1-F6EECF244321}">
                <p14:modId xmlns:p14="http://schemas.microsoft.com/office/powerpoint/2010/main" xmlns="" val="3948012067"/>
              </p:ext>
            </p:extLst>
          </p:nvPr>
        </p:nvGraphicFramePr>
        <p:xfrm>
          <a:off x="2494012" y="1844824"/>
          <a:ext cx="7272808" cy="46805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xmlns="" val="1538735663"/>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العنوان 12"/>
          <p:cNvSpPr>
            <a:spLocks noGrp="1"/>
          </p:cNvSpPr>
          <p:nvPr>
            <p:ph type="title"/>
          </p:nvPr>
        </p:nvSpPr>
        <p:spPr>
          <a:xfrm flipH="1">
            <a:off x="1065211" y="332656"/>
            <a:ext cx="9601200" cy="1143000"/>
          </a:xfrm>
        </p:spPr>
        <p:txBody>
          <a:bodyPr rtlCol="1"/>
          <a:lstStyle/>
          <a:p>
            <a:pPr algn="r" rtl="1"/>
            <a:r>
              <a:rPr lang="ar-SA" dirty="0" smtClean="0">
                <a:latin typeface="Tahoma" panose="020B0604030504040204" pitchFamily="34" charset="0"/>
                <a:ea typeface="Tahoma" panose="020B0604030504040204" pitchFamily="34" charset="0"/>
                <a:cs typeface="Tahoma" panose="020B0604030504040204" pitchFamily="34" charset="0"/>
              </a:rPr>
              <a:t>أسباب تؤدي إلى إخفاق الطلاب في حل المسائل</a:t>
            </a:r>
            <a:endParaRPr lang="ar-SA" dirty="0">
              <a:latin typeface="Tahoma" panose="020B0604030504040204" pitchFamily="34" charset="0"/>
              <a:ea typeface="Tahoma" panose="020B0604030504040204" pitchFamily="34" charset="0"/>
              <a:cs typeface="Tahoma" panose="020B0604030504040204" pitchFamily="34" charset="0"/>
            </a:endParaRPr>
          </a:p>
        </p:txBody>
      </p:sp>
      <p:sp>
        <p:nvSpPr>
          <p:cNvPr id="3" name="عنصر نائب للمحتوى 2"/>
          <p:cNvSpPr>
            <a:spLocks noGrp="1"/>
          </p:cNvSpPr>
          <p:nvPr>
            <p:ph idx="1"/>
          </p:nvPr>
        </p:nvSpPr>
        <p:spPr>
          <a:xfrm flipH="1">
            <a:off x="1052610" y="1556792"/>
            <a:ext cx="9601200" cy="4191000"/>
          </a:xfrm>
        </p:spPr>
        <p:txBody>
          <a:bodyPr>
            <a:noAutofit/>
          </a:bodyPr>
          <a:lstStyle/>
          <a:p>
            <a:pPr marL="0" indent="0">
              <a:lnSpc>
                <a:spcPct val="150000"/>
              </a:lnSpc>
              <a:buNone/>
            </a:pPr>
            <a:r>
              <a:rPr lang="ar-SA" sz="1800" dirty="0" smtClean="0"/>
              <a:t>من أكثر التحديات شيوعاً للطلبة ، أنهم </a:t>
            </a:r>
            <a:r>
              <a:rPr lang="ar-SA" sz="1800" dirty="0" err="1" smtClean="0"/>
              <a:t>لايستوعبون</a:t>
            </a:r>
            <a:r>
              <a:rPr lang="ar-SA" sz="1800" dirty="0" smtClean="0"/>
              <a:t> السياق الذي تتضمنه المسألة بالتالي </a:t>
            </a:r>
            <a:r>
              <a:rPr lang="ar-SA" sz="1800" dirty="0" err="1" smtClean="0"/>
              <a:t>لايستطيعون</a:t>
            </a:r>
            <a:r>
              <a:rPr lang="ar-SA" sz="1800" dirty="0" smtClean="0"/>
              <a:t> ترجمتها بلغة الأرقام ومن أنواع الأسباب التي تؤدي إلى إخفاق الطلاب:</a:t>
            </a:r>
          </a:p>
          <a:p>
            <a:pPr marL="0" indent="0">
              <a:lnSpc>
                <a:spcPct val="150000"/>
              </a:lnSpc>
              <a:buNone/>
            </a:pPr>
            <a:r>
              <a:rPr lang="ar-SA" sz="1800" b="1" dirty="0" smtClean="0"/>
              <a:t>أسباب لغوية:</a:t>
            </a:r>
          </a:p>
          <a:p>
            <a:pPr marL="342900" indent="-342900">
              <a:lnSpc>
                <a:spcPct val="150000"/>
              </a:lnSpc>
              <a:buAutoNum type="arabicPeriod"/>
            </a:pPr>
            <a:r>
              <a:rPr lang="ar-SA" sz="1800" dirty="0" smtClean="0">
                <a:solidFill>
                  <a:srgbClr val="0070C0"/>
                </a:solidFill>
              </a:rPr>
              <a:t>الفهم المحدد للمصطلحات الرياضية </a:t>
            </a:r>
            <a:r>
              <a:rPr lang="ar-SA" sz="1800" dirty="0" smtClean="0"/>
              <a:t>مثل ناتج الجمع والقاسم والمقسوم عليه والمعامل والبسط والمقام والفرق.</a:t>
            </a:r>
          </a:p>
          <a:p>
            <a:pPr marL="342900" indent="-342900">
              <a:lnSpc>
                <a:spcPct val="150000"/>
              </a:lnSpc>
              <a:buAutoNum type="arabicPeriod"/>
            </a:pPr>
            <a:r>
              <a:rPr lang="ar-SA" sz="1800" dirty="0" smtClean="0">
                <a:solidFill>
                  <a:srgbClr val="0070C0"/>
                </a:solidFill>
              </a:rPr>
              <a:t>محدودية القدرة على قراءة المسائل </a:t>
            </a:r>
            <a:r>
              <a:rPr lang="ar-SA" sz="1800" dirty="0" smtClean="0"/>
              <a:t>( صعوبة في المسائل المكتوبة بلغة تتضمن مصطلحات غريبة وغير معلومة له سابقاً وفي المسائل ذات تركيب لغوي معقد ومتقدم بالنسبة لمستواه اللغوي).</a:t>
            </a:r>
          </a:p>
          <a:p>
            <a:pPr marL="342900" indent="-342900">
              <a:lnSpc>
                <a:spcPct val="150000"/>
              </a:lnSpc>
              <a:buAutoNum type="arabicPeriod"/>
            </a:pPr>
            <a:r>
              <a:rPr lang="ar-SA" sz="1800" dirty="0" smtClean="0">
                <a:solidFill>
                  <a:srgbClr val="0070C0"/>
                </a:solidFill>
              </a:rPr>
              <a:t>محدودية القدرة على فهم الكلمة وما ورائها </a:t>
            </a:r>
            <a:r>
              <a:rPr lang="ar-SA" sz="1800" dirty="0" smtClean="0"/>
              <a:t>(يواجهون صعوبة في مناقشة الأفكار التي يتوصلون إليها مع أقرانهم ومع المدرس ايضاً) . </a:t>
            </a:r>
            <a:endParaRPr lang="ar-SA" sz="1800" dirty="0"/>
          </a:p>
        </p:txBody>
      </p:sp>
    </p:spTree>
    <p:extLst>
      <p:ext uri="{BB962C8B-B14F-4D97-AF65-F5344CB8AC3E}">
        <p14:creationId xmlns:p14="http://schemas.microsoft.com/office/powerpoint/2010/main" xmlns="" val="1814617781"/>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flipH="1">
            <a:off x="1053852" y="404664"/>
            <a:ext cx="9601200" cy="4191000"/>
          </a:xfrm>
        </p:spPr>
        <p:txBody>
          <a:bodyPr>
            <a:noAutofit/>
          </a:bodyPr>
          <a:lstStyle/>
          <a:p>
            <a:pPr marL="0" indent="0">
              <a:lnSpc>
                <a:spcPct val="150000"/>
              </a:lnSpc>
              <a:buNone/>
            </a:pPr>
            <a:r>
              <a:rPr lang="ar-SA" sz="1700" b="1" dirty="0" smtClean="0"/>
              <a:t>أسباب متعلقة بالحس العددي:</a:t>
            </a:r>
          </a:p>
          <a:p>
            <a:pPr marL="342900" indent="-342900">
              <a:lnSpc>
                <a:spcPct val="150000"/>
              </a:lnSpc>
              <a:buAutoNum type="arabicPeriod"/>
            </a:pPr>
            <a:r>
              <a:rPr lang="ar-SA" sz="1700" dirty="0" smtClean="0">
                <a:solidFill>
                  <a:srgbClr val="0070C0"/>
                </a:solidFill>
              </a:rPr>
              <a:t>صعوبة التركيز على المعلومات المهمة </a:t>
            </a:r>
            <a:r>
              <a:rPr lang="ar-SA" sz="1700" dirty="0" smtClean="0"/>
              <a:t>( أن الأشكال والأرقام والرموز المستخدمة فيها تشتت انتباههم مما يؤدي إلى عدم التركيز على المعلومات المهمة).</a:t>
            </a:r>
          </a:p>
          <a:p>
            <a:pPr marL="342900" indent="-342900">
              <a:lnSpc>
                <a:spcPct val="150000"/>
              </a:lnSpc>
              <a:buAutoNum type="arabicPeriod"/>
            </a:pPr>
            <a:r>
              <a:rPr lang="ar-SA" sz="1700" dirty="0" smtClean="0">
                <a:solidFill>
                  <a:srgbClr val="0070C0"/>
                </a:solidFill>
              </a:rPr>
              <a:t>محدودية القدرة على تصور الموقف المتضمن في المسألة </a:t>
            </a:r>
            <a:r>
              <a:rPr lang="ar-SA" sz="1700" dirty="0" smtClean="0"/>
              <a:t>( عدم إدراكهم للمعنى المتضمن في سياق المسألة ، مثال عند سؤالهم عن شراء وجبة ضمن قائمة طعام ولم تكن لهم خبرة فإنهم سوف يعانون في تحديد ما سيختارونه ).</a:t>
            </a:r>
          </a:p>
          <a:p>
            <a:pPr marL="342900" indent="-342900">
              <a:lnSpc>
                <a:spcPct val="150000"/>
              </a:lnSpc>
              <a:buAutoNum type="arabicPeriod"/>
            </a:pPr>
            <a:r>
              <a:rPr lang="ar-SA" sz="1700" dirty="0" smtClean="0">
                <a:solidFill>
                  <a:srgbClr val="0070C0"/>
                </a:solidFill>
              </a:rPr>
              <a:t>محدودية القدرة اللفظية على شرح التفكير </a:t>
            </a:r>
            <a:r>
              <a:rPr lang="ar-SA" sz="1700" dirty="0" smtClean="0"/>
              <a:t>( يعاني بعض الطلاب من نقص القدرة اللفظية على التحقق من إجاباتهم والحكم على </a:t>
            </a:r>
            <a:r>
              <a:rPr lang="ar-SA" sz="1700" dirty="0" err="1" smtClean="0"/>
              <a:t>منطقيتها</a:t>
            </a:r>
            <a:r>
              <a:rPr lang="ar-SA" sz="1700" dirty="0" smtClean="0"/>
              <a:t> لهذا نجدهم غالباً يسألون المدرس ما إذا كانت إجاباتهم صحيحة أم لا )</a:t>
            </a:r>
          </a:p>
          <a:p>
            <a:pPr marL="0" indent="0">
              <a:lnSpc>
                <a:spcPct val="150000"/>
              </a:lnSpc>
              <a:buNone/>
            </a:pPr>
            <a:r>
              <a:rPr lang="ar-SA" sz="1700" b="1" dirty="0" smtClean="0"/>
              <a:t>أسباب تدريسية:</a:t>
            </a:r>
          </a:p>
          <a:p>
            <a:pPr marL="342900" indent="-342900">
              <a:lnSpc>
                <a:spcPct val="150000"/>
              </a:lnSpc>
              <a:buAutoNum type="arabicPeriod"/>
            </a:pPr>
            <a:r>
              <a:rPr lang="ar-SA" sz="1700" dirty="0" smtClean="0">
                <a:solidFill>
                  <a:srgbClr val="0070C0"/>
                </a:solidFill>
              </a:rPr>
              <a:t>محدودية المتطلبات الشخصية</a:t>
            </a:r>
            <a:r>
              <a:rPr lang="ar-SA" sz="1700" dirty="0" smtClean="0"/>
              <a:t>.</a:t>
            </a:r>
          </a:p>
          <a:p>
            <a:pPr marL="342900" indent="-342900">
              <a:lnSpc>
                <a:spcPct val="150000"/>
              </a:lnSpc>
              <a:buAutoNum type="arabicPeriod"/>
            </a:pPr>
            <a:r>
              <a:rPr lang="ar-SA" sz="1700" dirty="0" smtClean="0">
                <a:solidFill>
                  <a:srgbClr val="0070C0"/>
                </a:solidFill>
              </a:rPr>
              <a:t>محدودية الوقت لحل المسائل</a:t>
            </a:r>
            <a:r>
              <a:rPr lang="ar-SA" sz="1700" dirty="0" smtClean="0"/>
              <a:t>.</a:t>
            </a:r>
            <a:endParaRPr lang="ar-SA" sz="1700" dirty="0"/>
          </a:p>
        </p:txBody>
      </p:sp>
    </p:spTree>
    <p:extLst>
      <p:ext uri="{BB962C8B-B14F-4D97-AF65-F5344CB8AC3E}">
        <p14:creationId xmlns:p14="http://schemas.microsoft.com/office/powerpoint/2010/main" xmlns="" val="297109746"/>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العنوان 12"/>
          <p:cNvSpPr>
            <a:spLocks noGrp="1"/>
          </p:cNvSpPr>
          <p:nvPr>
            <p:ph type="title"/>
          </p:nvPr>
        </p:nvSpPr>
        <p:spPr>
          <a:xfrm flipH="1">
            <a:off x="1065211" y="332656"/>
            <a:ext cx="9601200" cy="1143000"/>
          </a:xfrm>
        </p:spPr>
        <p:txBody>
          <a:bodyPr rtlCol="1"/>
          <a:lstStyle/>
          <a:p>
            <a:pPr algn="r" rtl="1"/>
            <a:r>
              <a:rPr lang="ar-SA" dirty="0" err="1" smtClean="0">
                <a:latin typeface="Tahoma" panose="020B0604030504040204" pitchFamily="34" charset="0"/>
                <a:ea typeface="Tahoma" panose="020B0604030504040204" pitchFamily="34" charset="0"/>
                <a:cs typeface="Tahoma" panose="020B0604030504040204" pitchFamily="34" charset="0"/>
              </a:rPr>
              <a:t>إستراتيجيات</a:t>
            </a:r>
            <a:r>
              <a:rPr lang="ar-SA" dirty="0" smtClean="0">
                <a:latin typeface="Tahoma" panose="020B0604030504040204" pitchFamily="34" charset="0"/>
                <a:ea typeface="Tahoma" panose="020B0604030504040204" pitchFamily="34" charset="0"/>
                <a:cs typeface="Tahoma" panose="020B0604030504040204" pitchFamily="34" charset="0"/>
              </a:rPr>
              <a:t> التدريس</a:t>
            </a:r>
            <a:endParaRPr lang="ar-SA" dirty="0">
              <a:latin typeface="Tahoma" panose="020B0604030504040204" pitchFamily="34" charset="0"/>
              <a:ea typeface="Tahoma" panose="020B0604030504040204" pitchFamily="34" charset="0"/>
              <a:cs typeface="Tahoma" panose="020B0604030504040204" pitchFamily="34" charset="0"/>
            </a:endParaRPr>
          </a:p>
        </p:txBody>
      </p:sp>
      <p:sp>
        <p:nvSpPr>
          <p:cNvPr id="3" name="عنصر نائب للمحتوى 2"/>
          <p:cNvSpPr>
            <a:spLocks noGrp="1"/>
          </p:cNvSpPr>
          <p:nvPr>
            <p:ph idx="1"/>
          </p:nvPr>
        </p:nvSpPr>
        <p:spPr>
          <a:xfrm flipH="1">
            <a:off x="1052610" y="1556792"/>
            <a:ext cx="9601200" cy="4191000"/>
          </a:xfrm>
        </p:spPr>
        <p:txBody>
          <a:bodyPr>
            <a:noAutofit/>
          </a:bodyPr>
          <a:lstStyle/>
          <a:p>
            <a:pPr marL="0" indent="0">
              <a:lnSpc>
                <a:spcPct val="150000"/>
              </a:lnSpc>
              <a:buNone/>
            </a:pPr>
            <a:r>
              <a:rPr lang="ar-SA" sz="1800" dirty="0" smtClean="0"/>
              <a:t>توجد العديد من الطرق التي يمكن للمدرسين استخدامها لمساعدة الطلاب في تحسين قدراتهم على حل المسائل:</a:t>
            </a:r>
          </a:p>
          <a:p>
            <a:pPr marL="0" indent="0">
              <a:lnSpc>
                <a:spcPct val="150000"/>
              </a:lnSpc>
              <a:buNone/>
            </a:pPr>
            <a:r>
              <a:rPr lang="ar-SA" sz="1800" dirty="0" smtClean="0">
                <a:solidFill>
                  <a:schemeClr val="accent2">
                    <a:lumMod val="60000"/>
                    <a:lumOff val="40000"/>
                  </a:schemeClr>
                </a:solidFill>
              </a:rPr>
              <a:t>1. </a:t>
            </a:r>
            <a:r>
              <a:rPr lang="ar-SA" sz="1800" dirty="0" smtClean="0"/>
              <a:t>اختيار السياق المناسب:</a:t>
            </a:r>
          </a:p>
          <a:p>
            <a:pPr marL="0" indent="0">
              <a:lnSpc>
                <a:spcPct val="150000"/>
              </a:lnSpc>
              <a:buNone/>
            </a:pPr>
            <a:r>
              <a:rPr lang="ar-SA" sz="1800" dirty="0" smtClean="0"/>
              <a:t>من استراتيجيات التدريس المهمة تلك التي تحتوي الدروس التي تقوم على حل المسائل سياقات مناسبة ومتوافقة مع اهتمامات الطلاب.</a:t>
            </a:r>
          </a:p>
          <a:p>
            <a:pPr marL="0" indent="0">
              <a:lnSpc>
                <a:spcPct val="150000"/>
              </a:lnSpc>
              <a:buNone/>
            </a:pPr>
            <a:r>
              <a:rPr lang="ar-SA" sz="1800" dirty="0" smtClean="0">
                <a:solidFill>
                  <a:schemeClr val="accent2">
                    <a:lumMod val="60000"/>
                    <a:lumOff val="40000"/>
                  </a:schemeClr>
                </a:solidFill>
              </a:rPr>
              <a:t>2. </a:t>
            </a:r>
            <a:r>
              <a:rPr lang="ar-SA" sz="1800" dirty="0" smtClean="0"/>
              <a:t>تدريس طرق منوعة من الاستقراء والاستنتاج:</a:t>
            </a:r>
          </a:p>
          <a:p>
            <a:pPr marL="0" indent="0">
              <a:lnSpc>
                <a:spcPct val="150000"/>
              </a:lnSpc>
              <a:buNone/>
            </a:pPr>
            <a:r>
              <a:rPr lang="ar-SA" sz="1800" dirty="0" smtClean="0"/>
              <a:t>من المهم تدريس الطلاب كيفية الاستقراء والاستنتاج وعليه يجب المدرس التركيز على كيفية استخدام </a:t>
            </a:r>
            <a:r>
              <a:rPr lang="ar-SA" sz="1800" dirty="0" err="1" smtClean="0"/>
              <a:t>الإستراتيجيات</a:t>
            </a:r>
            <a:r>
              <a:rPr lang="ar-SA" sz="1800" dirty="0" smtClean="0"/>
              <a:t> مثل الرسوم التوضيحية ووسائل المساعدة ( ألعاب وغيرها) وكيفية التوصل إلى الأنماط وذلك من خلال التطبيق معهم داخل غرفة الصف.</a:t>
            </a:r>
          </a:p>
        </p:txBody>
      </p:sp>
    </p:spTree>
    <p:extLst>
      <p:ext uri="{BB962C8B-B14F-4D97-AF65-F5344CB8AC3E}">
        <p14:creationId xmlns:p14="http://schemas.microsoft.com/office/powerpoint/2010/main" xmlns="" val="3066442826"/>
      </p:ext>
    </p:extLst>
  </p:cSld>
  <p:clrMapOvr>
    <a:masterClrMapping/>
  </p:clrMapOvr>
  <mc:AlternateContent xmlns:mc="http://schemas.openxmlformats.org/markup-compatibility/2006">
    <mc:Choice xmlns:p14="http://schemas.microsoft.com/office/powerpoint/2010/main" xmlns="" Requires="p14">
      <p:transition p14:dur="0"/>
    </mc:Choice>
    <mc:Fallback>
      <p:transition/>
    </mc:Fallback>
  </mc:AlternateContent>
</p:sld>
</file>

<file path=ppt/theme/theme1.xml><?xml version="1.0" encoding="utf-8"?>
<a:theme xmlns:a="http://schemas.openxmlformats.org/drawingml/2006/main" name="قالب تصميم عمودي وأفقي">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Century Gothic">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dirty="0"/>
        </a:defPPr>
      </a:lstStyle>
      <a:style>
        <a:lnRef idx="1">
          <a:schemeClr val="accent2"/>
        </a:lnRef>
        <a:fillRef idx="2">
          <a:schemeClr val="accent2"/>
        </a:fillRef>
        <a:effectRef idx="1">
          <a:schemeClr val="accent2"/>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square" rtlCol="0" anchor="ctr" anchorCtr="1">
        <a:spAutoFit/>
      </a:bodyPr>
      <a:lstStyle>
        <a:defPPr>
          <a:defRPr dirty="0" smtClean="0"/>
        </a:defPPr>
      </a:lstStyle>
    </a:txDef>
  </a:objectDefaults>
  <a:extraClrSchemeLst/>
  <a:extLst>
    <a:ext uri="{05A4C25C-085E-4340-85A3-A5531E510DB2}">
      <thm15:themeFamily xmlns:thm15="http://schemas.microsoft.com/office/thememl/2012/main" xmlns="" name="Office_29443167_TF03460606" id="{4E03141D-5ED2-4276-90D6-CA26456F3417}" vid="{BA418464-E5A0-4DC3-BA63-C571FB38F495}"/>
    </a:ext>
  </a:extLst>
</a:theme>
</file>

<file path=ppt/theme/theme2.xml><?xml version="1.0" encoding="utf-8"?>
<a:theme xmlns:a="http://schemas.openxmlformats.org/drawingml/2006/main" name="نسق Offic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Century Gothic">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نسق Offic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Century Gothic">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شرائح تصميم عمودية وأفقية</Template>
  <TotalTime>385</TotalTime>
  <Words>901</Words>
  <Application>Microsoft Office PowerPoint</Application>
  <PresentationFormat>مخصص</PresentationFormat>
  <Paragraphs>107</Paragraphs>
  <Slides>14</Slides>
  <Notes>10</Notes>
  <HiddenSlides>0</HiddenSlides>
  <MMClips>0</MMClips>
  <ScaleCrop>false</ScaleCrop>
  <HeadingPairs>
    <vt:vector size="4" baseType="variant">
      <vt:variant>
        <vt:lpstr>سمة</vt:lpstr>
      </vt:variant>
      <vt:variant>
        <vt:i4>1</vt:i4>
      </vt:variant>
      <vt:variant>
        <vt:lpstr>عناوين الشرائح</vt:lpstr>
      </vt:variant>
      <vt:variant>
        <vt:i4>14</vt:i4>
      </vt:variant>
    </vt:vector>
  </HeadingPairs>
  <TitlesOfParts>
    <vt:vector size="15" baseType="lpstr">
      <vt:lpstr>قالب تصميم عمودي وأفقي</vt:lpstr>
      <vt:lpstr>حل المسألة</vt:lpstr>
      <vt:lpstr>حل المسائل</vt:lpstr>
      <vt:lpstr>الشريحة 3</vt:lpstr>
      <vt:lpstr>مثال على حل المسألة</vt:lpstr>
      <vt:lpstr>أنواع المسائل</vt:lpstr>
      <vt:lpstr>استخدام موجهات الحل</vt:lpstr>
      <vt:lpstr>أسباب تؤدي إلى إخفاق الطلاب في حل المسائل</vt:lpstr>
      <vt:lpstr>الشريحة 8</vt:lpstr>
      <vt:lpstr>إستراتيجيات التدريس</vt:lpstr>
      <vt:lpstr>إستراتيجيات التدريس</vt:lpstr>
      <vt:lpstr>إستراتيجيات التدريس</vt:lpstr>
      <vt:lpstr>الشريحة 12</vt:lpstr>
      <vt:lpstr>الشريحة 13</vt:lpstr>
      <vt:lpstr>الشريحة 14</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حل المسألة</dc:title>
  <dc:creator>waad .</dc:creator>
  <cp:lastModifiedBy>user</cp:lastModifiedBy>
  <cp:revision>20</cp:revision>
  <dcterms:created xsi:type="dcterms:W3CDTF">2020-04-12T08:45:13Z</dcterms:created>
  <dcterms:modified xsi:type="dcterms:W3CDTF">2020-04-13T05:04:23Z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74067800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