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r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المحاضرة الثالثة:</a:t>
            </a:r>
          </a:p>
          <a:p>
            <a:pPr algn="ctr"/>
            <a:r>
              <a:rPr lang="ar-SA" sz="4400" dirty="0" smtClean="0">
                <a:solidFill>
                  <a:schemeClr val="tx1"/>
                </a:solidFill>
              </a:rPr>
              <a:t>التخطيط </a:t>
            </a:r>
            <a:r>
              <a:rPr lang="ar-SA" sz="4400" dirty="0">
                <a:solidFill>
                  <a:schemeClr val="tx1"/>
                </a:solidFill>
              </a:rPr>
              <a:t>الاستراتيجي للعلاقات العامة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711" y="652463"/>
            <a:ext cx="5715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78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قاعدة عامة</a:t>
            </a:r>
            <a:endParaRPr lang="en-US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309" y="2097088"/>
            <a:ext cx="3936206" cy="3936206"/>
          </a:xfrm>
        </p:spPr>
      </p:pic>
    </p:spTree>
    <p:extLst>
      <p:ext uri="{BB962C8B-B14F-4D97-AF65-F5344CB8AC3E}">
        <p14:creationId xmlns:p14="http://schemas.microsoft.com/office/powerpoint/2010/main" val="2793662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مزايا التخطيط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1- توظيف جميع الجهود المتاحة لإنجاز الأهداف المحددة</a:t>
            </a:r>
          </a:p>
          <a:p>
            <a:r>
              <a:rPr lang="ar-SA" dirty="0" smtClean="0"/>
              <a:t>2- كسب تأييد الإدارة</a:t>
            </a:r>
          </a:p>
          <a:p>
            <a:r>
              <a:rPr lang="ar-SA" dirty="0" smtClean="0"/>
              <a:t>3- التأكيد على الجانب الإيجابي وليس الدفاعي</a:t>
            </a:r>
          </a:p>
          <a:p>
            <a:r>
              <a:rPr lang="ar-SA" dirty="0" smtClean="0"/>
              <a:t>4-حسن اختيار المواضيع والتوقيت والأساليب الأكثر فاعلية</a:t>
            </a:r>
          </a:p>
          <a:p>
            <a:r>
              <a:rPr lang="ar-SA" dirty="0" smtClean="0"/>
              <a:t>5- تحقيق أمثل استخدام لوسائل الإعلام</a:t>
            </a:r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893889"/>
            <a:ext cx="2845186" cy="389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85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 المكونات الأساسية لعملية التخطيط الاستراتيجي: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1302066" y="2249487"/>
            <a:ext cx="12349477" cy="4041684"/>
          </a:xfrm>
        </p:spPr>
        <p:txBody>
          <a:bodyPr/>
          <a:lstStyle/>
          <a:p>
            <a:r>
              <a:rPr lang="ar-SA" dirty="0" smtClean="0"/>
              <a:t>1- الأسباب</a:t>
            </a:r>
          </a:p>
          <a:p>
            <a:r>
              <a:rPr lang="ar-SA" dirty="0" smtClean="0"/>
              <a:t>2- الأهداف</a:t>
            </a:r>
          </a:p>
          <a:p>
            <a:r>
              <a:rPr lang="ar-SA" dirty="0" smtClean="0"/>
              <a:t>3- الوسائل</a:t>
            </a:r>
          </a:p>
          <a:p>
            <a:r>
              <a:rPr lang="ar-SA" dirty="0" smtClean="0"/>
              <a:t>4- النفقات</a:t>
            </a:r>
            <a:endParaRPr lang="en-US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700" y="2478087"/>
            <a:ext cx="587057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649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نماذج التخطيط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Aller</a:t>
            </a:r>
            <a:r>
              <a:rPr lang="en-US" dirty="0" smtClean="0"/>
              <a:t> and </a:t>
            </a:r>
            <a:r>
              <a:rPr lang="en-US" dirty="0" err="1" smtClean="0"/>
              <a:t>Aager</a:t>
            </a:r>
            <a:endParaRPr lang="en-US" dirty="0" smtClean="0"/>
          </a:p>
          <a:p>
            <a:r>
              <a:rPr lang="en-US" dirty="0" smtClean="0"/>
              <a:t>cantor</a:t>
            </a:r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350" y="2616994"/>
            <a:ext cx="5011964" cy="280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175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العناصر الأساسية للتخطيط الاستراتيجي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1- تحليل الموقف</a:t>
            </a:r>
          </a:p>
          <a:p>
            <a:r>
              <a:rPr lang="ar-SA" dirty="0" smtClean="0"/>
              <a:t>2-تحديد الأهداف</a:t>
            </a:r>
          </a:p>
          <a:p>
            <a:r>
              <a:rPr lang="ar-SA" dirty="0" smtClean="0"/>
              <a:t>3- تحديد الجمهور </a:t>
            </a:r>
          </a:p>
          <a:p>
            <a:r>
              <a:rPr lang="ar-SA" dirty="0" smtClean="0"/>
              <a:t>4- تحديد الوسائل والإمكانيات المتاحة</a:t>
            </a:r>
          </a:p>
          <a:p>
            <a:r>
              <a:rPr lang="ar-SA" dirty="0" smtClean="0"/>
              <a:t>5- تحديد الاستراتيجيات الملائمة</a:t>
            </a:r>
          </a:p>
          <a:p>
            <a:r>
              <a:rPr lang="ar-SA" dirty="0" smtClean="0"/>
              <a:t>6- اختيار الموضوعات ووضع البرامج</a:t>
            </a:r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42466" y="2097088"/>
            <a:ext cx="3618534" cy="303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49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أنواع الاستراتيجيات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1- استراتيجية التركيز</a:t>
            </a:r>
          </a:p>
          <a:p>
            <a:r>
              <a:rPr lang="ar-SA" dirty="0" smtClean="0"/>
              <a:t>2-استراتيجية التوقيت</a:t>
            </a:r>
          </a:p>
          <a:p>
            <a:r>
              <a:rPr lang="ar-SA" dirty="0" smtClean="0"/>
              <a:t>3- استراتيجية التريث</a:t>
            </a:r>
          </a:p>
          <a:p>
            <a:r>
              <a:rPr lang="ar-SA" dirty="0" smtClean="0"/>
              <a:t>4- استراتيجية المفاجأة</a:t>
            </a:r>
          </a:p>
          <a:p>
            <a:r>
              <a:rPr lang="ar-SA" dirty="0" smtClean="0"/>
              <a:t>5- استراتيجية المشاركة</a:t>
            </a:r>
          </a:p>
          <a:p>
            <a:r>
              <a:rPr lang="ar-SA" dirty="0" smtClean="0"/>
              <a:t>6- استراتيجية الاختفاء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521" y="1803861"/>
            <a:ext cx="5788776" cy="385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072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ارة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TM04033919[[fn=دارة]]</Template>
  <TotalTime>48</TotalTime>
  <Words>109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Tw Cen MT</vt:lpstr>
      <vt:lpstr>دارة</vt:lpstr>
      <vt:lpstr>PowerPoint Presentation</vt:lpstr>
      <vt:lpstr>قاعدة عامة</vt:lpstr>
      <vt:lpstr>مزايا التخطيط</vt:lpstr>
      <vt:lpstr> المكونات الأساسية لعملية التخطيط الاستراتيجي:</vt:lpstr>
      <vt:lpstr>نماذج التخطيط</vt:lpstr>
      <vt:lpstr>العناصر الأساسية للتخطيط الاستراتيجي</vt:lpstr>
      <vt:lpstr>أنواع الاستراتيجيات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Abdulaziz Ali. Faqihi</dc:creator>
  <cp:lastModifiedBy>Abdulaziz Ali Faqihi</cp:lastModifiedBy>
  <cp:revision>6</cp:revision>
  <dcterms:created xsi:type="dcterms:W3CDTF">2016-10-16T15:21:21Z</dcterms:created>
  <dcterms:modified xsi:type="dcterms:W3CDTF">2016-10-17T06:35:39Z</dcterms:modified>
</cp:coreProperties>
</file>