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ar-SA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انقر فوق الرمز لإضافة صورة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9B6873A-B232-42E4-9845-170559D684DD}" type="datetimeFigureOut">
              <a:rPr lang="ar-SA" smtClean="0"/>
              <a:t>12/05/36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6828DC6-9AC5-473E-AF89-8129904A103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2571744"/>
            <a:ext cx="89297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Merge of pictures</a:t>
            </a:r>
            <a:endParaRPr lang="ar-SA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i="1" dirty="0" smtClean="0"/>
              <a:t>merge of pictures is the most beautiful properties </a:t>
            </a:r>
            <a:r>
              <a:rPr lang="en-US" sz="3200" b="1" i="1" dirty="0" err="1" smtClean="0"/>
              <a:t>Alffucob</a:t>
            </a:r>
            <a:r>
              <a:rPr lang="en-US" sz="3200" b="1" i="1" dirty="0" smtClean="0"/>
              <a:t> it is possible making Merged images with ease and there are several ways to integrate the images we'll talk about the simplest way to integrate photograph</a:t>
            </a:r>
            <a:endParaRPr lang="ar-SA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709160"/>
          </a:xfrm>
        </p:spPr>
        <p:txBody>
          <a:bodyPr>
            <a:normAutofit/>
          </a:bodyPr>
          <a:lstStyle/>
          <a:p>
            <a:pPr algn="l"/>
            <a:r>
              <a:rPr lang="en-US" sz="32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T</a:t>
            </a:r>
            <a:r>
              <a:rPr lang="en-US" sz="32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o merge of pictures by Easier way :</a:t>
            </a:r>
          </a:p>
          <a:p>
            <a:pPr algn="l">
              <a:buNone/>
            </a:pPr>
            <a:r>
              <a:rPr lang="en-US" sz="2400" b="1" dirty="0" smtClean="0"/>
              <a:t>(1)Open </a:t>
            </a:r>
            <a:r>
              <a:rPr lang="en-US" sz="2400" b="1" dirty="0" smtClean="0"/>
              <a:t>the two images to be merged program </a:t>
            </a:r>
            <a:r>
              <a:rPr lang="en-US" sz="2400" b="1" dirty="0" smtClean="0"/>
              <a:t>                             </a:t>
            </a:r>
            <a:r>
              <a:rPr lang="en-US" sz="2400" b="1" dirty="0" err="1" smtClean="0"/>
              <a:t>photoshop</a:t>
            </a:r>
            <a:r>
              <a:rPr lang="en-US" sz="2400" b="1" dirty="0" smtClean="0"/>
              <a:t>   </a:t>
            </a:r>
            <a:endParaRPr lang="ar-SA" sz="2400" b="1" dirty="0"/>
          </a:p>
        </p:txBody>
      </p:sp>
      <p:pic>
        <p:nvPicPr>
          <p:cNvPr id="4" name="صورة 3" descr="images_1313276383_6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2928934"/>
            <a:ext cx="2600325" cy="3048000"/>
          </a:xfrm>
          <a:prstGeom prst="rect">
            <a:avLst/>
          </a:prstGeom>
        </p:spPr>
      </p:pic>
      <p:pic>
        <p:nvPicPr>
          <p:cNvPr id="5" name="صورة 4" descr="25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3357562"/>
            <a:ext cx="2958703" cy="23669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dirty="0" smtClean="0"/>
          </a:p>
          <a:p>
            <a:pPr algn="l"/>
            <a:r>
              <a:rPr lang="en-US" b="1" i="1" dirty="0" smtClean="0"/>
              <a:t> </a:t>
            </a:r>
            <a:r>
              <a:rPr lang="en-US" b="1" i="1" dirty="0" smtClean="0"/>
              <a:t>     (</a:t>
            </a:r>
            <a:r>
              <a:rPr lang="en-US" b="1" i="1" dirty="0" smtClean="0"/>
              <a:t>2) Make a copy of the first image </a:t>
            </a:r>
            <a:r>
              <a:rPr lang="en-US" b="1" i="1" dirty="0" smtClean="0"/>
              <a:t>by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                         </a:t>
            </a:r>
            <a:r>
              <a:rPr lang="en-US" b="1" dirty="0" smtClean="0"/>
              <a:t> </a:t>
            </a:r>
            <a:r>
              <a:rPr lang="en-US" b="1" i="1" dirty="0" err="1" smtClean="0"/>
              <a:t>Ctrl+A</a:t>
            </a:r>
            <a:endParaRPr lang="en-US" b="1" i="1" dirty="0" smtClean="0"/>
          </a:p>
          <a:p>
            <a:pPr algn="l"/>
            <a:r>
              <a:rPr lang="en-US" b="1" i="1" dirty="0" smtClean="0"/>
              <a:t>                    </a:t>
            </a:r>
            <a:r>
              <a:rPr lang="en-US" b="1" i="1" dirty="0" smtClean="0"/>
              <a:t>          Then</a:t>
            </a:r>
          </a:p>
          <a:p>
            <a:pPr algn="l"/>
            <a:r>
              <a:rPr lang="en-US" b="1" i="1" dirty="0" smtClean="0"/>
              <a:t>                            </a:t>
            </a:r>
            <a:r>
              <a:rPr lang="en-US" b="1" i="1" dirty="0" err="1" smtClean="0"/>
              <a:t>CTrl+C</a:t>
            </a:r>
            <a:r>
              <a:rPr lang="en-US" b="1" dirty="0" smtClean="0"/>
              <a:t> 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(3) </a:t>
            </a:r>
            <a:r>
              <a:rPr lang="en-US" b="1" i="1" dirty="0" smtClean="0"/>
              <a:t>determine a place in the second image </a:t>
            </a:r>
            <a:r>
              <a:rPr lang="en-US" b="1" i="1" dirty="0" smtClean="0"/>
              <a:t>that I want to </a:t>
            </a:r>
            <a:r>
              <a:rPr lang="en-US" b="1" i="1" dirty="0" err="1" smtClean="0"/>
              <a:t>megre</a:t>
            </a:r>
            <a:r>
              <a:rPr lang="en-US" b="1" i="1" dirty="0" smtClean="0"/>
              <a:t> it by choosing                 </a:t>
            </a:r>
            <a:r>
              <a:rPr lang="en-US" sz="3200" b="1" u="sng" dirty="0" err="1" smtClean="0">
                <a:solidFill>
                  <a:schemeClr val="bg1"/>
                </a:solidFill>
              </a:rPr>
              <a:t>Eliptical</a:t>
            </a:r>
            <a:r>
              <a:rPr lang="en-US" sz="3200" b="1" u="sng" dirty="0" smtClean="0">
                <a:solidFill>
                  <a:schemeClr val="bg1"/>
                </a:solidFill>
              </a:rPr>
              <a:t> </a:t>
            </a:r>
            <a:r>
              <a:rPr lang="en-US" sz="3200" b="1" u="sng" dirty="0" smtClean="0">
                <a:solidFill>
                  <a:schemeClr val="bg1"/>
                </a:solidFill>
              </a:rPr>
              <a:t>Marquee </a:t>
            </a:r>
            <a:r>
              <a:rPr lang="en-US" b="1" u="sng" dirty="0" smtClean="0">
                <a:solidFill>
                  <a:schemeClr val="bg1"/>
                </a:solidFill>
              </a:rPr>
              <a:t>tool </a:t>
            </a:r>
            <a:r>
              <a:rPr lang="en-US" b="1" i="1" dirty="0" smtClean="0"/>
              <a:t>From the toolbar and select where on this photo</a:t>
            </a:r>
            <a:endParaRPr lang="ar-SA" b="1" i="1" dirty="0"/>
          </a:p>
        </p:txBody>
      </p:sp>
      <p:pic>
        <p:nvPicPr>
          <p:cNvPr id="5" name="صورة 4" descr="التقاط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4286256"/>
            <a:ext cx="3571900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عنصر نائب للمحتوى 5" descr="فل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546" y="357166"/>
            <a:ext cx="4429156" cy="2989681"/>
          </a:xfrm>
        </p:spPr>
      </p:pic>
      <p:sp>
        <p:nvSpPr>
          <p:cNvPr id="8" name="مربع نص 7"/>
          <p:cNvSpPr txBox="1"/>
          <p:nvPr/>
        </p:nvSpPr>
        <p:spPr>
          <a:xfrm>
            <a:off x="1571604" y="3643314"/>
            <a:ext cx="594432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b="1" dirty="0" smtClean="0"/>
              <a:t>Then work right click inside the circle and choose the Feather</a:t>
            </a:r>
          </a:p>
          <a:p>
            <a:pPr algn="l"/>
            <a:r>
              <a:rPr lang="en-US" sz="2800" b="1" dirty="0" smtClean="0"/>
              <a:t>and determine a value of</a:t>
            </a:r>
          </a:p>
          <a:p>
            <a:pPr algn="l"/>
            <a:r>
              <a:rPr lang="en-US" sz="2800" b="1" dirty="0" smtClean="0"/>
              <a:t> Feather =45</a:t>
            </a:r>
            <a:endParaRPr lang="ar-SA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increases  the value of 45 ,increases the degree of transparency of the edges of the image</a:t>
            </a:r>
            <a:endParaRPr lang="ar-SA" sz="2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i="1" dirty="0" err="1" smtClean="0"/>
              <a:t>Finaly</a:t>
            </a:r>
            <a:endParaRPr lang="en-US" sz="3200" b="1" i="1" dirty="0" smtClean="0"/>
          </a:p>
          <a:p>
            <a:pPr algn="l"/>
            <a:r>
              <a:rPr lang="en-US" sz="3200" b="1" i="1" dirty="0" smtClean="0"/>
              <a:t>selected first picture within the region defined by </a:t>
            </a:r>
            <a:r>
              <a:rPr lang="en-US" sz="3200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Shift+Ctrl+V</a:t>
            </a:r>
            <a:endParaRPr lang="ar-SA" sz="32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</a:rPr>
              <a:t>Result</a:t>
            </a:r>
            <a:endParaRPr lang="ar-SA" sz="5400" dirty="0">
              <a:solidFill>
                <a:schemeClr val="tx1"/>
              </a:solidFill>
            </a:endParaRPr>
          </a:p>
        </p:txBody>
      </p:sp>
      <p:pic>
        <p:nvPicPr>
          <p:cNvPr id="4" name="عنصر نائب للمحتوى 3" descr="222276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357298"/>
            <a:ext cx="6143668" cy="491493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ذروة">
  <a:themeElements>
    <a:clrScheme name="ذروة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ذروة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ذروة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166</TotalTime>
  <Words>153</Words>
  <Application>Microsoft Office PowerPoint</Application>
  <PresentationFormat>عرض على الشاشة (3:4)‏</PresentationFormat>
  <Paragraphs>18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ذروة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when increases  the value of 45 ,increases the degree of transparency of the edges of the image</vt:lpstr>
      <vt:lpstr>الشريحة 8</vt:lpstr>
      <vt:lpstr>Result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ghazi_911</dc:creator>
  <cp:lastModifiedBy>ghazi_911</cp:lastModifiedBy>
  <cp:revision>12</cp:revision>
  <dcterms:created xsi:type="dcterms:W3CDTF">2015-03-02T18:56:32Z</dcterms:created>
  <dcterms:modified xsi:type="dcterms:W3CDTF">2015-03-02T21:42:52Z</dcterms:modified>
</cp:coreProperties>
</file>