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76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E10EE-0EF1-4AA1-A282-DED9EF6B08DB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61825566-5314-4A73-96CB-7C4C83B55DDD}">
      <dgm:prSet phldrT="[نص]"/>
      <dgm:spPr/>
      <dgm:t>
        <a:bodyPr/>
        <a:lstStyle/>
        <a:p>
          <a:pPr rtl="1"/>
          <a:r>
            <a:rPr lang="ar-SA" dirty="0" smtClean="0"/>
            <a:t>همزة الوصل</a:t>
          </a:r>
          <a:endParaRPr lang="ar-SA" dirty="0"/>
        </a:p>
      </dgm:t>
    </dgm:pt>
    <dgm:pt modelId="{417BC045-27DC-423C-B4B9-F8CD8D18EE92}" type="parTrans" cxnId="{35FA3E2C-761C-44B3-8099-3380532F5014}">
      <dgm:prSet/>
      <dgm:spPr/>
      <dgm:t>
        <a:bodyPr/>
        <a:lstStyle/>
        <a:p>
          <a:pPr rtl="1"/>
          <a:endParaRPr lang="ar-SA"/>
        </a:p>
      </dgm:t>
    </dgm:pt>
    <dgm:pt modelId="{3CAF72BB-43D4-40D3-9DE3-D727F5EFA3F4}" type="sibTrans" cxnId="{35FA3E2C-761C-44B3-8099-3380532F5014}">
      <dgm:prSet/>
      <dgm:spPr/>
      <dgm:t>
        <a:bodyPr/>
        <a:lstStyle/>
        <a:p>
          <a:pPr rtl="1"/>
          <a:endParaRPr lang="ar-SA"/>
        </a:p>
      </dgm:t>
    </dgm:pt>
    <dgm:pt modelId="{95D996E9-56EB-4052-9541-DC1D3AC7BF9E}">
      <dgm:prSet phldrT="[نص]"/>
      <dgm:spPr/>
      <dgm:t>
        <a:bodyPr/>
        <a:lstStyle/>
        <a:p>
          <a:pPr rtl="1"/>
          <a:r>
            <a:rPr lang="ar-SA" smtClean="0">
              <a:cs typeface="Monotype Koufi" pitchFamily="2" charset="-78"/>
            </a:rPr>
            <a:t>همزة يتوصل بها إلى نطق الساكن و ينطق بها في أول الكلمة ولاترسم على الألف ، وتسقط كتابة ولفظاً إذا جاءت في وسط الكلام.</a:t>
          </a:r>
          <a:endParaRPr lang="ar-SA" dirty="0" smtClean="0">
            <a:cs typeface="Monotype Koufi" pitchFamily="2" charset="-78"/>
          </a:endParaRPr>
        </a:p>
      </dgm:t>
    </dgm:pt>
    <dgm:pt modelId="{0F65FC93-94BF-4D71-9F1C-D693FC583977}" type="parTrans" cxnId="{D540259C-C6CE-4711-9485-4D3445C39E13}">
      <dgm:prSet/>
      <dgm:spPr/>
      <dgm:t>
        <a:bodyPr/>
        <a:lstStyle/>
        <a:p>
          <a:pPr rtl="1"/>
          <a:endParaRPr lang="ar-SA"/>
        </a:p>
      </dgm:t>
    </dgm:pt>
    <dgm:pt modelId="{45EFEF74-08B9-4C39-97E6-032B70E1A934}" type="sibTrans" cxnId="{D540259C-C6CE-4711-9485-4D3445C39E13}">
      <dgm:prSet/>
      <dgm:spPr/>
      <dgm:t>
        <a:bodyPr/>
        <a:lstStyle/>
        <a:p>
          <a:pPr rtl="1"/>
          <a:endParaRPr lang="ar-SA"/>
        </a:p>
      </dgm:t>
    </dgm:pt>
    <dgm:pt modelId="{03F13828-D5E9-4C69-9B78-17B5BC88522D}">
      <dgm:prSet phldrT="[نص]"/>
      <dgm:spPr/>
      <dgm:t>
        <a:bodyPr/>
        <a:lstStyle/>
        <a:p>
          <a:pPr rtl="1"/>
          <a:r>
            <a:rPr lang="ar-SA" dirty="0" smtClean="0"/>
            <a:t>همزة القطع</a:t>
          </a:r>
          <a:endParaRPr lang="ar-SA" dirty="0"/>
        </a:p>
      </dgm:t>
    </dgm:pt>
    <dgm:pt modelId="{898EF18D-45FA-47DD-8E8C-044855A7D4ED}" type="parTrans" cxnId="{FDFDCCCC-00B1-47A5-843D-EEB2666B0008}">
      <dgm:prSet/>
      <dgm:spPr/>
      <dgm:t>
        <a:bodyPr/>
        <a:lstStyle/>
        <a:p>
          <a:pPr rtl="1"/>
          <a:endParaRPr lang="ar-SA"/>
        </a:p>
      </dgm:t>
    </dgm:pt>
    <dgm:pt modelId="{F16867B3-57E4-4C47-BA31-EF880E8E887B}" type="sibTrans" cxnId="{FDFDCCCC-00B1-47A5-843D-EEB2666B0008}">
      <dgm:prSet/>
      <dgm:spPr/>
      <dgm:t>
        <a:bodyPr/>
        <a:lstStyle/>
        <a:p>
          <a:pPr rtl="1"/>
          <a:endParaRPr lang="ar-SA"/>
        </a:p>
      </dgm:t>
    </dgm:pt>
    <dgm:pt modelId="{9B3C67E8-FABF-4081-9673-2309C8C446F4}">
      <dgm:prSet phldrT="[نص]"/>
      <dgm:spPr/>
      <dgm:t>
        <a:bodyPr/>
        <a:lstStyle/>
        <a:p>
          <a:pPr rtl="1"/>
          <a:r>
            <a:rPr lang="ar-SA" smtClean="0">
              <a:cs typeface="Monotype Koufi" pitchFamily="2" charset="-78"/>
            </a:rPr>
            <a:t>هي الهمزة التي تثبت لفظاً وخطاً ، ابتداءً ووصلاً .</a:t>
          </a:r>
          <a:endParaRPr lang="ar-SA" dirty="0"/>
        </a:p>
      </dgm:t>
    </dgm:pt>
    <dgm:pt modelId="{79D0B763-1032-4E37-A148-B6CC286D897A}" type="parTrans" cxnId="{C116CF3D-F8FA-4F6D-BAC0-4B7D2FAC39AB}">
      <dgm:prSet/>
      <dgm:spPr/>
      <dgm:t>
        <a:bodyPr/>
        <a:lstStyle/>
        <a:p>
          <a:pPr rtl="1"/>
          <a:endParaRPr lang="ar-SA"/>
        </a:p>
      </dgm:t>
    </dgm:pt>
    <dgm:pt modelId="{3D2FECC9-48D7-44F2-9808-9CBC01ED7EAC}" type="sibTrans" cxnId="{C116CF3D-F8FA-4F6D-BAC0-4B7D2FAC39AB}">
      <dgm:prSet/>
      <dgm:spPr/>
      <dgm:t>
        <a:bodyPr/>
        <a:lstStyle/>
        <a:p>
          <a:pPr rtl="1"/>
          <a:endParaRPr lang="ar-SA"/>
        </a:p>
      </dgm:t>
    </dgm:pt>
    <dgm:pt modelId="{DAF109A1-32DB-415C-9E4C-E2F619824E44}" type="pres">
      <dgm:prSet presAssocID="{423E10EE-0EF1-4AA1-A282-DED9EF6B08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CA4F1D1-15DF-4739-926F-20D0DB5A9AEC}" type="pres">
      <dgm:prSet presAssocID="{61825566-5314-4A73-96CB-7C4C83B55DD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124B86D-AC0F-4FF4-AE7A-898A5C1E0E05}" type="pres">
      <dgm:prSet presAssocID="{61825566-5314-4A73-96CB-7C4C83B55DD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46EE74-1216-4F65-B567-819D3A3C2183}" type="pres">
      <dgm:prSet presAssocID="{03F13828-D5E9-4C69-9B78-17B5BC8852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363A405-652A-473D-A719-9A77827931B0}" type="pres">
      <dgm:prSet presAssocID="{03F13828-D5E9-4C69-9B78-17B5BC88522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540259C-C6CE-4711-9485-4D3445C39E13}" srcId="{61825566-5314-4A73-96CB-7C4C83B55DDD}" destId="{95D996E9-56EB-4052-9541-DC1D3AC7BF9E}" srcOrd="0" destOrd="0" parTransId="{0F65FC93-94BF-4D71-9F1C-D693FC583977}" sibTransId="{45EFEF74-08B9-4C39-97E6-032B70E1A934}"/>
    <dgm:cxn modelId="{3F0DC632-A75A-45B7-9E7E-5F77138ECBA9}" type="presOf" srcId="{61825566-5314-4A73-96CB-7C4C83B55DDD}" destId="{CCA4F1D1-15DF-4739-926F-20D0DB5A9AEC}" srcOrd="0" destOrd="0" presId="urn:microsoft.com/office/officeart/2005/8/layout/vList2"/>
    <dgm:cxn modelId="{FDFDCCCC-00B1-47A5-843D-EEB2666B0008}" srcId="{423E10EE-0EF1-4AA1-A282-DED9EF6B08DB}" destId="{03F13828-D5E9-4C69-9B78-17B5BC88522D}" srcOrd="1" destOrd="0" parTransId="{898EF18D-45FA-47DD-8E8C-044855A7D4ED}" sibTransId="{F16867B3-57E4-4C47-BA31-EF880E8E887B}"/>
    <dgm:cxn modelId="{C116CF3D-F8FA-4F6D-BAC0-4B7D2FAC39AB}" srcId="{03F13828-D5E9-4C69-9B78-17B5BC88522D}" destId="{9B3C67E8-FABF-4081-9673-2309C8C446F4}" srcOrd="0" destOrd="0" parTransId="{79D0B763-1032-4E37-A148-B6CC286D897A}" sibTransId="{3D2FECC9-48D7-44F2-9808-9CBC01ED7EAC}"/>
    <dgm:cxn modelId="{FC33E74B-E35B-4FFD-B183-F65A26CEF770}" type="presOf" srcId="{03F13828-D5E9-4C69-9B78-17B5BC88522D}" destId="{1F46EE74-1216-4F65-B567-819D3A3C2183}" srcOrd="0" destOrd="0" presId="urn:microsoft.com/office/officeart/2005/8/layout/vList2"/>
    <dgm:cxn modelId="{D1D16B15-0A45-424A-8838-204B473EF234}" type="presOf" srcId="{95D996E9-56EB-4052-9541-DC1D3AC7BF9E}" destId="{2124B86D-AC0F-4FF4-AE7A-898A5C1E0E05}" srcOrd="0" destOrd="0" presId="urn:microsoft.com/office/officeart/2005/8/layout/vList2"/>
    <dgm:cxn modelId="{A7C9618E-68F0-45D6-AC06-BA104D5877C5}" type="presOf" srcId="{423E10EE-0EF1-4AA1-A282-DED9EF6B08DB}" destId="{DAF109A1-32DB-415C-9E4C-E2F619824E44}" srcOrd="0" destOrd="0" presId="urn:microsoft.com/office/officeart/2005/8/layout/vList2"/>
    <dgm:cxn modelId="{1DA03199-64D6-4D82-9F05-D3E85BACAE9E}" type="presOf" srcId="{9B3C67E8-FABF-4081-9673-2309C8C446F4}" destId="{B363A405-652A-473D-A719-9A77827931B0}" srcOrd="0" destOrd="0" presId="urn:microsoft.com/office/officeart/2005/8/layout/vList2"/>
    <dgm:cxn modelId="{35FA3E2C-761C-44B3-8099-3380532F5014}" srcId="{423E10EE-0EF1-4AA1-A282-DED9EF6B08DB}" destId="{61825566-5314-4A73-96CB-7C4C83B55DDD}" srcOrd="0" destOrd="0" parTransId="{417BC045-27DC-423C-B4B9-F8CD8D18EE92}" sibTransId="{3CAF72BB-43D4-40D3-9DE3-D727F5EFA3F4}"/>
    <dgm:cxn modelId="{CA9CC7D7-FB03-43A9-B7BC-75F4878A9FB3}" type="presParOf" srcId="{DAF109A1-32DB-415C-9E4C-E2F619824E44}" destId="{CCA4F1D1-15DF-4739-926F-20D0DB5A9AEC}" srcOrd="0" destOrd="0" presId="urn:microsoft.com/office/officeart/2005/8/layout/vList2"/>
    <dgm:cxn modelId="{7DE6F5B7-FD51-476A-BEF0-582B02AA2768}" type="presParOf" srcId="{DAF109A1-32DB-415C-9E4C-E2F619824E44}" destId="{2124B86D-AC0F-4FF4-AE7A-898A5C1E0E05}" srcOrd="1" destOrd="0" presId="urn:microsoft.com/office/officeart/2005/8/layout/vList2"/>
    <dgm:cxn modelId="{E694F52F-8C3C-438A-9F6D-FA94C96E3D17}" type="presParOf" srcId="{DAF109A1-32DB-415C-9E4C-E2F619824E44}" destId="{1F46EE74-1216-4F65-B567-819D3A3C2183}" srcOrd="2" destOrd="0" presId="urn:microsoft.com/office/officeart/2005/8/layout/vList2"/>
    <dgm:cxn modelId="{026A4A6E-5C63-4804-AE55-13A6034307AD}" type="presParOf" srcId="{DAF109A1-32DB-415C-9E4C-E2F619824E44}" destId="{B363A405-652A-473D-A719-9A77827931B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0624D4B7-8AD9-4C44-9337-10DC3F9BC305}" type="asst">
      <dgm:prSet custT="1"/>
      <dgm:spPr/>
      <dgm:t>
        <a:bodyPr/>
        <a:lstStyle/>
        <a:p>
          <a:pPr rtl="1"/>
          <a:r>
            <a:rPr lang="ar-SA" sz="1200" b="0" dirty="0" smtClean="0"/>
            <a:t>في آخر الكلمة المنونة تنوين نصب إلا في أربع حالات :</a:t>
          </a:r>
          <a:endParaRPr lang="ar-SA" sz="1200" b="0" dirty="0"/>
        </a:p>
      </dgm:t>
    </dgm:pt>
    <dgm:pt modelId="{0CA0FD09-553E-46EE-AF9D-7AEAB93F1471}" type="par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0D094355-9891-4989-AE30-41C36B92A186}" type="sib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/>
      <dgm:spPr/>
      <dgm:t>
        <a:bodyPr/>
        <a:lstStyle/>
        <a:p>
          <a:pPr rtl="1"/>
          <a:r>
            <a:rPr lang="ar-SA" b="0" dirty="0" smtClean="0"/>
            <a:t>في آخر الأفعال المنتهية بواو الجماعة</a:t>
          </a:r>
        </a:p>
        <a:p>
          <a:pPr rtl="1"/>
          <a:r>
            <a:rPr lang="ar-SA" b="0" dirty="0" smtClean="0"/>
            <a:t>”الألف الفارقة“</a:t>
          </a:r>
          <a:endParaRPr lang="ar-SA" b="0" dirty="0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7B5706B7-64AB-4D91-A764-B3ED6AD6B3D7}">
      <dgm:prSet/>
      <dgm:spPr/>
      <dgm:t>
        <a:bodyPr/>
        <a:lstStyle/>
        <a:p>
          <a:pPr rtl="1"/>
          <a:r>
            <a:rPr lang="ar-SA" dirty="0" smtClean="0"/>
            <a:t>لا تكتب الألف الفارقة  بعد :</a:t>
          </a:r>
          <a:endParaRPr lang="ar-SA" dirty="0"/>
        </a:p>
      </dgm:t>
    </dgm:pt>
    <dgm:pt modelId="{D6239094-1807-4C4A-BF69-54D7239AC691}" type="parTrans" cxnId="{C0F5A905-6ED8-4862-98D9-2F51BBF1595C}">
      <dgm:prSet/>
      <dgm:spPr/>
      <dgm:t>
        <a:bodyPr/>
        <a:lstStyle/>
        <a:p>
          <a:pPr rtl="1"/>
          <a:endParaRPr lang="ar-SA"/>
        </a:p>
      </dgm:t>
    </dgm:pt>
    <dgm:pt modelId="{37D1C718-C3CA-4572-B9EA-DE24CC9906B6}" type="sibTrans" cxnId="{C0F5A905-6ED8-4862-98D9-2F51BBF1595C}">
      <dgm:prSet/>
      <dgm:spPr/>
      <dgm:t>
        <a:bodyPr/>
        <a:lstStyle/>
        <a:p>
          <a:pPr rtl="1"/>
          <a:endParaRPr lang="ar-SA"/>
        </a:p>
      </dgm:t>
    </dgm:pt>
    <dgm:pt modelId="{1FD282F2-AEBB-4A54-92CB-7C348DCEED2A}" type="asst">
      <dgm:prSet/>
      <dgm:spPr/>
      <dgm:t>
        <a:bodyPr/>
        <a:lstStyle/>
        <a:p>
          <a:pPr rtl="1"/>
          <a:r>
            <a:rPr lang="ar-SA" dirty="0" smtClean="0"/>
            <a:t>1/ المختوم بالتاء المربوطة :</a:t>
          </a:r>
        </a:p>
        <a:p>
          <a:pPr rtl="1"/>
          <a:r>
            <a:rPr lang="ar-SA" dirty="0" smtClean="0"/>
            <a:t>رأيت حديقةً غناء</a:t>
          </a:r>
          <a:endParaRPr lang="ar-SA" dirty="0"/>
        </a:p>
      </dgm:t>
    </dgm:pt>
    <dgm:pt modelId="{2DD5EF7A-0CCE-4279-8EB5-498EA244C25E}" type="parTrans" cxnId="{FAFEC13F-451A-4D5E-AD70-6F7066F71102}">
      <dgm:prSet/>
      <dgm:spPr/>
      <dgm:t>
        <a:bodyPr/>
        <a:lstStyle/>
        <a:p>
          <a:pPr rtl="1"/>
          <a:endParaRPr lang="ar-SA"/>
        </a:p>
      </dgm:t>
    </dgm:pt>
    <dgm:pt modelId="{171D2D9B-6FB3-4C41-9222-566B79CCDEA1}" type="sibTrans" cxnId="{FAFEC13F-451A-4D5E-AD70-6F7066F71102}">
      <dgm:prSet/>
      <dgm:spPr/>
      <dgm:t>
        <a:bodyPr/>
        <a:lstStyle/>
        <a:p>
          <a:pPr rtl="1"/>
          <a:endParaRPr lang="ar-SA"/>
        </a:p>
      </dgm:t>
    </dgm:pt>
    <dgm:pt modelId="{410EC384-2829-4F6A-AB6C-8B9B155D54B7}" type="asst">
      <dgm:prSet/>
      <dgm:spPr/>
      <dgm:t>
        <a:bodyPr/>
        <a:lstStyle/>
        <a:p>
          <a:pPr rtl="1"/>
          <a:r>
            <a:rPr lang="ar-SA" dirty="0" smtClean="0"/>
            <a:t>3/ المختوم بهمزة قبلها ألف : </a:t>
          </a:r>
        </a:p>
        <a:p>
          <a:pPr rtl="1"/>
          <a:r>
            <a:rPr lang="ar-SA" dirty="0" smtClean="0"/>
            <a:t>مرني مساءً</a:t>
          </a:r>
          <a:endParaRPr lang="ar-SA" dirty="0"/>
        </a:p>
      </dgm:t>
    </dgm:pt>
    <dgm:pt modelId="{2B6B7C8E-3F5F-471B-B672-1D28F5610C98}" type="parTrans" cxnId="{4821C4B5-FBF5-45CB-BC8F-06BC66BEF68A}">
      <dgm:prSet/>
      <dgm:spPr/>
      <dgm:t>
        <a:bodyPr/>
        <a:lstStyle/>
        <a:p>
          <a:pPr rtl="1"/>
          <a:endParaRPr lang="ar-SA"/>
        </a:p>
      </dgm:t>
    </dgm:pt>
    <dgm:pt modelId="{07C96EEE-D2B9-45DA-A42B-F4CA0D85376D}" type="sibTrans" cxnId="{4821C4B5-FBF5-45CB-BC8F-06BC66BEF68A}">
      <dgm:prSet/>
      <dgm:spPr/>
      <dgm:t>
        <a:bodyPr/>
        <a:lstStyle/>
        <a:p>
          <a:pPr rtl="1"/>
          <a:endParaRPr lang="ar-SA"/>
        </a:p>
      </dgm:t>
    </dgm:pt>
    <dgm:pt modelId="{BC82E708-A9CD-4139-929C-1C41B9AA15D7}" type="asst">
      <dgm:prSet/>
      <dgm:spPr/>
      <dgm:t>
        <a:bodyPr/>
        <a:lstStyle/>
        <a:p>
          <a:pPr rtl="1"/>
          <a:r>
            <a:rPr lang="ar-SA" dirty="0" smtClean="0"/>
            <a:t>4/ المختوم بهمزة متطرفة على الألف :</a:t>
          </a:r>
        </a:p>
        <a:p>
          <a:pPr rtl="1"/>
          <a:r>
            <a:rPr lang="ar-SA" dirty="0" smtClean="0"/>
            <a:t>ارتكبت خطأً فادحاً</a:t>
          </a:r>
          <a:endParaRPr lang="ar-SA" dirty="0"/>
        </a:p>
      </dgm:t>
    </dgm:pt>
    <dgm:pt modelId="{E37008FA-1676-4F1C-A79F-311CBAE66637}" type="parTrans" cxnId="{D3FBC35F-B9BB-460A-92A9-BDB6F37642BB}">
      <dgm:prSet/>
      <dgm:spPr/>
      <dgm:t>
        <a:bodyPr/>
        <a:lstStyle/>
        <a:p>
          <a:pPr rtl="1"/>
          <a:endParaRPr lang="ar-SA"/>
        </a:p>
      </dgm:t>
    </dgm:pt>
    <dgm:pt modelId="{482E86E9-033A-4A68-8A6D-D3381BE3C70A}" type="sibTrans" cxnId="{D3FBC35F-B9BB-460A-92A9-BDB6F37642BB}">
      <dgm:prSet/>
      <dgm:spPr/>
      <dgm:t>
        <a:bodyPr/>
        <a:lstStyle/>
        <a:p>
          <a:pPr rtl="1"/>
          <a:endParaRPr lang="ar-SA"/>
        </a:p>
      </dgm:t>
    </dgm:pt>
    <dgm:pt modelId="{4CF8FB97-3F5A-40BE-A8C6-213F53D7B364}" type="asst">
      <dgm:prSet/>
      <dgm:spPr/>
      <dgm:t>
        <a:bodyPr/>
        <a:lstStyle/>
        <a:p>
          <a:pPr rtl="1"/>
          <a:r>
            <a:rPr lang="ar-SA" dirty="0" smtClean="0"/>
            <a:t>1/ الواو الأصلية في الفعل :</a:t>
          </a:r>
        </a:p>
        <a:p>
          <a:pPr rtl="1"/>
          <a:r>
            <a:rPr lang="ar-SA" dirty="0" smtClean="0"/>
            <a:t>يشكو ،  نرجو</a:t>
          </a:r>
          <a:endParaRPr lang="ar-SA" dirty="0"/>
        </a:p>
      </dgm:t>
    </dgm:pt>
    <dgm:pt modelId="{CDD15407-F8FB-4B07-B890-FD5D06B9CD1E}" type="parTrans" cxnId="{FBD454F6-0649-4E20-947B-9CBED662421D}">
      <dgm:prSet/>
      <dgm:spPr/>
      <dgm:t>
        <a:bodyPr/>
        <a:lstStyle/>
        <a:p>
          <a:pPr rtl="1"/>
          <a:endParaRPr lang="ar-SA"/>
        </a:p>
      </dgm:t>
    </dgm:pt>
    <dgm:pt modelId="{172F4956-7A6F-4B03-928A-104E69479D84}" type="sibTrans" cxnId="{FBD454F6-0649-4E20-947B-9CBED662421D}">
      <dgm:prSet/>
      <dgm:spPr/>
      <dgm:t>
        <a:bodyPr/>
        <a:lstStyle/>
        <a:p>
          <a:pPr rtl="1"/>
          <a:endParaRPr lang="ar-SA"/>
        </a:p>
      </dgm:t>
    </dgm:pt>
    <dgm:pt modelId="{B15050DA-F932-4534-82C9-4308F34F6FD8}" type="asst">
      <dgm:prSet/>
      <dgm:spPr/>
      <dgm:t>
        <a:bodyPr/>
        <a:lstStyle/>
        <a:p>
          <a:pPr rtl="1"/>
          <a:r>
            <a:rPr lang="ar-SA" dirty="0" smtClean="0"/>
            <a:t>2/ واو الإعراب في جمع المذكر السالم:</a:t>
          </a:r>
        </a:p>
        <a:p>
          <a:pPr rtl="1"/>
          <a:r>
            <a:rPr lang="ar-SA" dirty="0" smtClean="0"/>
            <a:t>مسلمو العالم</a:t>
          </a:r>
          <a:endParaRPr lang="ar-SA" dirty="0"/>
        </a:p>
      </dgm:t>
    </dgm:pt>
    <dgm:pt modelId="{3F9C9AD9-AE42-4D06-B238-F848890DA1F3}" type="parTrans" cxnId="{9DB9813D-A525-48C6-87DA-79CDEB50DD2E}">
      <dgm:prSet/>
      <dgm:spPr/>
      <dgm:t>
        <a:bodyPr/>
        <a:lstStyle/>
        <a:p>
          <a:pPr rtl="1"/>
          <a:endParaRPr lang="ar-SA"/>
        </a:p>
      </dgm:t>
    </dgm:pt>
    <dgm:pt modelId="{D1D79877-ADB0-4C51-9DE4-31C4C3D77F4A}" type="sibTrans" cxnId="{9DB9813D-A525-48C6-87DA-79CDEB50DD2E}">
      <dgm:prSet/>
      <dgm:spPr/>
      <dgm:t>
        <a:bodyPr/>
        <a:lstStyle/>
        <a:p>
          <a:pPr rtl="1"/>
          <a:endParaRPr lang="ar-SA"/>
        </a:p>
      </dgm:t>
    </dgm:pt>
    <dgm:pt modelId="{98C1F4F6-13A5-4FA8-9534-6CA012F57DD4}" type="asst">
      <dgm:prSet/>
      <dgm:spPr/>
      <dgm:t>
        <a:bodyPr/>
        <a:lstStyle/>
        <a:p>
          <a:pPr rtl="1"/>
          <a:r>
            <a:rPr lang="ar-SA" dirty="0" smtClean="0"/>
            <a:t>2/ المختوم بألف مقصورة :</a:t>
          </a:r>
        </a:p>
        <a:p>
          <a:pPr rtl="1"/>
          <a:r>
            <a:rPr lang="ar-SA" dirty="0" smtClean="0"/>
            <a:t>رأيت فتىً</a:t>
          </a:r>
          <a:endParaRPr lang="ar-SA" dirty="0"/>
        </a:p>
      </dgm:t>
    </dgm:pt>
    <dgm:pt modelId="{F2433C05-326A-4345-910D-207C200B9690}" type="parTrans" cxnId="{B44ADEFE-C184-465F-955D-49ABC95C4D8C}">
      <dgm:prSet/>
      <dgm:spPr/>
      <dgm:t>
        <a:bodyPr/>
        <a:lstStyle/>
        <a:p>
          <a:pPr rtl="1"/>
          <a:endParaRPr lang="ar-SA"/>
        </a:p>
      </dgm:t>
    </dgm:pt>
    <dgm:pt modelId="{3156B6FF-1D90-446D-80D6-472849940836}" type="sibTrans" cxnId="{B44ADEFE-C184-465F-955D-49ABC95C4D8C}">
      <dgm:prSet/>
      <dgm:spPr/>
      <dgm:t>
        <a:bodyPr/>
        <a:lstStyle/>
        <a:p>
          <a:pPr rtl="1"/>
          <a:endParaRPr lang="ar-SA"/>
        </a:p>
      </dgm:t>
    </dgm:pt>
    <dgm:pt modelId="{B02034B2-A71C-4B1C-9F97-23EBF9F20A2B}" type="asst">
      <dgm:prSet custT="1"/>
      <dgm:spPr/>
      <dgm:t>
        <a:bodyPr/>
        <a:lstStyle/>
        <a:p>
          <a:pPr rtl="1"/>
          <a:r>
            <a:rPr lang="ar-SA" sz="1600" b="1" dirty="0" smtClean="0"/>
            <a:t>الألف تزاد</a:t>
          </a:r>
          <a:endParaRPr lang="ar-SA" sz="1600" b="1" dirty="0"/>
        </a:p>
      </dgm:t>
    </dgm:pt>
    <dgm:pt modelId="{C8E9E2BF-16B0-4F8C-A595-11771B85EFB5}" type="sib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E9B5A9BD-EAF3-496F-8F75-D8DB45FC3902}" type="par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848EFE03-D5BD-4162-BFB5-E264AEDB65E1}" type="pres">
      <dgm:prSet presAssocID="{4656D75D-47BD-4855-802B-207F58CEFA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3C87A847-FD7E-4971-BF31-0C9197DB6522}" type="pres">
      <dgm:prSet presAssocID="{B02034B2-A71C-4B1C-9F97-23EBF9F20A2B}" presName="hierRoot1" presStyleCnt="0"/>
      <dgm:spPr/>
    </dgm:pt>
    <dgm:pt modelId="{15953485-F72E-4B6F-9287-DA54BB0537FC}" type="pres">
      <dgm:prSet presAssocID="{B02034B2-A71C-4B1C-9F97-23EBF9F20A2B}" presName="composite" presStyleCnt="0"/>
      <dgm:spPr/>
    </dgm:pt>
    <dgm:pt modelId="{A798CA61-B75D-408E-88B5-71BB04A25F58}" type="pres">
      <dgm:prSet presAssocID="{B02034B2-A71C-4B1C-9F97-23EBF9F20A2B}" presName="background" presStyleLbl="node0" presStyleIdx="0" presStyleCnt="1"/>
      <dgm:spPr/>
    </dgm:pt>
    <dgm:pt modelId="{AFC8A511-2F6D-4CCC-A26B-EFC926690BC6}" type="pres">
      <dgm:prSet presAssocID="{B02034B2-A71C-4B1C-9F97-23EBF9F20A2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125404-EF95-4EDD-876A-8E9344843358}" type="pres">
      <dgm:prSet presAssocID="{B02034B2-A71C-4B1C-9F97-23EBF9F20A2B}" presName="hierChild2" presStyleCnt="0"/>
      <dgm:spPr/>
    </dgm:pt>
    <dgm:pt modelId="{D6F715CC-948F-4C04-AF88-25834DA93356}" type="pres">
      <dgm:prSet presAssocID="{0CA0FD09-553E-46EE-AF9D-7AEAB93F1471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661916CE-0F94-4E2A-969A-AC996B9C3EC0}" type="pres">
      <dgm:prSet presAssocID="{0624D4B7-8AD9-4C44-9337-10DC3F9BC305}" presName="hierRoot2" presStyleCnt="0"/>
      <dgm:spPr/>
    </dgm:pt>
    <dgm:pt modelId="{2C0F554C-0E2F-42B2-96CC-961B9AA7F572}" type="pres">
      <dgm:prSet presAssocID="{0624D4B7-8AD9-4C44-9337-10DC3F9BC305}" presName="composite2" presStyleCnt="0"/>
      <dgm:spPr/>
    </dgm:pt>
    <dgm:pt modelId="{B4E40E41-A752-448F-8DF5-181ADD5F90D6}" type="pres">
      <dgm:prSet presAssocID="{0624D4B7-8AD9-4C44-9337-10DC3F9BC305}" presName="background2" presStyleLbl="asst0" presStyleIdx="0" presStyleCnt="6"/>
      <dgm:spPr/>
    </dgm:pt>
    <dgm:pt modelId="{573BE0B2-8C1A-4782-AF70-3074017B30BE}" type="pres">
      <dgm:prSet presAssocID="{0624D4B7-8AD9-4C44-9337-10DC3F9BC30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5933A5E-575C-4573-8526-163880685A8E}" type="pres">
      <dgm:prSet presAssocID="{0624D4B7-8AD9-4C44-9337-10DC3F9BC305}" presName="hierChild3" presStyleCnt="0"/>
      <dgm:spPr/>
    </dgm:pt>
    <dgm:pt modelId="{B31D7E6B-9DF8-4D4D-881C-F7ADE3214F61}" type="pres">
      <dgm:prSet presAssocID="{2DD5EF7A-0CCE-4279-8EB5-498EA244C25E}" presName="Name17" presStyleLbl="parChTrans1D3" presStyleIdx="0" presStyleCnt="5"/>
      <dgm:spPr/>
      <dgm:t>
        <a:bodyPr/>
        <a:lstStyle/>
        <a:p>
          <a:pPr rtl="1"/>
          <a:endParaRPr lang="ar-SA"/>
        </a:p>
      </dgm:t>
    </dgm:pt>
    <dgm:pt modelId="{182334DC-73A3-4059-945D-902548799AA3}" type="pres">
      <dgm:prSet presAssocID="{1FD282F2-AEBB-4A54-92CB-7C348DCEED2A}" presName="hierRoot3" presStyleCnt="0"/>
      <dgm:spPr/>
    </dgm:pt>
    <dgm:pt modelId="{06FBBBE9-2401-4A12-830A-300941E6165A}" type="pres">
      <dgm:prSet presAssocID="{1FD282F2-AEBB-4A54-92CB-7C348DCEED2A}" presName="composite3" presStyleCnt="0"/>
      <dgm:spPr/>
    </dgm:pt>
    <dgm:pt modelId="{7F211241-F646-45C9-B47B-33F28B8F1E4F}" type="pres">
      <dgm:prSet presAssocID="{1FD282F2-AEBB-4A54-92CB-7C348DCEED2A}" presName="background3" presStyleLbl="asst0" presStyleIdx="1" presStyleCnt="6"/>
      <dgm:spPr/>
    </dgm:pt>
    <dgm:pt modelId="{CE5DB2C2-6394-4A33-95BF-8A8328B98959}" type="pres">
      <dgm:prSet presAssocID="{1FD282F2-AEBB-4A54-92CB-7C348DCEED2A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7092E83-6EFF-46B0-A600-F4BF0EF0C803}" type="pres">
      <dgm:prSet presAssocID="{1FD282F2-AEBB-4A54-92CB-7C348DCEED2A}" presName="hierChild4" presStyleCnt="0"/>
      <dgm:spPr/>
    </dgm:pt>
    <dgm:pt modelId="{0C97A0DC-BD94-4554-B9E8-ECD46DF7A59E}" type="pres">
      <dgm:prSet presAssocID="{F2433C05-326A-4345-910D-207C200B9690}" presName="Name17" presStyleLbl="parChTrans1D3" presStyleIdx="1" presStyleCnt="5"/>
      <dgm:spPr/>
      <dgm:t>
        <a:bodyPr/>
        <a:lstStyle/>
        <a:p>
          <a:pPr rtl="1"/>
          <a:endParaRPr lang="ar-SA"/>
        </a:p>
      </dgm:t>
    </dgm:pt>
    <dgm:pt modelId="{AD411C70-2E21-445F-9007-F9DEB9C9D68B}" type="pres">
      <dgm:prSet presAssocID="{98C1F4F6-13A5-4FA8-9534-6CA012F57DD4}" presName="hierRoot3" presStyleCnt="0"/>
      <dgm:spPr/>
    </dgm:pt>
    <dgm:pt modelId="{B37D83B0-A6D3-45E8-9007-CF46D212E874}" type="pres">
      <dgm:prSet presAssocID="{98C1F4F6-13A5-4FA8-9534-6CA012F57DD4}" presName="composite3" presStyleCnt="0"/>
      <dgm:spPr/>
    </dgm:pt>
    <dgm:pt modelId="{921F4CA1-0C1F-4D1D-8B83-E833F1052940}" type="pres">
      <dgm:prSet presAssocID="{98C1F4F6-13A5-4FA8-9534-6CA012F57DD4}" presName="background3" presStyleLbl="asst0" presStyleIdx="2" presStyleCnt="6"/>
      <dgm:spPr/>
    </dgm:pt>
    <dgm:pt modelId="{D205DBBB-CBFA-429C-B971-A113C163B8B4}" type="pres">
      <dgm:prSet presAssocID="{98C1F4F6-13A5-4FA8-9534-6CA012F57DD4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3BBD341-C6A0-45AD-93A4-4C5FDEC59289}" type="pres">
      <dgm:prSet presAssocID="{98C1F4F6-13A5-4FA8-9534-6CA012F57DD4}" presName="hierChild4" presStyleCnt="0"/>
      <dgm:spPr/>
    </dgm:pt>
    <dgm:pt modelId="{BE260A7A-1232-41E6-99B1-866E747939CC}" type="pres">
      <dgm:prSet presAssocID="{2B6B7C8E-3F5F-471B-B672-1D28F5610C98}" presName="Name17" presStyleLbl="parChTrans1D3" presStyleIdx="2" presStyleCnt="5"/>
      <dgm:spPr/>
      <dgm:t>
        <a:bodyPr/>
        <a:lstStyle/>
        <a:p>
          <a:pPr rtl="1"/>
          <a:endParaRPr lang="ar-SA"/>
        </a:p>
      </dgm:t>
    </dgm:pt>
    <dgm:pt modelId="{2D36882B-74DF-4E75-9295-1CCC264EF66A}" type="pres">
      <dgm:prSet presAssocID="{410EC384-2829-4F6A-AB6C-8B9B155D54B7}" presName="hierRoot3" presStyleCnt="0"/>
      <dgm:spPr/>
    </dgm:pt>
    <dgm:pt modelId="{AFF034EB-94BE-4A41-9DBC-61B939720A0A}" type="pres">
      <dgm:prSet presAssocID="{410EC384-2829-4F6A-AB6C-8B9B155D54B7}" presName="composite3" presStyleCnt="0"/>
      <dgm:spPr/>
    </dgm:pt>
    <dgm:pt modelId="{59AC2E92-64BB-4493-BE8D-43F2F2C28831}" type="pres">
      <dgm:prSet presAssocID="{410EC384-2829-4F6A-AB6C-8B9B155D54B7}" presName="background3" presStyleLbl="asst0" presStyleIdx="3" presStyleCnt="6"/>
      <dgm:spPr/>
    </dgm:pt>
    <dgm:pt modelId="{7270D314-470A-43C3-8A91-51EE62637AFB}" type="pres">
      <dgm:prSet presAssocID="{410EC384-2829-4F6A-AB6C-8B9B155D54B7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E44C25B-CAD9-4956-B57A-88D2DB58ABDA}" type="pres">
      <dgm:prSet presAssocID="{410EC384-2829-4F6A-AB6C-8B9B155D54B7}" presName="hierChild4" presStyleCnt="0"/>
      <dgm:spPr/>
    </dgm:pt>
    <dgm:pt modelId="{714F2D1C-B8FC-4023-B868-E1C67BA810B4}" type="pres">
      <dgm:prSet presAssocID="{E37008FA-1676-4F1C-A79F-311CBAE66637}" presName="Name17" presStyleLbl="parChTrans1D3" presStyleIdx="3" presStyleCnt="5"/>
      <dgm:spPr/>
      <dgm:t>
        <a:bodyPr/>
        <a:lstStyle/>
        <a:p>
          <a:pPr rtl="1"/>
          <a:endParaRPr lang="ar-SA"/>
        </a:p>
      </dgm:t>
    </dgm:pt>
    <dgm:pt modelId="{561A9D5C-D6B1-4537-928F-CBB7DCF9E627}" type="pres">
      <dgm:prSet presAssocID="{BC82E708-A9CD-4139-929C-1C41B9AA15D7}" presName="hierRoot3" presStyleCnt="0"/>
      <dgm:spPr/>
    </dgm:pt>
    <dgm:pt modelId="{93849425-B480-41C8-AEC2-479EA95FD9BE}" type="pres">
      <dgm:prSet presAssocID="{BC82E708-A9CD-4139-929C-1C41B9AA15D7}" presName="composite3" presStyleCnt="0"/>
      <dgm:spPr/>
    </dgm:pt>
    <dgm:pt modelId="{354AF39D-EB5B-45CE-976A-4257E65453D8}" type="pres">
      <dgm:prSet presAssocID="{BC82E708-A9CD-4139-929C-1C41B9AA15D7}" presName="background3" presStyleLbl="asst0" presStyleIdx="4" presStyleCnt="6"/>
      <dgm:spPr/>
    </dgm:pt>
    <dgm:pt modelId="{3753DFE7-F4FF-40FC-A60F-B85F5B10A156}" type="pres">
      <dgm:prSet presAssocID="{BC82E708-A9CD-4139-929C-1C41B9AA15D7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C70F991-3FC8-4AB2-B27A-B8E26FA99105}" type="pres">
      <dgm:prSet presAssocID="{BC82E708-A9CD-4139-929C-1C41B9AA15D7}" presName="hierChild4" presStyleCnt="0"/>
      <dgm:spPr/>
    </dgm:pt>
    <dgm:pt modelId="{C1040508-D553-4CD7-A4CF-F1F583E23E48}" type="pres">
      <dgm:prSet presAssocID="{285F658E-31C6-4957-BB7F-6CF01DC637F4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89EDAFF6-332C-4F45-8767-4719BE4E5EBB}" type="pres">
      <dgm:prSet presAssocID="{18D794D8-0045-4EB9-8C47-CB0E12C77E4C}" presName="hierRoot2" presStyleCnt="0"/>
      <dgm:spPr/>
    </dgm:pt>
    <dgm:pt modelId="{B872F7EF-04B9-4D89-B02B-C22E709DD848}" type="pres">
      <dgm:prSet presAssocID="{18D794D8-0045-4EB9-8C47-CB0E12C77E4C}" presName="composite2" presStyleCnt="0"/>
      <dgm:spPr/>
    </dgm:pt>
    <dgm:pt modelId="{F6CAF5B9-1934-42D8-A012-6F5DED5CEEE5}" type="pres">
      <dgm:prSet presAssocID="{18D794D8-0045-4EB9-8C47-CB0E12C77E4C}" presName="background2" presStyleLbl="asst0" presStyleIdx="5" presStyleCnt="6"/>
      <dgm:spPr/>
    </dgm:pt>
    <dgm:pt modelId="{607783A9-71B4-445D-A1EC-ACA29AB4DA88}" type="pres">
      <dgm:prSet presAssocID="{18D794D8-0045-4EB9-8C47-CB0E12C77E4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D52E657-30D9-4E6C-943D-31B8D6B4DC63}" type="pres">
      <dgm:prSet presAssocID="{18D794D8-0045-4EB9-8C47-CB0E12C77E4C}" presName="hierChild3" presStyleCnt="0"/>
      <dgm:spPr/>
    </dgm:pt>
    <dgm:pt modelId="{BEA1E21A-6CA5-4D46-BEA5-354BC0675CB6}" type="pres">
      <dgm:prSet presAssocID="{D6239094-1807-4C4A-BF69-54D7239AC691}" presName="Name17" presStyleLbl="parChTrans1D3" presStyleIdx="4" presStyleCnt="5"/>
      <dgm:spPr/>
      <dgm:t>
        <a:bodyPr/>
        <a:lstStyle/>
        <a:p>
          <a:pPr rtl="1"/>
          <a:endParaRPr lang="ar-SA"/>
        </a:p>
      </dgm:t>
    </dgm:pt>
    <dgm:pt modelId="{48B221A4-40DF-4A2F-8C06-EEBD64C1B408}" type="pres">
      <dgm:prSet presAssocID="{7B5706B7-64AB-4D91-A764-B3ED6AD6B3D7}" presName="hierRoot3" presStyleCnt="0"/>
      <dgm:spPr/>
    </dgm:pt>
    <dgm:pt modelId="{66126B69-C457-4AF7-B0E7-0F5773F8C6D8}" type="pres">
      <dgm:prSet presAssocID="{7B5706B7-64AB-4D91-A764-B3ED6AD6B3D7}" presName="composite3" presStyleCnt="0"/>
      <dgm:spPr/>
    </dgm:pt>
    <dgm:pt modelId="{2177814F-F9A9-4459-8305-5E45365DE850}" type="pres">
      <dgm:prSet presAssocID="{7B5706B7-64AB-4D91-A764-B3ED6AD6B3D7}" presName="background3" presStyleLbl="node3" presStyleIdx="0" presStyleCnt="1"/>
      <dgm:spPr/>
    </dgm:pt>
    <dgm:pt modelId="{BAEC618F-9DFB-4BA2-8D1A-BF0F6DE9E659}" type="pres">
      <dgm:prSet presAssocID="{7B5706B7-64AB-4D91-A764-B3ED6AD6B3D7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1359115-DDEF-4114-8009-68F6631F3A99}" type="pres">
      <dgm:prSet presAssocID="{7B5706B7-64AB-4D91-A764-B3ED6AD6B3D7}" presName="hierChild4" presStyleCnt="0"/>
      <dgm:spPr/>
    </dgm:pt>
    <dgm:pt modelId="{F148E5CA-8F56-48A4-9799-50FA7EFE2B5C}" type="pres">
      <dgm:prSet presAssocID="{CDD15407-F8FB-4B07-B890-FD5D06B9CD1E}" presName="Name23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7CE0D2A1-C0A1-41C7-BE30-0DE579213970}" type="pres">
      <dgm:prSet presAssocID="{4CF8FB97-3F5A-40BE-A8C6-213F53D7B364}" presName="hierRoot4" presStyleCnt="0"/>
      <dgm:spPr/>
      <dgm:t>
        <a:bodyPr/>
        <a:lstStyle/>
        <a:p>
          <a:pPr rtl="1"/>
          <a:endParaRPr lang="ar-SA"/>
        </a:p>
      </dgm:t>
    </dgm:pt>
    <dgm:pt modelId="{804E433D-3F8C-41A8-885D-22BA3FDCB0EF}" type="pres">
      <dgm:prSet presAssocID="{4CF8FB97-3F5A-40BE-A8C6-213F53D7B364}" presName="composite4" presStyleCnt="0"/>
      <dgm:spPr/>
      <dgm:t>
        <a:bodyPr/>
        <a:lstStyle/>
        <a:p>
          <a:pPr rtl="1"/>
          <a:endParaRPr lang="ar-SA"/>
        </a:p>
      </dgm:t>
    </dgm:pt>
    <dgm:pt modelId="{210700A2-230D-4D03-A344-8F68B0E00EDC}" type="pres">
      <dgm:prSet presAssocID="{4CF8FB97-3F5A-40BE-A8C6-213F53D7B364}" presName="background4" presStyleLbl="asst3" presStyleIdx="0" presStyleCnt="2"/>
      <dgm:spPr/>
      <dgm:t>
        <a:bodyPr/>
        <a:lstStyle/>
        <a:p>
          <a:pPr rtl="1"/>
          <a:endParaRPr lang="ar-SA"/>
        </a:p>
      </dgm:t>
    </dgm:pt>
    <dgm:pt modelId="{E510A6A1-0C62-4892-8B41-39742566C28A}" type="pres">
      <dgm:prSet presAssocID="{4CF8FB97-3F5A-40BE-A8C6-213F53D7B36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6658BBA-FA0D-4D76-910A-4B9B9C960C2C}" type="pres">
      <dgm:prSet presAssocID="{4CF8FB97-3F5A-40BE-A8C6-213F53D7B364}" presName="hierChild5" presStyleCnt="0"/>
      <dgm:spPr/>
      <dgm:t>
        <a:bodyPr/>
        <a:lstStyle/>
        <a:p>
          <a:pPr rtl="1"/>
          <a:endParaRPr lang="ar-SA"/>
        </a:p>
      </dgm:t>
    </dgm:pt>
    <dgm:pt modelId="{AB6D4672-1F56-47F2-90ED-F96C7A4FA209}" type="pres">
      <dgm:prSet presAssocID="{3F9C9AD9-AE42-4D06-B238-F848890DA1F3}" presName="Name23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BCB42BDD-32E2-4687-8B79-896D20718F68}" type="pres">
      <dgm:prSet presAssocID="{B15050DA-F932-4534-82C9-4308F34F6FD8}" presName="hierRoot4" presStyleCnt="0"/>
      <dgm:spPr/>
      <dgm:t>
        <a:bodyPr/>
        <a:lstStyle/>
        <a:p>
          <a:pPr rtl="1"/>
          <a:endParaRPr lang="ar-SA"/>
        </a:p>
      </dgm:t>
    </dgm:pt>
    <dgm:pt modelId="{B92AA33D-E913-41BD-A189-F0245F6B3411}" type="pres">
      <dgm:prSet presAssocID="{B15050DA-F932-4534-82C9-4308F34F6FD8}" presName="composite4" presStyleCnt="0"/>
      <dgm:spPr/>
      <dgm:t>
        <a:bodyPr/>
        <a:lstStyle/>
        <a:p>
          <a:pPr rtl="1"/>
          <a:endParaRPr lang="ar-SA"/>
        </a:p>
      </dgm:t>
    </dgm:pt>
    <dgm:pt modelId="{289014EF-466E-426B-A7B5-C9E90C65BA0C}" type="pres">
      <dgm:prSet presAssocID="{B15050DA-F932-4534-82C9-4308F34F6FD8}" presName="background4" presStyleLbl="asst3" presStyleIdx="1" presStyleCnt="2"/>
      <dgm:spPr/>
      <dgm:t>
        <a:bodyPr/>
        <a:lstStyle/>
        <a:p>
          <a:pPr rtl="1"/>
          <a:endParaRPr lang="ar-SA"/>
        </a:p>
      </dgm:t>
    </dgm:pt>
    <dgm:pt modelId="{029588A8-C40A-4D6C-A895-B1355DB00E60}" type="pres">
      <dgm:prSet presAssocID="{B15050DA-F932-4534-82C9-4308F34F6FD8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BD572CB-67CA-48B6-BE48-C76092B61E64}" type="pres">
      <dgm:prSet presAssocID="{B15050DA-F932-4534-82C9-4308F34F6FD8}" presName="hierChild5" presStyleCnt="0"/>
      <dgm:spPr/>
      <dgm:t>
        <a:bodyPr/>
        <a:lstStyle/>
        <a:p>
          <a:pPr rtl="1"/>
          <a:endParaRPr lang="ar-SA"/>
        </a:p>
      </dgm:t>
    </dgm:pt>
  </dgm:ptLst>
  <dgm:cxnLst>
    <dgm:cxn modelId="{365085B8-5714-40E6-A8D8-D1014E12C92B}" type="presOf" srcId="{4CF8FB97-3F5A-40BE-A8C6-213F53D7B364}" destId="{E510A6A1-0C62-4892-8B41-39742566C28A}" srcOrd="0" destOrd="0" presId="urn:microsoft.com/office/officeart/2005/8/layout/hierarchy1"/>
    <dgm:cxn modelId="{4B3F6929-3D9D-4C57-8A5C-2C507880B8C7}" type="presOf" srcId="{98C1F4F6-13A5-4FA8-9534-6CA012F57DD4}" destId="{D205DBBB-CBFA-429C-B971-A113C163B8B4}" srcOrd="0" destOrd="0" presId="urn:microsoft.com/office/officeart/2005/8/layout/hierarchy1"/>
    <dgm:cxn modelId="{71CD18A9-1120-4460-AB10-FAA717E3CC58}" type="presOf" srcId="{4656D75D-47BD-4855-802B-207F58CEFA8B}" destId="{848EFE03-D5BD-4162-BFB5-E264AEDB65E1}" srcOrd="0" destOrd="0" presId="urn:microsoft.com/office/officeart/2005/8/layout/hierarchy1"/>
    <dgm:cxn modelId="{5F750155-1F6A-4152-8FAE-D56A044C9A54}" type="presOf" srcId="{0CA0FD09-553E-46EE-AF9D-7AEAB93F1471}" destId="{D6F715CC-948F-4C04-AF88-25834DA93356}" srcOrd="0" destOrd="0" presId="urn:microsoft.com/office/officeart/2005/8/layout/hierarchy1"/>
    <dgm:cxn modelId="{B0187151-D004-4F0C-9957-C0E6DFFF1210}" type="presOf" srcId="{0624D4B7-8AD9-4C44-9337-10DC3F9BC305}" destId="{573BE0B2-8C1A-4782-AF70-3074017B30BE}" srcOrd="0" destOrd="0" presId="urn:microsoft.com/office/officeart/2005/8/layout/hierarchy1"/>
    <dgm:cxn modelId="{D3FBC35F-B9BB-460A-92A9-BDB6F37642BB}" srcId="{0624D4B7-8AD9-4C44-9337-10DC3F9BC305}" destId="{BC82E708-A9CD-4139-929C-1C41B9AA15D7}" srcOrd="3" destOrd="0" parTransId="{E37008FA-1676-4F1C-A79F-311CBAE66637}" sibTransId="{482E86E9-033A-4A68-8A6D-D3381BE3C70A}"/>
    <dgm:cxn modelId="{EB2A8A67-D2E2-4659-BBC5-95BD1092E9AD}" type="presOf" srcId="{2DD5EF7A-0CCE-4279-8EB5-498EA244C25E}" destId="{B31D7E6B-9DF8-4D4D-881C-F7ADE3214F61}" srcOrd="0" destOrd="0" presId="urn:microsoft.com/office/officeart/2005/8/layout/hierarchy1"/>
    <dgm:cxn modelId="{41F4FE7E-41C7-468D-8287-89EF0EC79245}" type="presOf" srcId="{7B5706B7-64AB-4D91-A764-B3ED6AD6B3D7}" destId="{BAEC618F-9DFB-4BA2-8D1A-BF0F6DE9E659}" srcOrd="0" destOrd="0" presId="urn:microsoft.com/office/officeart/2005/8/layout/hierarchy1"/>
    <dgm:cxn modelId="{29403B07-3E90-4683-9DFC-3E6C43FC52FA}" type="presOf" srcId="{285F658E-31C6-4957-BB7F-6CF01DC637F4}" destId="{C1040508-D553-4CD7-A4CF-F1F583E23E48}" srcOrd="0" destOrd="0" presId="urn:microsoft.com/office/officeart/2005/8/layout/hierarchy1"/>
    <dgm:cxn modelId="{77D1B186-BC0C-4EFE-B4FC-5EC20D142FB1}" type="presOf" srcId="{3F9C9AD9-AE42-4D06-B238-F848890DA1F3}" destId="{AB6D4672-1F56-47F2-90ED-F96C7A4FA209}" srcOrd="0" destOrd="0" presId="urn:microsoft.com/office/officeart/2005/8/layout/hierarchy1"/>
    <dgm:cxn modelId="{4821C4B5-FBF5-45CB-BC8F-06BC66BEF68A}" srcId="{0624D4B7-8AD9-4C44-9337-10DC3F9BC305}" destId="{410EC384-2829-4F6A-AB6C-8B9B155D54B7}" srcOrd="2" destOrd="0" parTransId="{2B6B7C8E-3F5F-471B-B672-1D28F5610C98}" sibTransId="{07C96EEE-D2B9-45DA-A42B-F4CA0D85376D}"/>
    <dgm:cxn modelId="{7FC49600-4871-44F2-B0EB-31B7BEFEA2D3}" type="presOf" srcId="{B15050DA-F932-4534-82C9-4308F34F6FD8}" destId="{029588A8-C40A-4D6C-A895-B1355DB00E60}" srcOrd="0" destOrd="0" presId="urn:microsoft.com/office/officeart/2005/8/layout/hierarchy1"/>
    <dgm:cxn modelId="{0A15FC7A-17D0-4A1B-9A83-3611804EA992}" type="presOf" srcId="{CDD15407-F8FB-4B07-B890-FD5D06B9CD1E}" destId="{F148E5CA-8F56-48A4-9799-50FA7EFE2B5C}" srcOrd="0" destOrd="0" presId="urn:microsoft.com/office/officeart/2005/8/layout/hierarchy1"/>
    <dgm:cxn modelId="{C0F5A905-6ED8-4862-98D9-2F51BBF1595C}" srcId="{18D794D8-0045-4EB9-8C47-CB0E12C77E4C}" destId="{7B5706B7-64AB-4D91-A764-B3ED6AD6B3D7}" srcOrd="0" destOrd="0" parTransId="{D6239094-1807-4C4A-BF69-54D7239AC691}" sibTransId="{37D1C718-C3CA-4572-B9EA-DE24CC9906B6}"/>
    <dgm:cxn modelId="{D1BE5E84-E980-434B-B3DA-75A1BE2F9768}" type="presOf" srcId="{410EC384-2829-4F6A-AB6C-8B9B155D54B7}" destId="{7270D314-470A-43C3-8A91-51EE62637AFB}" srcOrd="0" destOrd="0" presId="urn:microsoft.com/office/officeart/2005/8/layout/hierarchy1"/>
    <dgm:cxn modelId="{8ECB2131-FC8C-4A59-8689-62F8B0075719}" type="presOf" srcId="{B02034B2-A71C-4B1C-9F97-23EBF9F20A2B}" destId="{AFC8A511-2F6D-4CCC-A26B-EFC926690BC6}" srcOrd="0" destOrd="0" presId="urn:microsoft.com/office/officeart/2005/8/layout/hierarchy1"/>
    <dgm:cxn modelId="{24A6CE79-BBA7-439C-BBF4-5E91CE3F3991}" srcId="{4656D75D-47BD-4855-802B-207F58CEFA8B}" destId="{B02034B2-A71C-4B1C-9F97-23EBF9F20A2B}" srcOrd="0" destOrd="0" parTransId="{E9B5A9BD-EAF3-496F-8F75-D8DB45FC3902}" sibTransId="{C8E9E2BF-16B0-4F8C-A595-11771B85EFB5}"/>
    <dgm:cxn modelId="{B44ADEFE-C184-465F-955D-49ABC95C4D8C}" srcId="{0624D4B7-8AD9-4C44-9337-10DC3F9BC305}" destId="{98C1F4F6-13A5-4FA8-9534-6CA012F57DD4}" srcOrd="1" destOrd="0" parTransId="{F2433C05-326A-4345-910D-207C200B9690}" sibTransId="{3156B6FF-1D90-446D-80D6-472849940836}"/>
    <dgm:cxn modelId="{FBD454F6-0649-4E20-947B-9CBED662421D}" srcId="{7B5706B7-64AB-4D91-A764-B3ED6AD6B3D7}" destId="{4CF8FB97-3F5A-40BE-A8C6-213F53D7B364}" srcOrd="0" destOrd="0" parTransId="{CDD15407-F8FB-4B07-B890-FD5D06B9CD1E}" sibTransId="{172F4956-7A6F-4B03-928A-104E69479D84}"/>
    <dgm:cxn modelId="{FAFEC13F-451A-4D5E-AD70-6F7066F71102}" srcId="{0624D4B7-8AD9-4C44-9337-10DC3F9BC305}" destId="{1FD282F2-AEBB-4A54-92CB-7C348DCEED2A}" srcOrd="0" destOrd="0" parTransId="{2DD5EF7A-0CCE-4279-8EB5-498EA244C25E}" sibTransId="{171D2D9B-6FB3-4C41-9222-566B79CCDEA1}"/>
    <dgm:cxn modelId="{B5981649-71BB-4252-B857-8BE9171D5D1C}" srcId="{B02034B2-A71C-4B1C-9F97-23EBF9F20A2B}" destId="{0624D4B7-8AD9-4C44-9337-10DC3F9BC305}" srcOrd="0" destOrd="0" parTransId="{0CA0FD09-553E-46EE-AF9D-7AEAB93F1471}" sibTransId="{0D094355-9891-4989-AE30-41C36B92A186}"/>
    <dgm:cxn modelId="{2DFF9335-B08E-4650-99C3-DB6B1C55F9B2}" type="presOf" srcId="{1FD282F2-AEBB-4A54-92CB-7C348DCEED2A}" destId="{CE5DB2C2-6394-4A33-95BF-8A8328B98959}" srcOrd="0" destOrd="0" presId="urn:microsoft.com/office/officeart/2005/8/layout/hierarchy1"/>
    <dgm:cxn modelId="{D84BBAFB-71AF-4BB9-8E56-392DA07A8862}" type="presOf" srcId="{D6239094-1807-4C4A-BF69-54D7239AC691}" destId="{BEA1E21A-6CA5-4D46-BEA5-354BC0675CB6}" srcOrd="0" destOrd="0" presId="urn:microsoft.com/office/officeart/2005/8/layout/hierarchy1"/>
    <dgm:cxn modelId="{C8214DE3-5B5E-40AE-ADBF-EE7129DEFD8F}" type="presOf" srcId="{18D794D8-0045-4EB9-8C47-CB0E12C77E4C}" destId="{607783A9-71B4-445D-A1EC-ACA29AB4DA88}" srcOrd="0" destOrd="0" presId="urn:microsoft.com/office/officeart/2005/8/layout/hierarchy1"/>
    <dgm:cxn modelId="{AD9A1DF5-80C8-4EF9-8D0F-ED16D06D3B7C}" type="presOf" srcId="{E37008FA-1676-4F1C-A79F-311CBAE66637}" destId="{714F2D1C-B8FC-4023-B868-E1C67BA810B4}" srcOrd="0" destOrd="0" presId="urn:microsoft.com/office/officeart/2005/8/layout/hierarchy1"/>
    <dgm:cxn modelId="{9DB9813D-A525-48C6-87DA-79CDEB50DD2E}" srcId="{7B5706B7-64AB-4D91-A764-B3ED6AD6B3D7}" destId="{B15050DA-F932-4534-82C9-4308F34F6FD8}" srcOrd="1" destOrd="0" parTransId="{3F9C9AD9-AE42-4D06-B238-F848890DA1F3}" sibTransId="{D1D79877-ADB0-4C51-9DE4-31C4C3D77F4A}"/>
    <dgm:cxn modelId="{C6D49696-8290-4253-9D70-4E250F3316DF}" srcId="{B02034B2-A71C-4B1C-9F97-23EBF9F20A2B}" destId="{18D794D8-0045-4EB9-8C47-CB0E12C77E4C}" srcOrd="1" destOrd="0" parTransId="{285F658E-31C6-4957-BB7F-6CF01DC637F4}" sibTransId="{E7A6BFA6-60D4-4D2C-8C1D-09913E683049}"/>
    <dgm:cxn modelId="{E26BDA8A-571C-489D-9044-DBA95F04C894}" type="presOf" srcId="{2B6B7C8E-3F5F-471B-B672-1D28F5610C98}" destId="{BE260A7A-1232-41E6-99B1-866E747939CC}" srcOrd="0" destOrd="0" presId="urn:microsoft.com/office/officeart/2005/8/layout/hierarchy1"/>
    <dgm:cxn modelId="{64F03CA0-D691-4A54-AFC5-490EC40ED158}" type="presOf" srcId="{BC82E708-A9CD-4139-929C-1C41B9AA15D7}" destId="{3753DFE7-F4FF-40FC-A60F-B85F5B10A156}" srcOrd="0" destOrd="0" presId="urn:microsoft.com/office/officeart/2005/8/layout/hierarchy1"/>
    <dgm:cxn modelId="{5E6AC166-057A-4FCB-8ADE-CC1D8B82AF36}" type="presOf" srcId="{F2433C05-326A-4345-910D-207C200B9690}" destId="{0C97A0DC-BD94-4554-B9E8-ECD46DF7A59E}" srcOrd="0" destOrd="0" presId="urn:microsoft.com/office/officeart/2005/8/layout/hierarchy1"/>
    <dgm:cxn modelId="{CA8F7EE0-8D9B-4F2B-A976-9319FAE9DC61}" type="presParOf" srcId="{848EFE03-D5BD-4162-BFB5-E264AEDB65E1}" destId="{3C87A847-FD7E-4971-BF31-0C9197DB6522}" srcOrd="0" destOrd="0" presId="urn:microsoft.com/office/officeart/2005/8/layout/hierarchy1"/>
    <dgm:cxn modelId="{7681F601-1A6F-4B21-9AC4-6CEC9887F5E6}" type="presParOf" srcId="{3C87A847-FD7E-4971-BF31-0C9197DB6522}" destId="{15953485-F72E-4B6F-9287-DA54BB0537FC}" srcOrd="0" destOrd="0" presId="urn:microsoft.com/office/officeart/2005/8/layout/hierarchy1"/>
    <dgm:cxn modelId="{8BE47010-AFCC-4910-8B65-BBCD49705A93}" type="presParOf" srcId="{15953485-F72E-4B6F-9287-DA54BB0537FC}" destId="{A798CA61-B75D-408E-88B5-71BB04A25F58}" srcOrd="0" destOrd="0" presId="urn:microsoft.com/office/officeart/2005/8/layout/hierarchy1"/>
    <dgm:cxn modelId="{F84E2ABA-6390-42FD-BDD8-555BCF2107BD}" type="presParOf" srcId="{15953485-F72E-4B6F-9287-DA54BB0537FC}" destId="{AFC8A511-2F6D-4CCC-A26B-EFC926690BC6}" srcOrd="1" destOrd="0" presId="urn:microsoft.com/office/officeart/2005/8/layout/hierarchy1"/>
    <dgm:cxn modelId="{D294DEF0-AFC3-495D-85F2-A911602EA844}" type="presParOf" srcId="{3C87A847-FD7E-4971-BF31-0C9197DB6522}" destId="{D5125404-EF95-4EDD-876A-8E9344843358}" srcOrd="1" destOrd="0" presId="urn:microsoft.com/office/officeart/2005/8/layout/hierarchy1"/>
    <dgm:cxn modelId="{DAEB6A8B-EA20-424C-AD66-0E4F26CC5E10}" type="presParOf" srcId="{D5125404-EF95-4EDD-876A-8E9344843358}" destId="{D6F715CC-948F-4C04-AF88-25834DA93356}" srcOrd="0" destOrd="0" presId="urn:microsoft.com/office/officeart/2005/8/layout/hierarchy1"/>
    <dgm:cxn modelId="{A4BF2753-D129-4E9E-A0CB-FC86B8E7A02C}" type="presParOf" srcId="{D5125404-EF95-4EDD-876A-8E9344843358}" destId="{661916CE-0F94-4E2A-969A-AC996B9C3EC0}" srcOrd="1" destOrd="0" presId="urn:microsoft.com/office/officeart/2005/8/layout/hierarchy1"/>
    <dgm:cxn modelId="{DCEACF18-E357-4539-B941-CC695C187285}" type="presParOf" srcId="{661916CE-0F94-4E2A-969A-AC996B9C3EC0}" destId="{2C0F554C-0E2F-42B2-96CC-961B9AA7F572}" srcOrd="0" destOrd="0" presId="urn:microsoft.com/office/officeart/2005/8/layout/hierarchy1"/>
    <dgm:cxn modelId="{A90ADD80-8923-458E-B748-0D04C60F566B}" type="presParOf" srcId="{2C0F554C-0E2F-42B2-96CC-961B9AA7F572}" destId="{B4E40E41-A752-448F-8DF5-181ADD5F90D6}" srcOrd="0" destOrd="0" presId="urn:microsoft.com/office/officeart/2005/8/layout/hierarchy1"/>
    <dgm:cxn modelId="{D2C4BDB6-3BFB-4AF6-B29B-CFC0942EA957}" type="presParOf" srcId="{2C0F554C-0E2F-42B2-96CC-961B9AA7F572}" destId="{573BE0B2-8C1A-4782-AF70-3074017B30BE}" srcOrd="1" destOrd="0" presId="urn:microsoft.com/office/officeart/2005/8/layout/hierarchy1"/>
    <dgm:cxn modelId="{CB3EE218-D744-47F8-BB6A-ABF58EAB8B39}" type="presParOf" srcId="{661916CE-0F94-4E2A-969A-AC996B9C3EC0}" destId="{F5933A5E-575C-4573-8526-163880685A8E}" srcOrd="1" destOrd="0" presId="urn:microsoft.com/office/officeart/2005/8/layout/hierarchy1"/>
    <dgm:cxn modelId="{0A5B862E-CB46-4777-8E74-215BB7908C58}" type="presParOf" srcId="{F5933A5E-575C-4573-8526-163880685A8E}" destId="{B31D7E6B-9DF8-4D4D-881C-F7ADE3214F61}" srcOrd="0" destOrd="0" presId="urn:microsoft.com/office/officeart/2005/8/layout/hierarchy1"/>
    <dgm:cxn modelId="{1BF0307D-D153-4546-8893-5B181B1353DA}" type="presParOf" srcId="{F5933A5E-575C-4573-8526-163880685A8E}" destId="{182334DC-73A3-4059-945D-902548799AA3}" srcOrd="1" destOrd="0" presId="urn:microsoft.com/office/officeart/2005/8/layout/hierarchy1"/>
    <dgm:cxn modelId="{2BE4E0C9-57A8-4541-BD65-9BD4E07E3420}" type="presParOf" srcId="{182334DC-73A3-4059-945D-902548799AA3}" destId="{06FBBBE9-2401-4A12-830A-300941E6165A}" srcOrd="0" destOrd="0" presId="urn:microsoft.com/office/officeart/2005/8/layout/hierarchy1"/>
    <dgm:cxn modelId="{E87289EC-335A-41C8-ABCC-0A696FFE5264}" type="presParOf" srcId="{06FBBBE9-2401-4A12-830A-300941E6165A}" destId="{7F211241-F646-45C9-B47B-33F28B8F1E4F}" srcOrd="0" destOrd="0" presId="urn:microsoft.com/office/officeart/2005/8/layout/hierarchy1"/>
    <dgm:cxn modelId="{2B432715-737B-42C0-B457-5F84D540D348}" type="presParOf" srcId="{06FBBBE9-2401-4A12-830A-300941E6165A}" destId="{CE5DB2C2-6394-4A33-95BF-8A8328B98959}" srcOrd="1" destOrd="0" presId="urn:microsoft.com/office/officeart/2005/8/layout/hierarchy1"/>
    <dgm:cxn modelId="{59B312E5-A797-4177-8F27-AEA98A8DEC8A}" type="presParOf" srcId="{182334DC-73A3-4059-945D-902548799AA3}" destId="{A7092E83-6EFF-46B0-A600-F4BF0EF0C803}" srcOrd="1" destOrd="0" presId="urn:microsoft.com/office/officeart/2005/8/layout/hierarchy1"/>
    <dgm:cxn modelId="{5CB6065A-BD9E-4AF1-BA56-0E005332A64C}" type="presParOf" srcId="{F5933A5E-575C-4573-8526-163880685A8E}" destId="{0C97A0DC-BD94-4554-B9E8-ECD46DF7A59E}" srcOrd="2" destOrd="0" presId="urn:microsoft.com/office/officeart/2005/8/layout/hierarchy1"/>
    <dgm:cxn modelId="{272C6382-7600-4859-AA25-D55B84453E34}" type="presParOf" srcId="{F5933A5E-575C-4573-8526-163880685A8E}" destId="{AD411C70-2E21-445F-9007-F9DEB9C9D68B}" srcOrd="3" destOrd="0" presId="urn:microsoft.com/office/officeart/2005/8/layout/hierarchy1"/>
    <dgm:cxn modelId="{F23BF3B6-86BB-4A90-A8CE-1BE6216ABDE9}" type="presParOf" srcId="{AD411C70-2E21-445F-9007-F9DEB9C9D68B}" destId="{B37D83B0-A6D3-45E8-9007-CF46D212E874}" srcOrd="0" destOrd="0" presId="urn:microsoft.com/office/officeart/2005/8/layout/hierarchy1"/>
    <dgm:cxn modelId="{8EBDEA2A-363C-48A2-8A59-37F1525912A8}" type="presParOf" srcId="{B37D83B0-A6D3-45E8-9007-CF46D212E874}" destId="{921F4CA1-0C1F-4D1D-8B83-E833F1052940}" srcOrd="0" destOrd="0" presId="urn:microsoft.com/office/officeart/2005/8/layout/hierarchy1"/>
    <dgm:cxn modelId="{B870291D-949D-4377-8733-4F19A9F664D8}" type="presParOf" srcId="{B37D83B0-A6D3-45E8-9007-CF46D212E874}" destId="{D205DBBB-CBFA-429C-B971-A113C163B8B4}" srcOrd="1" destOrd="0" presId="urn:microsoft.com/office/officeart/2005/8/layout/hierarchy1"/>
    <dgm:cxn modelId="{F69D1A33-385D-44AD-AF39-FFBECD3B6E9F}" type="presParOf" srcId="{AD411C70-2E21-445F-9007-F9DEB9C9D68B}" destId="{F3BBD341-C6A0-45AD-93A4-4C5FDEC59289}" srcOrd="1" destOrd="0" presId="urn:microsoft.com/office/officeart/2005/8/layout/hierarchy1"/>
    <dgm:cxn modelId="{75F88C7B-41DD-47F8-B7E2-067F2CF99652}" type="presParOf" srcId="{F5933A5E-575C-4573-8526-163880685A8E}" destId="{BE260A7A-1232-41E6-99B1-866E747939CC}" srcOrd="4" destOrd="0" presId="urn:microsoft.com/office/officeart/2005/8/layout/hierarchy1"/>
    <dgm:cxn modelId="{DCB34B41-AEAF-41FC-8C16-F84497995396}" type="presParOf" srcId="{F5933A5E-575C-4573-8526-163880685A8E}" destId="{2D36882B-74DF-4E75-9295-1CCC264EF66A}" srcOrd="5" destOrd="0" presId="urn:microsoft.com/office/officeart/2005/8/layout/hierarchy1"/>
    <dgm:cxn modelId="{D5FE1961-B2FD-49EF-A482-44B1D7446516}" type="presParOf" srcId="{2D36882B-74DF-4E75-9295-1CCC264EF66A}" destId="{AFF034EB-94BE-4A41-9DBC-61B939720A0A}" srcOrd="0" destOrd="0" presId="urn:microsoft.com/office/officeart/2005/8/layout/hierarchy1"/>
    <dgm:cxn modelId="{542F2960-8D02-44C8-8971-D445664AE1C4}" type="presParOf" srcId="{AFF034EB-94BE-4A41-9DBC-61B939720A0A}" destId="{59AC2E92-64BB-4493-BE8D-43F2F2C28831}" srcOrd="0" destOrd="0" presId="urn:microsoft.com/office/officeart/2005/8/layout/hierarchy1"/>
    <dgm:cxn modelId="{8BBEAE08-7172-4903-AEB4-6FAA216A3608}" type="presParOf" srcId="{AFF034EB-94BE-4A41-9DBC-61B939720A0A}" destId="{7270D314-470A-43C3-8A91-51EE62637AFB}" srcOrd="1" destOrd="0" presId="urn:microsoft.com/office/officeart/2005/8/layout/hierarchy1"/>
    <dgm:cxn modelId="{601CDA6C-1BFC-4C70-ACCF-6159BFCE7D48}" type="presParOf" srcId="{2D36882B-74DF-4E75-9295-1CCC264EF66A}" destId="{DE44C25B-CAD9-4956-B57A-88D2DB58ABDA}" srcOrd="1" destOrd="0" presId="urn:microsoft.com/office/officeart/2005/8/layout/hierarchy1"/>
    <dgm:cxn modelId="{C730FDAD-157E-4CAC-A4A4-FF88F6920F5D}" type="presParOf" srcId="{F5933A5E-575C-4573-8526-163880685A8E}" destId="{714F2D1C-B8FC-4023-B868-E1C67BA810B4}" srcOrd="6" destOrd="0" presId="urn:microsoft.com/office/officeart/2005/8/layout/hierarchy1"/>
    <dgm:cxn modelId="{C5158317-3BB5-4655-B40E-ED3100420615}" type="presParOf" srcId="{F5933A5E-575C-4573-8526-163880685A8E}" destId="{561A9D5C-D6B1-4537-928F-CBB7DCF9E627}" srcOrd="7" destOrd="0" presId="urn:microsoft.com/office/officeart/2005/8/layout/hierarchy1"/>
    <dgm:cxn modelId="{48E28266-5469-4390-82A1-1539DB62D3F8}" type="presParOf" srcId="{561A9D5C-D6B1-4537-928F-CBB7DCF9E627}" destId="{93849425-B480-41C8-AEC2-479EA95FD9BE}" srcOrd="0" destOrd="0" presId="urn:microsoft.com/office/officeart/2005/8/layout/hierarchy1"/>
    <dgm:cxn modelId="{075BAC02-837A-40BE-9EED-954E8FC0CE4F}" type="presParOf" srcId="{93849425-B480-41C8-AEC2-479EA95FD9BE}" destId="{354AF39D-EB5B-45CE-976A-4257E65453D8}" srcOrd="0" destOrd="0" presId="urn:microsoft.com/office/officeart/2005/8/layout/hierarchy1"/>
    <dgm:cxn modelId="{28F7F704-0C28-4F92-A3E2-CB1142024C5D}" type="presParOf" srcId="{93849425-B480-41C8-AEC2-479EA95FD9BE}" destId="{3753DFE7-F4FF-40FC-A60F-B85F5B10A156}" srcOrd="1" destOrd="0" presId="urn:microsoft.com/office/officeart/2005/8/layout/hierarchy1"/>
    <dgm:cxn modelId="{35EB3DD0-875A-4390-AE61-9CD87B306CF4}" type="presParOf" srcId="{561A9D5C-D6B1-4537-928F-CBB7DCF9E627}" destId="{0C70F991-3FC8-4AB2-B27A-B8E26FA99105}" srcOrd="1" destOrd="0" presId="urn:microsoft.com/office/officeart/2005/8/layout/hierarchy1"/>
    <dgm:cxn modelId="{691F4FDB-621A-4414-BDE9-13ADD1BD5681}" type="presParOf" srcId="{D5125404-EF95-4EDD-876A-8E9344843358}" destId="{C1040508-D553-4CD7-A4CF-F1F583E23E48}" srcOrd="2" destOrd="0" presId="urn:microsoft.com/office/officeart/2005/8/layout/hierarchy1"/>
    <dgm:cxn modelId="{31FAEE5C-E9DC-47D1-8B4F-DF106ADFBC6E}" type="presParOf" srcId="{D5125404-EF95-4EDD-876A-8E9344843358}" destId="{89EDAFF6-332C-4F45-8767-4719BE4E5EBB}" srcOrd="3" destOrd="0" presId="urn:microsoft.com/office/officeart/2005/8/layout/hierarchy1"/>
    <dgm:cxn modelId="{E5D58871-89DC-44FA-A06A-01541279110D}" type="presParOf" srcId="{89EDAFF6-332C-4F45-8767-4719BE4E5EBB}" destId="{B872F7EF-04B9-4D89-B02B-C22E709DD848}" srcOrd="0" destOrd="0" presId="urn:microsoft.com/office/officeart/2005/8/layout/hierarchy1"/>
    <dgm:cxn modelId="{D88979A6-1EDD-46BB-8B6D-D4E55ED5D5C3}" type="presParOf" srcId="{B872F7EF-04B9-4D89-B02B-C22E709DD848}" destId="{F6CAF5B9-1934-42D8-A012-6F5DED5CEEE5}" srcOrd="0" destOrd="0" presId="urn:microsoft.com/office/officeart/2005/8/layout/hierarchy1"/>
    <dgm:cxn modelId="{B7A03D9B-B820-4033-A8CB-B76D7D8C114B}" type="presParOf" srcId="{B872F7EF-04B9-4D89-B02B-C22E709DD848}" destId="{607783A9-71B4-445D-A1EC-ACA29AB4DA88}" srcOrd="1" destOrd="0" presId="urn:microsoft.com/office/officeart/2005/8/layout/hierarchy1"/>
    <dgm:cxn modelId="{E41174B1-74F0-4FC5-B713-D603671189D3}" type="presParOf" srcId="{89EDAFF6-332C-4F45-8767-4719BE4E5EBB}" destId="{4D52E657-30D9-4E6C-943D-31B8D6B4DC63}" srcOrd="1" destOrd="0" presId="urn:microsoft.com/office/officeart/2005/8/layout/hierarchy1"/>
    <dgm:cxn modelId="{9150F1D3-97D1-4908-9F6C-C0333CD02C34}" type="presParOf" srcId="{4D52E657-30D9-4E6C-943D-31B8D6B4DC63}" destId="{BEA1E21A-6CA5-4D46-BEA5-354BC0675CB6}" srcOrd="0" destOrd="0" presId="urn:microsoft.com/office/officeart/2005/8/layout/hierarchy1"/>
    <dgm:cxn modelId="{E0536D2C-DBCF-494C-8A6D-34FCACF9DC26}" type="presParOf" srcId="{4D52E657-30D9-4E6C-943D-31B8D6B4DC63}" destId="{48B221A4-40DF-4A2F-8C06-EEBD64C1B408}" srcOrd="1" destOrd="0" presId="urn:microsoft.com/office/officeart/2005/8/layout/hierarchy1"/>
    <dgm:cxn modelId="{263C6F18-9C43-4C52-8300-3037B2684955}" type="presParOf" srcId="{48B221A4-40DF-4A2F-8C06-EEBD64C1B408}" destId="{66126B69-C457-4AF7-B0E7-0F5773F8C6D8}" srcOrd="0" destOrd="0" presId="urn:microsoft.com/office/officeart/2005/8/layout/hierarchy1"/>
    <dgm:cxn modelId="{AF8EA63E-A75E-4E45-9C01-6A26BEB4C75C}" type="presParOf" srcId="{66126B69-C457-4AF7-B0E7-0F5773F8C6D8}" destId="{2177814F-F9A9-4459-8305-5E45365DE850}" srcOrd="0" destOrd="0" presId="urn:microsoft.com/office/officeart/2005/8/layout/hierarchy1"/>
    <dgm:cxn modelId="{F00F84A0-FFC3-46D5-B16B-1972B314871E}" type="presParOf" srcId="{66126B69-C457-4AF7-B0E7-0F5773F8C6D8}" destId="{BAEC618F-9DFB-4BA2-8D1A-BF0F6DE9E659}" srcOrd="1" destOrd="0" presId="urn:microsoft.com/office/officeart/2005/8/layout/hierarchy1"/>
    <dgm:cxn modelId="{250CA21A-02C5-4EB2-AAE4-0BF7AF30FBF3}" type="presParOf" srcId="{48B221A4-40DF-4A2F-8C06-EEBD64C1B408}" destId="{41359115-DDEF-4114-8009-68F6631F3A99}" srcOrd="1" destOrd="0" presId="urn:microsoft.com/office/officeart/2005/8/layout/hierarchy1"/>
    <dgm:cxn modelId="{1FFD0524-F7C5-4ACD-BA36-58B28DE1DABA}" type="presParOf" srcId="{41359115-DDEF-4114-8009-68F6631F3A99}" destId="{F148E5CA-8F56-48A4-9799-50FA7EFE2B5C}" srcOrd="0" destOrd="0" presId="urn:microsoft.com/office/officeart/2005/8/layout/hierarchy1"/>
    <dgm:cxn modelId="{344BB43F-A6FD-4E25-A70A-CBE4D50739BC}" type="presParOf" srcId="{41359115-DDEF-4114-8009-68F6631F3A99}" destId="{7CE0D2A1-C0A1-41C7-BE30-0DE579213970}" srcOrd="1" destOrd="0" presId="urn:microsoft.com/office/officeart/2005/8/layout/hierarchy1"/>
    <dgm:cxn modelId="{4E04F378-1B76-4D17-A6A7-1D761B53AB35}" type="presParOf" srcId="{7CE0D2A1-C0A1-41C7-BE30-0DE579213970}" destId="{804E433D-3F8C-41A8-885D-22BA3FDCB0EF}" srcOrd="0" destOrd="0" presId="urn:microsoft.com/office/officeart/2005/8/layout/hierarchy1"/>
    <dgm:cxn modelId="{C7494472-E649-4EF6-AFEF-A2BA28733A81}" type="presParOf" srcId="{804E433D-3F8C-41A8-885D-22BA3FDCB0EF}" destId="{210700A2-230D-4D03-A344-8F68B0E00EDC}" srcOrd="0" destOrd="0" presId="urn:microsoft.com/office/officeart/2005/8/layout/hierarchy1"/>
    <dgm:cxn modelId="{039EFD4F-8900-489D-A929-F27BB9E9CB42}" type="presParOf" srcId="{804E433D-3F8C-41A8-885D-22BA3FDCB0EF}" destId="{E510A6A1-0C62-4892-8B41-39742566C28A}" srcOrd="1" destOrd="0" presId="urn:microsoft.com/office/officeart/2005/8/layout/hierarchy1"/>
    <dgm:cxn modelId="{6CA586E2-8B1B-4332-9BCF-8FCC2410C05B}" type="presParOf" srcId="{7CE0D2A1-C0A1-41C7-BE30-0DE579213970}" destId="{76658BBA-FA0D-4D76-910A-4B9B9C960C2C}" srcOrd="1" destOrd="0" presId="urn:microsoft.com/office/officeart/2005/8/layout/hierarchy1"/>
    <dgm:cxn modelId="{D97DD9A4-A3CF-4163-9DA4-6350E4F3C1E6}" type="presParOf" srcId="{41359115-DDEF-4114-8009-68F6631F3A99}" destId="{AB6D4672-1F56-47F2-90ED-F96C7A4FA209}" srcOrd="2" destOrd="0" presId="urn:microsoft.com/office/officeart/2005/8/layout/hierarchy1"/>
    <dgm:cxn modelId="{A8164872-F07B-415D-8C02-5E848132DC8B}" type="presParOf" srcId="{41359115-DDEF-4114-8009-68F6631F3A99}" destId="{BCB42BDD-32E2-4687-8B79-896D20718F68}" srcOrd="3" destOrd="0" presId="urn:microsoft.com/office/officeart/2005/8/layout/hierarchy1"/>
    <dgm:cxn modelId="{8E5F5F1D-26A2-4F10-945D-4729821973C9}" type="presParOf" srcId="{BCB42BDD-32E2-4687-8B79-896D20718F68}" destId="{B92AA33D-E913-41BD-A189-F0245F6B3411}" srcOrd="0" destOrd="0" presId="urn:microsoft.com/office/officeart/2005/8/layout/hierarchy1"/>
    <dgm:cxn modelId="{FD23EC77-46E5-4748-BE24-EB0CE75A744E}" type="presParOf" srcId="{B92AA33D-E913-41BD-A189-F0245F6B3411}" destId="{289014EF-466E-426B-A7B5-C9E90C65BA0C}" srcOrd="0" destOrd="0" presId="urn:microsoft.com/office/officeart/2005/8/layout/hierarchy1"/>
    <dgm:cxn modelId="{018D8389-54FA-4A72-A160-722C4343658E}" type="presParOf" srcId="{B92AA33D-E913-41BD-A189-F0245F6B3411}" destId="{029588A8-C40A-4D6C-A895-B1355DB00E60}" srcOrd="1" destOrd="0" presId="urn:microsoft.com/office/officeart/2005/8/layout/hierarchy1"/>
    <dgm:cxn modelId="{B40BC736-F9D4-45E8-AEAA-89E77B3200AA}" type="presParOf" srcId="{BCB42BDD-32E2-4687-8B79-896D20718F68}" destId="{BBD572CB-67CA-48B6-BE48-C76092B61E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hierarchy2" loCatId="hierarchy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dirty="0" smtClean="0"/>
            <a:t>تنوين النصب للكلمة التي آخرها همزة متطرفة على السطر قبلها ساكن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6BFDAC10-1353-4ED2-BB35-D1814B0C876D}">
      <dgm:prSet custT="1"/>
      <dgm:spPr/>
      <dgm:t>
        <a:bodyPr/>
        <a:lstStyle/>
        <a:p>
          <a:pPr rtl="1"/>
          <a:r>
            <a:rPr lang="ar-SA" sz="2800" b="1" dirty="0" smtClean="0"/>
            <a:t>الساكن يوصل بما بعده :</a:t>
          </a:r>
        </a:p>
        <a:p>
          <a:pPr rtl="1"/>
          <a:r>
            <a:rPr lang="ar-SA" sz="2800" b="1" dirty="0" smtClean="0"/>
            <a:t>توضع الهمزة على نبرة وتزاد ألف التنوين</a:t>
          </a:r>
        </a:p>
        <a:p>
          <a:pPr rtl="1"/>
          <a:r>
            <a:rPr lang="ar-SA" sz="2800" b="1" dirty="0" smtClean="0">
              <a:solidFill>
                <a:srgbClr val="FF0000"/>
              </a:solidFill>
            </a:rPr>
            <a:t>دفء &gt; دفئًا</a:t>
          </a:r>
          <a:endParaRPr lang="ar-SA" sz="2800" b="1" dirty="0">
            <a:solidFill>
              <a:srgbClr val="FF0000"/>
            </a:solidFill>
          </a:endParaRPr>
        </a:p>
      </dgm:t>
    </dgm:pt>
    <dgm:pt modelId="{D4139869-F32A-44AC-9DE1-0E82420E0E80}" type="parTrans" cxnId="{E46FC378-84BB-4842-A520-A6E5CE1955CB}">
      <dgm:prSet/>
      <dgm:spPr/>
      <dgm:t>
        <a:bodyPr/>
        <a:lstStyle/>
        <a:p>
          <a:pPr rtl="1"/>
          <a:endParaRPr lang="ar-SA"/>
        </a:p>
      </dgm:t>
    </dgm:pt>
    <dgm:pt modelId="{74560C6C-AC31-4C17-9ACB-38E1751DECC9}" type="sibTrans" cxnId="{E46FC378-84BB-4842-A520-A6E5CE1955CB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 custT="1"/>
      <dgm:spPr/>
      <dgm:t>
        <a:bodyPr/>
        <a:lstStyle/>
        <a:p>
          <a:pPr rtl="1"/>
          <a:r>
            <a:rPr lang="ar-SA" sz="2800" b="1" dirty="0" smtClean="0"/>
            <a:t>الساكن لا يوصل بما بعده :</a:t>
          </a:r>
        </a:p>
        <a:p>
          <a:pPr rtl="1"/>
          <a:r>
            <a:rPr lang="ar-SA" sz="2800" b="1" dirty="0" smtClean="0"/>
            <a:t>تبقى الهمزة على السطر وتزاد ألف التنوين </a:t>
          </a:r>
        </a:p>
        <a:p>
          <a:pPr rtl="1"/>
          <a:r>
            <a:rPr lang="ar-SA" sz="2800" b="1" dirty="0" smtClean="0">
              <a:solidFill>
                <a:srgbClr val="FF0000"/>
              </a:solidFill>
            </a:rPr>
            <a:t>جزء &gt; جزءًا</a:t>
          </a:r>
          <a:endParaRPr lang="ar-SA" sz="1400" b="1" dirty="0" smtClean="0">
            <a:solidFill>
              <a:srgbClr val="FF0000"/>
            </a:solidFill>
          </a:endParaRPr>
        </a:p>
        <a:p>
          <a:pPr rtl="1"/>
          <a:endParaRPr lang="ar-SA" sz="1100" b="1" dirty="0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9ABCAB66-6952-455C-89C4-E0B37A34A1B9}" type="pres">
      <dgm:prSet presAssocID="{4656D75D-47BD-4855-802B-207F58CEFA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F2310CF-7349-481A-B4E3-02656F7DBE2E}" type="pres">
      <dgm:prSet presAssocID="{5C28AC9F-0360-4C76-A47D-4A557576A335}" presName="root1" presStyleCnt="0"/>
      <dgm:spPr/>
      <dgm:t>
        <a:bodyPr/>
        <a:lstStyle/>
        <a:p>
          <a:pPr rtl="1"/>
          <a:endParaRPr lang="ar-SA"/>
        </a:p>
      </dgm:t>
    </dgm:pt>
    <dgm:pt modelId="{3E66FFFD-248A-4999-A26D-1357818790DE}" type="pres">
      <dgm:prSet presAssocID="{5C28AC9F-0360-4C76-A47D-4A557576A335}" presName="LevelOneTextNode" presStyleLbl="node0" presStyleIdx="0" presStyleCnt="1" custScaleY="40372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32D99F9-6DAB-447C-AF16-A56218CB23FB}" type="pres">
      <dgm:prSet presAssocID="{5C28AC9F-0360-4C76-A47D-4A557576A335}" presName="level2hierChild" presStyleCnt="0"/>
      <dgm:spPr/>
      <dgm:t>
        <a:bodyPr/>
        <a:lstStyle/>
        <a:p>
          <a:pPr rtl="1"/>
          <a:endParaRPr lang="ar-SA"/>
        </a:p>
      </dgm:t>
    </dgm:pt>
    <dgm:pt modelId="{177D9DA7-8B30-4018-90EC-F0BA7644EB16}" type="pres">
      <dgm:prSet presAssocID="{285F658E-31C6-4957-BB7F-6CF01DC637F4}" presName="conn2-1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9870044E-B611-428D-8717-C30D965B470C}" type="pres">
      <dgm:prSet presAssocID="{285F658E-31C6-4957-BB7F-6CF01DC637F4}" presName="connTx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442FE96D-03AB-4AC4-BAA5-0512E6F8076A}" type="pres">
      <dgm:prSet presAssocID="{18D794D8-0045-4EB9-8C47-CB0E12C77E4C}" presName="root2" presStyleCnt="0"/>
      <dgm:spPr/>
      <dgm:t>
        <a:bodyPr/>
        <a:lstStyle/>
        <a:p>
          <a:pPr rtl="1"/>
          <a:endParaRPr lang="ar-SA"/>
        </a:p>
      </dgm:t>
    </dgm:pt>
    <dgm:pt modelId="{6B8216AF-6919-4400-BEDF-E25A084A6C8B}" type="pres">
      <dgm:prSet presAssocID="{18D794D8-0045-4EB9-8C47-CB0E12C77E4C}" presName="LevelTwoTextNode" presStyleLbl="asst0" presStyleIdx="0" presStyleCnt="1" custScaleY="28460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D910DE8-5276-4358-8D26-F55F1157968F}" type="pres">
      <dgm:prSet presAssocID="{18D794D8-0045-4EB9-8C47-CB0E12C77E4C}" presName="level3hierChild" presStyleCnt="0"/>
      <dgm:spPr/>
      <dgm:t>
        <a:bodyPr/>
        <a:lstStyle/>
        <a:p>
          <a:pPr rtl="1"/>
          <a:endParaRPr lang="ar-SA"/>
        </a:p>
      </dgm:t>
    </dgm:pt>
    <dgm:pt modelId="{85A2F137-535C-4B0A-BEFF-4C049B4AD5F0}" type="pres">
      <dgm:prSet presAssocID="{D4139869-F32A-44AC-9DE1-0E82420E0E80}" presName="conn2-1" presStyleLbl="parChTrans1D3" presStyleIdx="0" presStyleCnt="1"/>
      <dgm:spPr/>
      <dgm:t>
        <a:bodyPr/>
        <a:lstStyle/>
        <a:p>
          <a:pPr rtl="1"/>
          <a:endParaRPr lang="ar-SA"/>
        </a:p>
      </dgm:t>
    </dgm:pt>
    <dgm:pt modelId="{CDF9D81D-90FF-4604-8A30-FE7C60AD8B60}" type="pres">
      <dgm:prSet presAssocID="{D4139869-F32A-44AC-9DE1-0E82420E0E80}" presName="connTx" presStyleLbl="parChTrans1D3" presStyleIdx="0" presStyleCnt="1"/>
      <dgm:spPr/>
      <dgm:t>
        <a:bodyPr/>
        <a:lstStyle/>
        <a:p>
          <a:pPr rtl="1"/>
          <a:endParaRPr lang="ar-SA"/>
        </a:p>
      </dgm:t>
    </dgm:pt>
    <dgm:pt modelId="{10CE7FA1-E06C-4E8C-AA81-18120C476420}" type="pres">
      <dgm:prSet presAssocID="{6BFDAC10-1353-4ED2-BB35-D1814B0C876D}" presName="root2" presStyleCnt="0"/>
      <dgm:spPr/>
    </dgm:pt>
    <dgm:pt modelId="{CD911C70-21A3-41EA-A1A1-38A142077DAF}" type="pres">
      <dgm:prSet presAssocID="{6BFDAC10-1353-4ED2-BB35-D1814B0C876D}" presName="LevelTwoTextNode" presStyleLbl="node3" presStyleIdx="0" presStyleCnt="1" custScaleY="284606" custLinFactNeighborX="-3972" custLinFactNeighborY="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DFF0F65-F4E1-4E83-BC33-AD0A84879698}" type="pres">
      <dgm:prSet presAssocID="{6BFDAC10-1353-4ED2-BB35-D1814B0C876D}" presName="level3hierChild" presStyleCnt="0"/>
      <dgm:spPr/>
    </dgm:pt>
  </dgm:ptLst>
  <dgm:cxnLst>
    <dgm:cxn modelId="{3ACE4F94-5F00-4BE4-84FE-BD48348CE1C4}" type="presOf" srcId="{18D794D8-0045-4EB9-8C47-CB0E12C77E4C}" destId="{6B8216AF-6919-4400-BEDF-E25A084A6C8B}" srcOrd="0" destOrd="0" presId="urn:microsoft.com/office/officeart/2005/8/layout/hierarchy2"/>
    <dgm:cxn modelId="{E97C2F07-3567-43BB-B363-DD130D3771D9}" type="presOf" srcId="{D4139869-F32A-44AC-9DE1-0E82420E0E80}" destId="{CDF9D81D-90FF-4604-8A30-FE7C60AD8B60}" srcOrd="1" destOrd="0" presId="urn:microsoft.com/office/officeart/2005/8/layout/hierarchy2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F8908F21-77DC-476B-8FBB-ED4F76317B41}" type="presOf" srcId="{4656D75D-47BD-4855-802B-207F58CEFA8B}" destId="{9ABCAB66-6952-455C-89C4-E0B37A34A1B9}" srcOrd="0" destOrd="0" presId="urn:microsoft.com/office/officeart/2005/8/layout/hierarchy2"/>
    <dgm:cxn modelId="{C6D49696-8290-4253-9D70-4E250F3316DF}" srcId="{5C28AC9F-0360-4C76-A47D-4A557576A335}" destId="{18D794D8-0045-4EB9-8C47-CB0E12C77E4C}" srcOrd="0" destOrd="0" parTransId="{285F658E-31C6-4957-BB7F-6CF01DC637F4}" sibTransId="{E7A6BFA6-60D4-4D2C-8C1D-09913E683049}"/>
    <dgm:cxn modelId="{A99DC3BC-2975-4A60-ABA6-789324D49FE1}" type="presOf" srcId="{5C28AC9F-0360-4C76-A47D-4A557576A335}" destId="{3E66FFFD-248A-4999-A26D-1357818790DE}" srcOrd="0" destOrd="0" presId="urn:microsoft.com/office/officeart/2005/8/layout/hierarchy2"/>
    <dgm:cxn modelId="{4591F4B9-7C24-445E-ABE4-335ECE98C083}" type="presOf" srcId="{285F658E-31C6-4957-BB7F-6CF01DC637F4}" destId="{9870044E-B611-428D-8717-C30D965B470C}" srcOrd="1" destOrd="0" presId="urn:microsoft.com/office/officeart/2005/8/layout/hierarchy2"/>
    <dgm:cxn modelId="{E46FC378-84BB-4842-A520-A6E5CE1955CB}" srcId="{18D794D8-0045-4EB9-8C47-CB0E12C77E4C}" destId="{6BFDAC10-1353-4ED2-BB35-D1814B0C876D}" srcOrd="0" destOrd="0" parTransId="{D4139869-F32A-44AC-9DE1-0E82420E0E80}" sibTransId="{74560C6C-AC31-4C17-9ACB-38E1751DECC9}"/>
    <dgm:cxn modelId="{3F03D0F9-73C4-4CC5-9EA4-9A5CB66224B8}" type="presOf" srcId="{285F658E-31C6-4957-BB7F-6CF01DC637F4}" destId="{177D9DA7-8B30-4018-90EC-F0BA7644EB16}" srcOrd="0" destOrd="0" presId="urn:microsoft.com/office/officeart/2005/8/layout/hierarchy2"/>
    <dgm:cxn modelId="{3788AC66-B5B0-4890-896A-2322E3E4351B}" type="presOf" srcId="{6BFDAC10-1353-4ED2-BB35-D1814B0C876D}" destId="{CD911C70-21A3-41EA-A1A1-38A142077DAF}" srcOrd="0" destOrd="0" presId="urn:microsoft.com/office/officeart/2005/8/layout/hierarchy2"/>
    <dgm:cxn modelId="{E3CD9629-FCC7-42D5-95B6-D032C61EEE15}" type="presOf" srcId="{D4139869-F32A-44AC-9DE1-0E82420E0E80}" destId="{85A2F137-535C-4B0A-BEFF-4C049B4AD5F0}" srcOrd="0" destOrd="0" presId="urn:microsoft.com/office/officeart/2005/8/layout/hierarchy2"/>
    <dgm:cxn modelId="{9FC46F69-746F-436C-9EF1-13A067203FCD}" type="presParOf" srcId="{9ABCAB66-6952-455C-89C4-E0B37A34A1B9}" destId="{FF2310CF-7349-481A-B4E3-02656F7DBE2E}" srcOrd="0" destOrd="0" presId="urn:microsoft.com/office/officeart/2005/8/layout/hierarchy2"/>
    <dgm:cxn modelId="{B8AC5FA3-1D12-4E37-9A9E-D0C6B84FE14C}" type="presParOf" srcId="{FF2310CF-7349-481A-B4E3-02656F7DBE2E}" destId="{3E66FFFD-248A-4999-A26D-1357818790DE}" srcOrd="0" destOrd="0" presId="urn:microsoft.com/office/officeart/2005/8/layout/hierarchy2"/>
    <dgm:cxn modelId="{89D09A59-E550-48FD-89C6-093BFC623322}" type="presParOf" srcId="{FF2310CF-7349-481A-B4E3-02656F7DBE2E}" destId="{932D99F9-6DAB-447C-AF16-A56218CB23FB}" srcOrd="1" destOrd="0" presId="urn:microsoft.com/office/officeart/2005/8/layout/hierarchy2"/>
    <dgm:cxn modelId="{A871B829-27DC-4E37-8808-2BE7128B9100}" type="presParOf" srcId="{932D99F9-6DAB-447C-AF16-A56218CB23FB}" destId="{177D9DA7-8B30-4018-90EC-F0BA7644EB16}" srcOrd="0" destOrd="0" presId="urn:microsoft.com/office/officeart/2005/8/layout/hierarchy2"/>
    <dgm:cxn modelId="{6D49B902-CA88-4127-ADF5-649360E096AC}" type="presParOf" srcId="{177D9DA7-8B30-4018-90EC-F0BA7644EB16}" destId="{9870044E-B611-428D-8717-C30D965B470C}" srcOrd="0" destOrd="0" presId="urn:microsoft.com/office/officeart/2005/8/layout/hierarchy2"/>
    <dgm:cxn modelId="{EBF3E782-C773-4F17-BC49-347059669A12}" type="presParOf" srcId="{932D99F9-6DAB-447C-AF16-A56218CB23FB}" destId="{442FE96D-03AB-4AC4-BAA5-0512E6F8076A}" srcOrd="1" destOrd="0" presId="urn:microsoft.com/office/officeart/2005/8/layout/hierarchy2"/>
    <dgm:cxn modelId="{356F8B8A-ACA3-46F5-B5A4-2A085A81DAAB}" type="presParOf" srcId="{442FE96D-03AB-4AC4-BAA5-0512E6F8076A}" destId="{6B8216AF-6919-4400-BEDF-E25A084A6C8B}" srcOrd="0" destOrd="0" presId="urn:microsoft.com/office/officeart/2005/8/layout/hierarchy2"/>
    <dgm:cxn modelId="{5E48BF5C-20EE-4BA4-8BF1-0E159E0DB1A8}" type="presParOf" srcId="{442FE96D-03AB-4AC4-BAA5-0512E6F8076A}" destId="{8D910DE8-5276-4358-8D26-F55F1157968F}" srcOrd="1" destOrd="0" presId="urn:microsoft.com/office/officeart/2005/8/layout/hierarchy2"/>
    <dgm:cxn modelId="{19ED2AC2-B93A-4671-888E-AF5CC6320063}" type="presParOf" srcId="{8D910DE8-5276-4358-8D26-F55F1157968F}" destId="{85A2F137-535C-4B0A-BEFF-4C049B4AD5F0}" srcOrd="0" destOrd="0" presId="urn:microsoft.com/office/officeart/2005/8/layout/hierarchy2"/>
    <dgm:cxn modelId="{EB2D6220-7E6F-4811-B632-C0A92FFFFE63}" type="presParOf" srcId="{85A2F137-535C-4B0A-BEFF-4C049B4AD5F0}" destId="{CDF9D81D-90FF-4604-8A30-FE7C60AD8B60}" srcOrd="0" destOrd="0" presId="urn:microsoft.com/office/officeart/2005/8/layout/hierarchy2"/>
    <dgm:cxn modelId="{458A1B0F-2B42-430E-9AC5-1A320B0EE0C0}" type="presParOf" srcId="{8D910DE8-5276-4358-8D26-F55F1157968F}" destId="{10CE7FA1-E06C-4E8C-AA81-18120C476420}" srcOrd="1" destOrd="0" presId="urn:microsoft.com/office/officeart/2005/8/layout/hierarchy2"/>
    <dgm:cxn modelId="{A1F667FF-2525-46C9-B275-02ACE13C2847}" type="presParOf" srcId="{10CE7FA1-E06C-4E8C-AA81-18120C476420}" destId="{CD911C70-21A3-41EA-A1A1-38A142077DAF}" srcOrd="0" destOrd="0" presId="urn:microsoft.com/office/officeart/2005/8/layout/hierarchy2"/>
    <dgm:cxn modelId="{8498491D-19F8-4BAB-B5A6-22C352D9BF00}" type="presParOf" srcId="{10CE7FA1-E06C-4E8C-AA81-18120C476420}" destId="{4DFF0F65-F4E1-4E83-BC33-AD0A8487969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dirty="0" smtClean="0"/>
            <a:t>الواو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72AD08FC-03E6-4E4D-8DAE-69BC2924003E}" type="asst">
      <dgm:prSet/>
      <dgm:spPr/>
      <dgm:t>
        <a:bodyPr/>
        <a:lstStyle/>
        <a:p>
          <a:pPr rtl="1"/>
          <a:r>
            <a:rPr lang="ar-SA" dirty="0" smtClean="0"/>
            <a:t>تسقط</a:t>
          </a:r>
          <a:endParaRPr lang="ar-SA" dirty="0"/>
        </a:p>
      </dgm:t>
    </dgm:pt>
    <dgm:pt modelId="{921A9B7F-9A1E-4AF1-95E4-FDAE911EC745}" type="parTrans" cxnId="{867111ED-93E9-474B-93F7-3558C1900BF8}">
      <dgm:prSet/>
      <dgm:spPr/>
      <dgm:t>
        <a:bodyPr/>
        <a:lstStyle/>
        <a:p>
          <a:pPr rtl="1"/>
          <a:endParaRPr lang="ar-SA"/>
        </a:p>
      </dgm:t>
    </dgm:pt>
    <dgm:pt modelId="{FB7037AD-8996-4487-B00C-EC421792ACB8}" type="sibTrans" cxnId="{867111ED-93E9-474B-93F7-3558C1900BF8}">
      <dgm:prSet/>
      <dgm:spPr/>
      <dgm:t>
        <a:bodyPr/>
        <a:lstStyle/>
        <a:p>
          <a:pPr rtl="1"/>
          <a:endParaRPr lang="ar-SA"/>
        </a:p>
      </dgm:t>
    </dgm:pt>
    <dgm:pt modelId="{7D82E3CE-C1E9-48AA-9A36-2DFBCAA231AC}" type="asst">
      <dgm:prSet/>
      <dgm:spPr/>
      <dgm:t>
        <a:bodyPr/>
        <a:lstStyle/>
        <a:p>
          <a:pPr rtl="1"/>
          <a:r>
            <a:rPr lang="ar-SA" dirty="0" smtClean="0"/>
            <a:t>تزاد</a:t>
          </a:r>
          <a:endParaRPr lang="ar-SA" dirty="0"/>
        </a:p>
      </dgm:t>
    </dgm:pt>
    <dgm:pt modelId="{1A1E883B-59AF-426F-889E-0467E2681B46}" type="parTrans" cxnId="{F26B26C1-3274-4A96-B2E8-98BA0270DB07}">
      <dgm:prSet/>
      <dgm:spPr/>
      <dgm:t>
        <a:bodyPr/>
        <a:lstStyle/>
        <a:p>
          <a:pPr rtl="1"/>
          <a:endParaRPr lang="ar-SA"/>
        </a:p>
      </dgm:t>
    </dgm:pt>
    <dgm:pt modelId="{30862279-6785-4149-926C-FDA8A457EF90}" type="sibTrans" cxnId="{F26B26C1-3274-4A96-B2E8-98BA0270DB07}">
      <dgm:prSet/>
      <dgm:spPr/>
      <dgm:t>
        <a:bodyPr/>
        <a:lstStyle/>
        <a:p>
          <a:pPr rtl="1"/>
          <a:endParaRPr lang="ar-SA"/>
        </a:p>
      </dgm:t>
    </dgm:pt>
    <dgm:pt modelId="{6C7FC36A-9880-436A-8231-8E45D8439905}">
      <dgm:prSet/>
      <dgm:spPr/>
      <dgm:t>
        <a:bodyPr/>
        <a:lstStyle/>
        <a:p>
          <a:pPr rtl="1"/>
          <a:r>
            <a:rPr lang="ar-SA" b="0" smtClean="0"/>
            <a:t>في كلمة عمرو للتفريق بينها وبين عمر الممنوعة من الصرف</a:t>
          </a:r>
          <a:endParaRPr lang="ar-SA" b="0" dirty="0"/>
        </a:p>
      </dgm:t>
    </dgm:pt>
    <dgm:pt modelId="{8BD440EA-4E8B-475B-A370-642F455E72AE}" type="parTrans" cxnId="{0C70B10D-A8D8-4002-8D05-169A7F58E1EA}">
      <dgm:prSet/>
      <dgm:spPr/>
      <dgm:t>
        <a:bodyPr/>
        <a:lstStyle/>
        <a:p>
          <a:pPr rtl="1"/>
          <a:endParaRPr lang="ar-SA"/>
        </a:p>
      </dgm:t>
    </dgm:pt>
    <dgm:pt modelId="{BFDC3E38-E836-40DF-B199-2D8F5C9BF0FB}" type="sibTrans" cxnId="{0C70B10D-A8D8-4002-8D05-169A7F58E1EA}">
      <dgm:prSet/>
      <dgm:spPr/>
      <dgm:t>
        <a:bodyPr/>
        <a:lstStyle/>
        <a:p>
          <a:pPr rtl="1"/>
          <a:endParaRPr lang="ar-SA"/>
        </a:p>
      </dgm:t>
    </dgm:pt>
    <dgm:pt modelId="{16146043-EF1B-4F1E-A515-0346D558EA4D}">
      <dgm:prSet/>
      <dgm:spPr/>
      <dgm:t>
        <a:bodyPr/>
        <a:lstStyle/>
        <a:p>
          <a:pPr rtl="1"/>
          <a:r>
            <a:rPr lang="ar-SA" dirty="0" smtClean="0"/>
            <a:t>في كلمة عمرو إذا نونت تنوين نصب</a:t>
          </a:r>
          <a:endParaRPr lang="ar-SA" dirty="0"/>
        </a:p>
      </dgm:t>
    </dgm:pt>
    <dgm:pt modelId="{E6E6C94C-F05D-486B-987D-4B02B6CAABD8}" type="parTrans" cxnId="{B4017903-CC92-4566-B3CC-4132F8704E7E}">
      <dgm:prSet/>
      <dgm:spPr/>
    </dgm:pt>
    <dgm:pt modelId="{1F98D84E-9B14-4F51-8459-3078CF266C7B}" type="sibTrans" cxnId="{B4017903-CC92-4566-B3CC-4132F8704E7E}">
      <dgm:prSet/>
      <dgm:spPr/>
    </dgm:pt>
    <dgm:pt modelId="{95D3C595-196B-4395-9C1B-7593038B9487}" type="pres">
      <dgm:prSet presAssocID="{4656D75D-47BD-4855-802B-207F58CEFA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52ABC35A-DF48-4D02-BDEA-FA90BB552F55}" type="pres">
      <dgm:prSet presAssocID="{5C28AC9F-0360-4C76-A47D-4A557576A335}" presName="vertOne" presStyleCnt="0"/>
      <dgm:spPr/>
      <dgm:t>
        <a:bodyPr/>
        <a:lstStyle/>
        <a:p>
          <a:pPr rtl="1"/>
          <a:endParaRPr lang="ar-SA"/>
        </a:p>
      </dgm:t>
    </dgm:pt>
    <dgm:pt modelId="{38765DB9-A849-4025-8C47-5D35D8316673}" type="pres">
      <dgm:prSet presAssocID="{5C28AC9F-0360-4C76-A47D-4A557576A335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B606613-2C45-402D-9BD1-CD32D0337271}" type="pres">
      <dgm:prSet presAssocID="{5C28AC9F-0360-4C76-A47D-4A557576A335}" presName="parTransOne" presStyleCnt="0"/>
      <dgm:spPr/>
      <dgm:t>
        <a:bodyPr/>
        <a:lstStyle/>
        <a:p>
          <a:pPr rtl="1"/>
          <a:endParaRPr lang="ar-SA"/>
        </a:p>
      </dgm:t>
    </dgm:pt>
    <dgm:pt modelId="{1DA708AB-8C5F-4EC9-8353-5870339486E5}" type="pres">
      <dgm:prSet presAssocID="{5C28AC9F-0360-4C76-A47D-4A557576A335}" presName="horzOne" presStyleCnt="0"/>
      <dgm:spPr/>
      <dgm:t>
        <a:bodyPr/>
        <a:lstStyle/>
        <a:p>
          <a:pPr rtl="1"/>
          <a:endParaRPr lang="ar-SA"/>
        </a:p>
      </dgm:t>
    </dgm:pt>
    <dgm:pt modelId="{DA2F2BA5-4A42-4163-9A0D-018ED67E8E46}" type="pres">
      <dgm:prSet presAssocID="{72AD08FC-03E6-4E4D-8DAE-69BC2924003E}" presName="vertTwo" presStyleCnt="0"/>
      <dgm:spPr/>
      <dgm:t>
        <a:bodyPr/>
        <a:lstStyle/>
        <a:p>
          <a:pPr rtl="1"/>
          <a:endParaRPr lang="ar-SA"/>
        </a:p>
      </dgm:t>
    </dgm:pt>
    <dgm:pt modelId="{77A7071A-5E71-467C-8BF5-3568A0A4BF4A}" type="pres">
      <dgm:prSet presAssocID="{72AD08FC-03E6-4E4D-8DAE-69BC2924003E}" presName="txTwo" presStyleLbl="asst0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83915CA-9903-4D54-B8BE-719F4886597C}" type="pres">
      <dgm:prSet presAssocID="{72AD08FC-03E6-4E4D-8DAE-69BC2924003E}" presName="parTransTwo" presStyleCnt="0"/>
      <dgm:spPr/>
      <dgm:t>
        <a:bodyPr/>
        <a:lstStyle/>
        <a:p>
          <a:pPr rtl="1"/>
          <a:endParaRPr lang="ar-SA"/>
        </a:p>
      </dgm:t>
    </dgm:pt>
    <dgm:pt modelId="{1351F679-1AF5-4402-B4F1-5254252A8093}" type="pres">
      <dgm:prSet presAssocID="{72AD08FC-03E6-4E4D-8DAE-69BC2924003E}" presName="horzTwo" presStyleCnt="0"/>
      <dgm:spPr/>
      <dgm:t>
        <a:bodyPr/>
        <a:lstStyle/>
        <a:p>
          <a:pPr rtl="1"/>
          <a:endParaRPr lang="ar-SA"/>
        </a:p>
      </dgm:t>
    </dgm:pt>
    <dgm:pt modelId="{B514304E-FA25-485B-AC69-72A422420A96}" type="pres">
      <dgm:prSet presAssocID="{16146043-EF1B-4F1E-A515-0346D558EA4D}" presName="vertThree" presStyleCnt="0"/>
      <dgm:spPr/>
      <dgm:t>
        <a:bodyPr/>
        <a:lstStyle/>
        <a:p>
          <a:pPr rtl="1"/>
          <a:endParaRPr lang="ar-SA"/>
        </a:p>
      </dgm:t>
    </dgm:pt>
    <dgm:pt modelId="{FA1C0744-6300-4868-AD70-7AFF79AD07B1}" type="pres">
      <dgm:prSet presAssocID="{16146043-EF1B-4F1E-A515-0346D558EA4D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4AD60E2-E9DA-4ABF-BADE-1A5074B4B319}" type="pres">
      <dgm:prSet presAssocID="{16146043-EF1B-4F1E-A515-0346D558EA4D}" presName="horzThree" presStyleCnt="0"/>
      <dgm:spPr/>
      <dgm:t>
        <a:bodyPr/>
        <a:lstStyle/>
        <a:p>
          <a:pPr rtl="1"/>
          <a:endParaRPr lang="ar-SA"/>
        </a:p>
      </dgm:t>
    </dgm:pt>
    <dgm:pt modelId="{C6E12FCB-4295-4AEE-92A0-0EB75A9959C5}" type="pres">
      <dgm:prSet presAssocID="{FB7037AD-8996-4487-B00C-EC421792ACB8}" presName="sibSpaceTwo" presStyleCnt="0"/>
      <dgm:spPr/>
      <dgm:t>
        <a:bodyPr/>
        <a:lstStyle/>
        <a:p>
          <a:pPr rtl="1"/>
          <a:endParaRPr lang="ar-SA"/>
        </a:p>
      </dgm:t>
    </dgm:pt>
    <dgm:pt modelId="{0FFB39DF-BD90-41AA-B567-19020236E294}" type="pres">
      <dgm:prSet presAssocID="{7D82E3CE-C1E9-48AA-9A36-2DFBCAA231AC}" presName="vertTwo" presStyleCnt="0"/>
      <dgm:spPr/>
      <dgm:t>
        <a:bodyPr/>
        <a:lstStyle/>
        <a:p>
          <a:pPr rtl="1"/>
          <a:endParaRPr lang="ar-SA"/>
        </a:p>
      </dgm:t>
    </dgm:pt>
    <dgm:pt modelId="{A8E6B0A5-3325-41DC-8802-BD13567D814C}" type="pres">
      <dgm:prSet presAssocID="{7D82E3CE-C1E9-48AA-9A36-2DFBCAA231AC}" presName="txTwo" presStyleLbl="asst0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81FBEBB-1FF0-4FC0-BC4F-15FF7CE63FFF}" type="pres">
      <dgm:prSet presAssocID="{7D82E3CE-C1E9-48AA-9A36-2DFBCAA231AC}" presName="parTransTwo" presStyleCnt="0"/>
      <dgm:spPr/>
      <dgm:t>
        <a:bodyPr/>
        <a:lstStyle/>
        <a:p>
          <a:pPr rtl="1"/>
          <a:endParaRPr lang="ar-SA"/>
        </a:p>
      </dgm:t>
    </dgm:pt>
    <dgm:pt modelId="{3DA73C3E-545A-4828-8BE4-0595E7C56268}" type="pres">
      <dgm:prSet presAssocID="{7D82E3CE-C1E9-48AA-9A36-2DFBCAA231AC}" presName="horzTwo" presStyleCnt="0"/>
      <dgm:spPr/>
      <dgm:t>
        <a:bodyPr/>
        <a:lstStyle/>
        <a:p>
          <a:pPr rtl="1"/>
          <a:endParaRPr lang="ar-SA"/>
        </a:p>
      </dgm:t>
    </dgm:pt>
    <dgm:pt modelId="{46D5BB88-86A0-499B-95F2-F9A220B00CA0}" type="pres">
      <dgm:prSet presAssocID="{6C7FC36A-9880-436A-8231-8E45D8439905}" presName="vertThree" presStyleCnt="0"/>
      <dgm:spPr/>
      <dgm:t>
        <a:bodyPr/>
        <a:lstStyle/>
        <a:p>
          <a:pPr rtl="1"/>
          <a:endParaRPr lang="ar-SA"/>
        </a:p>
      </dgm:t>
    </dgm:pt>
    <dgm:pt modelId="{4AF90545-E58C-48F6-93E0-DF769CA2FB18}" type="pres">
      <dgm:prSet presAssocID="{6C7FC36A-9880-436A-8231-8E45D8439905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66A4420-B6D3-4763-9D23-C41AAD406244}" type="pres">
      <dgm:prSet presAssocID="{6C7FC36A-9880-436A-8231-8E45D8439905}" presName="horzThree" presStyleCnt="0"/>
      <dgm:spPr/>
      <dgm:t>
        <a:bodyPr/>
        <a:lstStyle/>
        <a:p>
          <a:pPr rtl="1"/>
          <a:endParaRPr lang="ar-SA"/>
        </a:p>
      </dgm:t>
    </dgm:pt>
  </dgm:ptLst>
  <dgm:cxnLst>
    <dgm:cxn modelId="{490A71A9-FB35-45FB-B7A2-6E3569F5C2B8}" type="presOf" srcId="{6C7FC36A-9880-436A-8231-8E45D8439905}" destId="{4AF90545-E58C-48F6-93E0-DF769CA2FB18}" srcOrd="0" destOrd="0" presId="urn:microsoft.com/office/officeart/2005/8/layout/hierarchy4"/>
    <dgm:cxn modelId="{B4017903-CC92-4566-B3CC-4132F8704E7E}" srcId="{72AD08FC-03E6-4E4D-8DAE-69BC2924003E}" destId="{16146043-EF1B-4F1E-A515-0346D558EA4D}" srcOrd="0" destOrd="0" parTransId="{E6E6C94C-F05D-486B-987D-4B02B6CAABD8}" sibTransId="{1F98D84E-9B14-4F51-8459-3078CF266C7B}"/>
    <dgm:cxn modelId="{8414E6C5-0B1A-41B1-AEF5-4B102CC670A6}" type="presOf" srcId="{72AD08FC-03E6-4E4D-8DAE-69BC2924003E}" destId="{77A7071A-5E71-467C-8BF5-3568A0A4BF4A}" srcOrd="0" destOrd="0" presId="urn:microsoft.com/office/officeart/2005/8/layout/hierarchy4"/>
    <dgm:cxn modelId="{0C70B10D-A8D8-4002-8D05-169A7F58E1EA}" srcId="{7D82E3CE-C1E9-48AA-9A36-2DFBCAA231AC}" destId="{6C7FC36A-9880-436A-8231-8E45D8439905}" srcOrd="0" destOrd="0" parTransId="{8BD440EA-4E8B-475B-A370-642F455E72AE}" sibTransId="{BFDC3E38-E836-40DF-B199-2D8F5C9BF0FB}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867111ED-93E9-474B-93F7-3558C1900BF8}" srcId="{5C28AC9F-0360-4C76-A47D-4A557576A335}" destId="{72AD08FC-03E6-4E4D-8DAE-69BC2924003E}" srcOrd="0" destOrd="0" parTransId="{921A9B7F-9A1E-4AF1-95E4-FDAE911EC745}" sibTransId="{FB7037AD-8996-4487-B00C-EC421792ACB8}"/>
    <dgm:cxn modelId="{B92943B1-0F46-42E2-9012-DD2EF0F12CC3}" type="presOf" srcId="{7D82E3CE-C1E9-48AA-9A36-2DFBCAA231AC}" destId="{A8E6B0A5-3325-41DC-8802-BD13567D814C}" srcOrd="0" destOrd="0" presId="urn:microsoft.com/office/officeart/2005/8/layout/hierarchy4"/>
    <dgm:cxn modelId="{3474604C-F6C9-4579-8AEB-C61477BC6038}" type="presOf" srcId="{5C28AC9F-0360-4C76-A47D-4A557576A335}" destId="{38765DB9-A849-4025-8C47-5D35D8316673}" srcOrd="0" destOrd="0" presId="urn:microsoft.com/office/officeart/2005/8/layout/hierarchy4"/>
    <dgm:cxn modelId="{C11E250F-BFB0-4B46-BCC4-91686D431C3D}" type="presOf" srcId="{16146043-EF1B-4F1E-A515-0346D558EA4D}" destId="{FA1C0744-6300-4868-AD70-7AFF79AD07B1}" srcOrd="0" destOrd="0" presId="urn:microsoft.com/office/officeart/2005/8/layout/hierarchy4"/>
    <dgm:cxn modelId="{F26B26C1-3274-4A96-B2E8-98BA0270DB07}" srcId="{5C28AC9F-0360-4C76-A47D-4A557576A335}" destId="{7D82E3CE-C1E9-48AA-9A36-2DFBCAA231AC}" srcOrd="1" destOrd="0" parTransId="{1A1E883B-59AF-426F-889E-0467E2681B46}" sibTransId="{30862279-6785-4149-926C-FDA8A457EF90}"/>
    <dgm:cxn modelId="{CF2A874E-E631-446A-B92C-9EF85B5D230C}" type="presOf" srcId="{4656D75D-47BD-4855-802B-207F58CEFA8B}" destId="{95D3C595-196B-4395-9C1B-7593038B9487}" srcOrd="0" destOrd="0" presId="urn:microsoft.com/office/officeart/2005/8/layout/hierarchy4"/>
    <dgm:cxn modelId="{FFCCC4E4-B60C-49BB-B9F7-5EA932A85C13}" type="presParOf" srcId="{95D3C595-196B-4395-9C1B-7593038B9487}" destId="{52ABC35A-DF48-4D02-BDEA-FA90BB552F55}" srcOrd="0" destOrd="0" presId="urn:microsoft.com/office/officeart/2005/8/layout/hierarchy4"/>
    <dgm:cxn modelId="{9143773C-6A24-4511-BCF3-9ED853CB6BB1}" type="presParOf" srcId="{52ABC35A-DF48-4D02-BDEA-FA90BB552F55}" destId="{38765DB9-A849-4025-8C47-5D35D8316673}" srcOrd="0" destOrd="0" presId="urn:microsoft.com/office/officeart/2005/8/layout/hierarchy4"/>
    <dgm:cxn modelId="{D9E11254-E205-498C-BF7D-D74E03307699}" type="presParOf" srcId="{52ABC35A-DF48-4D02-BDEA-FA90BB552F55}" destId="{6B606613-2C45-402D-9BD1-CD32D0337271}" srcOrd="1" destOrd="0" presId="urn:microsoft.com/office/officeart/2005/8/layout/hierarchy4"/>
    <dgm:cxn modelId="{C8DCBE79-D5BC-48BD-BDDB-306034562188}" type="presParOf" srcId="{52ABC35A-DF48-4D02-BDEA-FA90BB552F55}" destId="{1DA708AB-8C5F-4EC9-8353-5870339486E5}" srcOrd="2" destOrd="0" presId="urn:microsoft.com/office/officeart/2005/8/layout/hierarchy4"/>
    <dgm:cxn modelId="{39F8C7F3-2DC3-4211-9523-7CB038A90173}" type="presParOf" srcId="{1DA708AB-8C5F-4EC9-8353-5870339486E5}" destId="{DA2F2BA5-4A42-4163-9A0D-018ED67E8E46}" srcOrd="0" destOrd="0" presId="urn:microsoft.com/office/officeart/2005/8/layout/hierarchy4"/>
    <dgm:cxn modelId="{3EB5CC6B-13C8-4C42-8041-01070BD95B74}" type="presParOf" srcId="{DA2F2BA5-4A42-4163-9A0D-018ED67E8E46}" destId="{77A7071A-5E71-467C-8BF5-3568A0A4BF4A}" srcOrd="0" destOrd="0" presId="urn:microsoft.com/office/officeart/2005/8/layout/hierarchy4"/>
    <dgm:cxn modelId="{904B0B73-BF35-4F89-8A63-31B162FB73F5}" type="presParOf" srcId="{DA2F2BA5-4A42-4163-9A0D-018ED67E8E46}" destId="{983915CA-9903-4D54-B8BE-719F4886597C}" srcOrd="1" destOrd="0" presId="urn:microsoft.com/office/officeart/2005/8/layout/hierarchy4"/>
    <dgm:cxn modelId="{1BB9C059-4341-4DCB-8054-DF63B82CEB01}" type="presParOf" srcId="{DA2F2BA5-4A42-4163-9A0D-018ED67E8E46}" destId="{1351F679-1AF5-4402-B4F1-5254252A8093}" srcOrd="2" destOrd="0" presId="urn:microsoft.com/office/officeart/2005/8/layout/hierarchy4"/>
    <dgm:cxn modelId="{2950E9FF-E210-4CD5-B8DC-74242F7B6D83}" type="presParOf" srcId="{1351F679-1AF5-4402-B4F1-5254252A8093}" destId="{B514304E-FA25-485B-AC69-72A422420A96}" srcOrd="0" destOrd="0" presId="urn:microsoft.com/office/officeart/2005/8/layout/hierarchy4"/>
    <dgm:cxn modelId="{A10B6E09-E852-498F-A2D4-7E5570BE58EA}" type="presParOf" srcId="{B514304E-FA25-485B-AC69-72A422420A96}" destId="{FA1C0744-6300-4868-AD70-7AFF79AD07B1}" srcOrd="0" destOrd="0" presId="urn:microsoft.com/office/officeart/2005/8/layout/hierarchy4"/>
    <dgm:cxn modelId="{88D278C2-880B-4B3A-AD09-AC195F55CD5A}" type="presParOf" srcId="{B514304E-FA25-485B-AC69-72A422420A96}" destId="{B4AD60E2-E9DA-4ABF-BADE-1A5074B4B319}" srcOrd="1" destOrd="0" presId="urn:microsoft.com/office/officeart/2005/8/layout/hierarchy4"/>
    <dgm:cxn modelId="{D0B08CB3-7EBC-48E1-9756-3386E87EE51A}" type="presParOf" srcId="{1DA708AB-8C5F-4EC9-8353-5870339486E5}" destId="{C6E12FCB-4295-4AEE-92A0-0EB75A9959C5}" srcOrd="1" destOrd="0" presId="urn:microsoft.com/office/officeart/2005/8/layout/hierarchy4"/>
    <dgm:cxn modelId="{357B22EA-E862-40F4-8329-734F7FFDA4DC}" type="presParOf" srcId="{1DA708AB-8C5F-4EC9-8353-5870339486E5}" destId="{0FFB39DF-BD90-41AA-B567-19020236E294}" srcOrd="2" destOrd="0" presId="urn:microsoft.com/office/officeart/2005/8/layout/hierarchy4"/>
    <dgm:cxn modelId="{F5C7E206-3FE6-4D7E-8C92-33E4F6E87A0A}" type="presParOf" srcId="{0FFB39DF-BD90-41AA-B567-19020236E294}" destId="{A8E6B0A5-3325-41DC-8802-BD13567D814C}" srcOrd="0" destOrd="0" presId="urn:microsoft.com/office/officeart/2005/8/layout/hierarchy4"/>
    <dgm:cxn modelId="{1FCBA2AB-8FA8-4060-A350-44DA524CEF0D}" type="presParOf" srcId="{0FFB39DF-BD90-41AA-B567-19020236E294}" destId="{181FBEBB-1FF0-4FC0-BC4F-15FF7CE63FFF}" srcOrd="1" destOrd="0" presId="urn:microsoft.com/office/officeart/2005/8/layout/hierarchy4"/>
    <dgm:cxn modelId="{9F5C03CA-FB5F-44C8-AA14-1D895CD06180}" type="presParOf" srcId="{0FFB39DF-BD90-41AA-B567-19020236E294}" destId="{3DA73C3E-545A-4828-8BE4-0595E7C56268}" srcOrd="2" destOrd="0" presId="urn:microsoft.com/office/officeart/2005/8/layout/hierarchy4"/>
    <dgm:cxn modelId="{0F6FDCC8-32B7-498D-9267-C1AC8FCF26AE}" type="presParOf" srcId="{3DA73C3E-545A-4828-8BE4-0595E7C56268}" destId="{46D5BB88-86A0-499B-95F2-F9A220B00CA0}" srcOrd="0" destOrd="0" presId="urn:microsoft.com/office/officeart/2005/8/layout/hierarchy4"/>
    <dgm:cxn modelId="{EB7BE8DB-EC94-49B7-B33F-8871D04526FA}" type="presParOf" srcId="{46D5BB88-86A0-499B-95F2-F9A220B00CA0}" destId="{4AF90545-E58C-48F6-93E0-DF769CA2FB18}" srcOrd="0" destOrd="0" presId="urn:microsoft.com/office/officeart/2005/8/layout/hierarchy4"/>
    <dgm:cxn modelId="{4869789D-1F6F-4E6D-AE5A-10F314624F72}" type="presParOf" srcId="{46D5BB88-86A0-499B-95F2-F9A220B00CA0}" destId="{266A4420-B6D3-4763-9D23-C41AAD40624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2D6C6F1-D65E-4A5E-B6F7-1AD88BE7E21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F81F044F-7B6F-46E6-8ECA-8520443E3967}">
      <dgm:prSet phldrT="[نص]"/>
      <dgm:spPr/>
      <dgm:t>
        <a:bodyPr/>
        <a:lstStyle/>
        <a:p>
          <a:pPr rtl="1"/>
          <a:r>
            <a:rPr lang="ar-SA" dirty="0" smtClean="0"/>
            <a:t>ألف مقصورة</a:t>
          </a:r>
          <a:endParaRPr lang="ar-SA" dirty="0"/>
        </a:p>
      </dgm:t>
    </dgm:pt>
    <dgm:pt modelId="{966174D4-6356-46FA-8764-D87618D75E2B}" type="parTrans" cxnId="{67381B51-9306-42B6-A3B7-3FE86C63B8B2}">
      <dgm:prSet/>
      <dgm:spPr/>
      <dgm:t>
        <a:bodyPr/>
        <a:lstStyle/>
        <a:p>
          <a:pPr rtl="1"/>
          <a:endParaRPr lang="ar-SA"/>
        </a:p>
      </dgm:t>
    </dgm:pt>
    <dgm:pt modelId="{2CA6B767-7242-45EF-842B-7F8C451353E7}" type="sibTrans" cxnId="{67381B51-9306-42B6-A3B7-3FE86C63B8B2}">
      <dgm:prSet/>
      <dgm:spPr/>
      <dgm:t>
        <a:bodyPr/>
        <a:lstStyle/>
        <a:p>
          <a:pPr rtl="1"/>
          <a:endParaRPr lang="ar-SA"/>
        </a:p>
      </dgm:t>
    </dgm:pt>
    <dgm:pt modelId="{FB75C38C-AB22-494E-841A-04F540D1D824}">
      <dgm:prSet phldrT="[نص]"/>
      <dgm:spPr/>
      <dgm:t>
        <a:bodyPr/>
        <a:lstStyle/>
        <a:p>
          <a:pPr rtl="1"/>
          <a:r>
            <a:rPr lang="ar-SA" dirty="0" smtClean="0"/>
            <a:t>اسم / فعل  ثلاثي أصل ألفه ياء</a:t>
          </a:r>
          <a:endParaRPr lang="ar-SA" dirty="0"/>
        </a:p>
      </dgm:t>
    </dgm:pt>
    <dgm:pt modelId="{FCD7134E-AC61-4975-BD6E-019C291066DF}" type="parTrans" cxnId="{0EDC9AAD-6459-4123-9E26-AD0FDF22016B}">
      <dgm:prSet/>
      <dgm:spPr/>
      <dgm:t>
        <a:bodyPr/>
        <a:lstStyle/>
        <a:p>
          <a:pPr rtl="1"/>
          <a:endParaRPr lang="ar-SA"/>
        </a:p>
      </dgm:t>
    </dgm:pt>
    <dgm:pt modelId="{7B591333-F060-4160-B28A-CA495AEC82CC}" type="sibTrans" cxnId="{0EDC9AAD-6459-4123-9E26-AD0FDF22016B}">
      <dgm:prSet/>
      <dgm:spPr/>
      <dgm:t>
        <a:bodyPr/>
        <a:lstStyle/>
        <a:p>
          <a:pPr rtl="1"/>
          <a:endParaRPr lang="ar-SA"/>
        </a:p>
      </dgm:t>
    </dgm:pt>
    <dgm:pt modelId="{0FDE4327-D99B-4295-B0BA-C46796D0E12F}">
      <dgm:prSet phldrT="[نص]"/>
      <dgm:spPr/>
      <dgm:t>
        <a:bodyPr/>
        <a:lstStyle/>
        <a:p>
          <a:pPr rtl="1"/>
          <a:r>
            <a:rPr lang="ar-SA" dirty="0" smtClean="0"/>
            <a:t>اسم / فعل أكثر من ثلاثي ليس قبل ألفه ياء</a:t>
          </a:r>
          <a:endParaRPr lang="ar-SA" dirty="0"/>
        </a:p>
      </dgm:t>
    </dgm:pt>
    <dgm:pt modelId="{3AABDB25-9274-4705-BB00-0E43CA182314}" type="parTrans" cxnId="{6D7BCFA4-81DE-4CE6-8E40-3B3269487AD1}">
      <dgm:prSet/>
      <dgm:spPr/>
      <dgm:t>
        <a:bodyPr/>
        <a:lstStyle/>
        <a:p>
          <a:pPr rtl="1"/>
          <a:endParaRPr lang="ar-SA"/>
        </a:p>
      </dgm:t>
    </dgm:pt>
    <dgm:pt modelId="{F04135DA-2E94-42F4-BFDC-4779CF91892B}" type="sibTrans" cxnId="{6D7BCFA4-81DE-4CE6-8E40-3B3269487AD1}">
      <dgm:prSet/>
      <dgm:spPr/>
      <dgm:t>
        <a:bodyPr/>
        <a:lstStyle/>
        <a:p>
          <a:pPr rtl="1"/>
          <a:endParaRPr lang="ar-SA"/>
        </a:p>
      </dgm:t>
    </dgm:pt>
    <dgm:pt modelId="{56799BB5-28F1-40EB-BA31-8DB7A93A0C78}">
      <dgm:prSet phldrT="[نص]"/>
      <dgm:spPr/>
      <dgm:t>
        <a:bodyPr/>
        <a:lstStyle/>
        <a:p>
          <a:pPr rtl="1"/>
          <a:r>
            <a:rPr lang="ar-SA" dirty="0" smtClean="0"/>
            <a:t>ألف طويلة</a:t>
          </a:r>
          <a:endParaRPr lang="ar-SA" dirty="0"/>
        </a:p>
      </dgm:t>
    </dgm:pt>
    <dgm:pt modelId="{118D7F07-E1DC-4F17-B324-B7C74DC2C907}" type="parTrans" cxnId="{9E9D1E4D-8A48-4D4B-BABA-2533BC5C1CF1}">
      <dgm:prSet/>
      <dgm:spPr/>
      <dgm:t>
        <a:bodyPr/>
        <a:lstStyle/>
        <a:p>
          <a:pPr rtl="1"/>
          <a:endParaRPr lang="ar-SA"/>
        </a:p>
      </dgm:t>
    </dgm:pt>
    <dgm:pt modelId="{04597B5B-4FD5-4909-93AD-70C1C2EDCCA0}" type="sibTrans" cxnId="{9E9D1E4D-8A48-4D4B-BABA-2533BC5C1CF1}">
      <dgm:prSet/>
      <dgm:spPr/>
      <dgm:t>
        <a:bodyPr/>
        <a:lstStyle/>
        <a:p>
          <a:pPr rtl="1"/>
          <a:endParaRPr lang="ar-SA"/>
        </a:p>
      </dgm:t>
    </dgm:pt>
    <dgm:pt modelId="{19F78EAD-3DF7-484F-A1B6-FE96AA0F11E8}">
      <dgm:prSet phldrT="[نص]"/>
      <dgm:spPr/>
      <dgm:t>
        <a:bodyPr/>
        <a:lstStyle/>
        <a:p>
          <a:pPr rtl="1"/>
          <a:r>
            <a:rPr lang="ar-SA" dirty="0" smtClean="0"/>
            <a:t>اسم / فعل ثلاثي أصل ألفه واو</a:t>
          </a:r>
          <a:endParaRPr lang="ar-SA" dirty="0"/>
        </a:p>
      </dgm:t>
    </dgm:pt>
    <dgm:pt modelId="{F04AAA66-54BC-47FE-8E08-4E99274FEA3C}" type="parTrans" cxnId="{81F6174E-3903-4FD7-80C0-A61B00677DA0}">
      <dgm:prSet/>
      <dgm:spPr/>
      <dgm:t>
        <a:bodyPr/>
        <a:lstStyle/>
        <a:p>
          <a:pPr rtl="1"/>
          <a:endParaRPr lang="ar-SA"/>
        </a:p>
      </dgm:t>
    </dgm:pt>
    <dgm:pt modelId="{07D5851C-E6A5-4E1A-B42B-4A4A78FD9C28}" type="sibTrans" cxnId="{81F6174E-3903-4FD7-80C0-A61B00677DA0}">
      <dgm:prSet/>
      <dgm:spPr/>
      <dgm:t>
        <a:bodyPr/>
        <a:lstStyle/>
        <a:p>
          <a:pPr rtl="1"/>
          <a:endParaRPr lang="ar-SA"/>
        </a:p>
      </dgm:t>
    </dgm:pt>
    <dgm:pt modelId="{9E4E2022-4747-4F4A-BADB-028B8F1AA44A}">
      <dgm:prSet phldrT="[نص]"/>
      <dgm:spPr/>
      <dgm:t>
        <a:bodyPr/>
        <a:lstStyle/>
        <a:p>
          <a:pPr rtl="1"/>
          <a:r>
            <a:rPr lang="ar-SA" dirty="0" smtClean="0"/>
            <a:t>اسم /فعل أكثر من ثلاثي قبل ألفه ياء</a:t>
          </a:r>
          <a:endParaRPr lang="ar-SA" dirty="0"/>
        </a:p>
      </dgm:t>
    </dgm:pt>
    <dgm:pt modelId="{813F42A3-70A3-4EB7-AD3A-6CADCEE598A3}" type="parTrans" cxnId="{2E317D06-6933-4186-BF0B-411D0FB02E91}">
      <dgm:prSet/>
      <dgm:spPr/>
      <dgm:t>
        <a:bodyPr/>
        <a:lstStyle/>
        <a:p>
          <a:pPr rtl="1"/>
          <a:endParaRPr lang="ar-SA"/>
        </a:p>
      </dgm:t>
    </dgm:pt>
    <dgm:pt modelId="{A4205876-AA3D-461E-9C8C-CCB00D1B8316}" type="sibTrans" cxnId="{2E317D06-6933-4186-BF0B-411D0FB02E91}">
      <dgm:prSet/>
      <dgm:spPr/>
      <dgm:t>
        <a:bodyPr/>
        <a:lstStyle/>
        <a:p>
          <a:pPr rtl="1"/>
          <a:endParaRPr lang="ar-SA"/>
        </a:p>
      </dgm:t>
    </dgm:pt>
    <dgm:pt modelId="{CE26B617-2079-4518-9308-636A887B3680}" type="pres">
      <dgm:prSet presAssocID="{52D6C6F1-D65E-4A5E-B6F7-1AD88BE7E2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1D56945-4872-46E0-80F0-3A37DB4FA41B}" type="pres">
      <dgm:prSet presAssocID="{F81F044F-7B6F-46E6-8ECA-8520443E3967}" presName="root" presStyleCnt="0"/>
      <dgm:spPr/>
    </dgm:pt>
    <dgm:pt modelId="{82AB35A4-E7AD-433B-A0C9-450A74BCED41}" type="pres">
      <dgm:prSet presAssocID="{F81F044F-7B6F-46E6-8ECA-8520443E3967}" presName="rootComposite" presStyleCnt="0"/>
      <dgm:spPr/>
    </dgm:pt>
    <dgm:pt modelId="{3434A417-DC95-49CD-962A-27C04BE9C19A}" type="pres">
      <dgm:prSet presAssocID="{F81F044F-7B6F-46E6-8ECA-8520443E3967}" presName="rootText" presStyleLbl="node1" presStyleIdx="0" presStyleCnt="2"/>
      <dgm:spPr/>
      <dgm:t>
        <a:bodyPr/>
        <a:lstStyle/>
        <a:p>
          <a:pPr rtl="1"/>
          <a:endParaRPr lang="ar-SA"/>
        </a:p>
      </dgm:t>
    </dgm:pt>
    <dgm:pt modelId="{87B3D9FA-165E-4FB0-A08D-27343C9BF74B}" type="pres">
      <dgm:prSet presAssocID="{F81F044F-7B6F-46E6-8ECA-8520443E396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008461BF-111D-458B-AB99-6BBC6C3E9076}" type="pres">
      <dgm:prSet presAssocID="{F81F044F-7B6F-46E6-8ECA-8520443E3967}" presName="childShape" presStyleCnt="0"/>
      <dgm:spPr/>
    </dgm:pt>
    <dgm:pt modelId="{C34040E1-05A3-4D29-A3EE-53FBF505A06D}" type="pres">
      <dgm:prSet presAssocID="{FCD7134E-AC61-4975-BD6E-019C291066DF}" presName="Name13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E3392EEF-7195-4792-B5DA-EEB2777CB16A}" type="pres">
      <dgm:prSet presAssocID="{FB75C38C-AB22-494E-841A-04F540D1D82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CC2E3B-7E38-4DB3-A98E-927AB5DCFDD5}" type="pres">
      <dgm:prSet presAssocID="{3AABDB25-9274-4705-BB00-0E43CA182314}" presName="Name13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CAD356AC-4A6F-47A8-8946-4D07B18B6AE8}" type="pres">
      <dgm:prSet presAssocID="{0FDE4327-D99B-4295-B0BA-C46796D0E12F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4E3063-14AE-4C57-B7C7-C79A98A4C350}" type="pres">
      <dgm:prSet presAssocID="{56799BB5-28F1-40EB-BA31-8DB7A93A0C78}" presName="root" presStyleCnt="0"/>
      <dgm:spPr/>
    </dgm:pt>
    <dgm:pt modelId="{E1BAE869-EB4B-4EEF-901A-60901C920D53}" type="pres">
      <dgm:prSet presAssocID="{56799BB5-28F1-40EB-BA31-8DB7A93A0C78}" presName="rootComposite" presStyleCnt="0"/>
      <dgm:spPr/>
    </dgm:pt>
    <dgm:pt modelId="{8BFBB60D-6CB3-4A1A-8D77-46E79825E120}" type="pres">
      <dgm:prSet presAssocID="{56799BB5-28F1-40EB-BA31-8DB7A93A0C78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5C07E87B-9B80-4722-A928-755B17AE66DC}" type="pres">
      <dgm:prSet presAssocID="{56799BB5-28F1-40EB-BA31-8DB7A93A0C78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36D605E3-02A2-4673-B070-5776FABB2924}" type="pres">
      <dgm:prSet presAssocID="{56799BB5-28F1-40EB-BA31-8DB7A93A0C78}" presName="childShape" presStyleCnt="0"/>
      <dgm:spPr/>
    </dgm:pt>
    <dgm:pt modelId="{A6B85F32-FEDA-4EC8-8BDE-992E8191EDF8}" type="pres">
      <dgm:prSet presAssocID="{F04AAA66-54BC-47FE-8E08-4E99274FEA3C}" presName="Name13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5DE20CA0-58FE-4D6B-A406-1A41039492C1}" type="pres">
      <dgm:prSet presAssocID="{19F78EAD-3DF7-484F-A1B6-FE96AA0F11E8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19F6B3-C43A-455A-A09D-FB20B211FD34}" type="pres">
      <dgm:prSet presAssocID="{813F42A3-70A3-4EB7-AD3A-6CADCEE598A3}" presName="Name13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B03E73D8-EBB8-4AA3-9D12-921717ADCC78}" type="pres">
      <dgm:prSet presAssocID="{9E4E2022-4747-4F4A-BADB-028B8F1AA44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A479AB5-F719-4665-9624-0A630AE04D2A}" type="presOf" srcId="{56799BB5-28F1-40EB-BA31-8DB7A93A0C78}" destId="{5C07E87B-9B80-4722-A928-755B17AE66DC}" srcOrd="1" destOrd="0" presId="urn:microsoft.com/office/officeart/2005/8/layout/hierarchy3"/>
    <dgm:cxn modelId="{CDBAD248-B79D-4554-ADDF-9495FD60B7F0}" type="presOf" srcId="{F81F044F-7B6F-46E6-8ECA-8520443E3967}" destId="{87B3D9FA-165E-4FB0-A08D-27343C9BF74B}" srcOrd="1" destOrd="0" presId="urn:microsoft.com/office/officeart/2005/8/layout/hierarchy3"/>
    <dgm:cxn modelId="{AE273943-2781-4DFC-A29A-403290DED47B}" type="presOf" srcId="{813F42A3-70A3-4EB7-AD3A-6CADCEE598A3}" destId="{AA19F6B3-C43A-455A-A09D-FB20B211FD34}" srcOrd="0" destOrd="0" presId="urn:microsoft.com/office/officeart/2005/8/layout/hierarchy3"/>
    <dgm:cxn modelId="{D3599F6D-9CC7-4CB6-9625-3FFE0FEA96A5}" type="presOf" srcId="{9E4E2022-4747-4F4A-BADB-028B8F1AA44A}" destId="{B03E73D8-EBB8-4AA3-9D12-921717ADCC78}" srcOrd="0" destOrd="0" presId="urn:microsoft.com/office/officeart/2005/8/layout/hierarchy3"/>
    <dgm:cxn modelId="{2E317D06-6933-4186-BF0B-411D0FB02E91}" srcId="{56799BB5-28F1-40EB-BA31-8DB7A93A0C78}" destId="{9E4E2022-4747-4F4A-BADB-028B8F1AA44A}" srcOrd="1" destOrd="0" parTransId="{813F42A3-70A3-4EB7-AD3A-6CADCEE598A3}" sibTransId="{A4205876-AA3D-461E-9C8C-CCB00D1B8316}"/>
    <dgm:cxn modelId="{6D7BCFA4-81DE-4CE6-8E40-3B3269487AD1}" srcId="{F81F044F-7B6F-46E6-8ECA-8520443E3967}" destId="{0FDE4327-D99B-4295-B0BA-C46796D0E12F}" srcOrd="1" destOrd="0" parTransId="{3AABDB25-9274-4705-BB00-0E43CA182314}" sibTransId="{F04135DA-2E94-42F4-BFDC-4779CF91892B}"/>
    <dgm:cxn modelId="{CF8E2694-1DB1-41CD-9A3B-E471DAA0C25E}" type="presOf" srcId="{19F78EAD-3DF7-484F-A1B6-FE96AA0F11E8}" destId="{5DE20CA0-58FE-4D6B-A406-1A41039492C1}" srcOrd="0" destOrd="0" presId="urn:microsoft.com/office/officeart/2005/8/layout/hierarchy3"/>
    <dgm:cxn modelId="{9BF19118-EB73-4274-AAD7-80A2A5264818}" type="presOf" srcId="{FB75C38C-AB22-494E-841A-04F540D1D824}" destId="{E3392EEF-7195-4792-B5DA-EEB2777CB16A}" srcOrd="0" destOrd="0" presId="urn:microsoft.com/office/officeart/2005/8/layout/hierarchy3"/>
    <dgm:cxn modelId="{FC170568-5225-42CC-BA1A-50DD6903E720}" type="presOf" srcId="{52D6C6F1-D65E-4A5E-B6F7-1AD88BE7E210}" destId="{CE26B617-2079-4518-9308-636A887B3680}" srcOrd="0" destOrd="0" presId="urn:microsoft.com/office/officeart/2005/8/layout/hierarchy3"/>
    <dgm:cxn modelId="{276E2A6C-8D1D-4634-87A8-BC3E1F4D4961}" type="presOf" srcId="{FCD7134E-AC61-4975-BD6E-019C291066DF}" destId="{C34040E1-05A3-4D29-A3EE-53FBF505A06D}" srcOrd="0" destOrd="0" presId="urn:microsoft.com/office/officeart/2005/8/layout/hierarchy3"/>
    <dgm:cxn modelId="{9E9D1E4D-8A48-4D4B-BABA-2533BC5C1CF1}" srcId="{52D6C6F1-D65E-4A5E-B6F7-1AD88BE7E210}" destId="{56799BB5-28F1-40EB-BA31-8DB7A93A0C78}" srcOrd="1" destOrd="0" parTransId="{118D7F07-E1DC-4F17-B324-B7C74DC2C907}" sibTransId="{04597B5B-4FD5-4909-93AD-70C1C2EDCCA0}"/>
    <dgm:cxn modelId="{81F6174E-3903-4FD7-80C0-A61B00677DA0}" srcId="{56799BB5-28F1-40EB-BA31-8DB7A93A0C78}" destId="{19F78EAD-3DF7-484F-A1B6-FE96AA0F11E8}" srcOrd="0" destOrd="0" parTransId="{F04AAA66-54BC-47FE-8E08-4E99274FEA3C}" sibTransId="{07D5851C-E6A5-4E1A-B42B-4A4A78FD9C28}"/>
    <dgm:cxn modelId="{173D9487-73A6-4474-B641-25E25D57648E}" type="presOf" srcId="{3AABDB25-9274-4705-BB00-0E43CA182314}" destId="{61CC2E3B-7E38-4DB3-A98E-927AB5DCFDD5}" srcOrd="0" destOrd="0" presId="urn:microsoft.com/office/officeart/2005/8/layout/hierarchy3"/>
    <dgm:cxn modelId="{67381B51-9306-42B6-A3B7-3FE86C63B8B2}" srcId="{52D6C6F1-D65E-4A5E-B6F7-1AD88BE7E210}" destId="{F81F044F-7B6F-46E6-8ECA-8520443E3967}" srcOrd="0" destOrd="0" parTransId="{966174D4-6356-46FA-8764-D87618D75E2B}" sibTransId="{2CA6B767-7242-45EF-842B-7F8C451353E7}"/>
    <dgm:cxn modelId="{9D0CB6B7-5A59-4163-8963-0D4EC9080482}" type="presOf" srcId="{F81F044F-7B6F-46E6-8ECA-8520443E3967}" destId="{3434A417-DC95-49CD-962A-27C04BE9C19A}" srcOrd="0" destOrd="0" presId="urn:microsoft.com/office/officeart/2005/8/layout/hierarchy3"/>
    <dgm:cxn modelId="{0EDC9AAD-6459-4123-9E26-AD0FDF22016B}" srcId="{F81F044F-7B6F-46E6-8ECA-8520443E3967}" destId="{FB75C38C-AB22-494E-841A-04F540D1D824}" srcOrd="0" destOrd="0" parTransId="{FCD7134E-AC61-4975-BD6E-019C291066DF}" sibTransId="{7B591333-F060-4160-B28A-CA495AEC82CC}"/>
    <dgm:cxn modelId="{7CCB68CC-3696-4339-9515-B556D063F205}" type="presOf" srcId="{F04AAA66-54BC-47FE-8E08-4E99274FEA3C}" destId="{A6B85F32-FEDA-4EC8-8BDE-992E8191EDF8}" srcOrd="0" destOrd="0" presId="urn:microsoft.com/office/officeart/2005/8/layout/hierarchy3"/>
    <dgm:cxn modelId="{D7B4BFD2-3803-411B-B46E-B770A638DFB3}" type="presOf" srcId="{56799BB5-28F1-40EB-BA31-8DB7A93A0C78}" destId="{8BFBB60D-6CB3-4A1A-8D77-46E79825E120}" srcOrd="0" destOrd="0" presId="urn:microsoft.com/office/officeart/2005/8/layout/hierarchy3"/>
    <dgm:cxn modelId="{072D15A9-E6B7-43E5-A932-7A61242C7E78}" type="presOf" srcId="{0FDE4327-D99B-4295-B0BA-C46796D0E12F}" destId="{CAD356AC-4A6F-47A8-8946-4D07B18B6AE8}" srcOrd="0" destOrd="0" presId="urn:microsoft.com/office/officeart/2005/8/layout/hierarchy3"/>
    <dgm:cxn modelId="{DF500075-CC0C-4E0B-98C9-0D7EB421552D}" type="presParOf" srcId="{CE26B617-2079-4518-9308-636A887B3680}" destId="{11D56945-4872-46E0-80F0-3A37DB4FA41B}" srcOrd="0" destOrd="0" presId="urn:microsoft.com/office/officeart/2005/8/layout/hierarchy3"/>
    <dgm:cxn modelId="{001D54BE-77F3-4B0A-9A17-24106550F82A}" type="presParOf" srcId="{11D56945-4872-46E0-80F0-3A37DB4FA41B}" destId="{82AB35A4-E7AD-433B-A0C9-450A74BCED41}" srcOrd="0" destOrd="0" presId="urn:microsoft.com/office/officeart/2005/8/layout/hierarchy3"/>
    <dgm:cxn modelId="{3287EF45-6E3F-4B2D-9CD3-13CFEFBE9A1D}" type="presParOf" srcId="{82AB35A4-E7AD-433B-A0C9-450A74BCED41}" destId="{3434A417-DC95-49CD-962A-27C04BE9C19A}" srcOrd="0" destOrd="0" presId="urn:microsoft.com/office/officeart/2005/8/layout/hierarchy3"/>
    <dgm:cxn modelId="{81D893E9-420E-4480-A701-7827BE4BF306}" type="presParOf" srcId="{82AB35A4-E7AD-433B-A0C9-450A74BCED41}" destId="{87B3D9FA-165E-4FB0-A08D-27343C9BF74B}" srcOrd="1" destOrd="0" presId="urn:microsoft.com/office/officeart/2005/8/layout/hierarchy3"/>
    <dgm:cxn modelId="{35E36F0A-3636-48C3-8928-E452C7CA7A2D}" type="presParOf" srcId="{11D56945-4872-46E0-80F0-3A37DB4FA41B}" destId="{008461BF-111D-458B-AB99-6BBC6C3E9076}" srcOrd="1" destOrd="0" presId="urn:microsoft.com/office/officeart/2005/8/layout/hierarchy3"/>
    <dgm:cxn modelId="{F80F3D8D-46DB-4CE4-B3DB-D137E4B6D1E6}" type="presParOf" srcId="{008461BF-111D-458B-AB99-6BBC6C3E9076}" destId="{C34040E1-05A3-4D29-A3EE-53FBF505A06D}" srcOrd="0" destOrd="0" presId="urn:microsoft.com/office/officeart/2005/8/layout/hierarchy3"/>
    <dgm:cxn modelId="{1FAE40B8-B341-43CF-8235-6091292DBC98}" type="presParOf" srcId="{008461BF-111D-458B-AB99-6BBC6C3E9076}" destId="{E3392EEF-7195-4792-B5DA-EEB2777CB16A}" srcOrd="1" destOrd="0" presId="urn:microsoft.com/office/officeart/2005/8/layout/hierarchy3"/>
    <dgm:cxn modelId="{E30ED286-BFF4-4C59-AE02-1C0F4C5E99BB}" type="presParOf" srcId="{008461BF-111D-458B-AB99-6BBC6C3E9076}" destId="{61CC2E3B-7E38-4DB3-A98E-927AB5DCFDD5}" srcOrd="2" destOrd="0" presId="urn:microsoft.com/office/officeart/2005/8/layout/hierarchy3"/>
    <dgm:cxn modelId="{11352B81-67D5-4EC8-BFFC-625F87A95A22}" type="presParOf" srcId="{008461BF-111D-458B-AB99-6BBC6C3E9076}" destId="{CAD356AC-4A6F-47A8-8946-4D07B18B6AE8}" srcOrd="3" destOrd="0" presId="urn:microsoft.com/office/officeart/2005/8/layout/hierarchy3"/>
    <dgm:cxn modelId="{0A37F5F9-BCEC-4035-95E1-0C10E96D6ECE}" type="presParOf" srcId="{CE26B617-2079-4518-9308-636A887B3680}" destId="{224E3063-14AE-4C57-B7C7-C79A98A4C350}" srcOrd="1" destOrd="0" presId="urn:microsoft.com/office/officeart/2005/8/layout/hierarchy3"/>
    <dgm:cxn modelId="{A441F5B0-CCDE-4E0C-9FA6-39804EA8322F}" type="presParOf" srcId="{224E3063-14AE-4C57-B7C7-C79A98A4C350}" destId="{E1BAE869-EB4B-4EEF-901A-60901C920D53}" srcOrd="0" destOrd="0" presId="urn:microsoft.com/office/officeart/2005/8/layout/hierarchy3"/>
    <dgm:cxn modelId="{1B2885E9-D5B5-4021-989E-EC9F22BB45B7}" type="presParOf" srcId="{E1BAE869-EB4B-4EEF-901A-60901C920D53}" destId="{8BFBB60D-6CB3-4A1A-8D77-46E79825E120}" srcOrd="0" destOrd="0" presId="urn:microsoft.com/office/officeart/2005/8/layout/hierarchy3"/>
    <dgm:cxn modelId="{74C24325-F66D-47BE-92DF-EA72F04C782A}" type="presParOf" srcId="{E1BAE869-EB4B-4EEF-901A-60901C920D53}" destId="{5C07E87B-9B80-4722-A928-755B17AE66DC}" srcOrd="1" destOrd="0" presId="urn:microsoft.com/office/officeart/2005/8/layout/hierarchy3"/>
    <dgm:cxn modelId="{D18C4377-C1B3-4B87-94C5-F20B32F7D229}" type="presParOf" srcId="{224E3063-14AE-4C57-B7C7-C79A98A4C350}" destId="{36D605E3-02A2-4673-B070-5776FABB2924}" srcOrd="1" destOrd="0" presId="urn:microsoft.com/office/officeart/2005/8/layout/hierarchy3"/>
    <dgm:cxn modelId="{9D38DBE4-ED46-49BA-84CC-D145CD3592E3}" type="presParOf" srcId="{36D605E3-02A2-4673-B070-5776FABB2924}" destId="{A6B85F32-FEDA-4EC8-8BDE-992E8191EDF8}" srcOrd="0" destOrd="0" presId="urn:microsoft.com/office/officeart/2005/8/layout/hierarchy3"/>
    <dgm:cxn modelId="{9CE4DF65-5ECB-40B8-9A07-3BE1CC5B5538}" type="presParOf" srcId="{36D605E3-02A2-4673-B070-5776FABB2924}" destId="{5DE20CA0-58FE-4D6B-A406-1A41039492C1}" srcOrd="1" destOrd="0" presId="urn:microsoft.com/office/officeart/2005/8/layout/hierarchy3"/>
    <dgm:cxn modelId="{ABCE84AA-5AA0-4B31-9AF9-87FD17ED35E5}" type="presParOf" srcId="{36D605E3-02A2-4673-B070-5776FABB2924}" destId="{AA19F6B3-C43A-455A-A09D-FB20B211FD34}" srcOrd="2" destOrd="0" presId="urn:microsoft.com/office/officeart/2005/8/layout/hierarchy3"/>
    <dgm:cxn modelId="{AD0B4AC0-8F6F-4B30-9024-1C56E1AB042E}" type="presParOf" srcId="{36D605E3-02A2-4673-B070-5776FABB2924}" destId="{B03E73D8-EBB8-4AA3-9D12-921717ADCC7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2D6C6F1-D65E-4A5E-B6F7-1AD88BE7E21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pPr rtl="1"/>
          <a:endParaRPr lang="ar-SA"/>
        </a:p>
      </dgm:t>
    </dgm:pt>
    <dgm:pt modelId="{F81F044F-7B6F-46E6-8ECA-8520443E3967}">
      <dgm:prSet phldrT="[نص]"/>
      <dgm:spPr/>
      <dgm:t>
        <a:bodyPr/>
        <a:lstStyle/>
        <a:p>
          <a:pPr rtl="1"/>
          <a:r>
            <a:rPr lang="ar-SA" dirty="0" smtClean="0"/>
            <a:t>ألف مقصورة</a:t>
          </a:r>
          <a:endParaRPr lang="ar-SA" dirty="0"/>
        </a:p>
      </dgm:t>
    </dgm:pt>
    <dgm:pt modelId="{966174D4-6356-46FA-8764-D87618D75E2B}" type="parTrans" cxnId="{67381B51-9306-42B6-A3B7-3FE86C63B8B2}">
      <dgm:prSet/>
      <dgm:spPr/>
      <dgm:t>
        <a:bodyPr/>
        <a:lstStyle/>
        <a:p>
          <a:pPr rtl="1"/>
          <a:endParaRPr lang="ar-SA"/>
        </a:p>
      </dgm:t>
    </dgm:pt>
    <dgm:pt modelId="{2CA6B767-7242-45EF-842B-7F8C451353E7}" type="sibTrans" cxnId="{67381B51-9306-42B6-A3B7-3FE86C63B8B2}">
      <dgm:prSet/>
      <dgm:spPr/>
      <dgm:t>
        <a:bodyPr/>
        <a:lstStyle/>
        <a:p>
          <a:pPr rtl="1"/>
          <a:endParaRPr lang="ar-SA"/>
        </a:p>
      </dgm:t>
    </dgm:pt>
    <dgm:pt modelId="{FB75C38C-AB22-494E-841A-04F540D1D824}">
      <dgm:prSet phldrT="[نص]"/>
      <dgm:spPr/>
      <dgm:t>
        <a:bodyPr/>
        <a:lstStyle/>
        <a:p>
          <a:pPr rtl="1"/>
          <a:r>
            <a:rPr lang="ar-SA" dirty="0" smtClean="0"/>
            <a:t>فتى</a:t>
          </a:r>
        </a:p>
        <a:p>
          <a:pPr rtl="1"/>
          <a:r>
            <a:rPr lang="ar-SA" dirty="0" smtClean="0"/>
            <a:t>سعى</a:t>
          </a:r>
          <a:endParaRPr lang="ar-SA" dirty="0"/>
        </a:p>
      </dgm:t>
    </dgm:pt>
    <dgm:pt modelId="{FCD7134E-AC61-4975-BD6E-019C291066DF}" type="parTrans" cxnId="{0EDC9AAD-6459-4123-9E26-AD0FDF22016B}">
      <dgm:prSet/>
      <dgm:spPr/>
      <dgm:t>
        <a:bodyPr/>
        <a:lstStyle/>
        <a:p>
          <a:pPr rtl="1"/>
          <a:endParaRPr lang="ar-SA"/>
        </a:p>
      </dgm:t>
    </dgm:pt>
    <dgm:pt modelId="{7B591333-F060-4160-B28A-CA495AEC82CC}" type="sibTrans" cxnId="{0EDC9AAD-6459-4123-9E26-AD0FDF22016B}">
      <dgm:prSet/>
      <dgm:spPr/>
      <dgm:t>
        <a:bodyPr/>
        <a:lstStyle/>
        <a:p>
          <a:pPr rtl="1"/>
          <a:endParaRPr lang="ar-SA"/>
        </a:p>
      </dgm:t>
    </dgm:pt>
    <dgm:pt modelId="{0FDE4327-D99B-4295-B0BA-C46796D0E12F}">
      <dgm:prSet phldrT="[نص]"/>
      <dgm:spPr/>
      <dgm:t>
        <a:bodyPr/>
        <a:lstStyle/>
        <a:p>
          <a:pPr rtl="1"/>
          <a:r>
            <a:rPr lang="ar-SA" dirty="0" smtClean="0"/>
            <a:t>صغرى</a:t>
          </a:r>
        </a:p>
        <a:p>
          <a:pPr rtl="1"/>
          <a:r>
            <a:rPr lang="ar-SA" dirty="0" smtClean="0"/>
            <a:t>انتهى</a:t>
          </a:r>
          <a:endParaRPr lang="ar-SA" dirty="0"/>
        </a:p>
      </dgm:t>
    </dgm:pt>
    <dgm:pt modelId="{3AABDB25-9274-4705-BB00-0E43CA182314}" type="parTrans" cxnId="{6D7BCFA4-81DE-4CE6-8E40-3B3269487AD1}">
      <dgm:prSet/>
      <dgm:spPr/>
      <dgm:t>
        <a:bodyPr/>
        <a:lstStyle/>
        <a:p>
          <a:pPr rtl="1"/>
          <a:endParaRPr lang="ar-SA"/>
        </a:p>
      </dgm:t>
    </dgm:pt>
    <dgm:pt modelId="{F04135DA-2E94-42F4-BFDC-4779CF91892B}" type="sibTrans" cxnId="{6D7BCFA4-81DE-4CE6-8E40-3B3269487AD1}">
      <dgm:prSet/>
      <dgm:spPr/>
      <dgm:t>
        <a:bodyPr/>
        <a:lstStyle/>
        <a:p>
          <a:pPr rtl="1"/>
          <a:endParaRPr lang="ar-SA"/>
        </a:p>
      </dgm:t>
    </dgm:pt>
    <dgm:pt modelId="{56799BB5-28F1-40EB-BA31-8DB7A93A0C78}">
      <dgm:prSet phldrT="[نص]"/>
      <dgm:spPr/>
      <dgm:t>
        <a:bodyPr/>
        <a:lstStyle/>
        <a:p>
          <a:pPr rtl="1"/>
          <a:r>
            <a:rPr lang="ar-SA" dirty="0" smtClean="0"/>
            <a:t>ألف طويلة</a:t>
          </a:r>
          <a:endParaRPr lang="ar-SA" dirty="0"/>
        </a:p>
      </dgm:t>
    </dgm:pt>
    <dgm:pt modelId="{118D7F07-E1DC-4F17-B324-B7C74DC2C907}" type="parTrans" cxnId="{9E9D1E4D-8A48-4D4B-BABA-2533BC5C1CF1}">
      <dgm:prSet/>
      <dgm:spPr/>
      <dgm:t>
        <a:bodyPr/>
        <a:lstStyle/>
        <a:p>
          <a:pPr rtl="1"/>
          <a:endParaRPr lang="ar-SA"/>
        </a:p>
      </dgm:t>
    </dgm:pt>
    <dgm:pt modelId="{04597B5B-4FD5-4909-93AD-70C1C2EDCCA0}" type="sibTrans" cxnId="{9E9D1E4D-8A48-4D4B-BABA-2533BC5C1CF1}">
      <dgm:prSet/>
      <dgm:spPr/>
      <dgm:t>
        <a:bodyPr/>
        <a:lstStyle/>
        <a:p>
          <a:pPr rtl="1"/>
          <a:endParaRPr lang="ar-SA"/>
        </a:p>
      </dgm:t>
    </dgm:pt>
    <dgm:pt modelId="{19F78EAD-3DF7-484F-A1B6-FE96AA0F11E8}">
      <dgm:prSet phldrT="[نص]"/>
      <dgm:spPr/>
      <dgm:t>
        <a:bodyPr/>
        <a:lstStyle/>
        <a:p>
          <a:pPr rtl="1"/>
          <a:r>
            <a:rPr lang="ar-SA" dirty="0" smtClean="0"/>
            <a:t>ذرا</a:t>
          </a:r>
        </a:p>
        <a:p>
          <a:pPr rtl="1"/>
          <a:r>
            <a:rPr lang="ar-SA" dirty="0" smtClean="0"/>
            <a:t>دعا</a:t>
          </a:r>
        </a:p>
      </dgm:t>
    </dgm:pt>
    <dgm:pt modelId="{F04AAA66-54BC-47FE-8E08-4E99274FEA3C}" type="parTrans" cxnId="{81F6174E-3903-4FD7-80C0-A61B00677DA0}">
      <dgm:prSet/>
      <dgm:spPr/>
      <dgm:t>
        <a:bodyPr/>
        <a:lstStyle/>
        <a:p>
          <a:pPr rtl="1"/>
          <a:endParaRPr lang="ar-SA"/>
        </a:p>
      </dgm:t>
    </dgm:pt>
    <dgm:pt modelId="{07D5851C-E6A5-4E1A-B42B-4A4A78FD9C28}" type="sibTrans" cxnId="{81F6174E-3903-4FD7-80C0-A61B00677DA0}">
      <dgm:prSet/>
      <dgm:spPr/>
      <dgm:t>
        <a:bodyPr/>
        <a:lstStyle/>
        <a:p>
          <a:pPr rtl="1"/>
          <a:endParaRPr lang="ar-SA"/>
        </a:p>
      </dgm:t>
    </dgm:pt>
    <dgm:pt modelId="{9E4E2022-4747-4F4A-BADB-028B8F1AA44A}">
      <dgm:prSet phldrT="[نص]"/>
      <dgm:spPr/>
      <dgm:t>
        <a:bodyPr/>
        <a:lstStyle/>
        <a:p>
          <a:pPr rtl="1"/>
          <a:r>
            <a:rPr lang="ar-SA" dirty="0" smtClean="0"/>
            <a:t>خبايا</a:t>
          </a:r>
        </a:p>
        <a:p>
          <a:pPr rtl="1"/>
          <a:r>
            <a:rPr lang="ar-SA" dirty="0" smtClean="0"/>
            <a:t>أحيا</a:t>
          </a:r>
          <a:endParaRPr lang="ar-SA" dirty="0"/>
        </a:p>
      </dgm:t>
    </dgm:pt>
    <dgm:pt modelId="{813F42A3-70A3-4EB7-AD3A-6CADCEE598A3}" type="parTrans" cxnId="{2E317D06-6933-4186-BF0B-411D0FB02E91}">
      <dgm:prSet/>
      <dgm:spPr/>
      <dgm:t>
        <a:bodyPr/>
        <a:lstStyle/>
        <a:p>
          <a:pPr rtl="1"/>
          <a:endParaRPr lang="ar-SA"/>
        </a:p>
      </dgm:t>
    </dgm:pt>
    <dgm:pt modelId="{A4205876-AA3D-461E-9C8C-CCB00D1B8316}" type="sibTrans" cxnId="{2E317D06-6933-4186-BF0B-411D0FB02E91}">
      <dgm:prSet/>
      <dgm:spPr/>
      <dgm:t>
        <a:bodyPr/>
        <a:lstStyle/>
        <a:p>
          <a:pPr rtl="1"/>
          <a:endParaRPr lang="ar-SA"/>
        </a:p>
      </dgm:t>
    </dgm:pt>
    <dgm:pt modelId="{CE26B617-2079-4518-9308-636A887B3680}" type="pres">
      <dgm:prSet presAssocID="{52D6C6F1-D65E-4A5E-B6F7-1AD88BE7E2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1D56945-4872-46E0-80F0-3A37DB4FA41B}" type="pres">
      <dgm:prSet presAssocID="{F81F044F-7B6F-46E6-8ECA-8520443E3967}" presName="root" presStyleCnt="0"/>
      <dgm:spPr/>
    </dgm:pt>
    <dgm:pt modelId="{82AB35A4-E7AD-433B-A0C9-450A74BCED41}" type="pres">
      <dgm:prSet presAssocID="{F81F044F-7B6F-46E6-8ECA-8520443E3967}" presName="rootComposite" presStyleCnt="0"/>
      <dgm:spPr/>
    </dgm:pt>
    <dgm:pt modelId="{3434A417-DC95-49CD-962A-27C04BE9C19A}" type="pres">
      <dgm:prSet presAssocID="{F81F044F-7B6F-46E6-8ECA-8520443E3967}" presName="rootText" presStyleLbl="node1" presStyleIdx="0" presStyleCnt="2"/>
      <dgm:spPr/>
      <dgm:t>
        <a:bodyPr/>
        <a:lstStyle/>
        <a:p>
          <a:pPr rtl="1"/>
          <a:endParaRPr lang="ar-SA"/>
        </a:p>
      </dgm:t>
    </dgm:pt>
    <dgm:pt modelId="{87B3D9FA-165E-4FB0-A08D-27343C9BF74B}" type="pres">
      <dgm:prSet presAssocID="{F81F044F-7B6F-46E6-8ECA-8520443E396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008461BF-111D-458B-AB99-6BBC6C3E9076}" type="pres">
      <dgm:prSet presAssocID="{F81F044F-7B6F-46E6-8ECA-8520443E3967}" presName="childShape" presStyleCnt="0"/>
      <dgm:spPr/>
    </dgm:pt>
    <dgm:pt modelId="{C34040E1-05A3-4D29-A3EE-53FBF505A06D}" type="pres">
      <dgm:prSet presAssocID="{FCD7134E-AC61-4975-BD6E-019C291066DF}" presName="Name13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E3392EEF-7195-4792-B5DA-EEB2777CB16A}" type="pres">
      <dgm:prSet presAssocID="{FB75C38C-AB22-494E-841A-04F540D1D82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CC2E3B-7E38-4DB3-A98E-927AB5DCFDD5}" type="pres">
      <dgm:prSet presAssocID="{3AABDB25-9274-4705-BB00-0E43CA182314}" presName="Name13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CAD356AC-4A6F-47A8-8946-4D07B18B6AE8}" type="pres">
      <dgm:prSet presAssocID="{0FDE4327-D99B-4295-B0BA-C46796D0E12F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4E3063-14AE-4C57-B7C7-C79A98A4C350}" type="pres">
      <dgm:prSet presAssocID="{56799BB5-28F1-40EB-BA31-8DB7A93A0C78}" presName="root" presStyleCnt="0"/>
      <dgm:spPr/>
    </dgm:pt>
    <dgm:pt modelId="{E1BAE869-EB4B-4EEF-901A-60901C920D53}" type="pres">
      <dgm:prSet presAssocID="{56799BB5-28F1-40EB-BA31-8DB7A93A0C78}" presName="rootComposite" presStyleCnt="0"/>
      <dgm:spPr/>
    </dgm:pt>
    <dgm:pt modelId="{8BFBB60D-6CB3-4A1A-8D77-46E79825E120}" type="pres">
      <dgm:prSet presAssocID="{56799BB5-28F1-40EB-BA31-8DB7A93A0C78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5C07E87B-9B80-4722-A928-755B17AE66DC}" type="pres">
      <dgm:prSet presAssocID="{56799BB5-28F1-40EB-BA31-8DB7A93A0C78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36D605E3-02A2-4673-B070-5776FABB2924}" type="pres">
      <dgm:prSet presAssocID="{56799BB5-28F1-40EB-BA31-8DB7A93A0C78}" presName="childShape" presStyleCnt="0"/>
      <dgm:spPr/>
    </dgm:pt>
    <dgm:pt modelId="{A6B85F32-FEDA-4EC8-8BDE-992E8191EDF8}" type="pres">
      <dgm:prSet presAssocID="{F04AAA66-54BC-47FE-8E08-4E99274FEA3C}" presName="Name13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5DE20CA0-58FE-4D6B-A406-1A41039492C1}" type="pres">
      <dgm:prSet presAssocID="{19F78EAD-3DF7-484F-A1B6-FE96AA0F11E8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19F6B3-C43A-455A-A09D-FB20B211FD34}" type="pres">
      <dgm:prSet presAssocID="{813F42A3-70A3-4EB7-AD3A-6CADCEE598A3}" presName="Name13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B03E73D8-EBB8-4AA3-9D12-921717ADCC78}" type="pres">
      <dgm:prSet presAssocID="{9E4E2022-4747-4F4A-BADB-028B8F1AA44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0B3DCCA7-CFD4-400D-AFD0-F4AC4F0527C6}" type="presOf" srcId="{19F78EAD-3DF7-484F-A1B6-FE96AA0F11E8}" destId="{5DE20CA0-58FE-4D6B-A406-1A41039492C1}" srcOrd="0" destOrd="0" presId="urn:microsoft.com/office/officeart/2005/8/layout/hierarchy3"/>
    <dgm:cxn modelId="{E8E1079B-8D19-4571-BF08-FB8E748C0069}" type="presOf" srcId="{56799BB5-28F1-40EB-BA31-8DB7A93A0C78}" destId="{8BFBB60D-6CB3-4A1A-8D77-46E79825E120}" srcOrd="0" destOrd="0" presId="urn:microsoft.com/office/officeart/2005/8/layout/hierarchy3"/>
    <dgm:cxn modelId="{80174D39-0323-41C8-8070-899DC7EF8170}" type="presOf" srcId="{0FDE4327-D99B-4295-B0BA-C46796D0E12F}" destId="{CAD356AC-4A6F-47A8-8946-4D07B18B6AE8}" srcOrd="0" destOrd="0" presId="urn:microsoft.com/office/officeart/2005/8/layout/hierarchy3"/>
    <dgm:cxn modelId="{2C503D20-6B44-46E8-8D05-A25D9E470D2E}" type="presOf" srcId="{9E4E2022-4747-4F4A-BADB-028B8F1AA44A}" destId="{B03E73D8-EBB8-4AA3-9D12-921717ADCC78}" srcOrd="0" destOrd="0" presId="urn:microsoft.com/office/officeart/2005/8/layout/hierarchy3"/>
    <dgm:cxn modelId="{13351D08-0004-41B3-82C1-1A4961815E14}" type="presOf" srcId="{3AABDB25-9274-4705-BB00-0E43CA182314}" destId="{61CC2E3B-7E38-4DB3-A98E-927AB5DCFDD5}" srcOrd="0" destOrd="0" presId="urn:microsoft.com/office/officeart/2005/8/layout/hierarchy3"/>
    <dgm:cxn modelId="{E9C0755F-B0EB-4117-99DE-1A539939A922}" type="presOf" srcId="{F04AAA66-54BC-47FE-8E08-4E99274FEA3C}" destId="{A6B85F32-FEDA-4EC8-8BDE-992E8191EDF8}" srcOrd="0" destOrd="0" presId="urn:microsoft.com/office/officeart/2005/8/layout/hierarchy3"/>
    <dgm:cxn modelId="{2E317D06-6933-4186-BF0B-411D0FB02E91}" srcId="{56799BB5-28F1-40EB-BA31-8DB7A93A0C78}" destId="{9E4E2022-4747-4F4A-BADB-028B8F1AA44A}" srcOrd="1" destOrd="0" parTransId="{813F42A3-70A3-4EB7-AD3A-6CADCEE598A3}" sibTransId="{A4205876-AA3D-461E-9C8C-CCB00D1B8316}"/>
    <dgm:cxn modelId="{6D7BCFA4-81DE-4CE6-8E40-3B3269487AD1}" srcId="{F81F044F-7B6F-46E6-8ECA-8520443E3967}" destId="{0FDE4327-D99B-4295-B0BA-C46796D0E12F}" srcOrd="1" destOrd="0" parTransId="{3AABDB25-9274-4705-BB00-0E43CA182314}" sibTransId="{F04135DA-2E94-42F4-BFDC-4779CF91892B}"/>
    <dgm:cxn modelId="{9E9D1E4D-8A48-4D4B-BABA-2533BC5C1CF1}" srcId="{52D6C6F1-D65E-4A5E-B6F7-1AD88BE7E210}" destId="{56799BB5-28F1-40EB-BA31-8DB7A93A0C78}" srcOrd="1" destOrd="0" parTransId="{118D7F07-E1DC-4F17-B324-B7C74DC2C907}" sibTransId="{04597B5B-4FD5-4909-93AD-70C1C2EDCCA0}"/>
    <dgm:cxn modelId="{81F6174E-3903-4FD7-80C0-A61B00677DA0}" srcId="{56799BB5-28F1-40EB-BA31-8DB7A93A0C78}" destId="{19F78EAD-3DF7-484F-A1B6-FE96AA0F11E8}" srcOrd="0" destOrd="0" parTransId="{F04AAA66-54BC-47FE-8E08-4E99274FEA3C}" sibTransId="{07D5851C-E6A5-4E1A-B42B-4A4A78FD9C28}"/>
    <dgm:cxn modelId="{0D828A3D-D3A1-4F64-9266-72222BB733D9}" type="presOf" srcId="{FB75C38C-AB22-494E-841A-04F540D1D824}" destId="{E3392EEF-7195-4792-B5DA-EEB2777CB16A}" srcOrd="0" destOrd="0" presId="urn:microsoft.com/office/officeart/2005/8/layout/hierarchy3"/>
    <dgm:cxn modelId="{67381B51-9306-42B6-A3B7-3FE86C63B8B2}" srcId="{52D6C6F1-D65E-4A5E-B6F7-1AD88BE7E210}" destId="{F81F044F-7B6F-46E6-8ECA-8520443E3967}" srcOrd="0" destOrd="0" parTransId="{966174D4-6356-46FA-8764-D87618D75E2B}" sibTransId="{2CA6B767-7242-45EF-842B-7F8C451353E7}"/>
    <dgm:cxn modelId="{560ACDE3-24F1-4143-A9E6-79986361AD6A}" type="presOf" srcId="{F81F044F-7B6F-46E6-8ECA-8520443E3967}" destId="{87B3D9FA-165E-4FB0-A08D-27343C9BF74B}" srcOrd="1" destOrd="0" presId="urn:microsoft.com/office/officeart/2005/8/layout/hierarchy3"/>
    <dgm:cxn modelId="{0EDC9AAD-6459-4123-9E26-AD0FDF22016B}" srcId="{F81F044F-7B6F-46E6-8ECA-8520443E3967}" destId="{FB75C38C-AB22-494E-841A-04F540D1D824}" srcOrd="0" destOrd="0" parTransId="{FCD7134E-AC61-4975-BD6E-019C291066DF}" sibTransId="{7B591333-F060-4160-B28A-CA495AEC82CC}"/>
    <dgm:cxn modelId="{4BE0740B-0405-4882-94B2-DC99A85BA670}" type="presOf" srcId="{F81F044F-7B6F-46E6-8ECA-8520443E3967}" destId="{3434A417-DC95-49CD-962A-27C04BE9C19A}" srcOrd="0" destOrd="0" presId="urn:microsoft.com/office/officeart/2005/8/layout/hierarchy3"/>
    <dgm:cxn modelId="{EE4D748D-8508-4480-94AD-221EDD2964E2}" type="presOf" srcId="{52D6C6F1-D65E-4A5E-B6F7-1AD88BE7E210}" destId="{CE26B617-2079-4518-9308-636A887B3680}" srcOrd="0" destOrd="0" presId="urn:microsoft.com/office/officeart/2005/8/layout/hierarchy3"/>
    <dgm:cxn modelId="{51E6986D-B50A-4948-8D60-892E46F90027}" type="presOf" srcId="{813F42A3-70A3-4EB7-AD3A-6CADCEE598A3}" destId="{AA19F6B3-C43A-455A-A09D-FB20B211FD34}" srcOrd="0" destOrd="0" presId="urn:microsoft.com/office/officeart/2005/8/layout/hierarchy3"/>
    <dgm:cxn modelId="{44035F72-6D07-44C4-9960-A0C9367C6F6A}" type="presOf" srcId="{FCD7134E-AC61-4975-BD6E-019C291066DF}" destId="{C34040E1-05A3-4D29-A3EE-53FBF505A06D}" srcOrd="0" destOrd="0" presId="urn:microsoft.com/office/officeart/2005/8/layout/hierarchy3"/>
    <dgm:cxn modelId="{84E363D5-0B68-448C-AF51-9F95163DB13D}" type="presOf" srcId="{56799BB5-28F1-40EB-BA31-8DB7A93A0C78}" destId="{5C07E87B-9B80-4722-A928-755B17AE66DC}" srcOrd="1" destOrd="0" presId="urn:microsoft.com/office/officeart/2005/8/layout/hierarchy3"/>
    <dgm:cxn modelId="{5DDFE8DE-ADE5-4008-BDDA-A75253BBC276}" type="presParOf" srcId="{CE26B617-2079-4518-9308-636A887B3680}" destId="{11D56945-4872-46E0-80F0-3A37DB4FA41B}" srcOrd="0" destOrd="0" presId="urn:microsoft.com/office/officeart/2005/8/layout/hierarchy3"/>
    <dgm:cxn modelId="{30A7E727-90F9-4171-9B0D-8385CA44F527}" type="presParOf" srcId="{11D56945-4872-46E0-80F0-3A37DB4FA41B}" destId="{82AB35A4-E7AD-433B-A0C9-450A74BCED41}" srcOrd="0" destOrd="0" presId="urn:microsoft.com/office/officeart/2005/8/layout/hierarchy3"/>
    <dgm:cxn modelId="{D2258412-620C-4135-BF95-16BFBB3709C1}" type="presParOf" srcId="{82AB35A4-E7AD-433B-A0C9-450A74BCED41}" destId="{3434A417-DC95-49CD-962A-27C04BE9C19A}" srcOrd="0" destOrd="0" presId="urn:microsoft.com/office/officeart/2005/8/layout/hierarchy3"/>
    <dgm:cxn modelId="{B7A3D5E2-AC15-45EF-878F-1D3D09367B8A}" type="presParOf" srcId="{82AB35A4-E7AD-433B-A0C9-450A74BCED41}" destId="{87B3D9FA-165E-4FB0-A08D-27343C9BF74B}" srcOrd="1" destOrd="0" presId="urn:microsoft.com/office/officeart/2005/8/layout/hierarchy3"/>
    <dgm:cxn modelId="{E0B979B0-4A72-4A5E-BA2A-2BCBDFA5DAFE}" type="presParOf" srcId="{11D56945-4872-46E0-80F0-3A37DB4FA41B}" destId="{008461BF-111D-458B-AB99-6BBC6C3E9076}" srcOrd="1" destOrd="0" presId="urn:microsoft.com/office/officeart/2005/8/layout/hierarchy3"/>
    <dgm:cxn modelId="{D0C99DBB-203B-4578-87D2-897018BAA1E2}" type="presParOf" srcId="{008461BF-111D-458B-AB99-6BBC6C3E9076}" destId="{C34040E1-05A3-4D29-A3EE-53FBF505A06D}" srcOrd="0" destOrd="0" presId="urn:microsoft.com/office/officeart/2005/8/layout/hierarchy3"/>
    <dgm:cxn modelId="{0A6AFDF7-6C0D-42E0-8648-04B2BEB1C6AB}" type="presParOf" srcId="{008461BF-111D-458B-AB99-6BBC6C3E9076}" destId="{E3392EEF-7195-4792-B5DA-EEB2777CB16A}" srcOrd="1" destOrd="0" presId="urn:microsoft.com/office/officeart/2005/8/layout/hierarchy3"/>
    <dgm:cxn modelId="{46B17888-7DD6-4420-BF2A-D6CCB287CB4D}" type="presParOf" srcId="{008461BF-111D-458B-AB99-6BBC6C3E9076}" destId="{61CC2E3B-7E38-4DB3-A98E-927AB5DCFDD5}" srcOrd="2" destOrd="0" presId="urn:microsoft.com/office/officeart/2005/8/layout/hierarchy3"/>
    <dgm:cxn modelId="{8FB23700-937B-4E1C-80CE-80869042F7F0}" type="presParOf" srcId="{008461BF-111D-458B-AB99-6BBC6C3E9076}" destId="{CAD356AC-4A6F-47A8-8946-4D07B18B6AE8}" srcOrd="3" destOrd="0" presId="urn:microsoft.com/office/officeart/2005/8/layout/hierarchy3"/>
    <dgm:cxn modelId="{E10E382D-897B-47B5-8ADE-E5120FF0425F}" type="presParOf" srcId="{CE26B617-2079-4518-9308-636A887B3680}" destId="{224E3063-14AE-4C57-B7C7-C79A98A4C350}" srcOrd="1" destOrd="0" presId="urn:microsoft.com/office/officeart/2005/8/layout/hierarchy3"/>
    <dgm:cxn modelId="{E2E2D17B-0B0E-4515-AAC9-21008FF36C48}" type="presParOf" srcId="{224E3063-14AE-4C57-B7C7-C79A98A4C350}" destId="{E1BAE869-EB4B-4EEF-901A-60901C920D53}" srcOrd="0" destOrd="0" presId="urn:microsoft.com/office/officeart/2005/8/layout/hierarchy3"/>
    <dgm:cxn modelId="{353CDE99-E6C4-4A35-AA65-CF48F49D9376}" type="presParOf" srcId="{E1BAE869-EB4B-4EEF-901A-60901C920D53}" destId="{8BFBB60D-6CB3-4A1A-8D77-46E79825E120}" srcOrd="0" destOrd="0" presId="urn:microsoft.com/office/officeart/2005/8/layout/hierarchy3"/>
    <dgm:cxn modelId="{93AF5817-9C34-4F88-84B0-3625CF07FF2B}" type="presParOf" srcId="{E1BAE869-EB4B-4EEF-901A-60901C920D53}" destId="{5C07E87B-9B80-4722-A928-755B17AE66DC}" srcOrd="1" destOrd="0" presId="urn:microsoft.com/office/officeart/2005/8/layout/hierarchy3"/>
    <dgm:cxn modelId="{2B34595F-F6C5-4461-AC15-13A0E306A7CB}" type="presParOf" srcId="{224E3063-14AE-4C57-B7C7-C79A98A4C350}" destId="{36D605E3-02A2-4673-B070-5776FABB2924}" srcOrd="1" destOrd="0" presId="urn:microsoft.com/office/officeart/2005/8/layout/hierarchy3"/>
    <dgm:cxn modelId="{8D22DDAD-49F1-4382-9A43-FEB4E50F63B8}" type="presParOf" srcId="{36D605E3-02A2-4673-B070-5776FABB2924}" destId="{A6B85F32-FEDA-4EC8-8BDE-992E8191EDF8}" srcOrd="0" destOrd="0" presId="urn:microsoft.com/office/officeart/2005/8/layout/hierarchy3"/>
    <dgm:cxn modelId="{EDDA0DDC-A7B6-454F-8124-7BF350E0A333}" type="presParOf" srcId="{36D605E3-02A2-4673-B070-5776FABB2924}" destId="{5DE20CA0-58FE-4D6B-A406-1A41039492C1}" srcOrd="1" destOrd="0" presId="urn:microsoft.com/office/officeart/2005/8/layout/hierarchy3"/>
    <dgm:cxn modelId="{3C77BE58-3E55-4206-A01F-829B2FAA7D7A}" type="presParOf" srcId="{36D605E3-02A2-4673-B070-5776FABB2924}" destId="{AA19F6B3-C43A-455A-A09D-FB20B211FD34}" srcOrd="2" destOrd="0" presId="urn:microsoft.com/office/officeart/2005/8/layout/hierarchy3"/>
    <dgm:cxn modelId="{780CC8B9-C3B1-4432-8BE2-C866350EA700}" type="presParOf" srcId="{36D605E3-02A2-4673-B070-5776FABB2924}" destId="{B03E73D8-EBB8-4AA3-9D12-921717ADCC7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2D6C6F1-D65E-4A5E-B6F7-1AD88BE7E21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F81F044F-7B6F-46E6-8ECA-8520443E3967}">
      <dgm:prSet phldrT="[نص]"/>
      <dgm:spPr/>
      <dgm:t>
        <a:bodyPr/>
        <a:lstStyle/>
        <a:p>
          <a:pPr rtl="1"/>
          <a:r>
            <a:rPr lang="ar-SA" dirty="0" smtClean="0"/>
            <a:t>الأسماء المبنية</a:t>
          </a:r>
          <a:endParaRPr lang="ar-SA" dirty="0"/>
        </a:p>
      </dgm:t>
    </dgm:pt>
    <dgm:pt modelId="{966174D4-6356-46FA-8764-D87618D75E2B}" type="parTrans" cxnId="{67381B51-9306-42B6-A3B7-3FE86C63B8B2}">
      <dgm:prSet/>
      <dgm:spPr/>
      <dgm:t>
        <a:bodyPr/>
        <a:lstStyle/>
        <a:p>
          <a:pPr rtl="1"/>
          <a:endParaRPr lang="ar-SA"/>
        </a:p>
      </dgm:t>
    </dgm:pt>
    <dgm:pt modelId="{2CA6B767-7242-45EF-842B-7F8C451353E7}" type="sibTrans" cxnId="{67381B51-9306-42B6-A3B7-3FE86C63B8B2}">
      <dgm:prSet/>
      <dgm:spPr/>
      <dgm:t>
        <a:bodyPr/>
        <a:lstStyle/>
        <a:p>
          <a:pPr rtl="1"/>
          <a:endParaRPr lang="ar-SA"/>
        </a:p>
      </dgm:t>
    </dgm:pt>
    <dgm:pt modelId="{FB75C38C-AB22-494E-841A-04F540D1D824}">
      <dgm:prSet phldrT="[نص]"/>
      <dgm:spPr/>
      <dgm:t>
        <a:bodyPr/>
        <a:lstStyle/>
        <a:p>
          <a:pPr rtl="1"/>
          <a:r>
            <a:rPr lang="ar-SA" dirty="0" smtClean="0"/>
            <a:t>طويلة إلا في ثلاثة :</a:t>
          </a:r>
          <a:endParaRPr lang="ar-SA" dirty="0"/>
        </a:p>
      </dgm:t>
    </dgm:pt>
    <dgm:pt modelId="{FCD7134E-AC61-4975-BD6E-019C291066DF}" type="parTrans" cxnId="{0EDC9AAD-6459-4123-9E26-AD0FDF22016B}">
      <dgm:prSet/>
      <dgm:spPr/>
      <dgm:t>
        <a:bodyPr/>
        <a:lstStyle/>
        <a:p>
          <a:pPr rtl="1"/>
          <a:endParaRPr lang="ar-SA"/>
        </a:p>
      </dgm:t>
    </dgm:pt>
    <dgm:pt modelId="{7B591333-F060-4160-B28A-CA495AEC82CC}" type="sibTrans" cxnId="{0EDC9AAD-6459-4123-9E26-AD0FDF22016B}">
      <dgm:prSet/>
      <dgm:spPr/>
      <dgm:t>
        <a:bodyPr/>
        <a:lstStyle/>
        <a:p>
          <a:pPr rtl="1"/>
          <a:endParaRPr lang="ar-SA"/>
        </a:p>
      </dgm:t>
    </dgm:pt>
    <dgm:pt modelId="{0FDE4327-D99B-4295-B0BA-C46796D0E12F}">
      <dgm:prSet phldrT="[نص]"/>
      <dgm:spPr/>
      <dgm:t>
        <a:bodyPr/>
        <a:lstStyle/>
        <a:p>
          <a:pPr rtl="1"/>
          <a:r>
            <a:rPr lang="ar-SA" dirty="0" smtClean="0"/>
            <a:t>أنى</a:t>
          </a:r>
          <a:r>
            <a:rPr lang="ar-SA" baseline="0" dirty="0" smtClean="0"/>
            <a:t> ، متى ، لدى</a:t>
          </a:r>
          <a:endParaRPr lang="ar-SA" dirty="0"/>
        </a:p>
      </dgm:t>
    </dgm:pt>
    <dgm:pt modelId="{3AABDB25-9274-4705-BB00-0E43CA182314}" type="parTrans" cxnId="{6D7BCFA4-81DE-4CE6-8E40-3B3269487AD1}">
      <dgm:prSet/>
      <dgm:spPr/>
      <dgm:t>
        <a:bodyPr/>
        <a:lstStyle/>
        <a:p>
          <a:pPr rtl="1"/>
          <a:endParaRPr lang="ar-SA"/>
        </a:p>
      </dgm:t>
    </dgm:pt>
    <dgm:pt modelId="{F04135DA-2E94-42F4-BFDC-4779CF91892B}" type="sibTrans" cxnId="{6D7BCFA4-81DE-4CE6-8E40-3B3269487AD1}">
      <dgm:prSet/>
      <dgm:spPr/>
      <dgm:t>
        <a:bodyPr/>
        <a:lstStyle/>
        <a:p>
          <a:pPr rtl="1"/>
          <a:endParaRPr lang="ar-SA"/>
        </a:p>
      </dgm:t>
    </dgm:pt>
    <dgm:pt modelId="{56799BB5-28F1-40EB-BA31-8DB7A93A0C78}">
      <dgm:prSet phldrT="[نص]"/>
      <dgm:spPr/>
      <dgm:t>
        <a:bodyPr/>
        <a:lstStyle/>
        <a:p>
          <a:pPr rtl="1"/>
          <a:r>
            <a:rPr lang="ar-SA" dirty="0" smtClean="0"/>
            <a:t>الحروف</a:t>
          </a:r>
          <a:endParaRPr lang="ar-SA" dirty="0"/>
        </a:p>
      </dgm:t>
    </dgm:pt>
    <dgm:pt modelId="{118D7F07-E1DC-4F17-B324-B7C74DC2C907}" type="parTrans" cxnId="{9E9D1E4D-8A48-4D4B-BABA-2533BC5C1CF1}">
      <dgm:prSet/>
      <dgm:spPr/>
      <dgm:t>
        <a:bodyPr/>
        <a:lstStyle/>
        <a:p>
          <a:pPr rtl="1"/>
          <a:endParaRPr lang="ar-SA"/>
        </a:p>
      </dgm:t>
    </dgm:pt>
    <dgm:pt modelId="{04597B5B-4FD5-4909-93AD-70C1C2EDCCA0}" type="sibTrans" cxnId="{9E9D1E4D-8A48-4D4B-BABA-2533BC5C1CF1}">
      <dgm:prSet/>
      <dgm:spPr/>
      <dgm:t>
        <a:bodyPr/>
        <a:lstStyle/>
        <a:p>
          <a:pPr rtl="1"/>
          <a:endParaRPr lang="ar-SA"/>
        </a:p>
      </dgm:t>
    </dgm:pt>
    <dgm:pt modelId="{19F78EAD-3DF7-484F-A1B6-FE96AA0F11E8}">
      <dgm:prSet phldrT="[نص]"/>
      <dgm:spPr/>
      <dgm:t>
        <a:bodyPr/>
        <a:lstStyle/>
        <a:p>
          <a:pPr rtl="1"/>
          <a:r>
            <a:rPr lang="ar-SA" dirty="0" smtClean="0"/>
            <a:t>طويلة إلا في أربعة :</a:t>
          </a:r>
          <a:endParaRPr lang="ar-SA" dirty="0"/>
        </a:p>
      </dgm:t>
    </dgm:pt>
    <dgm:pt modelId="{F04AAA66-54BC-47FE-8E08-4E99274FEA3C}" type="parTrans" cxnId="{81F6174E-3903-4FD7-80C0-A61B00677DA0}">
      <dgm:prSet/>
      <dgm:spPr/>
      <dgm:t>
        <a:bodyPr/>
        <a:lstStyle/>
        <a:p>
          <a:pPr rtl="1"/>
          <a:endParaRPr lang="ar-SA"/>
        </a:p>
      </dgm:t>
    </dgm:pt>
    <dgm:pt modelId="{07D5851C-E6A5-4E1A-B42B-4A4A78FD9C28}" type="sibTrans" cxnId="{81F6174E-3903-4FD7-80C0-A61B00677DA0}">
      <dgm:prSet/>
      <dgm:spPr/>
      <dgm:t>
        <a:bodyPr/>
        <a:lstStyle/>
        <a:p>
          <a:pPr rtl="1"/>
          <a:endParaRPr lang="ar-SA"/>
        </a:p>
      </dgm:t>
    </dgm:pt>
    <dgm:pt modelId="{9E4E2022-4747-4F4A-BADB-028B8F1AA44A}">
      <dgm:prSet phldrT="[نص]"/>
      <dgm:spPr/>
      <dgm:t>
        <a:bodyPr/>
        <a:lstStyle/>
        <a:p>
          <a:pPr rtl="1"/>
          <a:r>
            <a:rPr lang="ar-SA" dirty="0" smtClean="0"/>
            <a:t>إلى ، على ، حتى ، بلى</a:t>
          </a:r>
          <a:endParaRPr lang="ar-SA" dirty="0"/>
        </a:p>
      </dgm:t>
    </dgm:pt>
    <dgm:pt modelId="{813F42A3-70A3-4EB7-AD3A-6CADCEE598A3}" type="parTrans" cxnId="{2E317D06-6933-4186-BF0B-411D0FB02E91}">
      <dgm:prSet/>
      <dgm:spPr/>
      <dgm:t>
        <a:bodyPr/>
        <a:lstStyle/>
        <a:p>
          <a:pPr rtl="1"/>
          <a:endParaRPr lang="ar-SA"/>
        </a:p>
      </dgm:t>
    </dgm:pt>
    <dgm:pt modelId="{A4205876-AA3D-461E-9C8C-CCB00D1B8316}" type="sibTrans" cxnId="{2E317D06-6933-4186-BF0B-411D0FB02E91}">
      <dgm:prSet/>
      <dgm:spPr/>
      <dgm:t>
        <a:bodyPr/>
        <a:lstStyle/>
        <a:p>
          <a:pPr rtl="1"/>
          <a:endParaRPr lang="ar-SA"/>
        </a:p>
      </dgm:t>
    </dgm:pt>
    <dgm:pt modelId="{CE26B617-2079-4518-9308-636A887B3680}" type="pres">
      <dgm:prSet presAssocID="{52D6C6F1-D65E-4A5E-B6F7-1AD88BE7E2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1D56945-4872-46E0-80F0-3A37DB4FA41B}" type="pres">
      <dgm:prSet presAssocID="{F81F044F-7B6F-46E6-8ECA-8520443E3967}" presName="root" presStyleCnt="0"/>
      <dgm:spPr/>
    </dgm:pt>
    <dgm:pt modelId="{82AB35A4-E7AD-433B-A0C9-450A74BCED41}" type="pres">
      <dgm:prSet presAssocID="{F81F044F-7B6F-46E6-8ECA-8520443E3967}" presName="rootComposite" presStyleCnt="0"/>
      <dgm:spPr/>
    </dgm:pt>
    <dgm:pt modelId="{3434A417-DC95-49CD-962A-27C04BE9C19A}" type="pres">
      <dgm:prSet presAssocID="{F81F044F-7B6F-46E6-8ECA-8520443E3967}" presName="rootText" presStyleLbl="node1" presStyleIdx="0" presStyleCnt="2"/>
      <dgm:spPr/>
      <dgm:t>
        <a:bodyPr/>
        <a:lstStyle/>
        <a:p>
          <a:pPr rtl="1"/>
          <a:endParaRPr lang="ar-SA"/>
        </a:p>
      </dgm:t>
    </dgm:pt>
    <dgm:pt modelId="{87B3D9FA-165E-4FB0-A08D-27343C9BF74B}" type="pres">
      <dgm:prSet presAssocID="{F81F044F-7B6F-46E6-8ECA-8520443E396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008461BF-111D-458B-AB99-6BBC6C3E9076}" type="pres">
      <dgm:prSet presAssocID="{F81F044F-7B6F-46E6-8ECA-8520443E3967}" presName="childShape" presStyleCnt="0"/>
      <dgm:spPr/>
    </dgm:pt>
    <dgm:pt modelId="{C34040E1-05A3-4D29-A3EE-53FBF505A06D}" type="pres">
      <dgm:prSet presAssocID="{FCD7134E-AC61-4975-BD6E-019C291066DF}" presName="Name13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E3392EEF-7195-4792-B5DA-EEB2777CB16A}" type="pres">
      <dgm:prSet presAssocID="{FB75C38C-AB22-494E-841A-04F540D1D82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CC2E3B-7E38-4DB3-A98E-927AB5DCFDD5}" type="pres">
      <dgm:prSet presAssocID="{3AABDB25-9274-4705-BB00-0E43CA182314}" presName="Name13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CAD356AC-4A6F-47A8-8946-4D07B18B6AE8}" type="pres">
      <dgm:prSet presAssocID="{0FDE4327-D99B-4295-B0BA-C46796D0E12F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4E3063-14AE-4C57-B7C7-C79A98A4C350}" type="pres">
      <dgm:prSet presAssocID="{56799BB5-28F1-40EB-BA31-8DB7A93A0C78}" presName="root" presStyleCnt="0"/>
      <dgm:spPr/>
    </dgm:pt>
    <dgm:pt modelId="{E1BAE869-EB4B-4EEF-901A-60901C920D53}" type="pres">
      <dgm:prSet presAssocID="{56799BB5-28F1-40EB-BA31-8DB7A93A0C78}" presName="rootComposite" presStyleCnt="0"/>
      <dgm:spPr/>
    </dgm:pt>
    <dgm:pt modelId="{8BFBB60D-6CB3-4A1A-8D77-46E79825E120}" type="pres">
      <dgm:prSet presAssocID="{56799BB5-28F1-40EB-BA31-8DB7A93A0C78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5C07E87B-9B80-4722-A928-755B17AE66DC}" type="pres">
      <dgm:prSet presAssocID="{56799BB5-28F1-40EB-BA31-8DB7A93A0C78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36D605E3-02A2-4673-B070-5776FABB2924}" type="pres">
      <dgm:prSet presAssocID="{56799BB5-28F1-40EB-BA31-8DB7A93A0C78}" presName="childShape" presStyleCnt="0"/>
      <dgm:spPr/>
    </dgm:pt>
    <dgm:pt modelId="{A6B85F32-FEDA-4EC8-8BDE-992E8191EDF8}" type="pres">
      <dgm:prSet presAssocID="{F04AAA66-54BC-47FE-8E08-4E99274FEA3C}" presName="Name13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5DE20CA0-58FE-4D6B-A406-1A41039492C1}" type="pres">
      <dgm:prSet presAssocID="{19F78EAD-3DF7-484F-A1B6-FE96AA0F11E8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19F6B3-C43A-455A-A09D-FB20B211FD34}" type="pres">
      <dgm:prSet presAssocID="{813F42A3-70A3-4EB7-AD3A-6CADCEE598A3}" presName="Name13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B03E73D8-EBB8-4AA3-9D12-921717ADCC78}" type="pres">
      <dgm:prSet presAssocID="{9E4E2022-4747-4F4A-BADB-028B8F1AA44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BEC04D5-2C1E-4928-8CE6-C7C062B8D705}" type="presOf" srcId="{19F78EAD-3DF7-484F-A1B6-FE96AA0F11E8}" destId="{5DE20CA0-58FE-4D6B-A406-1A41039492C1}" srcOrd="0" destOrd="0" presId="urn:microsoft.com/office/officeart/2005/8/layout/hierarchy3"/>
    <dgm:cxn modelId="{CE2694F6-A868-46F1-84F8-F2B137B5254E}" type="presOf" srcId="{3AABDB25-9274-4705-BB00-0E43CA182314}" destId="{61CC2E3B-7E38-4DB3-A98E-927AB5DCFDD5}" srcOrd="0" destOrd="0" presId="urn:microsoft.com/office/officeart/2005/8/layout/hierarchy3"/>
    <dgm:cxn modelId="{1ADD9EF7-AC72-4BC0-A40B-7BF4C8A22BC1}" type="presOf" srcId="{56799BB5-28F1-40EB-BA31-8DB7A93A0C78}" destId="{8BFBB60D-6CB3-4A1A-8D77-46E79825E120}" srcOrd="0" destOrd="0" presId="urn:microsoft.com/office/officeart/2005/8/layout/hierarchy3"/>
    <dgm:cxn modelId="{57D8F3EF-6E3B-4442-A6C2-3755AD94D2FC}" type="presOf" srcId="{56799BB5-28F1-40EB-BA31-8DB7A93A0C78}" destId="{5C07E87B-9B80-4722-A928-755B17AE66DC}" srcOrd="1" destOrd="0" presId="urn:microsoft.com/office/officeart/2005/8/layout/hierarchy3"/>
    <dgm:cxn modelId="{2A5427B0-EDDE-41A8-95F7-B30646F7F6B2}" type="presOf" srcId="{52D6C6F1-D65E-4A5E-B6F7-1AD88BE7E210}" destId="{CE26B617-2079-4518-9308-636A887B3680}" srcOrd="0" destOrd="0" presId="urn:microsoft.com/office/officeart/2005/8/layout/hierarchy3"/>
    <dgm:cxn modelId="{2E317D06-6933-4186-BF0B-411D0FB02E91}" srcId="{56799BB5-28F1-40EB-BA31-8DB7A93A0C78}" destId="{9E4E2022-4747-4F4A-BADB-028B8F1AA44A}" srcOrd="1" destOrd="0" parTransId="{813F42A3-70A3-4EB7-AD3A-6CADCEE598A3}" sibTransId="{A4205876-AA3D-461E-9C8C-CCB00D1B8316}"/>
    <dgm:cxn modelId="{6D7BCFA4-81DE-4CE6-8E40-3B3269487AD1}" srcId="{F81F044F-7B6F-46E6-8ECA-8520443E3967}" destId="{0FDE4327-D99B-4295-B0BA-C46796D0E12F}" srcOrd="1" destOrd="0" parTransId="{3AABDB25-9274-4705-BB00-0E43CA182314}" sibTransId="{F04135DA-2E94-42F4-BFDC-4779CF91892B}"/>
    <dgm:cxn modelId="{F79722D1-1086-4C21-BBC6-1E7F36A666C6}" type="presOf" srcId="{FB75C38C-AB22-494E-841A-04F540D1D824}" destId="{E3392EEF-7195-4792-B5DA-EEB2777CB16A}" srcOrd="0" destOrd="0" presId="urn:microsoft.com/office/officeart/2005/8/layout/hierarchy3"/>
    <dgm:cxn modelId="{5971E631-74EF-497A-8F63-182DFC7EFA4A}" type="presOf" srcId="{813F42A3-70A3-4EB7-AD3A-6CADCEE598A3}" destId="{AA19F6B3-C43A-455A-A09D-FB20B211FD34}" srcOrd="0" destOrd="0" presId="urn:microsoft.com/office/officeart/2005/8/layout/hierarchy3"/>
    <dgm:cxn modelId="{6EFBE103-3877-4EB5-A9EE-0B09B9423787}" type="presOf" srcId="{F81F044F-7B6F-46E6-8ECA-8520443E3967}" destId="{87B3D9FA-165E-4FB0-A08D-27343C9BF74B}" srcOrd="1" destOrd="0" presId="urn:microsoft.com/office/officeart/2005/8/layout/hierarchy3"/>
    <dgm:cxn modelId="{9E9D1E4D-8A48-4D4B-BABA-2533BC5C1CF1}" srcId="{52D6C6F1-D65E-4A5E-B6F7-1AD88BE7E210}" destId="{56799BB5-28F1-40EB-BA31-8DB7A93A0C78}" srcOrd="1" destOrd="0" parTransId="{118D7F07-E1DC-4F17-B324-B7C74DC2C907}" sibTransId="{04597B5B-4FD5-4909-93AD-70C1C2EDCCA0}"/>
    <dgm:cxn modelId="{81F6174E-3903-4FD7-80C0-A61B00677DA0}" srcId="{56799BB5-28F1-40EB-BA31-8DB7A93A0C78}" destId="{19F78EAD-3DF7-484F-A1B6-FE96AA0F11E8}" srcOrd="0" destOrd="0" parTransId="{F04AAA66-54BC-47FE-8E08-4E99274FEA3C}" sibTransId="{07D5851C-E6A5-4E1A-B42B-4A4A78FD9C28}"/>
    <dgm:cxn modelId="{98820630-69B8-4563-9F4B-D2823DA41423}" type="presOf" srcId="{F04AAA66-54BC-47FE-8E08-4E99274FEA3C}" destId="{A6B85F32-FEDA-4EC8-8BDE-992E8191EDF8}" srcOrd="0" destOrd="0" presId="urn:microsoft.com/office/officeart/2005/8/layout/hierarchy3"/>
    <dgm:cxn modelId="{0BAE3A09-83D8-4629-9620-E53CB3AD1F9E}" type="presOf" srcId="{0FDE4327-D99B-4295-B0BA-C46796D0E12F}" destId="{CAD356AC-4A6F-47A8-8946-4D07B18B6AE8}" srcOrd="0" destOrd="0" presId="urn:microsoft.com/office/officeart/2005/8/layout/hierarchy3"/>
    <dgm:cxn modelId="{67381B51-9306-42B6-A3B7-3FE86C63B8B2}" srcId="{52D6C6F1-D65E-4A5E-B6F7-1AD88BE7E210}" destId="{F81F044F-7B6F-46E6-8ECA-8520443E3967}" srcOrd="0" destOrd="0" parTransId="{966174D4-6356-46FA-8764-D87618D75E2B}" sibTransId="{2CA6B767-7242-45EF-842B-7F8C451353E7}"/>
    <dgm:cxn modelId="{0EDC9AAD-6459-4123-9E26-AD0FDF22016B}" srcId="{F81F044F-7B6F-46E6-8ECA-8520443E3967}" destId="{FB75C38C-AB22-494E-841A-04F540D1D824}" srcOrd="0" destOrd="0" parTransId="{FCD7134E-AC61-4975-BD6E-019C291066DF}" sibTransId="{7B591333-F060-4160-B28A-CA495AEC82CC}"/>
    <dgm:cxn modelId="{1BB4A6A7-E89A-453E-9022-C5755C4E973A}" type="presOf" srcId="{9E4E2022-4747-4F4A-BADB-028B8F1AA44A}" destId="{B03E73D8-EBB8-4AA3-9D12-921717ADCC78}" srcOrd="0" destOrd="0" presId="urn:microsoft.com/office/officeart/2005/8/layout/hierarchy3"/>
    <dgm:cxn modelId="{8807293F-FE49-4988-A623-2A64C6FB3235}" type="presOf" srcId="{F81F044F-7B6F-46E6-8ECA-8520443E3967}" destId="{3434A417-DC95-49CD-962A-27C04BE9C19A}" srcOrd="0" destOrd="0" presId="urn:microsoft.com/office/officeart/2005/8/layout/hierarchy3"/>
    <dgm:cxn modelId="{8399F0B8-2007-4CA2-91C5-6D265A06C4DC}" type="presOf" srcId="{FCD7134E-AC61-4975-BD6E-019C291066DF}" destId="{C34040E1-05A3-4D29-A3EE-53FBF505A06D}" srcOrd="0" destOrd="0" presId="urn:microsoft.com/office/officeart/2005/8/layout/hierarchy3"/>
    <dgm:cxn modelId="{449A5A5E-9D33-400D-BA0F-7FF6F70F9E5A}" type="presParOf" srcId="{CE26B617-2079-4518-9308-636A887B3680}" destId="{11D56945-4872-46E0-80F0-3A37DB4FA41B}" srcOrd="0" destOrd="0" presId="urn:microsoft.com/office/officeart/2005/8/layout/hierarchy3"/>
    <dgm:cxn modelId="{D152F858-88D9-4E2C-8AA1-61CDD250D453}" type="presParOf" srcId="{11D56945-4872-46E0-80F0-3A37DB4FA41B}" destId="{82AB35A4-E7AD-433B-A0C9-450A74BCED41}" srcOrd="0" destOrd="0" presId="urn:microsoft.com/office/officeart/2005/8/layout/hierarchy3"/>
    <dgm:cxn modelId="{794D5C62-1D66-427C-9445-D37960B70A97}" type="presParOf" srcId="{82AB35A4-E7AD-433B-A0C9-450A74BCED41}" destId="{3434A417-DC95-49CD-962A-27C04BE9C19A}" srcOrd="0" destOrd="0" presId="urn:microsoft.com/office/officeart/2005/8/layout/hierarchy3"/>
    <dgm:cxn modelId="{468C5338-F06B-4639-AACA-ACF736CEAB83}" type="presParOf" srcId="{82AB35A4-E7AD-433B-A0C9-450A74BCED41}" destId="{87B3D9FA-165E-4FB0-A08D-27343C9BF74B}" srcOrd="1" destOrd="0" presId="urn:microsoft.com/office/officeart/2005/8/layout/hierarchy3"/>
    <dgm:cxn modelId="{CF130708-D396-4048-B732-6A31D722B6EA}" type="presParOf" srcId="{11D56945-4872-46E0-80F0-3A37DB4FA41B}" destId="{008461BF-111D-458B-AB99-6BBC6C3E9076}" srcOrd="1" destOrd="0" presId="urn:microsoft.com/office/officeart/2005/8/layout/hierarchy3"/>
    <dgm:cxn modelId="{BD91F47A-3B8E-460A-B271-79B541F2CD11}" type="presParOf" srcId="{008461BF-111D-458B-AB99-6BBC6C3E9076}" destId="{C34040E1-05A3-4D29-A3EE-53FBF505A06D}" srcOrd="0" destOrd="0" presId="urn:microsoft.com/office/officeart/2005/8/layout/hierarchy3"/>
    <dgm:cxn modelId="{349A24F6-CD7C-4721-A086-DAE091132946}" type="presParOf" srcId="{008461BF-111D-458B-AB99-6BBC6C3E9076}" destId="{E3392EEF-7195-4792-B5DA-EEB2777CB16A}" srcOrd="1" destOrd="0" presId="urn:microsoft.com/office/officeart/2005/8/layout/hierarchy3"/>
    <dgm:cxn modelId="{CBBB11A2-305D-4B38-8CDD-B8E1B81CFBB1}" type="presParOf" srcId="{008461BF-111D-458B-AB99-6BBC6C3E9076}" destId="{61CC2E3B-7E38-4DB3-A98E-927AB5DCFDD5}" srcOrd="2" destOrd="0" presId="urn:microsoft.com/office/officeart/2005/8/layout/hierarchy3"/>
    <dgm:cxn modelId="{27AA2522-2F9A-4213-AC2A-28A86D183046}" type="presParOf" srcId="{008461BF-111D-458B-AB99-6BBC6C3E9076}" destId="{CAD356AC-4A6F-47A8-8946-4D07B18B6AE8}" srcOrd="3" destOrd="0" presId="urn:microsoft.com/office/officeart/2005/8/layout/hierarchy3"/>
    <dgm:cxn modelId="{01EDD4EC-1763-4D71-B23E-16872DC277AE}" type="presParOf" srcId="{CE26B617-2079-4518-9308-636A887B3680}" destId="{224E3063-14AE-4C57-B7C7-C79A98A4C350}" srcOrd="1" destOrd="0" presId="urn:microsoft.com/office/officeart/2005/8/layout/hierarchy3"/>
    <dgm:cxn modelId="{10F4DEED-40B9-41B7-A34A-E3FC6B467006}" type="presParOf" srcId="{224E3063-14AE-4C57-B7C7-C79A98A4C350}" destId="{E1BAE869-EB4B-4EEF-901A-60901C920D53}" srcOrd="0" destOrd="0" presId="urn:microsoft.com/office/officeart/2005/8/layout/hierarchy3"/>
    <dgm:cxn modelId="{DF799532-0987-4171-A47B-D321F583E3F6}" type="presParOf" srcId="{E1BAE869-EB4B-4EEF-901A-60901C920D53}" destId="{8BFBB60D-6CB3-4A1A-8D77-46E79825E120}" srcOrd="0" destOrd="0" presId="urn:microsoft.com/office/officeart/2005/8/layout/hierarchy3"/>
    <dgm:cxn modelId="{DC20B072-3551-4354-A48A-C3B931B0053A}" type="presParOf" srcId="{E1BAE869-EB4B-4EEF-901A-60901C920D53}" destId="{5C07E87B-9B80-4722-A928-755B17AE66DC}" srcOrd="1" destOrd="0" presId="urn:microsoft.com/office/officeart/2005/8/layout/hierarchy3"/>
    <dgm:cxn modelId="{1EEA3F4A-88C7-4364-8E53-79DC91D3F7A2}" type="presParOf" srcId="{224E3063-14AE-4C57-B7C7-C79A98A4C350}" destId="{36D605E3-02A2-4673-B070-5776FABB2924}" srcOrd="1" destOrd="0" presId="urn:microsoft.com/office/officeart/2005/8/layout/hierarchy3"/>
    <dgm:cxn modelId="{512E3028-5DF4-40A0-AD12-511A5084FCC3}" type="presParOf" srcId="{36D605E3-02A2-4673-B070-5776FABB2924}" destId="{A6B85F32-FEDA-4EC8-8BDE-992E8191EDF8}" srcOrd="0" destOrd="0" presId="urn:microsoft.com/office/officeart/2005/8/layout/hierarchy3"/>
    <dgm:cxn modelId="{C6D411F3-7156-4A8F-8AF2-6441E2CF2A4A}" type="presParOf" srcId="{36D605E3-02A2-4673-B070-5776FABB2924}" destId="{5DE20CA0-58FE-4D6B-A406-1A41039492C1}" srcOrd="1" destOrd="0" presId="urn:microsoft.com/office/officeart/2005/8/layout/hierarchy3"/>
    <dgm:cxn modelId="{F8ECCBB5-9937-48AF-B440-5EAA1F3EEC19}" type="presParOf" srcId="{36D605E3-02A2-4673-B070-5776FABB2924}" destId="{AA19F6B3-C43A-455A-A09D-FB20B211FD34}" srcOrd="2" destOrd="0" presId="urn:microsoft.com/office/officeart/2005/8/layout/hierarchy3"/>
    <dgm:cxn modelId="{364E3D01-3222-44C8-937A-4320BE5122EA}" type="presParOf" srcId="{36D605E3-02A2-4673-B070-5776FABB2924}" destId="{B03E73D8-EBB8-4AA3-9D12-921717ADCC7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orgChart1" loCatId="hierarchy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B5509F06-165B-43B9-807E-65038DA3A3A9}" type="asst">
      <dgm:prSet/>
      <dgm:spPr/>
      <dgm:t>
        <a:bodyPr/>
        <a:lstStyle/>
        <a:p>
          <a:pPr rtl="1"/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همزة الوصل</a:t>
          </a:r>
        </a:p>
        <a:p>
          <a:pPr rtl="1"/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ا</a:t>
          </a:r>
          <a:endParaRPr lang="ar-SA" b="1" dirty="0">
            <a:solidFill>
              <a:schemeClr val="accent1">
                <a:lumMod val="75000"/>
              </a:schemeClr>
            </a:solidFill>
          </a:endParaRPr>
        </a:p>
      </dgm:t>
    </dgm:pt>
    <dgm:pt modelId="{1994EA60-B8B3-47F6-854C-6FCB74F4EAEC}" type="parTrans" cxnId="{2ABD1D19-9474-4C52-BC15-C0E45DD6F42C}">
      <dgm:prSet/>
      <dgm:spPr/>
      <dgm:t>
        <a:bodyPr/>
        <a:lstStyle/>
        <a:p>
          <a:pPr rtl="1"/>
          <a:endParaRPr lang="ar-SA"/>
        </a:p>
      </dgm:t>
    </dgm:pt>
    <dgm:pt modelId="{1F2AF92F-B7F1-42AA-889C-2C02247FB140}" type="sibTrans" cxnId="{2ABD1D19-9474-4C52-BC15-C0E45DD6F42C}">
      <dgm:prSet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smtClean="0"/>
            <a:t>الهمزة في أول الكلمة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A29FD9BD-007B-493A-A4E7-37465F3FF6A7}" type="asst">
      <dgm:prSet/>
      <dgm:spPr/>
      <dgm:t>
        <a:bodyPr/>
        <a:lstStyle/>
        <a:p>
          <a:pPr rtl="1"/>
          <a:r>
            <a:rPr lang="ar-SA" b="1" smtClean="0"/>
            <a:t>ماضي الخماسي والسداسي وأمرهما ومصدرهما</a:t>
          </a:r>
          <a:endParaRPr lang="ar-SA" b="1" dirty="0"/>
        </a:p>
      </dgm:t>
    </dgm:pt>
    <dgm:pt modelId="{1260B560-99DC-483A-868A-19DC31F0B99E}" type="parTrans" cxnId="{EB1B589B-28AD-4241-8BA8-F8540049B435}">
      <dgm:prSet/>
      <dgm:spPr/>
      <dgm:t>
        <a:bodyPr/>
        <a:lstStyle/>
        <a:p>
          <a:pPr rtl="1"/>
          <a:endParaRPr lang="ar-SA"/>
        </a:p>
      </dgm:t>
    </dgm:pt>
    <dgm:pt modelId="{AC7C8F09-5225-4474-9379-59154FA76E7C}" type="sibTrans" cxnId="{EB1B589B-28AD-4241-8BA8-F8540049B435}">
      <dgm:prSet/>
      <dgm:spPr/>
      <dgm:t>
        <a:bodyPr/>
        <a:lstStyle/>
        <a:p>
          <a:pPr rtl="1"/>
          <a:endParaRPr lang="ar-SA"/>
        </a:p>
      </dgm:t>
    </dgm:pt>
    <dgm:pt modelId="{70C812FC-62CF-449A-9759-F96055349FF9}" type="asst">
      <dgm:prSet/>
      <dgm:spPr/>
      <dgm:t>
        <a:bodyPr/>
        <a:lstStyle/>
        <a:p>
          <a:pPr rtl="1"/>
          <a:r>
            <a:rPr lang="ar-SA" b="1" smtClean="0"/>
            <a:t>أمر الثلاثي</a:t>
          </a:r>
          <a:endParaRPr lang="ar-SA" b="1" dirty="0"/>
        </a:p>
      </dgm:t>
    </dgm:pt>
    <dgm:pt modelId="{967D88DC-D330-4769-A921-4DA3D5F63ED6}" type="parTrans" cxnId="{7370B1CD-8C88-4D87-9C48-7DBD5A5EBCD1}">
      <dgm:prSet/>
      <dgm:spPr/>
      <dgm:t>
        <a:bodyPr/>
        <a:lstStyle/>
        <a:p>
          <a:pPr rtl="1"/>
          <a:endParaRPr lang="ar-SA"/>
        </a:p>
      </dgm:t>
    </dgm:pt>
    <dgm:pt modelId="{86339AEE-A695-463F-BDC2-DCA3035E813F}" type="sibTrans" cxnId="{7370B1CD-8C88-4D87-9C48-7DBD5A5EBCD1}">
      <dgm:prSet/>
      <dgm:spPr/>
      <dgm:t>
        <a:bodyPr/>
        <a:lstStyle/>
        <a:p>
          <a:pPr rtl="1"/>
          <a:endParaRPr lang="ar-SA"/>
        </a:p>
      </dgm:t>
    </dgm:pt>
    <dgm:pt modelId="{1872929D-278C-4418-B76A-5C22608DE96E}" type="asst">
      <dgm:prSet/>
      <dgm:spPr/>
      <dgm:t>
        <a:bodyPr/>
        <a:lstStyle/>
        <a:p>
          <a:pPr rtl="1"/>
          <a:r>
            <a:rPr lang="ar-SA" b="1" smtClean="0"/>
            <a:t>أل التعريف</a:t>
          </a:r>
          <a:endParaRPr lang="ar-SA" b="1" dirty="0"/>
        </a:p>
      </dgm:t>
    </dgm:pt>
    <dgm:pt modelId="{398A1F8F-BA69-4812-9AEB-A8D0A9DED980}" type="parTrans" cxnId="{BB6592E0-8C16-4CE0-9694-913EE6D43798}">
      <dgm:prSet/>
      <dgm:spPr/>
      <dgm:t>
        <a:bodyPr/>
        <a:lstStyle/>
        <a:p>
          <a:pPr rtl="1"/>
          <a:endParaRPr lang="ar-SA"/>
        </a:p>
      </dgm:t>
    </dgm:pt>
    <dgm:pt modelId="{3E68FEDE-575B-46F8-ABFB-7EC4E2F86C6A}" type="sibTrans" cxnId="{BB6592E0-8C16-4CE0-9694-913EE6D43798}">
      <dgm:prSet/>
      <dgm:spPr/>
      <dgm:t>
        <a:bodyPr/>
        <a:lstStyle/>
        <a:p>
          <a:pPr rtl="1"/>
          <a:endParaRPr lang="ar-SA"/>
        </a:p>
      </dgm:t>
    </dgm:pt>
    <dgm:pt modelId="{44B6F2AF-812D-4C36-B04B-0573B6394700}" type="asst">
      <dgm:prSet/>
      <dgm:spPr/>
      <dgm:t>
        <a:bodyPr/>
        <a:lstStyle/>
        <a:p>
          <a:pPr rtl="1"/>
          <a:r>
            <a:rPr lang="ar-SA" b="1" smtClean="0"/>
            <a:t>الأسماء المسموعة</a:t>
          </a:r>
          <a:endParaRPr lang="ar-SA" b="1" dirty="0"/>
        </a:p>
      </dgm:t>
    </dgm:pt>
    <dgm:pt modelId="{62748FA1-D7C9-4408-9494-44D95DE37B25}" type="parTrans" cxnId="{D7469820-6FBE-4BBD-8B94-FAD8A3974406}">
      <dgm:prSet/>
      <dgm:spPr/>
      <dgm:t>
        <a:bodyPr/>
        <a:lstStyle/>
        <a:p>
          <a:pPr rtl="1"/>
          <a:endParaRPr lang="ar-SA"/>
        </a:p>
      </dgm:t>
    </dgm:pt>
    <dgm:pt modelId="{152AD6AD-3FF1-4731-AADF-98F06109DE53}" type="sibTrans" cxnId="{D7469820-6FBE-4BBD-8B94-FAD8A3974406}">
      <dgm:prSet/>
      <dgm:spPr/>
      <dgm:t>
        <a:bodyPr/>
        <a:lstStyle/>
        <a:p>
          <a:pPr rtl="1"/>
          <a:endParaRPr lang="ar-SA"/>
        </a:p>
      </dgm:t>
    </dgm:pt>
    <dgm:pt modelId="{B02034B2-A71C-4B1C-9F97-23EBF9F20A2B}" type="asst">
      <dgm:prSet/>
      <dgm:spPr/>
      <dgm:t>
        <a:bodyPr/>
        <a:lstStyle/>
        <a:p>
          <a:pPr rtl="1"/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همزة القطع</a:t>
          </a:r>
        </a:p>
        <a:p>
          <a:pPr rtl="1"/>
          <a:r>
            <a:rPr lang="ar-SA" b="1" dirty="0" smtClean="0">
              <a:solidFill>
                <a:schemeClr val="accent1">
                  <a:lumMod val="75000"/>
                </a:schemeClr>
              </a:solidFill>
            </a:rPr>
            <a:t>أ </a:t>
          </a:r>
          <a:endParaRPr lang="ar-SA" b="1" dirty="0">
            <a:solidFill>
              <a:schemeClr val="accent1">
                <a:lumMod val="75000"/>
              </a:schemeClr>
            </a:solidFill>
          </a:endParaRPr>
        </a:p>
      </dgm:t>
    </dgm:pt>
    <dgm:pt modelId="{E9B5A9BD-EAF3-496F-8F75-D8DB45FC3902}" type="par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C8E9E2BF-16B0-4F8C-A595-11771B85EFB5}" type="sib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0624D4B7-8AD9-4C44-9337-10DC3F9BC305}" type="asst">
      <dgm:prSet/>
      <dgm:spPr/>
      <dgm:t>
        <a:bodyPr/>
        <a:lstStyle/>
        <a:p>
          <a:pPr rtl="1"/>
          <a:r>
            <a:rPr lang="ar-SA" b="1" smtClean="0"/>
            <a:t>ماضي الرباعي وأمره ومصدره</a:t>
          </a:r>
          <a:endParaRPr lang="ar-SA" b="1" dirty="0"/>
        </a:p>
      </dgm:t>
    </dgm:pt>
    <dgm:pt modelId="{0CA0FD09-553E-46EE-AF9D-7AEAB93F1471}" type="par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0D094355-9891-4989-AE30-41C36B92A186}" type="sib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/>
      <dgm:spPr/>
      <dgm:t>
        <a:bodyPr/>
        <a:lstStyle/>
        <a:p>
          <a:pPr rtl="1"/>
          <a:r>
            <a:rPr lang="ar-SA" b="1" dirty="0" smtClean="0"/>
            <a:t>ماضي الثلاثي</a:t>
          </a:r>
        </a:p>
        <a:p>
          <a:pPr rtl="1"/>
          <a:r>
            <a:rPr lang="ar-SA" b="1" dirty="0" smtClean="0"/>
            <a:t>ومصدره</a:t>
          </a:r>
          <a:endParaRPr lang="ar-SA" b="1" dirty="0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01427BBD-9D7F-48C9-B319-090E18689168}" type="asst">
      <dgm:prSet/>
      <dgm:spPr/>
      <dgm:t>
        <a:bodyPr/>
        <a:lstStyle/>
        <a:p>
          <a:pPr rtl="1"/>
          <a:r>
            <a:rPr lang="ar-SA" b="1" smtClean="0"/>
            <a:t>بقية الحروف</a:t>
          </a:r>
          <a:endParaRPr lang="ar-SA" b="1" dirty="0"/>
        </a:p>
      </dgm:t>
    </dgm:pt>
    <dgm:pt modelId="{94D38BE2-BD2A-4908-9044-D595109C3B93}" type="parTrans" cxnId="{E96A5E64-1EB9-4B5A-AE13-C835411EA58C}">
      <dgm:prSet/>
      <dgm:spPr/>
      <dgm:t>
        <a:bodyPr/>
        <a:lstStyle/>
        <a:p>
          <a:pPr rtl="1"/>
          <a:endParaRPr lang="ar-SA"/>
        </a:p>
      </dgm:t>
    </dgm:pt>
    <dgm:pt modelId="{FA78D845-5A91-4BE4-8857-298E8AC78DA4}" type="sibTrans" cxnId="{E96A5E64-1EB9-4B5A-AE13-C835411EA58C}">
      <dgm:prSet/>
      <dgm:spPr/>
      <dgm:t>
        <a:bodyPr/>
        <a:lstStyle/>
        <a:p>
          <a:pPr rtl="1"/>
          <a:endParaRPr lang="ar-SA"/>
        </a:p>
      </dgm:t>
    </dgm:pt>
    <dgm:pt modelId="{9F6FD030-2CDE-480C-97DA-BD6E0160AA1C}" type="asst">
      <dgm:prSet/>
      <dgm:spPr/>
      <dgm:t>
        <a:bodyPr/>
        <a:lstStyle/>
        <a:p>
          <a:pPr rtl="1"/>
          <a:r>
            <a:rPr lang="ar-SA" b="1" smtClean="0"/>
            <a:t>بقية الأسماء عربية وأعجمية</a:t>
          </a:r>
          <a:endParaRPr lang="ar-SA" b="1" dirty="0"/>
        </a:p>
      </dgm:t>
    </dgm:pt>
    <dgm:pt modelId="{B03DDF2A-C914-4D3E-8B9D-AAE9D5149CB4}" type="parTrans" cxnId="{F48B802F-CA4E-4D1D-A2FB-8F52D193FAA5}">
      <dgm:prSet/>
      <dgm:spPr/>
      <dgm:t>
        <a:bodyPr/>
        <a:lstStyle/>
        <a:p>
          <a:pPr rtl="1"/>
          <a:endParaRPr lang="ar-SA"/>
        </a:p>
      </dgm:t>
    </dgm:pt>
    <dgm:pt modelId="{9983EC23-6529-4583-89CE-743FEF9643A6}" type="sibTrans" cxnId="{F48B802F-CA4E-4D1D-A2FB-8F52D193FAA5}">
      <dgm:prSet/>
      <dgm:spPr/>
      <dgm:t>
        <a:bodyPr/>
        <a:lstStyle/>
        <a:p>
          <a:pPr rtl="1"/>
          <a:endParaRPr lang="ar-SA"/>
        </a:p>
      </dgm:t>
    </dgm:pt>
    <dgm:pt modelId="{4E048D86-E003-4BDE-A267-7AD41E8D9316}" type="asst">
      <dgm:prSet/>
      <dgm:spPr/>
      <dgm:t>
        <a:bodyPr/>
        <a:lstStyle/>
        <a:p>
          <a:pPr rtl="1"/>
          <a:r>
            <a:rPr lang="ar-SA" b="1" dirty="0" smtClean="0"/>
            <a:t>همزة المضارعة في الفعل المضارع </a:t>
          </a:r>
          <a:endParaRPr lang="ar-SA" b="1" dirty="0"/>
        </a:p>
      </dgm:t>
    </dgm:pt>
    <dgm:pt modelId="{F4185D3F-5D7E-4F4C-AE93-4A7371621442}" type="parTrans" cxnId="{B54F1E54-8083-4C62-8056-E3EBABA8B6F8}">
      <dgm:prSet/>
      <dgm:spPr/>
      <dgm:t>
        <a:bodyPr/>
        <a:lstStyle/>
        <a:p>
          <a:pPr rtl="1"/>
          <a:endParaRPr lang="ar-SA"/>
        </a:p>
      </dgm:t>
    </dgm:pt>
    <dgm:pt modelId="{932E7074-F7DE-40B0-ADD3-A362A7813EA6}" type="sibTrans" cxnId="{B54F1E54-8083-4C62-8056-E3EBABA8B6F8}">
      <dgm:prSet/>
      <dgm:spPr/>
      <dgm:t>
        <a:bodyPr/>
        <a:lstStyle/>
        <a:p>
          <a:pPr rtl="1"/>
          <a:endParaRPr lang="ar-SA"/>
        </a:p>
      </dgm:t>
    </dgm:pt>
    <dgm:pt modelId="{AC395519-0AEE-4C9C-AA57-7CFD821FED0B}" type="pres">
      <dgm:prSet presAssocID="{4656D75D-47BD-4855-802B-207F58CEFA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4645EC6-56E1-4499-99D9-37CE8D3415F7}" type="pres">
      <dgm:prSet presAssocID="{5C28AC9F-0360-4C76-A47D-4A557576A335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DC70785B-7001-41F1-AF56-BBF8F7DFF1CF}" type="pres">
      <dgm:prSet presAssocID="{5C28AC9F-0360-4C76-A47D-4A557576A335}" presName="rootComposite1" presStyleCnt="0"/>
      <dgm:spPr/>
      <dgm:t>
        <a:bodyPr/>
        <a:lstStyle/>
        <a:p>
          <a:pPr rtl="1"/>
          <a:endParaRPr lang="ar-SA"/>
        </a:p>
      </dgm:t>
    </dgm:pt>
    <dgm:pt modelId="{B2E66655-89C1-45B6-81A3-2FCF2C0C86FB}" type="pres">
      <dgm:prSet presAssocID="{5C28AC9F-0360-4C76-A47D-4A557576A335}" presName="rootText1" presStyleLbl="node0" presStyleIdx="0" presStyleCnt="1" custScaleX="25204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373EBC6-9351-402F-9076-D0F842A38C2B}" type="pres">
      <dgm:prSet presAssocID="{5C28AC9F-0360-4C76-A47D-4A557576A335}" presName="rootConnector1" presStyleLbl="asst0" presStyleIdx="0" presStyleCnt="11"/>
      <dgm:spPr/>
      <dgm:t>
        <a:bodyPr/>
        <a:lstStyle/>
        <a:p>
          <a:pPr rtl="1"/>
          <a:endParaRPr lang="ar-SA"/>
        </a:p>
      </dgm:t>
    </dgm:pt>
    <dgm:pt modelId="{4BBE3FB4-5170-49D4-B474-AD5482AD025E}" type="pres">
      <dgm:prSet presAssocID="{5C28AC9F-0360-4C76-A47D-4A557576A335}" presName="hierChild2" presStyleCnt="0"/>
      <dgm:spPr/>
      <dgm:t>
        <a:bodyPr/>
        <a:lstStyle/>
        <a:p>
          <a:pPr rtl="1"/>
          <a:endParaRPr lang="ar-SA"/>
        </a:p>
      </dgm:t>
    </dgm:pt>
    <dgm:pt modelId="{B6797576-35C0-474B-B2FB-062AA60CDC38}" type="pres">
      <dgm:prSet presAssocID="{5C28AC9F-0360-4C76-A47D-4A557576A335}" presName="hierChild3" presStyleCnt="0"/>
      <dgm:spPr/>
      <dgm:t>
        <a:bodyPr/>
        <a:lstStyle/>
        <a:p>
          <a:pPr rtl="1"/>
          <a:endParaRPr lang="ar-SA"/>
        </a:p>
      </dgm:t>
    </dgm:pt>
    <dgm:pt modelId="{0A5AF357-164E-4C90-8EDF-D3DE329192E6}" type="pres">
      <dgm:prSet presAssocID="{1994EA60-B8B3-47F6-854C-6FCB74F4EAEC}" presName="Name111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E103A523-9887-44AA-A88D-76472EE78741}" type="pres">
      <dgm:prSet presAssocID="{B5509F06-165B-43B9-807E-65038DA3A3A9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1E005D5E-114C-4ACE-8780-BCAB1AECA29A}" type="pres">
      <dgm:prSet presAssocID="{B5509F06-165B-43B9-807E-65038DA3A3A9}" presName="rootComposite3" presStyleCnt="0"/>
      <dgm:spPr/>
      <dgm:t>
        <a:bodyPr/>
        <a:lstStyle/>
        <a:p>
          <a:pPr rtl="1"/>
          <a:endParaRPr lang="ar-SA"/>
        </a:p>
      </dgm:t>
    </dgm:pt>
    <dgm:pt modelId="{1C1B3F0F-0163-495F-86FB-46DC24270CDD}" type="pres">
      <dgm:prSet presAssocID="{B5509F06-165B-43B9-807E-65038DA3A3A9}" presName="rootText3" presStyleLbl="asst0" presStyleIdx="0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A9198F-47DB-4D2A-81B9-9BC527ED8275}" type="pres">
      <dgm:prSet presAssocID="{B5509F06-165B-43B9-807E-65038DA3A3A9}" presName="rootConnector3" presStyleLbl="asst0" presStyleIdx="0" presStyleCnt="11"/>
      <dgm:spPr/>
      <dgm:t>
        <a:bodyPr/>
        <a:lstStyle/>
        <a:p>
          <a:pPr rtl="1"/>
          <a:endParaRPr lang="ar-SA"/>
        </a:p>
      </dgm:t>
    </dgm:pt>
    <dgm:pt modelId="{E1543BEC-77AC-4D4D-84AA-33514A62C4E7}" type="pres">
      <dgm:prSet presAssocID="{B5509F06-165B-43B9-807E-65038DA3A3A9}" presName="hierChild6" presStyleCnt="0"/>
      <dgm:spPr/>
      <dgm:t>
        <a:bodyPr/>
        <a:lstStyle/>
        <a:p>
          <a:pPr rtl="1"/>
          <a:endParaRPr lang="ar-SA"/>
        </a:p>
      </dgm:t>
    </dgm:pt>
    <dgm:pt modelId="{BFE3FBBC-6206-4213-88AB-2F7928E45EE2}" type="pres">
      <dgm:prSet presAssocID="{B5509F06-165B-43B9-807E-65038DA3A3A9}" presName="hierChild7" presStyleCnt="0"/>
      <dgm:spPr/>
      <dgm:t>
        <a:bodyPr/>
        <a:lstStyle/>
        <a:p>
          <a:pPr rtl="1"/>
          <a:endParaRPr lang="ar-SA"/>
        </a:p>
      </dgm:t>
    </dgm:pt>
    <dgm:pt modelId="{CC0495E8-89BF-4037-BEB7-CD064EFA3FC4}" type="pres">
      <dgm:prSet presAssocID="{1260B560-99DC-483A-868A-19DC31F0B99E}" presName="Name111" presStyleLbl="parChTrans1D3" presStyleIdx="0" presStyleCnt="9"/>
      <dgm:spPr/>
      <dgm:t>
        <a:bodyPr/>
        <a:lstStyle/>
        <a:p>
          <a:pPr rtl="1"/>
          <a:endParaRPr lang="ar-SA"/>
        </a:p>
      </dgm:t>
    </dgm:pt>
    <dgm:pt modelId="{BCEFB225-BE3F-4E22-A75C-BB51BD0D3126}" type="pres">
      <dgm:prSet presAssocID="{A29FD9BD-007B-493A-A4E7-37465F3FF6A7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FB6576FA-23D8-426F-864F-8C23D5DB6A83}" type="pres">
      <dgm:prSet presAssocID="{A29FD9BD-007B-493A-A4E7-37465F3FF6A7}" presName="rootComposite3" presStyleCnt="0"/>
      <dgm:spPr/>
      <dgm:t>
        <a:bodyPr/>
        <a:lstStyle/>
        <a:p>
          <a:pPr rtl="1"/>
          <a:endParaRPr lang="ar-SA"/>
        </a:p>
      </dgm:t>
    </dgm:pt>
    <dgm:pt modelId="{05F8AD0D-3E3E-4CD8-95D0-D5AF41E1A229}" type="pres">
      <dgm:prSet presAssocID="{A29FD9BD-007B-493A-A4E7-37465F3FF6A7}" presName="rootText3" presStyleLbl="asst0" presStyleIdx="1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5922038-4580-4AAC-A88B-4656D83049CE}" type="pres">
      <dgm:prSet presAssocID="{A29FD9BD-007B-493A-A4E7-37465F3FF6A7}" presName="rootConnector3" presStyleLbl="asst0" presStyleIdx="1" presStyleCnt="11"/>
      <dgm:spPr/>
      <dgm:t>
        <a:bodyPr/>
        <a:lstStyle/>
        <a:p>
          <a:pPr rtl="1"/>
          <a:endParaRPr lang="ar-SA"/>
        </a:p>
      </dgm:t>
    </dgm:pt>
    <dgm:pt modelId="{03657306-5446-4E7C-BBD0-AB97DB613F89}" type="pres">
      <dgm:prSet presAssocID="{A29FD9BD-007B-493A-A4E7-37465F3FF6A7}" presName="hierChild6" presStyleCnt="0"/>
      <dgm:spPr/>
      <dgm:t>
        <a:bodyPr/>
        <a:lstStyle/>
        <a:p>
          <a:pPr rtl="1"/>
          <a:endParaRPr lang="ar-SA"/>
        </a:p>
      </dgm:t>
    </dgm:pt>
    <dgm:pt modelId="{8DECC2E0-FF85-4350-915A-8D33014EF11C}" type="pres">
      <dgm:prSet presAssocID="{A29FD9BD-007B-493A-A4E7-37465F3FF6A7}" presName="hierChild7" presStyleCnt="0"/>
      <dgm:spPr/>
      <dgm:t>
        <a:bodyPr/>
        <a:lstStyle/>
        <a:p>
          <a:pPr rtl="1"/>
          <a:endParaRPr lang="ar-SA"/>
        </a:p>
      </dgm:t>
    </dgm:pt>
    <dgm:pt modelId="{C0638E87-4322-461C-8F69-5288F2A195FE}" type="pres">
      <dgm:prSet presAssocID="{967D88DC-D330-4769-A921-4DA3D5F63ED6}" presName="Name111" presStyleLbl="parChTrans1D3" presStyleIdx="1" presStyleCnt="9"/>
      <dgm:spPr/>
      <dgm:t>
        <a:bodyPr/>
        <a:lstStyle/>
        <a:p>
          <a:pPr rtl="1"/>
          <a:endParaRPr lang="ar-SA"/>
        </a:p>
      </dgm:t>
    </dgm:pt>
    <dgm:pt modelId="{FD7F579D-0D71-49FA-8687-2A24C23209C4}" type="pres">
      <dgm:prSet presAssocID="{70C812FC-62CF-449A-9759-F96055349FF9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A510C195-B24E-4D17-8B8F-C86E03306249}" type="pres">
      <dgm:prSet presAssocID="{70C812FC-62CF-449A-9759-F96055349FF9}" presName="rootComposite3" presStyleCnt="0"/>
      <dgm:spPr/>
      <dgm:t>
        <a:bodyPr/>
        <a:lstStyle/>
        <a:p>
          <a:pPr rtl="1"/>
          <a:endParaRPr lang="ar-SA"/>
        </a:p>
      </dgm:t>
    </dgm:pt>
    <dgm:pt modelId="{B027B434-ED36-44F5-92EC-5984F6A71D0E}" type="pres">
      <dgm:prSet presAssocID="{70C812FC-62CF-449A-9759-F96055349FF9}" presName="rootText3" presStyleLbl="asst0" presStyleIdx="2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883CD71-F081-47DE-9631-18EE82EDC7BE}" type="pres">
      <dgm:prSet presAssocID="{70C812FC-62CF-449A-9759-F96055349FF9}" presName="rootConnector3" presStyleLbl="asst0" presStyleIdx="2" presStyleCnt="11"/>
      <dgm:spPr/>
      <dgm:t>
        <a:bodyPr/>
        <a:lstStyle/>
        <a:p>
          <a:pPr rtl="1"/>
          <a:endParaRPr lang="ar-SA"/>
        </a:p>
      </dgm:t>
    </dgm:pt>
    <dgm:pt modelId="{66A8DAA3-13E3-4B1F-843F-7823AA9603F4}" type="pres">
      <dgm:prSet presAssocID="{70C812FC-62CF-449A-9759-F96055349FF9}" presName="hierChild6" presStyleCnt="0"/>
      <dgm:spPr/>
      <dgm:t>
        <a:bodyPr/>
        <a:lstStyle/>
        <a:p>
          <a:pPr rtl="1"/>
          <a:endParaRPr lang="ar-SA"/>
        </a:p>
      </dgm:t>
    </dgm:pt>
    <dgm:pt modelId="{8B5089E2-86E8-444E-B5D1-E2BBC2469B4D}" type="pres">
      <dgm:prSet presAssocID="{70C812FC-62CF-449A-9759-F96055349FF9}" presName="hierChild7" presStyleCnt="0"/>
      <dgm:spPr/>
      <dgm:t>
        <a:bodyPr/>
        <a:lstStyle/>
        <a:p>
          <a:pPr rtl="1"/>
          <a:endParaRPr lang="ar-SA"/>
        </a:p>
      </dgm:t>
    </dgm:pt>
    <dgm:pt modelId="{ACA3BF80-2436-41FB-B90F-FEB59FEFEE2B}" type="pres">
      <dgm:prSet presAssocID="{398A1F8F-BA69-4812-9AEB-A8D0A9DED980}" presName="Name111" presStyleLbl="parChTrans1D3" presStyleIdx="2" presStyleCnt="9"/>
      <dgm:spPr/>
      <dgm:t>
        <a:bodyPr/>
        <a:lstStyle/>
        <a:p>
          <a:pPr rtl="1"/>
          <a:endParaRPr lang="ar-SA"/>
        </a:p>
      </dgm:t>
    </dgm:pt>
    <dgm:pt modelId="{4B3132EC-1896-46A7-8209-EBE0C830A0A5}" type="pres">
      <dgm:prSet presAssocID="{1872929D-278C-4418-B76A-5C22608DE96E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76327A9D-F7E2-41A0-B077-BAA4516793AA}" type="pres">
      <dgm:prSet presAssocID="{1872929D-278C-4418-B76A-5C22608DE96E}" presName="rootComposite3" presStyleCnt="0"/>
      <dgm:spPr/>
      <dgm:t>
        <a:bodyPr/>
        <a:lstStyle/>
        <a:p>
          <a:pPr rtl="1"/>
          <a:endParaRPr lang="ar-SA"/>
        </a:p>
      </dgm:t>
    </dgm:pt>
    <dgm:pt modelId="{4798CFD2-0155-4EC0-A657-5B2568D1BDE4}" type="pres">
      <dgm:prSet presAssocID="{1872929D-278C-4418-B76A-5C22608DE96E}" presName="rootText3" presStyleLbl="asst0" presStyleIdx="3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CAE1A96-F75A-4CD3-B30D-A6F5C810669D}" type="pres">
      <dgm:prSet presAssocID="{1872929D-278C-4418-B76A-5C22608DE96E}" presName="rootConnector3" presStyleLbl="asst0" presStyleIdx="3" presStyleCnt="11"/>
      <dgm:spPr/>
      <dgm:t>
        <a:bodyPr/>
        <a:lstStyle/>
        <a:p>
          <a:pPr rtl="1"/>
          <a:endParaRPr lang="ar-SA"/>
        </a:p>
      </dgm:t>
    </dgm:pt>
    <dgm:pt modelId="{CE329FD5-738D-4DE5-9635-D3F463F152F2}" type="pres">
      <dgm:prSet presAssocID="{1872929D-278C-4418-B76A-5C22608DE96E}" presName="hierChild6" presStyleCnt="0"/>
      <dgm:spPr/>
      <dgm:t>
        <a:bodyPr/>
        <a:lstStyle/>
        <a:p>
          <a:pPr rtl="1"/>
          <a:endParaRPr lang="ar-SA"/>
        </a:p>
      </dgm:t>
    </dgm:pt>
    <dgm:pt modelId="{D34057E2-2669-456C-B2AC-209DDB92B264}" type="pres">
      <dgm:prSet presAssocID="{1872929D-278C-4418-B76A-5C22608DE96E}" presName="hierChild7" presStyleCnt="0"/>
      <dgm:spPr/>
      <dgm:t>
        <a:bodyPr/>
        <a:lstStyle/>
        <a:p>
          <a:pPr rtl="1"/>
          <a:endParaRPr lang="ar-SA"/>
        </a:p>
      </dgm:t>
    </dgm:pt>
    <dgm:pt modelId="{FDE0E277-E42F-4093-AF10-4D54470CABBC}" type="pres">
      <dgm:prSet presAssocID="{62748FA1-D7C9-4408-9494-44D95DE37B25}" presName="Name111" presStyleLbl="parChTrans1D3" presStyleIdx="3" presStyleCnt="9"/>
      <dgm:spPr/>
      <dgm:t>
        <a:bodyPr/>
        <a:lstStyle/>
        <a:p>
          <a:pPr rtl="1"/>
          <a:endParaRPr lang="ar-SA"/>
        </a:p>
      </dgm:t>
    </dgm:pt>
    <dgm:pt modelId="{8CDC6D91-F179-4C75-AC8B-3F80B4A22615}" type="pres">
      <dgm:prSet presAssocID="{44B6F2AF-812D-4C36-B04B-0573B6394700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735637E8-DAA1-405A-B4E5-762293989525}" type="pres">
      <dgm:prSet presAssocID="{44B6F2AF-812D-4C36-B04B-0573B6394700}" presName="rootComposite3" presStyleCnt="0"/>
      <dgm:spPr/>
      <dgm:t>
        <a:bodyPr/>
        <a:lstStyle/>
        <a:p>
          <a:pPr rtl="1"/>
          <a:endParaRPr lang="ar-SA"/>
        </a:p>
      </dgm:t>
    </dgm:pt>
    <dgm:pt modelId="{419FA99F-E130-4D1D-93D7-426795EE8B98}" type="pres">
      <dgm:prSet presAssocID="{44B6F2AF-812D-4C36-B04B-0573B6394700}" presName="rootText3" presStyleLbl="asst0" presStyleIdx="4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D1F2914-98F1-4842-A841-B4B5ADBA85CE}" type="pres">
      <dgm:prSet presAssocID="{44B6F2AF-812D-4C36-B04B-0573B6394700}" presName="rootConnector3" presStyleLbl="asst0" presStyleIdx="4" presStyleCnt="11"/>
      <dgm:spPr/>
      <dgm:t>
        <a:bodyPr/>
        <a:lstStyle/>
        <a:p>
          <a:pPr rtl="1"/>
          <a:endParaRPr lang="ar-SA"/>
        </a:p>
      </dgm:t>
    </dgm:pt>
    <dgm:pt modelId="{44827E93-3A75-441A-A180-C312F4713061}" type="pres">
      <dgm:prSet presAssocID="{44B6F2AF-812D-4C36-B04B-0573B6394700}" presName="hierChild6" presStyleCnt="0"/>
      <dgm:spPr/>
      <dgm:t>
        <a:bodyPr/>
        <a:lstStyle/>
        <a:p>
          <a:pPr rtl="1"/>
          <a:endParaRPr lang="ar-SA"/>
        </a:p>
      </dgm:t>
    </dgm:pt>
    <dgm:pt modelId="{AB56D5B5-97C1-4D80-BBA9-89AD06DDF0D9}" type="pres">
      <dgm:prSet presAssocID="{44B6F2AF-812D-4C36-B04B-0573B6394700}" presName="hierChild7" presStyleCnt="0"/>
      <dgm:spPr/>
      <dgm:t>
        <a:bodyPr/>
        <a:lstStyle/>
        <a:p>
          <a:pPr rtl="1"/>
          <a:endParaRPr lang="ar-SA"/>
        </a:p>
      </dgm:t>
    </dgm:pt>
    <dgm:pt modelId="{04A77A30-BF76-40D2-AEAB-8AFE588B7BAF}" type="pres">
      <dgm:prSet presAssocID="{E9B5A9BD-EAF3-496F-8F75-D8DB45FC3902}" presName="Name111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C4186B58-4DCF-42D2-8E82-CD09554F386C}" type="pres">
      <dgm:prSet presAssocID="{B02034B2-A71C-4B1C-9F97-23EBF9F20A2B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0AD36020-601E-4BB1-AE8B-4E448A40DA7A}" type="pres">
      <dgm:prSet presAssocID="{B02034B2-A71C-4B1C-9F97-23EBF9F20A2B}" presName="rootComposite3" presStyleCnt="0"/>
      <dgm:spPr/>
      <dgm:t>
        <a:bodyPr/>
        <a:lstStyle/>
        <a:p>
          <a:pPr rtl="1"/>
          <a:endParaRPr lang="ar-SA"/>
        </a:p>
      </dgm:t>
    </dgm:pt>
    <dgm:pt modelId="{F9677A96-BD63-430F-9B48-365543EFD42A}" type="pres">
      <dgm:prSet presAssocID="{B02034B2-A71C-4B1C-9F97-23EBF9F20A2B}" presName="rootText3" presStyleLbl="asst0" presStyleIdx="5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7276749-48DA-4DED-B0CB-E17513C167EC}" type="pres">
      <dgm:prSet presAssocID="{B02034B2-A71C-4B1C-9F97-23EBF9F20A2B}" presName="rootConnector3" presStyleLbl="asst0" presStyleIdx="5" presStyleCnt="11"/>
      <dgm:spPr/>
      <dgm:t>
        <a:bodyPr/>
        <a:lstStyle/>
        <a:p>
          <a:pPr rtl="1"/>
          <a:endParaRPr lang="ar-SA"/>
        </a:p>
      </dgm:t>
    </dgm:pt>
    <dgm:pt modelId="{A54D4808-52E9-4C15-BCC1-E7CC7B18A318}" type="pres">
      <dgm:prSet presAssocID="{B02034B2-A71C-4B1C-9F97-23EBF9F20A2B}" presName="hierChild6" presStyleCnt="0"/>
      <dgm:spPr/>
      <dgm:t>
        <a:bodyPr/>
        <a:lstStyle/>
        <a:p>
          <a:pPr rtl="1"/>
          <a:endParaRPr lang="ar-SA"/>
        </a:p>
      </dgm:t>
    </dgm:pt>
    <dgm:pt modelId="{EFCCAB4E-9BA9-4D85-888B-683B1902BED7}" type="pres">
      <dgm:prSet presAssocID="{B02034B2-A71C-4B1C-9F97-23EBF9F20A2B}" presName="hierChild7" presStyleCnt="0"/>
      <dgm:spPr/>
      <dgm:t>
        <a:bodyPr/>
        <a:lstStyle/>
        <a:p>
          <a:pPr rtl="1"/>
          <a:endParaRPr lang="ar-SA"/>
        </a:p>
      </dgm:t>
    </dgm:pt>
    <dgm:pt modelId="{8346004E-4911-47E1-86D9-5E41F2F00892}" type="pres">
      <dgm:prSet presAssocID="{0CA0FD09-553E-46EE-AF9D-7AEAB93F1471}" presName="Name111" presStyleLbl="parChTrans1D3" presStyleIdx="4" presStyleCnt="9"/>
      <dgm:spPr/>
      <dgm:t>
        <a:bodyPr/>
        <a:lstStyle/>
        <a:p>
          <a:pPr rtl="1"/>
          <a:endParaRPr lang="ar-SA"/>
        </a:p>
      </dgm:t>
    </dgm:pt>
    <dgm:pt modelId="{017CF4FF-912B-47B0-8F96-C16318037BEF}" type="pres">
      <dgm:prSet presAssocID="{0624D4B7-8AD9-4C44-9337-10DC3F9BC305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4D5F49FD-3B80-4E0D-B868-75876DA4F0BE}" type="pres">
      <dgm:prSet presAssocID="{0624D4B7-8AD9-4C44-9337-10DC3F9BC305}" presName="rootComposite3" presStyleCnt="0"/>
      <dgm:spPr/>
      <dgm:t>
        <a:bodyPr/>
        <a:lstStyle/>
        <a:p>
          <a:pPr rtl="1"/>
          <a:endParaRPr lang="ar-SA"/>
        </a:p>
      </dgm:t>
    </dgm:pt>
    <dgm:pt modelId="{A38AD196-7AC5-49B9-B434-104518EF0AA1}" type="pres">
      <dgm:prSet presAssocID="{0624D4B7-8AD9-4C44-9337-10DC3F9BC305}" presName="rootText3" presStyleLbl="asst0" presStyleIdx="6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33BA2F-4A77-45C7-979C-BD111E3AF395}" type="pres">
      <dgm:prSet presAssocID="{0624D4B7-8AD9-4C44-9337-10DC3F9BC305}" presName="rootConnector3" presStyleLbl="asst0" presStyleIdx="6" presStyleCnt="11"/>
      <dgm:spPr/>
      <dgm:t>
        <a:bodyPr/>
        <a:lstStyle/>
        <a:p>
          <a:pPr rtl="1"/>
          <a:endParaRPr lang="ar-SA"/>
        </a:p>
      </dgm:t>
    </dgm:pt>
    <dgm:pt modelId="{5542525D-EE3A-404F-994B-53F323243502}" type="pres">
      <dgm:prSet presAssocID="{0624D4B7-8AD9-4C44-9337-10DC3F9BC305}" presName="hierChild6" presStyleCnt="0"/>
      <dgm:spPr/>
      <dgm:t>
        <a:bodyPr/>
        <a:lstStyle/>
        <a:p>
          <a:pPr rtl="1"/>
          <a:endParaRPr lang="ar-SA"/>
        </a:p>
      </dgm:t>
    </dgm:pt>
    <dgm:pt modelId="{380F1A2B-EB45-444B-B799-6D74A25B7536}" type="pres">
      <dgm:prSet presAssocID="{0624D4B7-8AD9-4C44-9337-10DC3F9BC305}" presName="hierChild7" presStyleCnt="0"/>
      <dgm:spPr/>
      <dgm:t>
        <a:bodyPr/>
        <a:lstStyle/>
        <a:p>
          <a:pPr rtl="1"/>
          <a:endParaRPr lang="ar-SA"/>
        </a:p>
      </dgm:t>
    </dgm:pt>
    <dgm:pt modelId="{42533C57-BC2A-4F1A-B016-262921B6F3A8}" type="pres">
      <dgm:prSet presAssocID="{285F658E-31C6-4957-BB7F-6CF01DC637F4}" presName="Name111" presStyleLbl="parChTrans1D3" presStyleIdx="5" presStyleCnt="9"/>
      <dgm:spPr/>
      <dgm:t>
        <a:bodyPr/>
        <a:lstStyle/>
        <a:p>
          <a:pPr rtl="1"/>
          <a:endParaRPr lang="ar-SA"/>
        </a:p>
      </dgm:t>
    </dgm:pt>
    <dgm:pt modelId="{42C636E6-B3E2-4852-9744-553F53671CB2}" type="pres">
      <dgm:prSet presAssocID="{18D794D8-0045-4EB9-8C47-CB0E12C77E4C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9A40F900-01F1-43D2-A3AA-A7F5167B5FEA}" type="pres">
      <dgm:prSet presAssocID="{18D794D8-0045-4EB9-8C47-CB0E12C77E4C}" presName="rootComposite3" presStyleCnt="0"/>
      <dgm:spPr/>
      <dgm:t>
        <a:bodyPr/>
        <a:lstStyle/>
        <a:p>
          <a:pPr rtl="1"/>
          <a:endParaRPr lang="ar-SA"/>
        </a:p>
      </dgm:t>
    </dgm:pt>
    <dgm:pt modelId="{B8B56FE3-7864-4D1B-A620-6EC8B2D64DED}" type="pres">
      <dgm:prSet presAssocID="{18D794D8-0045-4EB9-8C47-CB0E12C77E4C}" presName="rootText3" presStyleLbl="asst0" presStyleIdx="7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E17F21-822C-456C-A09D-6477A7C4650C}" type="pres">
      <dgm:prSet presAssocID="{18D794D8-0045-4EB9-8C47-CB0E12C77E4C}" presName="rootConnector3" presStyleLbl="asst0" presStyleIdx="7" presStyleCnt="11"/>
      <dgm:spPr/>
      <dgm:t>
        <a:bodyPr/>
        <a:lstStyle/>
        <a:p>
          <a:pPr rtl="1"/>
          <a:endParaRPr lang="ar-SA"/>
        </a:p>
      </dgm:t>
    </dgm:pt>
    <dgm:pt modelId="{FC53C2DD-415B-4626-80D9-68AF64F8B29F}" type="pres">
      <dgm:prSet presAssocID="{18D794D8-0045-4EB9-8C47-CB0E12C77E4C}" presName="hierChild6" presStyleCnt="0"/>
      <dgm:spPr/>
      <dgm:t>
        <a:bodyPr/>
        <a:lstStyle/>
        <a:p>
          <a:pPr rtl="1"/>
          <a:endParaRPr lang="ar-SA"/>
        </a:p>
      </dgm:t>
    </dgm:pt>
    <dgm:pt modelId="{6BC38B7C-BAA8-4003-AC13-A5757EA4B84E}" type="pres">
      <dgm:prSet presAssocID="{18D794D8-0045-4EB9-8C47-CB0E12C77E4C}" presName="hierChild7" presStyleCnt="0"/>
      <dgm:spPr/>
      <dgm:t>
        <a:bodyPr/>
        <a:lstStyle/>
        <a:p>
          <a:pPr rtl="1"/>
          <a:endParaRPr lang="ar-SA"/>
        </a:p>
      </dgm:t>
    </dgm:pt>
    <dgm:pt modelId="{AB44C75E-EE26-4782-B859-5AE161F9EB03}" type="pres">
      <dgm:prSet presAssocID="{94D38BE2-BD2A-4908-9044-D595109C3B93}" presName="Name111" presStyleLbl="parChTrans1D3" presStyleIdx="6" presStyleCnt="9"/>
      <dgm:spPr/>
      <dgm:t>
        <a:bodyPr/>
        <a:lstStyle/>
        <a:p>
          <a:pPr rtl="1"/>
          <a:endParaRPr lang="ar-SA"/>
        </a:p>
      </dgm:t>
    </dgm:pt>
    <dgm:pt modelId="{D2D3D16F-5AA5-482D-A737-142F5730ABBA}" type="pres">
      <dgm:prSet presAssocID="{01427BBD-9D7F-48C9-B319-090E18689168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65944B42-2296-4F05-8481-2616DE9E179B}" type="pres">
      <dgm:prSet presAssocID="{01427BBD-9D7F-48C9-B319-090E18689168}" presName="rootComposite3" presStyleCnt="0"/>
      <dgm:spPr/>
      <dgm:t>
        <a:bodyPr/>
        <a:lstStyle/>
        <a:p>
          <a:pPr rtl="1"/>
          <a:endParaRPr lang="ar-SA"/>
        </a:p>
      </dgm:t>
    </dgm:pt>
    <dgm:pt modelId="{FF0F4301-E875-4414-9841-C14081160F1F}" type="pres">
      <dgm:prSet presAssocID="{01427BBD-9D7F-48C9-B319-090E18689168}" presName="rootText3" presStyleLbl="asst0" presStyleIdx="8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355B8EF-A08A-4850-866F-BAE0498F6730}" type="pres">
      <dgm:prSet presAssocID="{01427BBD-9D7F-48C9-B319-090E18689168}" presName="rootConnector3" presStyleLbl="asst0" presStyleIdx="8" presStyleCnt="11"/>
      <dgm:spPr/>
      <dgm:t>
        <a:bodyPr/>
        <a:lstStyle/>
        <a:p>
          <a:pPr rtl="1"/>
          <a:endParaRPr lang="ar-SA"/>
        </a:p>
      </dgm:t>
    </dgm:pt>
    <dgm:pt modelId="{6224B362-1B97-430E-A33F-6D88B57E19D4}" type="pres">
      <dgm:prSet presAssocID="{01427BBD-9D7F-48C9-B319-090E18689168}" presName="hierChild6" presStyleCnt="0"/>
      <dgm:spPr/>
      <dgm:t>
        <a:bodyPr/>
        <a:lstStyle/>
        <a:p>
          <a:pPr rtl="1"/>
          <a:endParaRPr lang="ar-SA"/>
        </a:p>
      </dgm:t>
    </dgm:pt>
    <dgm:pt modelId="{FBFB4518-4B9D-4902-AA02-EFEA245C952B}" type="pres">
      <dgm:prSet presAssocID="{01427BBD-9D7F-48C9-B319-090E18689168}" presName="hierChild7" presStyleCnt="0"/>
      <dgm:spPr/>
      <dgm:t>
        <a:bodyPr/>
        <a:lstStyle/>
        <a:p>
          <a:pPr rtl="1"/>
          <a:endParaRPr lang="ar-SA"/>
        </a:p>
      </dgm:t>
    </dgm:pt>
    <dgm:pt modelId="{45EA63CF-84FA-4EA0-A59A-64C688798500}" type="pres">
      <dgm:prSet presAssocID="{B03DDF2A-C914-4D3E-8B9D-AAE9D5149CB4}" presName="Name111" presStyleLbl="parChTrans1D3" presStyleIdx="7" presStyleCnt="9"/>
      <dgm:spPr/>
      <dgm:t>
        <a:bodyPr/>
        <a:lstStyle/>
        <a:p>
          <a:pPr rtl="1"/>
          <a:endParaRPr lang="ar-SA"/>
        </a:p>
      </dgm:t>
    </dgm:pt>
    <dgm:pt modelId="{D7F0F86F-DF90-4074-9000-538EFAC01599}" type="pres">
      <dgm:prSet presAssocID="{9F6FD030-2CDE-480C-97DA-BD6E0160AA1C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A688794A-5FE5-4EE5-B3B8-003A50CBA792}" type="pres">
      <dgm:prSet presAssocID="{9F6FD030-2CDE-480C-97DA-BD6E0160AA1C}" presName="rootComposite3" presStyleCnt="0"/>
      <dgm:spPr/>
      <dgm:t>
        <a:bodyPr/>
        <a:lstStyle/>
        <a:p>
          <a:pPr rtl="1"/>
          <a:endParaRPr lang="ar-SA"/>
        </a:p>
      </dgm:t>
    </dgm:pt>
    <dgm:pt modelId="{D585FEC1-410A-41F3-B4CB-D84905C9268F}" type="pres">
      <dgm:prSet presAssocID="{9F6FD030-2CDE-480C-97DA-BD6E0160AA1C}" presName="rootText3" presStyleLbl="asst0" presStyleIdx="9" presStyleCnt="1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378230F-DDFC-44A8-93F6-C3FECE3B3343}" type="pres">
      <dgm:prSet presAssocID="{9F6FD030-2CDE-480C-97DA-BD6E0160AA1C}" presName="rootConnector3" presStyleLbl="asst0" presStyleIdx="9" presStyleCnt="11"/>
      <dgm:spPr/>
      <dgm:t>
        <a:bodyPr/>
        <a:lstStyle/>
        <a:p>
          <a:pPr rtl="1"/>
          <a:endParaRPr lang="ar-SA"/>
        </a:p>
      </dgm:t>
    </dgm:pt>
    <dgm:pt modelId="{698548BE-93DA-4780-BAC8-99400CB3BB2F}" type="pres">
      <dgm:prSet presAssocID="{9F6FD030-2CDE-480C-97DA-BD6E0160AA1C}" presName="hierChild6" presStyleCnt="0"/>
      <dgm:spPr/>
      <dgm:t>
        <a:bodyPr/>
        <a:lstStyle/>
        <a:p>
          <a:pPr rtl="1"/>
          <a:endParaRPr lang="ar-SA"/>
        </a:p>
      </dgm:t>
    </dgm:pt>
    <dgm:pt modelId="{20800478-06BF-4787-8944-9E5F4B2E0AA6}" type="pres">
      <dgm:prSet presAssocID="{9F6FD030-2CDE-480C-97DA-BD6E0160AA1C}" presName="hierChild7" presStyleCnt="0"/>
      <dgm:spPr/>
      <dgm:t>
        <a:bodyPr/>
        <a:lstStyle/>
        <a:p>
          <a:pPr rtl="1"/>
          <a:endParaRPr lang="ar-SA"/>
        </a:p>
      </dgm:t>
    </dgm:pt>
    <dgm:pt modelId="{AF2DCE14-B0F1-4394-9A61-4FC7242F2F1B}" type="pres">
      <dgm:prSet presAssocID="{F4185D3F-5D7E-4F4C-AE93-4A7371621442}" presName="Name111" presStyleLbl="parChTrans1D3" presStyleIdx="8" presStyleCnt="9"/>
      <dgm:spPr/>
      <dgm:t>
        <a:bodyPr/>
        <a:lstStyle/>
        <a:p>
          <a:pPr rtl="1"/>
          <a:endParaRPr lang="ar-SA"/>
        </a:p>
      </dgm:t>
    </dgm:pt>
    <dgm:pt modelId="{F7148D95-ECB6-4894-A8BD-4FBD006E9443}" type="pres">
      <dgm:prSet presAssocID="{4E048D86-E003-4BDE-A267-7AD41E8D9316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FCDFB69B-C6BA-4EE7-8018-4E15432D58C0}" type="pres">
      <dgm:prSet presAssocID="{4E048D86-E003-4BDE-A267-7AD41E8D9316}" presName="rootComposite3" presStyleCnt="0"/>
      <dgm:spPr/>
      <dgm:t>
        <a:bodyPr/>
        <a:lstStyle/>
        <a:p>
          <a:pPr rtl="1"/>
          <a:endParaRPr lang="ar-SA"/>
        </a:p>
      </dgm:t>
    </dgm:pt>
    <dgm:pt modelId="{985609AE-6E00-41E3-A9C4-E210067F9860}" type="pres">
      <dgm:prSet presAssocID="{4E048D86-E003-4BDE-A267-7AD41E8D9316}" presName="rootText3" presStyleLbl="asst0" presStyleIdx="10" presStyleCnt="11" custLinFactNeighborX="-6949" custLinFactNeighborY="-949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B5E3ED1-813B-40D4-8BB7-5FBE752A480F}" type="pres">
      <dgm:prSet presAssocID="{4E048D86-E003-4BDE-A267-7AD41E8D9316}" presName="rootConnector3" presStyleLbl="asst0" presStyleIdx="10" presStyleCnt="11"/>
      <dgm:spPr/>
      <dgm:t>
        <a:bodyPr/>
        <a:lstStyle/>
        <a:p>
          <a:pPr rtl="1"/>
          <a:endParaRPr lang="ar-SA"/>
        </a:p>
      </dgm:t>
    </dgm:pt>
    <dgm:pt modelId="{6556DAC9-5939-4EE8-A4C9-CBFBC00A9AA3}" type="pres">
      <dgm:prSet presAssocID="{4E048D86-E003-4BDE-A267-7AD41E8D9316}" presName="hierChild6" presStyleCnt="0"/>
      <dgm:spPr/>
      <dgm:t>
        <a:bodyPr/>
        <a:lstStyle/>
        <a:p>
          <a:pPr rtl="1"/>
          <a:endParaRPr lang="ar-SA"/>
        </a:p>
      </dgm:t>
    </dgm:pt>
    <dgm:pt modelId="{73A2E157-C082-4014-B9DB-1406BCB92A6D}" type="pres">
      <dgm:prSet presAssocID="{4E048D86-E003-4BDE-A267-7AD41E8D9316}" presName="hierChild7" presStyleCnt="0"/>
      <dgm:spPr/>
      <dgm:t>
        <a:bodyPr/>
        <a:lstStyle/>
        <a:p>
          <a:pPr rtl="1"/>
          <a:endParaRPr lang="ar-SA"/>
        </a:p>
      </dgm:t>
    </dgm:pt>
  </dgm:ptLst>
  <dgm:cxnLst>
    <dgm:cxn modelId="{8D7FC817-1B57-4155-96C1-4831A7CDD686}" type="presOf" srcId="{F4185D3F-5D7E-4F4C-AE93-4A7371621442}" destId="{AF2DCE14-B0F1-4394-9A61-4FC7242F2F1B}" srcOrd="0" destOrd="0" presId="urn:microsoft.com/office/officeart/2005/8/layout/orgChart1"/>
    <dgm:cxn modelId="{FDBB4DAA-6330-4A83-94A5-5D97DEBB37B6}" type="presOf" srcId="{1872929D-278C-4418-B76A-5C22608DE96E}" destId="{4798CFD2-0155-4EC0-A657-5B2568D1BDE4}" srcOrd="0" destOrd="0" presId="urn:microsoft.com/office/officeart/2005/8/layout/orgChart1"/>
    <dgm:cxn modelId="{A001705A-E737-45B7-95D9-4FE2B26C63E3}" type="presOf" srcId="{4656D75D-47BD-4855-802B-207F58CEFA8B}" destId="{AC395519-0AEE-4C9C-AA57-7CFD821FED0B}" srcOrd="0" destOrd="0" presId="urn:microsoft.com/office/officeart/2005/8/layout/orgChart1"/>
    <dgm:cxn modelId="{5C7DE226-3EA0-435A-9B0C-3D0CB65AC953}" type="presOf" srcId="{44B6F2AF-812D-4C36-B04B-0573B6394700}" destId="{419FA99F-E130-4D1D-93D7-426795EE8B98}" srcOrd="0" destOrd="0" presId="urn:microsoft.com/office/officeart/2005/8/layout/orgChart1"/>
    <dgm:cxn modelId="{966B0D04-71D0-4885-817B-DCCBF54C720E}" type="presOf" srcId="{967D88DC-D330-4769-A921-4DA3D5F63ED6}" destId="{C0638E87-4322-461C-8F69-5288F2A195FE}" srcOrd="0" destOrd="0" presId="urn:microsoft.com/office/officeart/2005/8/layout/orgChart1"/>
    <dgm:cxn modelId="{2EE3A1B1-8925-4B82-B4A6-864645EBE25A}" type="presOf" srcId="{44B6F2AF-812D-4C36-B04B-0573B6394700}" destId="{3D1F2914-98F1-4842-A841-B4B5ADBA85CE}" srcOrd="1" destOrd="0" presId="urn:microsoft.com/office/officeart/2005/8/layout/orgChart1"/>
    <dgm:cxn modelId="{53109DC4-F6DC-4901-A138-F146C8C2C4ED}" type="presOf" srcId="{70C812FC-62CF-449A-9759-F96055349FF9}" destId="{B027B434-ED36-44F5-92EC-5984F6A71D0E}" srcOrd="0" destOrd="0" presId="urn:microsoft.com/office/officeart/2005/8/layout/orgChart1"/>
    <dgm:cxn modelId="{2E7A9EFD-92B3-4D3B-B234-F36F5F5642F5}" type="presOf" srcId="{1994EA60-B8B3-47F6-854C-6FCB74F4EAEC}" destId="{0A5AF357-164E-4C90-8EDF-D3DE329192E6}" srcOrd="0" destOrd="0" presId="urn:microsoft.com/office/officeart/2005/8/layout/orgChart1"/>
    <dgm:cxn modelId="{56CC8D79-711D-4400-9640-2F4E7ADF9479}" type="presOf" srcId="{B5509F06-165B-43B9-807E-65038DA3A3A9}" destId="{1C1B3F0F-0163-495F-86FB-46DC24270CDD}" srcOrd="0" destOrd="0" presId="urn:microsoft.com/office/officeart/2005/8/layout/orgChart1"/>
    <dgm:cxn modelId="{E31D450F-DE00-487D-A695-37BD9DB1D58E}" type="presOf" srcId="{1260B560-99DC-483A-868A-19DC31F0B99E}" destId="{CC0495E8-89BF-4037-BEB7-CD064EFA3FC4}" srcOrd="0" destOrd="0" presId="urn:microsoft.com/office/officeart/2005/8/layout/orgChart1"/>
    <dgm:cxn modelId="{B54F1E54-8083-4C62-8056-E3EBABA8B6F8}" srcId="{B02034B2-A71C-4B1C-9F97-23EBF9F20A2B}" destId="{4E048D86-E003-4BDE-A267-7AD41E8D9316}" srcOrd="4" destOrd="0" parTransId="{F4185D3F-5D7E-4F4C-AE93-4A7371621442}" sibTransId="{932E7074-F7DE-40B0-ADD3-A362A7813EA6}"/>
    <dgm:cxn modelId="{9719A0F3-CF8E-42BD-BDFF-0E6783A3021B}" type="presOf" srcId="{A29FD9BD-007B-493A-A4E7-37465F3FF6A7}" destId="{05F8AD0D-3E3E-4CD8-95D0-D5AF41E1A229}" srcOrd="0" destOrd="0" presId="urn:microsoft.com/office/officeart/2005/8/layout/orgChart1"/>
    <dgm:cxn modelId="{DBBACA6C-86E7-44C1-9F29-064CDA6FCE96}" type="presOf" srcId="{B02034B2-A71C-4B1C-9F97-23EBF9F20A2B}" destId="{F9677A96-BD63-430F-9B48-365543EFD42A}" srcOrd="0" destOrd="0" presId="urn:microsoft.com/office/officeart/2005/8/layout/orgChart1"/>
    <dgm:cxn modelId="{2ABD1D19-9474-4C52-BC15-C0E45DD6F42C}" srcId="{5C28AC9F-0360-4C76-A47D-4A557576A335}" destId="{B5509F06-165B-43B9-807E-65038DA3A3A9}" srcOrd="0" destOrd="0" parTransId="{1994EA60-B8B3-47F6-854C-6FCB74F4EAEC}" sibTransId="{1F2AF92F-B7F1-42AA-889C-2C02247FB140}"/>
    <dgm:cxn modelId="{2176642C-784F-4402-A471-0E4DA9EA6C41}" type="presOf" srcId="{4E048D86-E003-4BDE-A267-7AD41E8D9316}" destId="{CB5E3ED1-813B-40D4-8BB7-5FBE752A480F}" srcOrd="1" destOrd="0" presId="urn:microsoft.com/office/officeart/2005/8/layout/orgChart1"/>
    <dgm:cxn modelId="{7A260433-EC09-4788-9E23-5816488CB9E7}" type="presOf" srcId="{B03DDF2A-C914-4D3E-8B9D-AAE9D5149CB4}" destId="{45EA63CF-84FA-4EA0-A59A-64C688798500}" srcOrd="0" destOrd="0" presId="urn:microsoft.com/office/officeart/2005/8/layout/orgChart1"/>
    <dgm:cxn modelId="{B837D5ED-1A0C-44EA-86CE-C285B7F0C3A4}" type="presOf" srcId="{398A1F8F-BA69-4812-9AEB-A8D0A9DED980}" destId="{ACA3BF80-2436-41FB-B90F-FEB59FEFEE2B}" srcOrd="0" destOrd="0" presId="urn:microsoft.com/office/officeart/2005/8/layout/orgChart1"/>
    <dgm:cxn modelId="{24A6CE79-BBA7-439C-BBF4-5E91CE3F3991}" srcId="{5C28AC9F-0360-4C76-A47D-4A557576A335}" destId="{B02034B2-A71C-4B1C-9F97-23EBF9F20A2B}" srcOrd="1" destOrd="0" parTransId="{E9B5A9BD-EAF3-496F-8F75-D8DB45FC3902}" sibTransId="{C8E9E2BF-16B0-4F8C-A595-11771B85EFB5}"/>
    <dgm:cxn modelId="{102476E7-9F8D-488A-B436-487A0F507173}" type="presOf" srcId="{1872929D-278C-4418-B76A-5C22608DE96E}" destId="{CCAE1A96-F75A-4CD3-B30D-A6F5C810669D}" srcOrd="1" destOrd="0" presId="urn:microsoft.com/office/officeart/2005/8/layout/orgChart1"/>
    <dgm:cxn modelId="{0B81AFF8-6FC4-4430-95D9-05F292DD5F9A}" type="presOf" srcId="{70C812FC-62CF-449A-9759-F96055349FF9}" destId="{B883CD71-F081-47DE-9631-18EE82EDC7BE}" srcOrd="1" destOrd="0" presId="urn:microsoft.com/office/officeart/2005/8/layout/orgChart1"/>
    <dgm:cxn modelId="{B90BCDD4-86F2-4691-8AB3-F3D2F192789C}" type="presOf" srcId="{B02034B2-A71C-4B1C-9F97-23EBF9F20A2B}" destId="{07276749-48DA-4DED-B0CB-E17513C167EC}" srcOrd="1" destOrd="0" presId="urn:microsoft.com/office/officeart/2005/8/layout/orgChart1"/>
    <dgm:cxn modelId="{EB1B589B-28AD-4241-8BA8-F8540049B435}" srcId="{B5509F06-165B-43B9-807E-65038DA3A3A9}" destId="{A29FD9BD-007B-493A-A4E7-37465F3FF6A7}" srcOrd="0" destOrd="0" parTransId="{1260B560-99DC-483A-868A-19DC31F0B99E}" sibTransId="{AC7C8F09-5225-4474-9379-59154FA76E7C}"/>
    <dgm:cxn modelId="{BB6592E0-8C16-4CE0-9694-913EE6D43798}" srcId="{B5509F06-165B-43B9-807E-65038DA3A3A9}" destId="{1872929D-278C-4418-B76A-5C22608DE96E}" srcOrd="2" destOrd="0" parTransId="{398A1F8F-BA69-4812-9AEB-A8D0A9DED980}" sibTransId="{3E68FEDE-575B-46F8-ABFB-7EC4E2F86C6A}"/>
    <dgm:cxn modelId="{08011273-B563-4825-8989-5D8CA99DB720}" type="presOf" srcId="{E9B5A9BD-EAF3-496F-8F75-D8DB45FC3902}" destId="{04A77A30-BF76-40D2-AEAB-8AFE588B7BAF}" srcOrd="0" destOrd="0" presId="urn:microsoft.com/office/officeart/2005/8/layout/orgChart1"/>
    <dgm:cxn modelId="{99AF37A7-1310-4B9E-8BA8-24937A2C3C4A}" type="presOf" srcId="{01427BBD-9D7F-48C9-B319-090E18689168}" destId="{9355B8EF-A08A-4850-866F-BAE0498F6730}" srcOrd="1" destOrd="0" presId="urn:microsoft.com/office/officeart/2005/8/layout/orgChart1"/>
    <dgm:cxn modelId="{E96A5E64-1EB9-4B5A-AE13-C835411EA58C}" srcId="{B02034B2-A71C-4B1C-9F97-23EBF9F20A2B}" destId="{01427BBD-9D7F-48C9-B319-090E18689168}" srcOrd="2" destOrd="0" parTransId="{94D38BE2-BD2A-4908-9044-D595109C3B93}" sibTransId="{FA78D845-5A91-4BE4-8857-298E8AC78DA4}"/>
    <dgm:cxn modelId="{C6D49696-8290-4253-9D70-4E250F3316DF}" srcId="{B02034B2-A71C-4B1C-9F97-23EBF9F20A2B}" destId="{18D794D8-0045-4EB9-8C47-CB0E12C77E4C}" srcOrd="1" destOrd="0" parTransId="{285F658E-31C6-4957-BB7F-6CF01DC637F4}" sibTransId="{E7A6BFA6-60D4-4D2C-8C1D-09913E683049}"/>
    <dgm:cxn modelId="{F48B802F-CA4E-4D1D-A2FB-8F52D193FAA5}" srcId="{B02034B2-A71C-4B1C-9F97-23EBF9F20A2B}" destId="{9F6FD030-2CDE-480C-97DA-BD6E0160AA1C}" srcOrd="3" destOrd="0" parTransId="{B03DDF2A-C914-4D3E-8B9D-AAE9D5149CB4}" sibTransId="{9983EC23-6529-4583-89CE-743FEF9643A6}"/>
    <dgm:cxn modelId="{B5981649-71BB-4252-B857-8BE9171D5D1C}" srcId="{B02034B2-A71C-4B1C-9F97-23EBF9F20A2B}" destId="{0624D4B7-8AD9-4C44-9337-10DC3F9BC305}" srcOrd="0" destOrd="0" parTransId="{0CA0FD09-553E-46EE-AF9D-7AEAB93F1471}" sibTransId="{0D094355-9891-4989-AE30-41C36B92A186}"/>
    <dgm:cxn modelId="{F6302638-2202-4287-8B73-058956E599F3}" type="presOf" srcId="{B5509F06-165B-43B9-807E-65038DA3A3A9}" destId="{C1A9198F-47DB-4D2A-81B9-9BC527ED8275}" srcOrd="1" destOrd="0" presId="urn:microsoft.com/office/officeart/2005/8/layout/orgChart1"/>
    <dgm:cxn modelId="{D66996BE-AEAA-40A7-81E5-57A41830179E}" type="presOf" srcId="{285F658E-31C6-4957-BB7F-6CF01DC637F4}" destId="{42533C57-BC2A-4F1A-B016-262921B6F3A8}" srcOrd="0" destOrd="0" presId="urn:microsoft.com/office/officeart/2005/8/layout/orgChart1"/>
    <dgm:cxn modelId="{1EAE3147-2507-472A-933A-B6805487B33E}" type="presOf" srcId="{9F6FD030-2CDE-480C-97DA-BD6E0160AA1C}" destId="{6378230F-DDFC-44A8-93F6-C3FECE3B3343}" srcOrd="1" destOrd="0" presId="urn:microsoft.com/office/officeart/2005/8/layout/orgChart1"/>
    <dgm:cxn modelId="{2FC6C84F-A85F-4B0E-AFB3-29B83AFDD9A4}" type="presOf" srcId="{A29FD9BD-007B-493A-A4E7-37465F3FF6A7}" destId="{B5922038-4580-4AAC-A88B-4656D83049CE}" srcOrd="1" destOrd="0" presId="urn:microsoft.com/office/officeart/2005/8/layout/orgChart1"/>
    <dgm:cxn modelId="{9F9E2AB3-5EDB-4ED0-A8FC-F38AB4B0BD35}" type="presOf" srcId="{9F6FD030-2CDE-480C-97DA-BD6E0160AA1C}" destId="{D585FEC1-410A-41F3-B4CB-D84905C9268F}" srcOrd="0" destOrd="0" presId="urn:microsoft.com/office/officeart/2005/8/layout/orgChart1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927284C2-82EB-4466-90FD-2B418B410E9E}" type="presOf" srcId="{0624D4B7-8AD9-4C44-9337-10DC3F9BC305}" destId="{E333BA2F-4A77-45C7-979C-BD111E3AF395}" srcOrd="1" destOrd="0" presId="urn:microsoft.com/office/officeart/2005/8/layout/orgChart1"/>
    <dgm:cxn modelId="{01D51EED-B6E8-4832-A58E-03F6EC3BE88F}" type="presOf" srcId="{01427BBD-9D7F-48C9-B319-090E18689168}" destId="{FF0F4301-E875-4414-9841-C14081160F1F}" srcOrd="0" destOrd="0" presId="urn:microsoft.com/office/officeart/2005/8/layout/orgChart1"/>
    <dgm:cxn modelId="{0562F2AA-A573-4616-A059-667B7FF442BF}" type="presOf" srcId="{62748FA1-D7C9-4408-9494-44D95DE37B25}" destId="{FDE0E277-E42F-4093-AF10-4D54470CABBC}" srcOrd="0" destOrd="0" presId="urn:microsoft.com/office/officeart/2005/8/layout/orgChart1"/>
    <dgm:cxn modelId="{8386D265-E81D-4DE6-A61D-9A14C100F1BB}" type="presOf" srcId="{18D794D8-0045-4EB9-8C47-CB0E12C77E4C}" destId="{B8B56FE3-7864-4D1B-A620-6EC8B2D64DED}" srcOrd="0" destOrd="0" presId="urn:microsoft.com/office/officeart/2005/8/layout/orgChart1"/>
    <dgm:cxn modelId="{2E4253A9-E53B-47F3-B488-DE3E77F201FA}" type="presOf" srcId="{0624D4B7-8AD9-4C44-9337-10DC3F9BC305}" destId="{A38AD196-7AC5-49B9-B434-104518EF0AA1}" srcOrd="0" destOrd="0" presId="urn:microsoft.com/office/officeart/2005/8/layout/orgChart1"/>
    <dgm:cxn modelId="{493DCB20-D224-4E0E-A9D5-A3DBA53CC501}" type="presOf" srcId="{5C28AC9F-0360-4C76-A47D-4A557576A335}" destId="{9373EBC6-9351-402F-9076-D0F842A38C2B}" srcOrd="1" destOrd="0" presId="urn:microsoft.com/office/officeart/2005/8/layout/orgChart1"/>
    <dgm:cxn modelId="{21A3A333-BDAF-40F0-959A-A0EAB94624B0}" type="presOf" srcId="{4E048D86-E003-4BDE-A267-7AD41E8D9316}" destId="{985609AE-6E00-41E3-A9C4-E210067F9860}" srcOrd="0" destOrd="0" presId="urn:microsoft.com/office/officeart/2005/8/layout/orgChart1"/>
    <dgm:cxn modelId="{3E41819D-DE38-428D-B926-D804F5441199}" type="presOf" srcId="{0CA0FD09-553E-46EE-AF9D-7AEAB93F1471}" destId="{8346004E-4911-47E1-86D9-5E41F2F00892}" srcOrd="0" destOrd="0" presId="urn:microsoft.com/office/officeart/2005/8/layout/orgChart1"/>
    <dgm:cxn modelId="{D7469820-6FBE-4BBD-8B94-FAD8A3974406}" srcId="{B5509F06-165B-43B9-807E-65038DA3A3A9}" destId="{44B6F2AF-812D-4C36-B04B-0573B6394700}" srcOrd="3" destOrd="0" parTransId="{62748FA1-D7C9-4408-9494-44D95DE37B25}" sibTransId="{152AD6AD-3FF1-4731-AADF-98F06109DE53}"/>
    <dgm:cxn modelId="{673AD69A-2BAA-46C8-AFCE-F9FC323D0F1B}" type="presOf" srcId="{94D38BE2-BD2A-4908-9044-D595109C3B93}" destId="{AB44C75E-EE26-4782-B859-5AE161F9EB03}" srcOrd="0" destOrd="0" presId="urn:microsoft.com/office/officeart/2005/8/layout/orgChart1"/>
    <dgm:cxn modelId="{7370B1CD-8C88-4D87-9C48-7DBD5A5EBCD1}" srcId="{B5509F06-165B-43B9-807E-65038DA3A3A9}" destId="{70C812FC-62CF-449A-9759-F96055349FF9}" srcOrd="1" destOrd="0" parTransId="{967D88DC-D330-4769-A921-4DA3D5F63ED6}" sibTransId="{86339AEE-A695-463F-BDC2-DCA3035E813F}"/>
    <dgm:cxn modelId="{D9D0CB1B-21BC-448D-8695-9F96D2C769C4}" type="presOf" srcId="{5C28AC9F-0360-4C76-A47D-4A557576A335}" destId="{B2E66655-89C1-45B6-81A3-2FCF2C0C86FB}" srcOrd="0" destOrd="0" presId="urn:microsoft.com/office/officeart/2005/8/layout/orgChart1"/>
    <dgm:cxn modelId="{6B5A2DFD-D7E3-4D17-AC2B-528027604CF5}" type="presOf" srcId="{18D794D8-0045-4EB9-8C47-CB0E12C77E4C}" destId="{38E17F21-822C-456C-A09D-6477A7C4650C}" srcOrd="1" destOrd="0" presId="urn:microsoft.com/office/officeart/2005/8/layout/orgChart1"/>
    <dgm:cxn modelId="{5228739B-BCB7-49AC-ABA4-DAD3CA0CD399}" type="presParOf" srcId="{AC395519-0AEE-4C9C-AA57-7CFD821FED0B}" destId="{14645EC6-56E1-4499-99D9-37CE8D3415F7}" srcOrd="0" destOrd="0" presId="urn:microsoft.com/office/officeart/2005/8/layout/orgChart1"/>
    <dgm:cxn modelId="{C205FD30-0EA1-403B-B92F-23B6F4164BA8}" type="presParOf" srcId="{14645EC6-56E1-4499-99D9-37CE8D3415F7}" destId="{DC70785B-7001-41F1-AF56-BBF8F7DFF1CF}" srcOrd="0" destOrd="0" presId="urn:microsoft.com/office/officeart/2005/8/layout/orgChart1"/>
    <dgm:cxn modelId="{67B3868D-F6D6-479B-A3EF-43252B37AB6C}" type="presParOf" srcId="{DC70785B-7001-41F1-AF56-BBF8F7DFF1CF}" destId="{B2E66655-89C1-45B6-81A3-2FCF2C0C86FB}" srcOrd="0" destOrd="0" presId="urn:microsoft.com/office/officeart/2005/8/layout/orgChart1"/>
    <dgm:cxn modelId="{54C59394-8E97-48EC-8134-4A62AE5459FD}" type="presParOf" srcId="{DC70785B-7001-41F1-AF56-BBF8F7DFF1CF}" destId="{9373EBC6-9351-402F-9076-D0F842A38C2B}" srcOrd="1" destOrd="0" presId="urn:microsoft.com/office/officeart/2005/8/layout/orgChart1"/>
    <dgm:cxn modelId="{0EC0784E-61A2-4688-BC9A-D238F4412434}" type="presParOf" srcId="{14645EC6-56E1-4499-99D9-37CE8D3415F7}" destId="{4BBE3FB4-5170-49D4-B474-AD5482AD025E}" srcOrd="1" destOrd="0" presId="urn:microsoft.com/office/officeart/2005/8/layout/orgChart1"/>
    <dgm:cxn modelId="{E093601A-D209-4EAE-89D2-558092FFC369}" type="presParOf" srcId="{14645EC6-56E1-4499-99D9-37CE8D3415F7}" destId="{B6797576-35C0-474B-B2FB-062AA60CDC38}" srcOrd="2" destOrd="0" presId="urn:microsoft.com/office/officeart/2005/8/layout/orgChart1"/>
    <dgm:cxn modelId="{42997021-B28D-459C-980C-47DE67AC6D24}" type="presParOf" srcId="{B6797576-35C0-474B-B2FB-062AA60CDC38}" destId="{0A5AF357-164E-4C90-8EDF-D3DE329192E6}" srcOrd="0" destOrd="0" presId="urn:microsoft.com/office/officeart/2005/8/layout/orgChart1"/>
    <dgm:cxn modelId="{03876196-D6A3-4FF8-B555-8779FC75A0FB}" type="presParOf" srcId="{B6797576-35C0-474B-B2FB-062AA60CDC38}" destId="{E103A523-9887-44AA-A88D-76472EE78741}" srcOrd="1" destOrd="0" presId="urn:microsoft.com/office/officeart/2005/8/layout/orgChart1"/>
    <dgm:cxn modelId="{24DC3F08-DEBE-41FD-93DD-1C8D3718BFEE}" type="presParOf" srcId="{E103A523-9887-44AA-A88D-76472EE78741}" destId="{1E005D5E-114C-4ACE-8780-BCAB1AECA29A}" srcOrd="0" destOrd="0" presId="urn:microsoft.com/office/officeart/2005/8/layout/orgChart1"/>
    <dgm:cxn modelId="{0A336A7E-1F51-4BF9-B90D-011052227B8F}" type="presParOf" srcId="{1E005D5E-114C-4ACE-8780-BCAB1AECA29A}" destId="{1C1B3F0F-0163-495F-86FB-46DC24270CDD}" srcOrd="0" destOrd="0" presId="urn:microsoft.com/office/officeart/2005/8/layout/orgChart1"/>
    <dgm:cxn modelId="{A53CB376-2A57-4EE9-A104-BF819F781FF5}" type="presParOf" srcId="{1E005D5E-114C-4ACE-8780-BCAB1AECA29A}" destId="{C1A9198F-47DB-4D2A-81B9-9BC527ED8275}" srcOrd="1" destOrd="0" presId="urn:microsoft.com/office/officeart/2005/8/layout/orgChart1"/>
    <dgm:cxn modelId="{CB2C3120-417D-4DC3-BD5B-36795333F2E2}" type="presParOf" srcId="{E103A523-9887-44AA-A88D-76472EE78741}" destId="{E1543BEC-77AC-4D4D-84AA-33514A62C4E7}" srcOrd="1" destOrd="0" presId="urn:microsoft.com/office/officeart/2005/8/layout/orgChart1"/>
    <dgm:cxn modelId="{50C357A8-C52D-4F18-AE56-D0C0E36A79D7}" type="presParOf" srcId="{E103A523-9887-44AA-A88D-76472EE78741}" destId="{BFE3FBBC-6206-4213-88AB-2F7928E45EE2}" srcOrd="2" destOrd="0" presId="urn:microsoft.com/office/officeart/2005/8/layout/orgChart1"/>
    <dgm:cxn modelId="{CCB87C42-4340-43C8-A36C-683109EC6BFA}" type="presParOf" srcId="{BFE3FBBC-6206-4213-88AB-2F7928E45EE2}" destId="{CC0495E8-89BF-4037-BEB7-CD064EFA3FC4}" srcOrd="0" destOrd="0" presId="urn:microsoft.com/office/officeart/2005/8/layout/orgChart1"/>
    <dgm:cxn modelId="{9FFA5476-550C-44C2-A696-B04F70071463}" type="presParOf" srcId="{BFE3FBBC-6206-4213-88AB-2F7928E45EE2}" destId="{BCEFB225-BE3F-4E22-A75C-BB51BD0D3126}" srcOrd="1" destOrd="0" presId="urn:microsoft.com/office/officeart/2005/8/layout/orgChart1"/>
    <dgm:cxn modelId="{1CB86A12-12D1-4805-9030-61975308F8C4}" type="presParOf" srcId="{BCEFB225-BE3F-4E22-A75C-BB51BD0D3126}" destId="{FB6576FA-23D8-426F-864F-8C23D5DB6A83}" srcOrd="0" destOrd="0" presId="urn:microsoft.com/office/officeart/2005/8/layout/orgChart1"/>
    <dgm:cxn modelId="{9FBB3733-2332-4633-A28C-484EDE28FA74}" type="presParOf" srcId="{FB6576FA-23D8-426F-864F-8C23D5DB6A83}" destId="{05F8AD0D-3E3E-4CD8-95D0-D5AF41E1A229}" srcOrd="0" destOrd="0" presId="urn:microsoft.com/office/officeart/2005/8/layout/orgChart1"/>
    <dgm:cxn modelId="{A99EB45C-1B2B-4A8C-ADD4-256E103FA2C4}" type="presParOf" srcId="{FB6576FA-23D8-426F-864F-8C23D5DB6A83}" destId="{B5922038-4580-4AAC-A88B-4656D83049CE}" srcOrd="1" destOrd="0" presId="urn:microsoft.com/office/officeart/2005/8/layout/orgChart1"/>
    <dgm:cxn modelId="{E597EC54-89B0-4F9B-AD49-6864BD75C837}" type="presParOf" srcId="{BCEFB225-BE3F-4E22-A75C-BB51BD0D3126}" destId="{03657306-5446-4E7C-BBD0-AB97DB613F89}" srcOrd="1" destOrd="0" presId="urn:microsoft.com/office/officeart/2005/8/layout/orgChart1"/>
    <dgm:cxn modelId="{CE6E73C2-F4E6-4927-AA8B-1CBB69A33A21}" type="presParOf" srcId="{BCEFB225-BE3F-4E22-A75C-BB51BD0D3126}" destId="{8DECC2E0-FF85-4350-915A-8D33014EF11C}" srcOrd="2" destOrd="0" presId="urn:microsoft.com/office/officeart/2005/8/layout/orgChart1"/>
    <dgm:cxn modelId="{9B99117B-290A-4794-B96F-311A1B6ECBF6}" type="presParOf" srcId="{BFE3FBBC-6206-4213-88AB-2F7928E45EE2}" destId="{C0638E87-4322-461C-8F69-5288F2A195FE}" srcOrd="2" destOrd="0" presId="urn:microsoft.com/office/officeart/2005/8/layout/orgChart1"/>
    <dgm:cxn modelId="{C218DD9C-4A76-4BDD-A891-43FEF4A1B23F}" type="presParOf" srcId="{BFE3FBBC-6206-4213-88AB-2F7928E45EE2}" destId="{FD7F579D-0D71-49FA-8687-2A24C23209C4}" srcOrd="3" destOrd="0" presId="urn:microsoft.com/office/officeart/2005/8/layout/orgChart1"/>
    <dgm:cxn modelId="{4B8655C3-B6EC-4F7E-94DA-EAC45E4858A7}" type="presParOf" srcId="{FD7F579D-0D71-49FA-8687-2A24C23209C4}" destId="{A510C195-B24E-4D17-8B8F-C86E03306249}" srcOrd="0" destOrd="0" presId="urn:microsoft.com/office/officeart/2005/8/layout/orgChart1"/>
    <dgm:cxn modelId="{1405ECB1-D4D9-4ABA-9468-5ECC6893544A}" type="presParOf" srcId="{A510C195-B24E-4D17-8B8F-C86E03306249}" destId="{B027B434-ED36-44F5-92EC-5984F6A71D0E}" srcOrd="0" destOrd="0" presId="urn:microsoft.com/office/officeart/2005/8/layout/orgChart1"/>
    <dgm:cxn modelId="{EC9AE474-FFE8-4105-93A4-309BB511A27A}" type="presParOf" srcId="{A510C195-B24E-4D17-8B8F-C86E03306249}" destId="{B883CD71-F081-47DE-9631-18EE82EDC7BE}" srcOrd="1" destOrd="0" presId="urn:microsoft.com/office/officeart/2005/8/layout/orgChart1"/>
    <dgm:cxn modelId="{2E2559F5-009A-461A-A0FD-C807B0D44C57}" type="presParOf" srcId="{FD7F579D-0D71-49FA-8687-2A24C23209C4}" destId="{66A8DAA3-13E3-4B1F-843F-7823AA9603F4}" srcOrd="1" destOrd="0" presId="urn:microsoft.com/office/officeart/2005/8/layout/orgChart1"/>
    <dgm:cxn modelId="{96AFFF1A-DFE4-44B7-887B-8A3F3AD4C513}" type="presParOf" srcId="{FD7F579D-0D71-49FA-8687-2A24C23209C4}" destId="{8B5089E2-86E8-444E-B5D1-E2BBC2469B4D}" srcOrd="2" destOrd="0" presId="urn:microsoft.com/office/officeart/2005/8/layout/orgChart1"/>
    <dgm:cxn modelId="{812CED47-29AA-43AE-AD66-0580BC4D5BC5}" type="presParOf" srcId="{BFE3FBBC-6206-4213-88AB-2F7928E45EE2}" destId="{ACA3BF80-2436-41FB-B90F-FEB59FEFEE2B}" srcOrd="4" destOrd="0" presId="urn:microsoft.com/office/officeart/2005/8/layout/orgChart1"/>
    <dgm:cxn modelId="{6EA59E7C-B038-4A81-908C-A0EDB8600365}" type="presParOf" srcId="{BFE3FBBC-6206-4213-88AB-2F7928E45EE2}" destId="{4B3132EC-1896-46A7-8209-EBE0C830A0A5}" srcOrd="5" destOrd="0" presId="urn:microsoft.com/office/officeart/2005/8/layout/orgChart1"/>
    <dgm:cxn modelId="{80078926-355E-46A6-A4B4-0B4BDC533F30}" type="presParOf" srcId="{4B3132EC-1896-46A7-8209-EBE0C830A0A5}" destId="{76327A9D-F7E2-41A0-B077-BAA4516793AA}" srcOrd="0" destOrd="0" presId="urn:microsoft.com/office/officeart/2005/8/layout/orgChart1"/>
    <dgm:cxn modelId="{BDB9E7A2-376C-452B-A591-9B9935135268}" type="presParOf" srcId="{76327A9D-F7E2-41A0-B077-BAA4516793AA}" destId="{4798CFD2-0155-4EC0-A657-5B2568D1BDE4}" srcOrd="0" destOrd="0" presId="urn:microsoft.com/office/officeart/2005/8/layout/orgChart1"/>
    <dgm:cxn modelId="{D86D0D97-5137-4A6F-B9A6-183450C77333}" type="presParOf" srcId="{76327A9D-F7E2-41A0-B077-BAA4516793AA}" destId="{CCAE1A96-F75A-4CD3-B30D-A6F5C810669D}" srcOrd="1" destOrd="0" presId="urn:microsoft.com/office/officeart/2005/8/layout/orgChart1"/>
    <dgm:cxn modelId="{67FDAC17-9852-4AE4-A33D-D4FD699F49E5}" type="presParOf" srcId="{4B3132EC-1896-46A7-8209-EBE0C830A0A5}" destId="{CE329FD5-738D-4DE5-9635-D3F463F152F2}" srcOrd="1" destOrd="0" presId="urn:microsoft.com/office/officeart/2005/8/layout/orgChart1"/>
    <dgm:cxn modelId="{2967A34C-43C6-4B90-9D8F-A681CCEBB4E6}" type="presParOf" srcId="{4B3132EC-1896-46A7-8209-EBE0C830A0A5}" destId="{D34057E2-2669-456C-B2AC-209DDB92B264}" srcOrd="2" destOrd="0" presId="urn:microsoft.com/office/officeart/2005/8/layout/orgChart1"/>
    <dgm:cxn modelId="{F2B12886-877A-4505-9DBA-AD9FF603B339}" type="presParOf" srcId="{BFE3FBBC-6206-4213-88AB-2F7928E45EE2}" destId="{FDE0E277-E42F-4093-AF10-4D54470CABBC}" srcOrd="6" destOrd="0" presId="urn:microsoft.com/office/officeart/2005/8/layout/orgChart1"/>
    <dgm:cxn modelId="{CAAA056A-FF65-48F5-A3A4-8AEAE0CF6B32}" type="presParOf" srcId="{BFE3FBBC-6206-4213-88AB-2F7928E45EE2}" destId="{8CDC6D91-F179-4C75-AC8B-3F80B4A22615}" srcOrd="7" destOrd="0" presId="urn:microsoft.com/office/officeart/2005/8/layout/orgChart1"/>
    <dgm:cxn modelId="{37B891F3-012B-4D0D-943C-0B07D1793ACA}" type="presParOf" srcId="{8CDC6D91-F179-4C75-AC8B-3F80B4A22615}" destId="{735637E8-DAA1-405A-B4E5-762293989525}" srcOrd="0" destOrd="0" presId="urn:microsoft.com/office/officeart/2005/8/layout/orgChart1"/>
    <dgm:cxn modelId="{7A5B5E89-3B5F-4F16-995F-1B128E523D91}" type="presParOf" srcId="{735637E8-DAA1-405A-B4E5-762293989525}" destId="{419FA99F-E130-4D1D-93D7-426795EE8B98}" srcOrd="0" destOrd="0" presId="urn:microsoft.com/office/officeart/2005/8/layout/orgChart1"/>
    <dgm:cxn modelId="{B0C61BE8-0D33-4F87-8C7C-FF75DF5255B1}" type="presParOf" srcId="{735637E8-DAA1-405A-B4E5-762293989525}" destId="{3D1F2914-98F1-4842-A841-B4B5ADBA85CE}" srcOrd="1" destOrd="0" presId="urn:microsoft.com/office/officeart/2005/8/layout/orgChart1"/>
    <dgm:cxn modelId="{311A3D81-D116-462D-9C3D-F34D843E1874}" type="presParOf" srcId="{8CDC6D91-F179-4C75-AC8B-3F80B4A22615}" destId="{44827E93-3A75-441A-A180-C312F4713061}" srcOrd="1" destOrd="0" presId="urn:microsoft.com/office/officeart/2005/8/layout/orgChart1"/>
    <dgm:cxn modelId="{2782E75A-C970-41A2-B7AF-D31CBAC6623A}" type="presParOf" srcId="{8CDC6D91-F179-4C75-AC8B-3F80B4A22615}" destId="{AB56D5B5-97C1-4D80-BBA9-89AD06DDF0D9}" srcOrd="2" destOrd="0" presId="urn:microsoft.com/office/officeart/2005/8/layout/orgChart1"/>
    <dgm:cxn modelId="{339BAA3B-D141-4E75-827F-F667C0104676}" type="presParOf" srcId="{B6797576-35C0-474B-B2FB-062AA60CDC38}" destId="{04A77A30-BF76-40D2-AEAB-8AFE588B7BAF}" srcOrd="2" destOrd="0" presId="urn:microsoft.com/office/officeart/2005/8/layout/orgChart1"/>
    <dgm:cxn modelId="{9A6A9421-00D2-4DF6-B488-3EC8872EB064}" type="presParOf" srcId="{B6797576-35C0-474B-B2FB-062AA60CDC38}" destId="{C4186B58-4DCF-42D2-8E82-CD09554F386C}" srcOrd="3" destOrd="0" presId="urn:microsoft.com/office/officeart/2005/8/layout/orgChart1"/>
    <dgm:cxn modelId="{300DEE01-0278-4A32-A860-8908A6919557}" type="presParOf" srcId="{C4186B58-4DCF-42D2-8E82-CD09554F386C}" destId="{0AD36020-601E-4BB1-AE8B-4E448A40DA7A}" srcOrd="0" destOrd="0" presId="urn:microsoft.com/office/officeart/2005/8/layout/orgChart1"/>
    <dgm:cxn modelId="{A90B78B6-7487-4253-892F-3493CACB8C4E}" type="presParOf" srcId="{0AD36020-601E-4BB1-AE8B-4E448A40DA7A}" destId="{F9677A96-BD63-430F-9B48-365543EFD42A}" srcOrd="0" destOrd="0" presId="urn:microsoft.com/office/officeart/2005/8/layout/orgChart1"/>
    <dgm:cxn modelId="{D7753230-21DD-41F2-B425-827EEE60209A}" type="presParOf" srcId="{0AD36020-601E-4BB1-AE8B-4E448A40DA7A}" destId="{07276749-48DA-4DED-B0CB-E17513C167EC}" srcOrd="1" destOrd="0" presId="urn:microsoft.com/office/officeart/2005/8/layout/orgChart1"/>
    <dgm:cxn modelId="{2663FAE3-A97D-465E-841D-813F67D969FE}" type="presParOf" srcId="{C4186B58-4DCF-42D2-8E82-CD09554F386C}" destId="{A54D4808-52E9-4C15-BCC1-E7CC7B18A318}" srcOrd="1" destOrd="0" presId="urn:microsoft.com/office/officeart/2005/8/layout/orgChart1"/>
    <dgm:cxn modelId="{D59E74C0-9D8C-489C-AE8E-ED60F4985CDB}" type="presParOf" srcId="{C4186B58-4DCF-42D2-8E82-CD09554F386C}" destId="{EFCCAB4E-9BA9-4D85-888B-683B1902BED7}" srcOrd="2" destOrd="0" presId="urn:microsoft.com/office/officeart/2005/8/layout/orgChart1"/>
    <dgm:cxn modelId="{37444791-D75E-483D-A437-3D429BDBDC3F}" type="presParOf" srcId="{EFCCAB4E-9BA9-4D85-888B-683B1902BED7}" destId="{8346004E-4911-47E1-86D9-5E41F2F00892}" srcOrd="0" destOrd="0" presId="urn:microsoft.com/office/officeart/2005/8/layout/orgChart1"/>
    <dgm:cxn modelId="{8E857E3D-9E31-4EF9-9C3E-5B632F68E1E7}" type="presParOf" srcId="{EFCCAB4E-9BA9-4D85-888B-683B1902BED7}" destId="{017CF4FF-912B-47B0-8F96-C16318037BEF}" srcOrd="1" destOrd="0" presId="urn:microsoft.com/office/officeart/2005/8/layout/orgChart1"/>
    <dgm:cxn modelId="{86091306-0097-4F66-9F26-77860D9C40D2}" type="presParOf" srcId="{017CF4FF-912B-47B0-8F96-C16318037BEF}" destId="{4D5F49FD-3B80-4E0D-B868-75876DA4F0BE}" srcOrd="0" destOrd="0" presId="urn:microsoft.com/office/officeart/2005/8/layout/orgChart1"/>
    <dgm:cxn modelId="{31B4E8AA-FE70-4297-8781-8EF720C1A8EE}" type="presParOf" srcId="{4D5F49FD-3B80-4E0D-B868-75876DA4F0BE}" destId="{A38AD196-7AC5-49B9-B434-104518EF0AA1}" srcOrd="0" destOrd="0" presId="urn:microsoft.com/office/officeart/2005/8/layout/orgChart1"/>
    <dgm:cxn modelId="{EF1645B3-028C-41BB-9754-826E21F7A551}" type="presParOf" srcId="{4D5F49FD-3B80-4E0D-B868-75876DA4F0BE}" destId="{E333BA2F-4A77-45C7-979C-BD111E3AF395}" srcOrd="1" destOrd="0" presId="urn:microsoft.com/office/officeart/2005/8/layout/orgChart1"/>
    <dgm:cxn modelId="{20DDF20B-877D-4698-8CD7-A045AF641903}" type="presParOf" srcId="{017CF4FF-912B-47B0-8F96-C16318037BEF}" destId="{5542525D-EE3A-404F-994B-53F323243502}" srcOrd="1" destOrd="0" presId="urn:microsoft.com/office/officeart/2005/8/layout/orgChart1"/>
    <dgm:cxn modelId="{E30E0B7F-8A9E-4C1D-B9C8-9608A62D63C9}" type="presParOf" srcId="{017CF4FF-912B-47B0-8F96-C16318037BEF}" destId="{380F1A2B-EB45-444B-B799-6D74A25B7536}" srcOrd="2" destOrd="0" presId="urn:microsoft.com/office/officeart/2005/8/layout/orgChart1"/>
    <dgm:cxn modelId="{513EC409-D0C0-4733-83CD-C97C308DEF5A}" type="presParOf" srcId="{EFCCAB4E-9BA9-4D85-888B-683B1902BED7}" destId="{42533C57-BC2A-4F1A-B016-262921B6F3A8}" srcOrd="2" destOrd="0" presId="urn:microsoft.com/office/officeart/2005/8/layout/orgChart1"/>
    <dgm:cxn modelId="{C2DDCB1E-7D11-4774-BE78-A3ECA3CEDE3B}" type="presParOf" srcId="{EFCCAB4E-9BA9-4D85-888B-683B1902BED7}" destId="{42C636E6-B3E2-4852-9744-553F53671CB2}" srcOrd="3" destOrd="0" presId="urn:microsoft.com/office/officeart/2005/8/layout/orgChart1"/>
    <dgm:cxn modelId="{BAA6E44F-170E-4A5D-BD0D-07820A2D5159}" type="presParOf" srcId="{42C636E6-B3E2-4852-9744-553F53671CB2}" destId="{9A40F900-01F1-43D2-A3AA-A7F5167B5FEA}" srcOrd="0" destOrd="0" presId="urn:microsoft.com/office/officeart/2005/8/layout/orgChart1"/>
    <dgm:cxn modelId="{0F6A9ADC-E5FE-4AF9-B7F9-11EBA42E7635}" type="presParOf" srcId="{9A40F900-01F1-43D2-A3AA-A7F5167B5FEA}" destId="{B8B56FE3-7864-4D1B-A620-6EC8B2D64DED}" srcOrd="0" destOrd="0" presId="urn:microsoft.com/office/officeart/2005/8/layout/orgChart1"/>
    <dgm:cxn modelId="{F11561E7-01E6-4E38-ABD7-27DE1A6851DE}" type="presParOf" srcId="{9A40F900-01F1-43D2-A3AA-A7F5167B5FEA}" destId="{38E17F21-822C-456C-A09D-6477A7C4650C}" srcOrd="1" destOrd="0" presId="urn:microsoft.com/office/officeart/2005/8/layout/orgChart1"/>
    <dgm:cxn modelId="{AD785DEB-DB84-47CD-A169-FF9AE163F6A6}" type="presParOf" srcId="{42C636E6-B3E2-4852-9744-553F53671CB2}" destId="{FC53C2DD-415B-4626-80D9-68AF64F8B29F}" srcOrd="1" destOrd="0" presId="urn:microsoft.com/office/officeart/2005/8/layout/orgChart1"/>
    <dgm:cxn modelId="{F6DEB12C-AC2F-4E51-A2C8-085DB9CBA439}" type="presParOf" srcId="{42C636E6-B3E2-4852-9744-553F53671CB2}" destId="{6BC38B7C-BAA8-4003-AC13-A5757EA4B84E}" srcOrd="2" destOrd="0" presId="urn:microsoft.com/office/officeart/2005/8/layout/orgChart1"/>
    <dgm:cxn modelId="{B8754F99-3C52-47B7-8741-BEBA2D96637C}" type="presParOf" srcId="{EFCCAB4E-9BA9-4D85-888B-683B1902BED7}" destId="{AB44C75E-EE26-4782-B859-5AE161F9EB03}" srcOrd="4" destOrd="0" presId="urn:microsoft.com/office/officeart/2005/8/layout/orgChart1"/>
    <dgm:cxn modelId="{77266E81-8AB5-499B-9DD6-4B134812C074}" type="presParOf" srcId="{EFCCAB4E-9BA9-4D85-888B-683B1902BED7}" destId="{D2D3D16F-5AA5-482D-A737-142F5730ABBA}" srcOrd="5" destOrd="0" presId="urn:microsoft.com/office/officeart/2005/8/layout/orgChart1"/>
    <dgm:cxn modelId="{9149F035-FB9C-4622-9ED8-999CB38DD0B8}" type="presParOf" srcId="{D2D3D16F-5AA5-482D-A737-142F5730ABBA}" destId="{65944B42-2296-4F05-8481-2616DE9E179B}" srcOrd="0" destOrd="0" presId="urn:microsoft.com/office/officeart/2005/8/layout/orgChart1"/>
    <dgm:cxn modelId="{2AAFD797-44E3-4CF7-AAA8-F5F87314104B}" type="presParOf" srcId="{65944B42-2296-4F05-8481-2616DE9E179B}" destId="{FF0F4301-E875-4414-9841-C14081160F1F}" srcOrd="0" destOrd="0" presId="urn:microsoft.com/office/officeart/2005/8/layout/orgChart1"/>
    <dgm:cxn modelId="{C34C0385-079D-4623-AA08-543F1E866E00}" type="presParOf" srcId="{65944B42-2296-4F05-8481-2616DE9E179B}" destId="{9355B8EF-A08A-4850-866F-BAE0498F6730}" srcOrd="1" destOrd="0" presId="urn:microsoft.com/office/officeart/2005/8/layout/orgChart1"/>
    <dgm:cxn modelId="{3384FD25-CC6C-497C-AC3E-69959D90FF3E}" type="presParOf" srcId="{D2D3D16F-5AA5-482D-A737-142F5730ABBA}" destId="{6224B362-1B97-430E-A33F-6D88B57E19D4}" srcOrd="1" destOrd="0" presId="urn:microsoft.com/office/officeart/2005/8/layout/orgChart1"/>
    <dgm:cxn modelId="{D3A220F7-3A92-44DA-A3AB-2A90B4D791CF}" type="presParOf" srcId="{D2D3D16F-5AA5-482D-A737-142F5730ABBA}" destId="{FBFB4518-4B9D-4902-AA02-EFEA245C952B}" srcOrd="2" destOrd="0" presId="urn:microsoft.com/office/officeart/2005/8/layout/orgChart1"/>
    <dgm:cxn modelId="{F466DF32-302F-4D81-92AF-8D23F82BBADE}" type="presParOf" srcId="{EFCCAB4E-9BA9-4D85-888B-683B1902BED7}" destId="{45EA63CF-84FA-4EA0-A59A-64C688798500}" srcOrd="6" destOrd="0" presId="urn:microsoft.com/office/officeart/2005/8/layout/orgChart1"/>
    <dgm:cxn modelId="{21F599FA-E5AD-485A-AB48-828B2C410313}" type="presParOf" srcId="{EFCCAB4E-9BA9-4D85-888B-683B1902BED7}" destId="{D7F0F86F-DF90-4074-9000-538EFAC01599}" srcOrd="7" destOrd="0" presId="urn:microsoft.com/office/officeart/2005/8/layout/orgChart1"/>
    <dgm:cxn modelId="{63088AAE-8BA7-4CD8-B49E-88B2086D7666}" type="presParOf" srcId="{D7F0F86F-DF90-4074-9000-538EFAC01599}" destId="{A688794A-5FE5-4EE5-B3B8-003A50CBA792}" srcOrd="0" destOrd="0" presId="urn:microsoft.com/office/officeart/2005/8/layout/orgChart1"/>
    <dgm:cxn modelId="{C64AD8AA-2CAD-411A-A969-3568581976F7}" type="presParOf" srcId="{A688794A-5FE5-4EE5-B3B8-003A50CBA792}" destId="{D585FEC1-410A-41F3-B4CB-D84905C9268F}" srcOrd="0" destOrd="0" presId="urn:microsoft.com/office/officeart/2005/8/layout/orgChart1"/>
    <dgm:cxn modelId="{23CAA3DB-A164-4704-A2EA-233BF72A8286}" type="presParOf" srcId="{A688794A-5FE5-4EE5-B3B8-003A50CBA792}" destId="{6378230F-DDFC-44A8-93F6-C3FECE3B3343}" srcOrd="1" destOrd="0" presId="urn:microsoft.com/office/officeart/2005/8/layout/orgChart1"/>
    <dgm:cxn modelId="{998B39AE-E2FF-416A-ABB1-924FCEA05CC1}" type="presParOf" srcId="{D7F0F86F-DF90-4074-9000-538EFAC01599}" destId="{698548BE-93DA-4780-BAC8-99400CB3BB2F}" srcOrd="1" destOrd="0" presId="urn:microsoft.com/office/officeart/2005/8/layout/orgChart1"/>
    <dgm:cxn modelId="{54985C22-50EE-4D55-BD3F-93E1DF789AE9}" type="presParOf" srcId="{D7F0F86F-DF90-4074-9000-538EFAC01599}" destId="{20800478-06BF-4787-8944-9E5F4B2E0AA6}" srcOrd="2" destOrd="0" presId="urn:microsoft.com/office/officeart/2005/8/layout/orgChart1"/>
    <dgm:cxn modelId="{042619AF-5E5F-4C0B-80F4-DE76743E85BD}" type="presParOf" srcId="{EFCCAB4E-9BA9-4D85-888B-683B1902BED7}" destId="{AF2DCE14-B0F1-4394-9A61-4FC7242F2F1B}" srcOrd="8" destOrd="0" presId="urn:microsoft.com/office/officeart/2005/8/layout/orgChart1"/>
    <dgm:cxn modelId="{8E601EA9-78DB-4AA3-A02D-8B5453C713D2}" type="presParOf" srcId="{EFCCAB4E-9BA9-4D85-888B-683B1902BED7}" destId="{F7148D95-ECB6-4894-A8BD-4FBD006E9443}" srcOrd="9" destOrd="0" presId="urn:microsoft.com/office/officeart/2005/8/layout/orgChart1"/>
    <dgm:cxn modelId="{710A2E69-0346-45AB-BA5B-69C1FE6021FB}" type="presParOf" srcId="{F7148D95-ECB6-4894-A8BD-4FBD006E9443}" destId="{FCDFB69B-C6BA-4EE7-8018-4E15432D58C0}" srcOrd="0" destOrd="0" presId="urn:microsoft.com/office/officeart/2005/8/layout/orgChart1"/>
    <dgm:cxn modelId="{AF6D0AD5-7D1E-4F74-AB03-082D72852C26}" type="presParOf" srcId="{FCDFB69B-C6BA-4EE7-8018-4E15432D58C0}" destId="{985609AE-6E00-41E3-A9C4-E210067F9860}" srcOrd="0" destOrd="0" presId="urn:microsoft.com/office/officeart/2005/8/layout/orgChart1"/>
    <dgm:cxn modelId="{78309FB1-2E2D-445A-8A2F-CE8B30D3FAF8}" type="presParOf" srcId="{FCDFB69B-C6BA-4EE7-8018-4E15432D58C0}" destId="{CB5E3ED1-813B-40D4-8BB7-5FBE752A480F}" srcOrd="1" destOrd="0" presId="urn:microsoft.com/office/officeart/2005/8/layout/orgChart1"/>
    <dgm:cxn modelId="{4CD2C0B4-359F-46B9-839B-B7684F2E1E6D}" type="presParOf" srcId="{F7148D95-ECB6-4894-A8BD-4FBD006E9443}" destId="{6556DAC9-5939-4EE8-A4C9-CBFBC00A9AA3}" srcOrd="1" destOrd="0" presId="urn:microsoft.com/office/officeart/2005/8/layout/orgChart1"/>
    <dgm:cxn modelId="{9D7C1581-1FD3-45DB-B6E7-DB7F6BB9FABD}" type="presParOf" srcId="{F7148D95-ECB6-4894-A8BD-4FBD006E9443}" destId="{73A2E157-C082-4014-B9DB-1406BCB92A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A47166-A645-490E-8641-C8B28E2A0F4C}" type="doc">
      <dgm:prSet loTypeId="urn:microsoft.com/office/officeart/2005/8/layout/matrix1" loCatId="matrix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9EFE165F-42D4-433C-ACEC-5443577304A0}">
      <dgm:prSet phldrT="[نص]"/>
      <dgm:spPr/>
      <dgm:t>
        <a:bodyPr/>
        <a:lstStyle/>
        <a:p>
          <a:pPr rtl="1"/>
          <a:r>
            <a:rPr lang="ar-SA" dirty="0" smtClean="0"/>
            <a:t>الهمزة المتطرفة</a:t>
          </a:r>
          <a:endParaRPr lang="ar-SA" dirty="0"/>
        </a:p>
      </dgm:t>
    </dgm:pt>
    <dgm:pt modelId="{1357CB25-7482-4CE3-9795-8961DF035580}" type="parTrans" cxnId="{F8730FF8-712F-473C-A70A-224C29B196C1}">
      <dgm:prSet/>
      <dgm:spPr/>
      <dgm:t>
        <a:bodyPr/>
        <a:lstStyle/>
        <a:p>
          <a:pPr rtl="1"/>
          <a:endParaRPr lang="ar-SA"/>
        </a:p>
      </dgm:t>
    </dgm:pt>
    <dgm:pt modelId="{7951D8C1-4BCB-4B34-8E21-BF5DF0B64355}" type="sibTrans" cxnId="{F8730FF8-712F-473C-A70A-224C29B196C1}">
      <dgm:prSet/>
      <dgm:spPr/>
      <dgm:t>
        <a:bodyPr/>
        <a:lstStyle/>
        <a:p>
          <a:pPr rtl="1"/>
          <a:endParaRPr lang="ar-SA"/>
        </a:p>
      </dgm:t>
    </dgm:pt>
    <dgm:pt modelId="{57168111-B8F8-49A9-A316-4A2416198F10}">
      <dgm:prSet phldrT="[نص]"/>
      <dgm:spPr/>
      <dgm:t>
        <a:bodyPr/>
        <a:lstStyle/>
        <a:p>
          <a:pPr rtl="1"/>
          <a:r>
            <a:rPr lang="ar-SA" smtClean="0"/>
            <a:t>على واو</a:t>
          </a:r>
        </a:p>
        <a:p>
          <a:pPr rtl="1"/>
          <a:r>
            <a:rPr lang="ar-SA" smtClean="0"/>
            <a:t>ما قبلها مضموم</a:t>
          </a:r>
          <a:endParaRPr lang="ar-SA" dirty="0"/>
        </a:p>
      </dgm:t>
    </dgm:pt>
    <dgm:pt modelId="{74DC75B8-3293-4A8D-9C16-3797F6494E23}" type="parTrans" cxnId="{DE6BF7E5-0FE8-4726-A0D4-06DBAC319D61}">
      <dgm:prSet/>
      <dgm:spPr/>
      <dgm:t>
        <a:bodyPr/>
        <a:lstStyle/>
        <a:p>
          <a:pPr rtl="1"/>
          <a:endParaRPr lang="ar-SA"/>
        </a:p>
      </dgm:t>
    </dgm:pt>
    <dgm:pt modelId="{9BF064D8-6241-445B-865C-67398E6216FA}" type="sibTrans" cxnId="{DE6BF7E5-0FE8-4726-A0D4-06DBAC319D61}">
      <dgm:prSet/>
      <dgm:spPr/>
      <dgm:t>
        <a:bodyPr/>
        <a:lstStyle/>
        <a:p>
          <a:pPr rtl="1"/>
          <a:endParaRPr lang="ar-SA"/>
        </a:p>
      </dgm:t>
    </dgm:pt>
    <dgm:pt modelId="{5D993525-3B33-4E56-A087-045C5EA537C8}">
      <dgm:prSet phldrT="[نص]"/>
      <dgm:spPr/>
      <dgm:t>
        <a:bodyPr/>
        <a:lstStyle/>
        <a:p>
          <a:pPr rtl="1"/>
          <a:r>
            <a:rPr lang="ar-SA" smtClean="0"/>
            <a:t>على نبرة</a:t>
          </a:r>
        </a:p>
        <a:p>
          <a:pPr rtl="1"/>
          <a:r>
            <a:rPr lang="ar-SA" smtClean="0"/>
            <a:t>ما قبلها مكسور</a:t>
          </a:r>
          <a:endParaRPr lang="ar-SA" dirty="0"/>
        </a:p>
      </dgm:t>
    </dgm:pt>
    <dgm:pt modelId="{60FE2626-B6A6-4155-A8DE-84417AF5EAD5}" type="parTrans" cxnId="{5208F8B3-A2B3-4E63-85CE-3A9ACF4F2510}">
      <dgm:prSet/>
      <dgm:spPr/>
      <dgm:t>
        <a:bodyPr/>
        <a:lstStyle/>
        <a:p>
          <a:pPr rtl="1"/>
          <a:endParaRPr lang="ar-SA"/>
        </a:p>
      </dgm:t>
    </dgm:pt>
    <dgm:pt modelId="{1F1269DB-F62A-4369-BF1D-CB784D59EAB9}" type="sibTrans" cxnId="{5208F8B3-A2B3-4E63-85CE-3A9ACF4F2510}">
      <dgm:prSet/>
      <dgm:spPr/>
      <dgm:t>
        <a:bodyPr/>
        <a:lstStyle/>
        <a:p>
          <a:pPr rtl="1"/>
          <a:endParaRPr lang="ar-SA"/>
        </a:p>
      </dgm:t>
    </dgm:pt>
    <dgm:pt modelId="{4DA551FA-28FD-4E72-AEED-35C619E4DA73}">
      <dgm:prSet phldrT="[نص]"/>
      <dgm:spPr/>
      <dgm:t>
        <a:bodyPr/>
        <a:lstStyle/>
        <a:p>
          <a:pPr rtl="1"/>
          <a:r>
            <a:rPr lang="ar-SA" smtClean="0"/>
            <a:t>مفردة</a:t>
          </a:r>
        </a:p>
        <a:p>
          <a:pPr rtl="1"/>
          <a:r>
            <a:rPr lang="ar-SA" smtClean="0"/>
            <a:t>ما قبلها ساكن</a:t>
          </a:r>
          <a:endParaRPr lang="ar-SA" dirty="0"/>
        </a:p>
      </dgm:t>
    </dgm:pt>
    <dgm:pt modelId="{F92F87FA-73DA-4151-B732-6BD6E3A94995}" type="parTrans" cxnId="{2523FA14-9A79-4B44-A71C-B784613ED4E6}">
      <dgm:prSet/>
      <dgm:spPr/>
      <dgm:t>
        <a:bodyPr/>
        <a:lstStyle/>
        <a:p>
          <a:pPr rtl="1"/>
          <a:endParaRPr lang="ar-SA"/>
        </a:p>
      </dgm:t>
    </dgm:pt>
    <dgm:pt modelId="{4BCEE939-4053-4B6C-A402-76F14A5F7250}" type="sibTrans" cxnId="{2523FA14-9A79-4B44-A71C-B784613ED4E6}">
      <dgm:prSet/>
      <dgm:spPr/>
      <dgm:t>
        <a:bodyPr/>
        <a:lstStyle/>
        <a:p>
          <a:pPr rtl="1"/>
          <a:endParaRPr lang="ar-SA"/>
        </a:p>
      </dgm:t>
    </dgm:pt>
    <dgm:pt modelId="{39E5278B-70C2-4711-A730-AE90190BA871}">
      <dgm:prSet phldrT="[نص]"/>
      <dgm:spPr/>
      <dgm:t>
        <a:bodyPr/>
        <a:lstStyle/>
        <a:p>
          <a:pPr rtl="1"/>
          <a:r>
            <a:rPr lang="ar-SA" smtClean="0"/>
            <a:t>على ألف</a:t>
          </a:r>
        </a:p>
        <a:p>
          <a:pPr rtl="1"/>
          <a:r>
            <a:rPr lang="ar-SA" smtClean="0"/>
            <a:t>ما قبلها مفتوح</a:t>
          </a:r>
          <a:endParaRPr lang="ar-SA" dirty="0"/>
        </a:p>
      </dgm:t>
    </dgm:pt>
    <dgm:pt modelId="{3FDAEC94-E749-4DA2-87DF-084B2B8B3A07}" type="parTrans" cxnId="{30943084-9860-48E1-8649-C21C77AB4D43}">
      <dgm:prSet/>
      <dgm:spPr/>
      <dgm:t>
        <a:bodyPr/>
        <a:lstStyle/>
        <a:p>
          <a:pPr rtl="1"/>
          <a:endParaRPr lang="ar-SA"/>
        </a:p>
      </dgm:t>
    </dgm:pt>
    <dgm:pt modelId="{B13BBFF2-9505-48D7-A013-E2BC3D6B868B}" type="sibTrans" cxnId="{30943084-9860-48E1-8649-C21C77AB4D43}">
      <dgm:prSet/>
      <dgm:spPr/>
      <dgm:t>
        <a:bodyPr/>
        <a:lstStyle/>
        <a:p>
          <a:pPr rtl="1"/>
          <a:endParaRPr lang="ar-SA"/>
        </a:p>
      </dgm:t>
    </dgm:pt>
    <dgm:pt modelId="{3B3D701C-5457-4BA6-BF4B-75FF57EB6125}" type="pres">
      <dgm:prSet presAssocID="{CCA47166-A645-490E-8641-C8B28E2A0F4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3D3BD84-857E-4ED6-A091-9E06344F8B4F}" type="pres">
      <dgm:prSet presAssocID="{CCA47166-A645-490E-8641-C8B28E2A0F4C}" presName="matrix" presStyleCnt="0"/>
      <dgm:spPr/>
      <dgm:t>
        <a:bodyPr/>
        <a:lstStyle/>
        <a:p>
          <a:pPr rtl="1"/>
          <a:endParaRPr lang="ar-SA"/>
        </a:p>
      </dgm:t>
    </dgm:pt>
    <dgm:pt modelId="{EAEDC3E6-A131-4711-8948-B46584C9747F}" type="pres">
      <dgm:prSet presAssocID="{CCA47166-A645-490E-8641-C8B28E2A0F4C}" presName="tile1" presStyleLbl="node1" presStyleIdx="0" presStyleCnt="4"/>
      <dgm:spPr/>
      <dgm:t>
        <a:bodyPr/>
        <a:lstStyle/>
        <a:p>
          <a:pPr rtl="1"/>
          <a:endParaRPr lang="ar-SA"/>
        </a:p>
      </dgm:t>
    </dgm:pt>
    <dgm:pt modelId="{5E0B7F78-5772-4128-A0E3-6984A069690B}" type="pres">
      <dgm:prSet presAssocID="{CCA47166-A645-490E-8641-C8B28E2A0F4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6404438-BFC3-4489-9D96-A7236754485C}" type="pres">
      <dgm:prSet presAssocID="{CCA47166-A645-490E-8641-C8B28E2A0F4C}" presName="tile2" presStyleLbl="node1" presStyleIdx="1" presStyleCnt="4"/>
      <dgm:spPr/>
      <dgm:t>
        <a:bodyPr/>
        <a:lstStyle/>
        <a:p>
          <a:pPr rtl="1"/>
          <a:endParaRPr lang="ar-SA"/>
        </a:p>
      </dgm:t>
    </dgm:pt>
    <dgm:pt modelId="{0E4A5A88-C456-43DE-837C-E75F4829897E}" type="pres">
      <dgm:prSet presAssocID="{CCA47166-A645-490E-8641-C8B28E2A0F4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687352-DDDE-405E-90C6-CA3887264861}" type="pres">
      <dgm:prSet presAssocID="{CCA47166-A645-490E-8641-C8B28E2A0F4C}" presName="tile3" presStyleLbl="node1" presStyleIdx="2" presStyleCnt="4"/>
      <dgm:spPr/>
      <dgm:t>
        <a:bodyPr/>
        <a:lstStyle/>
        <a:p>
          <a:pPr rtl="1"/>
          <a:endParaRPr lang="ar-SA"/>
        </a:p>
      </dgm:t>
    </dgm:pt>
    <dgm:pt modelId="{F1400800-A1CA-4B78-AECE-AF1CF3EEC2A7}" type="pres">
      <dgm:prSet presAssocID="{CCA47166-A645-490E-8641-C8B28E2A0F4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5B34777-1F14-4810-AB7A-D4DDF8F5A1B9}" type="pres">
      <dgm:prSet presAssocID="{CCA47166-A645-490E-8641-C8B28E2A0F4C}" presName="tile4" presStyleLbl="node1" presStyleIdx="3" presStyleCnt="4"/>
      <dgm:spPr/>
      <dgm:t>
        <a:bodyPr/>
        <a:lstStyle/>
        <a:p>
          <a:pPr rtl="1"/>
          <a:endParaRPr lang="ar-SA"/>
        </a:p>
      </dgm:t>
    </dgm:pt>
    <dgm:pt modelId="{B3F59432-7FF3-477D-9471-01F17CE9BA65}" type="pres">
      <dgm:prSet presAssocID="{CCA47166-A645-490E-8641-C8B28E2A0F4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5F5C37-8BEC-4C8B-9A62-E2780A022B89}" type="pres">
      <dgm:prSet presAssocID="{CCA47166-A645-490E-8641-C8B28E2A0F4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86BE377-AF6A-4287-989E-B7AE25695281}" type="presOf" srcId="{4DA551FA-28FD-4E72-AEED-35C619E4DA73}" destId="{F1400800-A1CA-4B78-AECE-AF1CF3EEC2A7}" srcOrd="1" destOrd="0" presId="urn:microsoft.com/office/officeart/2005/8/layout/matrix1"/>
    <dgm:cxn modelId="{ECBB255C-DF73-4E1D-9304-3C2BC6679728}" type="presOf" srcId="{CCA47166-A645-490E-8641-C8B28E2A0F4C}" destId="{3B3D701C-5457-4BA6-BF4B-75FF57EB6125}" srcOrd="0" destOrd="0" presId="urn:microsoft.com/office/officeart/2005/8/layout/matrix1"/>
    <dgm:cxn modelId="{8C3C3750-1A5D-4B4F-99E8-F5F0ACB85EF6}" type="presOf" srcId="{39E5278B-70C2-4711-A730-AE90190BA871}" destId="{B3F59432-7FF3-477D-9471-01F17CE9BA65}" srcOrd="1" destOrd="0" presId="urn:microsoft.com/office/officeart/2005/8/layout/matrix1"/>
    <dgm:cxn modelId="{30943084-9860-48E1-8649-C21C77AB4D43}" srcId="{9EFE165F-42D4-433C-ACEC-5443577304A0}" destId="{39E5278B-70C2-4711-A730-AE90190BA871}" srcOrd="3" destOrd="0" parTransId="{3FDAEC94-E749-4DA2-87DF-084B2B8B3A07}" sibTransId="{B13BBFF2-9505-48D7-A013-E2BC3D6B868B}"/>
    <dgm:cxn modelId="{DA65135C-7B25-459B-A8F3-D7F6CD7AC253}" type="presOf" srcId="{57168111-B8F8-49A9-A316-4A2416198F10}" destId="{5E0B7F78-5772-4128-A0E3-6984A069690B}" srcOrd="1" destOrd="0" presId="urn:microsoft.com/office/officeart/2005/8/layout/matrix1"/>
    <dgm:cxn modelId="{DE6BF7E5-0FE8-4726-A0D4-06DBAC319D61}" srcId="{9EFE165F-42D4-433C-ACEC-5443577304A0}" destId="{57168111-B8F8-49A9-A316-4A2416198F10}" srcOrd="0" destOrd="0" parTransId="{74DC75B8-3293-4A8D-9C16-3797F6494E23}" sibTransId="{9BF064D8-6241-445B-865C-67398E6216FA}"/>
    <dgm:cxn modelId="{CDBEEF47-573F-4846-9924-6B948019EEF2}" type="presOf" srcId="{4DA551FA-28FD-4E72-AEED-35C619E4DA73}" destId="{1F687352-DDDE-405E-90C6-CA3887264861}" srcOrd="0" destOrd="0" presId="urn:microsoft.com/office/officeart/2005/8/layout/matrix1"/>
    <dgm:cxn modelId="{4D7C957D-63EC-4374-8A17-212DFD80B8A2}" type="presOf" srcId="{57168111-B8F8-49A9-A316-4A2416198F10}" destId="{EAEDC3E6-A131-4711-8948-B46584C9747F}" srcOrd="0" destOrd="0" presId="urn:microsoft.com/office/officeart/2005/8/layout/matrix1"/>
    <dgm:cxn modelId="{2523FA14-9A79-4B44-A71C-B784613ED4E6}" srcId="{9EFE165F-42D4-433C-ACEC-5443577304A0}" destId="{4DA551FA-28FD-4E72-AEED-35C619E4DA73}" srcOrd="2" destOrd="0" parTransId="{F92F87FA-73DA-4151-B732-6BD6E3A94995}" sibTransId="{4BCEE939-4053-4B6C-A402-76F14A5F7250}"/>
    <dgm:cxn modelId="{BA0D4D3D-8D88-4B4A-8C4A-A6EF99C2C5E7}" type="presOf" srcId="{9EFE165F-42D4-433C-ACEC-5443577304A0}" destId="{AA5F5C37-8BEC-4C8B-9A62-E2780A022B89}" srcOrd="0" destOrd="0" presId="urn:microsoft.com/office/officeart/2005/8/layout/matrix1"/>
    <dgm:cxn modelId="{5208F8B3-A2B3-4E63-85CE-3A9ACF4F2510}" srcId="{9EFE165F-42D4-433C-ACEC-5443577304A0}" destId="{5D993525-3B33-4E56-A087-045C5EA537C8}" srcOrd="1" destOrd="0" parTransId="{60FE2626-B6A6-4155-A8DE-84417AF5EAD5}" sibTransId="{1F1269DB-F62A-4369-BF1D-CB784D59EAB9}"/>
    <dgm:cxn modelId="{F8730FF8-712F-473C-A70A-224C29B196C1}" srcId="{CCA47166-A645-490E-8641-C8B28E2A0F4C}" destId="{9EFE165F-42D4-433C-ACEC-5443577304A0}" srcOrd="0" destOrd="0" parTransId="{1357CB25-7482-4CE3-9795-8961DF035580}" sibTransId="{7951D8C1-4BCB-4B34-8E21-BF5DF0B64355}"/>
    <dgm:cxn modelId="{067860A7-0494-4038-8617-794CCC3702C5}" type="presOf" srcId="{5D993525-3B33-4E56-A087-045C5EA537C8}" destId="{F6404438-BFC3-4489-9D96-A7236754485C}" srcOrd="0" destOrd="0" presId="urn:microsoft.com/office/officeart/2005/8/layout/matrix1"/>
    <dgm:cxn modelId="{3A1124C4-E800-4D40-A151-7B211CFF4086}" type="presOf" srcId="{39E5278B-70C2-4711-A730-AE90190BA871}" destId="{F5B34777-1F14-4810-AB7A-D4DDF8F5A1B9}" srcOrd="0" destOrd="0" presId="urn:microsoft.com/office/officeart/2005/8/layout/matrix1"/>
    <dgm:cxn modelId="{0D885E63-72B2-41DD-9F60-873DBBDD0752}" type="presOf" srcId="{5D993525-3B33-4E56-A087-045C5EA537C8}" destId="{0E4A5A88-C456-43DE-837C-E75F4829897E}" srcOrd="1" destOrd="0" presId="urn:microsoft.com/office/officeart/2005/8/layout/matrix1"/>
    <dgm:cxn modelId="{D949C207-DD9C-4FE7-B780-8310A2D97E57}" type="presParOf" srcId="{3B3D701C-5457-4BA6-BF4B-75FF57EB6125}" destId="{F3D3BD84-857E-4ED6-A091-9E06344F8B4F}" srcOrd="0" destOrd="0" presId="urn:microsoft.com/office/officeart/2005/8/layout/matrix1"/>
    <dgm:cxn modelId="{61AE3461-C5C7-495C-8537-1BC0F20B82E2}" type="presParOf" srcId="{F3D3BD84-857E-4ED6-A091-9E06344F8B4F}" destId="{EAEDC3E6-A131-4711-8948-B46584C9747F}" srcOrd="0" destOrd="0" presId="urn:microsoft.com/office/officeart/2005/8/layout/matrix1"/>
    <dgm:cxn modelId="{BB662FC9-8BEB-4991-9B3B-21FCE5E1126E}" type="presParOf" srcId="{F3D3BD84-857E-4ED6-A091-9E06344F8B4F}" destId="{5E0B7F78-5772-4128-A0E3-6984A069690B}" srcOrd="1" destOrd="0" presId="urn:microsoft.com/office/officeart/2005/8/layout/matrix1"/>
    <dgm:cxn modelId="{F85E7256-14DA-4A95-8DE6-A81133D25A97}" type="presParOf" srcId="{F3D3BD84-857E-4ED6-A091-9E06344F8B4F}" destId="{F6404438-BFC3-4489-9D96-A7236754485C}" srcOrd="2" destOrd="0" presId="urn:microsoft.com/office/officeart/2005/8/layout/matrix1"/>
    <dgm:cxn modelId="{CAE1EBFD-F01D-419E-ABAA-74DE3D2A4E23}" type="presParOf" srcId="{F3D3BD84-857E-4ED6-A091-9E06344F8B4F}" destId="{0E4A5A88-C456-43DE-837C-E75F4829897E}" srcOrd="3" destOrd="0" presId="urn:microsoft.com/office/officeart/2005/8/layout/matrix1"/>
    <dgm:cxn modelId="{00BE2B71-D0D1-44C2-9019-6840D811D5A7}" type="presParOf" srcId="{F3D3BD84-857E-4ED6-A091-9E06344F8B4F}" destId="{1F687352-DDDE-405E-90C6-CA3887264861}" srcOrd="4" destOrd="0" presId="urn:microsoft.com/office/officeart/2005/8/layout/matrix1"/>
    <dgm:cxn modelId="{93834C4C-A6DF-4955-AA7D-9FEFB14C67BC}" type="presParOf" srcId="{F3D3BD84-857E-4ED6-A091-9E06344F8B4F}" destId="{F1400800-A1CA-4B78-AECE-AF1CF3EEC2A7}" srcOrd="5" destOrd="0" presId="urn:microsoft.com/office/officeart/2005/8/layout/matrix1"/>
    <dgm:cxn modelId="{7CD0E273-1671-4530-9B6D-E02658773FCA}" type="presParOf" srcId="{F3D3BD84-857E-4ED6-A091-9E06344F8B4F}" destId="{F5B34777-1F14-4810-AB7A-D4DDF8F5A1B9}" srcOrd="6" destOrd="0" presId="urn:microsoft.com/office/officeart/2005/8/layout/matrix1"/>
    <dgm:cxn modelId="{B3FC2895-BB74-4E55-BE5F-0FD8B8B0E50F}" type="presParOf" srcId="{F3D3BD84-857E-4ED6-A091-9E06344F8B4F}" destId="{B3F59432-7FF3-477D-9471-01F17CE9BA65}" srcOrd="7" destOrd="0" presId="urn:microsoft.com/office/officeart/2005/8/layout/matrix1"/>
    <dgm:cxn modelId="{825F80C6-8420-47AE-8FDC-A549077160E7}" type="presParOf" srcId="{3B3D701C-5457-4BA6-BF4B-75FF57EB6125}" destId="{AA5F5C37-8BEC-4C8B-9A62-E2780A022B8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1D4170-88BB-480E-9B5F-93BAD9CD91D1}" type="doc">
      <dgm:prSet loTypeId="urn:microsoft.com/office/officeart/2005/8/layout/vList2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E275DC8C-ABBE-4C59-B5F8-15ED7E363186}">
      <dgm:prSet phldrT="[نص]"/>
      <dgm:spPr/>
      <dgm:t>
        <a:bodyPr/>
        <a:lstStyle/>
        <a:p>
          <a:pPr rtl="1"/>
          <a:r>
            <a:rPr lang="ar-SA" b="1" dirty="0" smtClean="0"/>
            <a:t>الهمزة المتحركة بالضم أو الفتح بعد ياء ساكنة</a:t>
          </a:r>
          <a:endParaRPr lang="ar-SA" b="1" dirty="0"/>
        </a:p>
      </dgm:t>
    </dgm:pt>
    <dgm:pt modelId="{4E17CF92-A598-4490-95D6-712A860882B9}" type="parTrans" cxnId="{0FFFE817-72C9-404C-872A-D3AB60E71EA4}">
      <dgm:prSet/>
      <dgm:spPr/>
      <dgm:t>
        <a:bodyPr/>
        <a:lstStyle/>
        <a:p>
          <a:pPr rtl="1"/>
          <a:endParaRPr lang="ar-SA"/>
        </a:p>
      </dgm:t>
    </dgm:pt>
    <dgm:pt modelId="{720C3BE8-E680-42A3-AADE-F45E1CC2419F}" type="sibTrans" cxnId="{0FFFE817-72C9-404C-872A-D3AB60E71EA4}">
      <dgm:prSet/>
      <dgm:spPr/>
      <dgm:t>
        <a:bodyPr/>
        <a:lstStyle/>
        <a:p>
          <a:pPr rtl="1"/>
          <a:endParaRPr lang="ar-SA"/>
        </a:p>
      </dgm:t>
    </dgm:pt>
    <dgm:pt modelId="{324FD256-2793-42FB-9515-74901D82AF72}">
      <dgm:prSet phldrT="[نص]"/>
      <dgm:spPr/>
      <dgm:t>
        <a:bodyPr/>
        <a:lstStyle/>
        <a:p>
          <a:pPr rtl="1"/>
          <a:r>
            <a:rPr lang="ar-SA" b="1" dirty="0" smtClean="0"/>
            <a:t>الهمزة المفتوحة بعد ألف</a:t>
          </a:r>
          <a:endParaRPr lang="ar-SA" b="1" dirty="0"/>
        </a:p>
      </dgm:t>
    </dgm:pt>
    <dgm:pt modelId="{EC2471F8-F1C7-47E3-A2A4-557F2AC2C759}" type="parTrans" cxnId="{3622A400-957E-4FA5-9DEE-284736E6BABE}">
      <dgm:prSet/>
      <dgm:spPr/>
      <dgm:t>
        <a:bodyPr/>
        <a:lstStyle/>
        <a:p>
          <a:pPr rtl="1"/>
          <a:endParaRPr lang="ar-SA"/>
        </a:p>
      </dgm:t>
    </dgm:pt>
    <dgm:pt modelId="{3D11061A-7A65-4A65-A633-E92E376B0112}" type="sibTrans" cxnId="{3622A400-957E-4FA5-9DEE-284736E6BABE}">
      <dgm:prSet/>
      <dgm:spPr/>
      <dgm:t>
        <a:bodyPr/>
        <a:lstStyle/>
        <a:p>
          <a:pPr rtl="1"/>
          <a:endParaRPr lang="ar-SA"/>
        </a:p>
      </dgm:t>
    </dgm:pt>
    <dgm:pt modelId="{3D2311E0-F691-40A3-B13E-2F4891EBD9C0}">
      <dgm:prSet phldrT="[نص]"/>
      <dgm:spPr/>
      <dgm:t>
        <a:bodyPr/>
        <a:lstStyle/>
        <a:p>
          <a:pPr rtl="1"/>
          <a:r>
            <a:rPr lang="ar-SA" b="1" dirty="0" smtClean="0"/>
            <a:t>الهمزة المفتوحة وقبلها ساكن لا يوصل بما بعده ولحقته ألف المثنى</a:t>
          </a:r>
          <a:endParaRPr lang="ar-SA" b="1" dirty="0"/>
        </a:p>
      </dgm:t>
    </dgm:pt>
    <dgm:pt modelId="{2B24F5A5-E538-478E-A447-512CAE4126A8}" type="parTrans" cxnId="{40E6E7E3-10E7-45C8-BD07-5E52FCFA0412}">
      <dgm:prSet/>
      <dgm:spPr/>
      <dgm:t>
        <a:bodyPr/>
        <a:lstStyle/>
        <a:p>
          <a:pPr rtl="1"/>
          <a:endParaRPr lang="ar-SA"/>
        </a:p>
      </dgm:t>
    </dgm:pt>
    <dgm:pt modelId="{738C1C73-EE2B-4654-8DE8-F5D3E20D8EF8}" type="sibTrans" cxnId="{40E6E7E3-10E7-45C8-BD07-5E52FCFA0412}">
      <dgm:prSet/>
      <dgm:spPr/>
      <dgm:t>
        <a:bodyPr/>
        <a:lstStyle/>
        <a:p>
          <a:pPr rtl="1"/>
          <a:endParaRPr lang="ar-SA"/>
        </a:p>
      </dgm:t>
    </dgm:pt>
    <dgm:pt modelId="{5E3ECC0C-2F38-44D4-B7AF-60BA30933731}">
      <dgm:prSet phldrT="[نص]"/>
      <dgm:spPr/>
      <dgm:t>
        <a:bodyPr/>
        <a:lstStyle/>
        <a:p>
          <a:pPr rtl="1"/>
          <a:r>
            <a:rPr lang="ar-SA" b="1" dirty="0" smtClean="0"/>
            <a:t>الهمزة المضمومة أو المفتوحة بعد واو ساكنة</a:t>
          </a:r>
          <a:endParaRPr lang="ar-SA" b="1" dirty="0"/>
        </a:p>
      </dgm:t>
    </dgm:pt>
    <dgm:pt modelId="{F063ADA8-4DCB-40DA-A346-D31FC8CDABCF}" type="parTrans" cxnId="{C325A1EE-927D-4425-B110-2853BE556058}">
      <dgm:prSet/>
      <dgm:spPr/>
      <dgm:t>
        <a:bodyPr/>
        <a:lstStyle/>
        <a:p>
          <a:pPr rtl="1"/>
          <a:endParaRPr lang="ar-SA"/>
        </a:p>
      </dgm:t>
    </dgm:pt>
    <dgm:pt modelId="{77F42391-6466-471E-A74A-3656294797FF}" type="sibTrans" cxnId="{C325A1EE-927D-4425-B110-2853BE556058}">
      <dgm:prSet/>
      <dgm:spPr/>
      <dgm:t>
        <a:bodyPr/>
        <a:lstStyle/>
        <a:p>
          <a:pPr rtl="1"/>
          <a:endParaRPr lang="ar-SA"/>
        </a:p>
      </dgm:t>
    </dgm:pt>
    <dgm:pt modelId="{972D5C6E-C801-4A9F-84DC-5BB5600B3120}">
      <dgm:prSet/>
      <dgm:spPr/>
      <dgm:t>
        <a:bodyPr/>
        <a:lstStyle/>
        <a:p>
          <a:pPr rtl="1"/>
          <a:r>
            <a:rPr lang="ar-SA" b="1" dirty="0" smtClean="0"/>
            <a:t>مفردة </a:t>
          </a:r>
          <a:r>
            <a:rPr lang="ar-SA" b="1" dirty="0" err="1" smtClean="0"/>
            <a:t>.</a:t>
          </a:r>
          <a:r>
            <a:rPr lang="ar-SA" b="1" dirty="0" smtClean="0"/>
            <a:t>               </a:t>
          </a:r>
          <a:r>
            <a:rPr lang="ar-SA" b="1" dirty="0" err="1" smtClean="0"/>
            <a:t>مثالها </a:t>
          </a:r>
          <a:r>
            <a:rPr lang="ar-SA" b="1" dirty="0" smtClean="0"/>
            <a:t>: بقي لي جزءان وأختم القرآن.</a:t>
          </a:r>
          <a:endParaRPr lang="ar-SA" b="1" dirty="0"/>
        </a:p>
      </dgm:t>
    </dgm:pt>
    <dgm:pt modelId="{75B32EE7-D63C-481B-AF4D-5F474C29F927}" type="parTrans" cxnId="{0F57D4AB-C44F-429A-90B3-0AF3F3257598}">
      <dgm:prSet/>
      <dgm:spPr/>
      <dgm:t>
        <a:bodyPr/>
        <a:lstStyle/>
        <a:p>
          <a:pPr rtl="1"/>
          <a:endParaRPr lang="ar-SA"/>
        </a:p>
      </dgm:t>
    </dgm:pt>
    <dgm:pt modelId="{85137D39-5308-4589-A725-DA164A566730}" type="sibTrans" cxnId="{0F57D4AB-C44F-429A-90B3-0AF3F3257598}">
      <dgm:prSet/>
      <dgm:spPr/>
      <dgm:t>
        <a:bodyPr/>
        <a:lstStyle/>
        <a:p>
          <a:pPr rtl="1"/>
          <a:endParaRPr lang="ar-SA"/>
        </a:p>
      </dgm:t>
    </dgm:pt>
    <dgm:pt modelId="{0EE3E9A3-E9B5-48EF-B270-671EA1D3F8A9}">
      <dgm:prSet/>
      <dgm:spPr/>
      <dgm:t>
        <a:bodyPr/>
        <a:lstStyle/>
        <a:p>
          <a:pPr rtl="1"/>
          <a:r>
            <a:rPr lang="ar-SA" b="1" dirty="0" smtClean="0"/>
            <a:t>مفردة </a:t>
          </a:r>
          <a:r>
            <a:rPr lang="ar-SA" b="1" dirty="0" err="1" smtClean="0"/>
            <a:t>.</a:t>
          </a:r>
          <a:r>
            <a:rPr lang="ar-SA" b="1" dirty="0" smtClean="0"/>
            <a:t>              مثالها : ليس البخل من المروءة ،  المصلون كان  وضوءهم حسنا.</a:t>
          </a:r>
          <a:endParaRPr lang="ar-SA" b="1" dirty="0"/>
        </a:p>
      </dgm:t>
    </dgm:pt>
    <dgm:pt modelId="{600EFECC-41C0-47C3-A3C1-69717E7157BE}" type="parTrans" cxnId="{AED063A8-A66A-4581-A46F-F62F2CFAE450}">
      <dgm:prSet/>
      <dgm:spPr/>
      <dgm:t>
        <a:bodyPr/>
        <a:lstStyle/>
        <a:p>
          <a:pPr rtl="1"/>
          <a:endParaRPr lang="ar-SA"/>
        </a:p>
      </dgm:t>
    </dgm:pt>
    <dgm:pt modelId="{7370DB1F-BBF0-416E-BDCD-111E5DD391D8}" type="sibTrans" cxnId="{AED063A8-A66A-4581-A46F-F62F2CFAE450}">
      <dgm:prSet/>
      <dgm:spPr/>
      <dgm:t>
        <a:bodyPr/>
        <a:lstStyle/>
        <a:p>
          <a:pPr rtl="1"/>
          <a:endParaRPr lang="ar-SA"/>
        </a:p>
      </dgm:t>
    </dgm:pt>
    <dgm:pt modelId="{89E2F284-2E9A-4A4B-B537-F9CB28D06A8C}">
      <dgm:prSet/>
      <dgm:spPr/>
      <dgm:t>
        <a:bodyPr/>
        <a:lstStyle/>
        <a:p>
          <a:pPr rtl="1"/>
          <a:r>
            <a:rPr lang="ar-SA" b="1" dirty="0" smtClean="0"/>
            <a:t>على نبرة  </a:t>
          </a:r>
          <a:r>
            <a:rPr lang="ar-SA" b="1" dirty="0" err="1" smtClean="0"/>
            <a:t>.</a:t>
          </a:r>
          <a:r>
            <a:rPr lang="ar-SA" b="1" dirty="0" smtClean="0"/>
            <a:t>            </a:t>
          </a:r>
          <a:r>
            <a:rPr lang="ar-SA" b="1" dirty="0" err="1" smtClean="0"/>
            <a:t>مثالها </a:t>
          </a:r>
          <a:r>
            <a:rPr lang="ar-SA" b="1" dirty="0" smtClean="0"/>
            <a:t>: هذه مشيئة الله .   هذا شيئك.</a:t>
          </a:r>
          <a:endParaRPr lang="ar-SA" b="1" dirty="0"/>
        </a:p>
      </dgm:t>
    </dgm:pt>
    <dgm:pt modelId="{70D22603-4A87-44B4-AF42-B9B3CFFAE96E}" type="parTrans" cxnId="{DBC80660-5703-4C78-A6C5-BD53F9C9FE4D}">
      <dgm:prSet/>
      <dgm:spPr/>
      <dgm:t>
        <a:bodyPr/>
        <a:lstStyle/>
        <a:p>
          <a:pPr rtl="1"/>
          <a:endParaRPr lang="ar-SA"/>
        </a:p>
      </dgm:t>
    </dgm:pt>
    <dgm:pt modelId="{362B0728-EE97-466E-AF09-473D2767E1C8}" type="sibTrans" cxnId="{DBC80660-5703-4C78-A6C5-BD53F9C9FE4D}">
      <dgm:prSet/>
      <dgm:spPr/>
      <dgm:t>
        <a:bodyPr/>
        <a:lstStyle/>
        <a:p>
          <a:pPr rtl="1"/>
          <a:endParaRPr lang="ar-SA"/>
        </a:p>
      </dgm:t>
    </dgm:pt>
    <dgm:pt modelId="{564F9063-D4C1-445F-A62D-237A31F8D4E4}">
      <dgm:prSet/>
      <dgm:spPr/>
      <dgm:t>
        <a:bodyPr/>
        <a:lstStyle/>
        <a:p>
          <a:pPr rtl="1"/>
          <a:r>
            <a:rPr lang="ar-SA" b="1" dirty="0" smtClean="0"/>
            <a:t>مفردة  </a:t>
          </a:r>
          <a:r>
            <a:rPr lang="ar-SA" b="1" dirty="0" err="1" smtClean="0"/>
            <a:t>.</a:t>
          </a:r>
          <a:r>
            <a:rPr lang="ar-SA" b="1" dirty="0" smtClean="0"/>
            <a:t>                مثالها : تفاءل بالخير تجده.</a:t>
          </a:r>
          <a:endParaRPr lang="ar-SA" b="1" dirty="0"/>
        </a:p>
      </dgm:t>
    </dgm:pt>
    <dgm:pt modelId="{23FFDB53-265D-4E16-919E-3EE1D5715FB8}" type="parTrans" cxnId="{DA0440D1-4031-4A17-95E9-15A9E5A9B91E}">
      <dgm:prSet/>
      <dgm:spPr/>
      <dgm:t>
        <a:bodyPr/>
        <a:lstStyle/>
        <a:p>
          <a:pPr rtl="1"/>
          <a:endParaRPr lang="ar-SA"/>
        </a:p>
      </dgm:t>
    </dgm:pt>
    <dgm:pt modelId="{E14E9056-3586-4D5E-BA7A-D6168290BF00}" type="sibTrans" cxnId="{DA0440D1-4031-4A17-95E9-15A9E5A9B91E}">
      <dgm:prSet/>
      <dgm:spPr/>
      <dgm:t>
        <a:bodyPr/>
        <a:lstStyle/>
        <a:p>
          <a:pPr rtl="1"/>
          <a:endParaRPr lang="ar-SA"/>
        </a:p>
      </dgm:t>
    </dgm:pt>
    <dgm:pt modelId="{35D6F112-C509-4EBF-88CB-47DCCD62AA4B}" type="pres">
      <dgm:prSet presAssocID="{EB1D4170-88BB-480E-9B5F-93BAD9CD91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35D2F8C-357B-4C6A-AF25-ECBE658A5A48}" type="pres">
      <dgm:prSet presAssocID="{E275DC8C-ABBE-4C59-B5F8-15ED7E36318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03D02DC-E247-415D-8F81-C53A682ABB07}" type="pres">
      <dgm:prSet presAssocID="{E275DC8C-ABBE-4C59-B5F8-15ED7E36318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EF9784B-6BF0-4CC9-94A4-B6A2162C4100}" type="pres">
      <dgm:prSet presAssocID="{324FD256-2793-42FB-9515-74901D82AF7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2B790B-1532-429B-8B54-45E94784E9FD}" type="pres">
      <dgm:prSet presAssocID="{324FD256-2793-42FB-9515-74901D82AF72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22640CE-E38B-486F-93CA-FF0C798EA144}" type="pres">
      <dgm:prSet presAssocID="{3D2311E0-F691-40A3-B13E-2F4891EBD9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F3AF05-4590-48E4-BCAB-136F8C18F299}" type="pres">
      <dgm:prSet presAssocID="{3D2311E0-F691-40A3-B13E-2F4891EBD9C0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56B3A94-538B-4CD5-8763-0F3E38068A9B}" type="pres">
      <dgm:prSet presAssocID="{5E3ECC0C-2F38-44D4-B7AF-60BA3093373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17F633-2999-49DE-948D-1C99E1074BAC}" type="pres">
      <dgm:prSet presAssocID="{5E3ECC0C-2F38-44D4-B7AF-60BA30933731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0E6E7E3-10E7-45C8-BD07-5E52FCFA0412}" srcId="{EB1D4170-88BB-480E-9B5F-93BAD9CD91D1}" destId="{3D2311E0-F691-40A3-B13E-2F4891EBD9C0}" srcOrd="2" destOrd="0" parTransId="{2B24F5A5-E538-478E-A447-512CAE4126A8}" sibTransId="{738C1C73-EE2B-4654-8DE8-F5D3E20D8EF8}"/>
    <dgm:cxn modelId="{A9C5A11B-AFF4-4E4B-886A-7C560C68C1D8}" type="presOf" srcId="{0EE3E9A3-E9B5-48EF-B270-671EA1D3F8A9}" destId="{0E17F633-2999-49DE-948D-1C99E1074BAC}" srcOrd="0" destOrd="0" presId="urn:microsoft.com/office/officeart/2005/8/layout/vList2"/>
    <dgm:cxn modelId="{47C88172-A4BD-4E9B-BDA2-A8755366180B}" type="presOf" srcId="{324FD256-2793-42FB-9515-74901D82AF72}" destId="{EEF9784B-6BF0-4CC9-94A4-B6A2162C4100}" srcOrd="0" destOrd="0" presId="urn:microsoft.com/office/officeart/2005/8/layout/vList2"/>
    <dgm:cxn modelId="{8943F74E-BD42-44CD-842E-AA1CAE7E6265}" type="presOf" srcId="{89E2F284-2E9A-4A4B-B537-F9CB28D06A8C}" destId="{C03D02DC-E247-415D-8F81-C53A682ABB07}" srcOrd="0" destOrd="0" presId="urn:microsoft.com/office/officeart/2005/8/layout/vList2"/>
    <dgm:cxn modelId="{101C5391-7E31-4851-98C7-77D6534B7A82}" type="presOf" srcId="{564F9063-D4C1-445F-A62D-237A31F8D4E4}" destId="{662B790B-1532-429B-8B54-45E94784E9FD}" srcOrd="0" destOrd="0" presId="urn:microsoft.com/office/officeart/2005/8/layout/vList2"/>
    <dgm:cxn modelId="{C325A1EE-927D-4425-B110-2853BE556058}" srcId="{EB1D4170-88BB-480E-9B5F-93BAD9CD91D1}" destId="{5E3ECC0C-2F38-44D4-B7AF-60BA30933731}" srcOrd="3" destOrd="0" parTransId="{F063ADA8-4DCB-40DA-A346-D31FC8CDABCF}" sibTransId="{77F42391-6466-471E-A74A-3656294797FF}"/>
    <dgm:cxn modelId="{AED063A8-A66A-4581-A46F-F62F2CFAE450}" srcId="{5E3ECC0C-2F38-44D4-B7AF-60BA30933731}" destId="{0EE3E9A3-E9B5-48EF-B270-671EA1D3F8A9}" srcOrd="0" destOrd="0" parTransId="{600EFECC-41C0-47C3-A3C1-69717E7157BE}" sibTransId="{7370DB1F-BBF0-416E-BDCD-111E5DD391D8}"/>
    <dgm:cxn modelId="{0CBD6317-5DF0-4879-BCF0-328A4E2FF06B}" type="presOf" srcId="{E275DC8C-ABBE-4C59-B5F8-15ED7E363186}" destId="{835D2F8C-357B-4C6A-AF25-ECBE658A5A48}" srcOrd="0" destOrd="0" presId="urn:microsoft.com/office/officeart/2005/8/layout/vList2"/>
    <dgm:cxn modelId="{0F57D4AB-C44F-429A-90B3-0AF3F3257598}" srcId="{3D2311E0-F691-40A3-B13E-2F4891EBD9C0}" destId="{972D5C6E-C801-4A9F-84DC-5BB5600B3120}" srcOrd="0" destOrd="0" parTransId="{75B32EE7-D63C-481B-AF4D-5F474C29F927}" sibTransId="{85137D39-5308-4589-A725-DA164A566730}"/>
    <dgm:cxn modelId="{B95714A0-C1AA-4B01-9B53-724C1A6F65C4}" type="presOf" srcId="{EB1D4170-88BB-480E-9B5F-93BAD9CD91D1}" destId="{35D6F112-C509-4EBF-88CB-47DCCD62AA4B}" srcOrd="0" destOrd="0" presId="urn:microsoft.com/office/officeart/2005/8/layout/vList2"/>
    <dgm:cxn modelId="{3622A400-957E-4FA5-9DEE-284736E6BABE}" srcId="{EB1D4170-88BB-480E-9B5F-93BAD9CD91D1}" destId="{324FD256-2793-42FB-9515-74901D82AF72}" srcOrd="1" destOrd="0" parTransId="{EC2471F8-F1C7-47E3-A2A4-557F2AC2C759}" sibTransId="{3D11061A-7A65-4A65-A633-E92E376B0112}"/>
    <dgm:cxn modelId="{B3849ED5-74AF-4C58-8818-2AF6F533BEE3}" type="presOf" srcId="{3D2311E0-F691-40A3-B13E-2F4891EBD9C0}" destId="{F22640CE-E38B-486F-93CA-FF0C798EA144}" srcOrd="0" destOrd="0" presId="urn:microsoft.com/office/officeart/2005/8/layout/vList2"/>
    <dgm:cxn modelId="{7F5A5A83-02C7-4891-A8FD-662F2E36B206}" type="presOf" srcId="{5E3ECC0C-2F38-44D4-B7AF-60BA30933731}" destId="{F56B3A94-538B-4CD5-8763-0F3E38068A9B}" srcOrd="0" destOrd="0" presId="urn:microsoft.com/office/officeart/2005/8/layout/vList2"/>
    <dgm:cxn modelId="{0FFFE817-72C9-404C-872A-D3AB60E71EA4}" srcId="{EB1D4170-88BB-480E-9B5F-93BAD9CD91D1}" destId="{E275DC8C-ABBE-4C59-B5F8-15ED7E363186}" srcOrd="0" destOrd="0" parTransId="{4E17CF92-A598-4490-95D6-712A860882B9}" sibTransId="{720C3BE8-E680-42A3-AADE-F45E1CC2419F}"/>
    <dgm:cxn modelId="{DA0440D1-4031-4A17-95E9-15A9E5A9B91E}" srcId="{324FD256-2793-42FB-9515-74901D82AF72}" destId="{564F9063-D4C1-445F-A62D-237A31F8D4E4}" srcOrd="0" destOrd="0" parTransId="{23FFDB53-265D-4E16-919E-3EE1D5715FB8}" sibTransId="{E14E9056-3586-4D5E-BA7A-D6168290BF00}"/>
    <dgm:cxn modelId="{DBC80660-5703-4C78-A6C5-BD53F9C9FE4D}" srcId="{E275DC8C-ABBE-4C59-B5F8-15ED7E363186}" destId="{89E2F284-2E9A-4A4B-B537-F9CB28D06A8C}" srcOrd="0" destOrd="0" parTransId="{70D22603-4A87-44B4-AF42-B9B3CFFAE96E}" sibTransId="{362B0728-EE97-466E-AF09-473D2767E1C8}"/>
    <dgm:cxn modelId="{562E40EF-7592-4724-A99F-DD73F14E9396}" type="presOf" srcId="{972D5C6E-C801-4A9F-84DC-5BB5600B3120}" destId="{76F3AF05-4590-48E4-BCAB-136F8C18F299}" srcOrd="0" destOrd="0" presId="urn:microsoft.com/office/officeart/2005/8/layout/vList2"/>
    <dgm:cxn modelId="{45758AC6-8C38-4C88-9C1D-7053A30AE8C0}" type="presParOf" srcId="{35D6F112-C509-4EBF-88CB-47DCCD62AA4B}" destId="{835D2F8C-357B-4C6A-AF25-ECBE658A5A48}" srcOrd="0" destOrd="0" presId="urn:microsoft.com/office/officeart/2005/8/layout/vList2"/>
    <dgm:cxn modelId="{D7E1893D-7509-40F5-913D-1328A0FF1187}" type="presParOf" srcId="{35D6F112-C509-4EBF-88CB-47DCCD62AA4B}" destId="{C03D02DC-E247-415D-8F81-C53A682ABB07}" srcOrd="1" destOrd="0" presId="urn:microsoft.com/office/officeart/2005/8/layout/vList2"/>
    <dgm:cxn modelId="{248635E0-E92E-4F9B-84D2-406304C43B05}" type="presParOf" srcId="{35D6F112-C509-4EBF-88CB-47DCCD62AA4B}" destId="{EEF9784B-6BF0-4CC9-94A4-B6A2162C4100}" srcOrd="2" destOrd="0" presId="urn:microsoft.com/office/officeart/2005/8/layout/vList2"/>
    <dgm:cxn modelId="{3E96D559-DC04-4C06-B116-F7349E377A6B}" type="presParOf" srcId="{35D6F112-C509-4EBF-88CB-47DCCD62AA4B}" destId="{662B790B-1532-429B-8B54-45E94784E9FD}" srcOrd="3" destOrd="0" presId="urn:microsoft.com/office/officeart/2005/8/layout/vList2"/>
    <dgm:cxn modelId="{777FA842-3FFA-4A48-9D26-B2F333702DD1}" type="presParOf" srcId="{35D6F112-C509-4EBF-88CB-47DCCD62AA4B}" destId="{F22640CE-E38B-486F-93CA-FF0C798EA144}" srcOrd="4" destOrd="0" presId="urn:microsoft.com/office/officeart/2005/8/layout/vList2"/>
    <dgm:cxn modelId="{03818F81-60C7-449D-8B91-CB866E3673E0}" type="presParOf" srcId="{35D6F112-C509-4EBF-88CB-47DCCD62AA4B}" destId="{76F3AF05-4590-48E4-BCAB-136F8C18F299}" srcOrd="5" destOrd="0" presId="urn:microsoft.com/office/officeart/2005/8/layout/vList2"/>
    <dgm:cxn modelId="{F1597662-56B9-412E-8E31-F078C843582C}" type="presParOf" srcId="{35D6F112-C509-4EBF-88CB-47DCCD62AA4B}" destId="{F56B3A94-538B-4CD5-8763-0F3E38068A9B}" srcOrd="6" destOrd="0" presId="urn:microsoft.com/office/officeart/2005/8/layout/vList2"/>
    <dgm:cxn modelId="{18375A3A-840A-4BB8-A68B-5144F37C9A83}" type="presParOf" srcId="{35D6F112-C509-4EBF-88CB-47DCCD62AA4B}" destId="{0E17F633-2999-49DE-948D-1C99E1074BA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3FB4C8-BF81-466E-A07E-ED942947AA7E}" type="doc">
      <dgm:prSet loTypeId="urn:microsoft.com/office/officeart/2005/8/layout/hierarchy4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CBE9390F-5E79-464C-B9FA-5297D3A1F67F}">
      <dgm:prSet phldrT="[نص]"/>
      <dgm:spPr/>
      <dgm:t>
        <a:bodyPr/>
        <a:lstStyle/>
        <a:p>
          <a:pPr rtl="1"/>
          <a:r>
            <a:rPr lang="ar-SA" dirty="0" smtClean="0"/>
            <a:t>الهمزة المتوسطة</a:t>
          </a:r>
          <a:endParaRPr lang="ar-SA" dirty="0"/>
        </a:p>
      </dgm:t>
    </dgm:pt>
    <dgm:pt modelId="{C67B54FB-C6E2-48FF-A081-9F9F0A628983}" type="parTrans" cxnId="{414141F5-0F55-4706-AD2B-EC283E5D2291}">
      <dgm:prSet/>
      <dgm:spPr/>
      <dgm:t>
        <a:bodyPr/>
        <a:lstStyle/>
        <a:p>
          <a:pPr rtl="1"/>
          <a:endParaRPr lang="ar-SA"/>
        </a:p>
      </dgm:t>
    </dgm:pt>
    <dgm:pt modelId="{6895A842-61D2-4B93-BD6C-BE46E6585F82}" type="sibTrans" cxnId="{414141F5-0F55-4706-AD2B-EC283E5D2291}">
      <dgm:prSet/>
      <dgm:spPr/>
      <dgm:t>
        <a:bodyPr/>
        <a:lstStyle/>
        <a:p>
          <a:pPr rtl="1"/>
          <a:endParaRPr lang="ar-SA"/>
        </a:p>
      </dgm:t>
    </dgm:pt>
    <dgm:pt modelId="{EB1DFA1A-90F8-4CE2-B703-C74796717265}">
      <dgm:prSet phldrT="[نص]"/>
      <dgm:spPr/>
      <dgm:t>
        <a:bodyPr/>
        <a:lstStyle/>
        <a:p>
          <a:pPr rtl="1"/>
          <a:r>
            <a:rPr lang="ar-SA" dirty="0" smtClean="0"/>
            <a:t>على نبرة</a:t>
          </a:r>
          <a:endParaRPr lang="ar-SA" dirty="0"/>
        </a:p>
      </dgm:t>
    </dgm:pt>
    <dgm:pt modelId="{DC2580D5-C4E2-4155-B49E-2BAE0F6ADF40}" type="parTrans" cxnId="{40CCA951-C1EE-493A-ACC1-6673E3BBB4D8}">
      <dgm:prSet/>
      <dgm:spPr/>
      <dgm:t>
        <a:bodyPr/>
        <a:lstStyle/>
        <a:p>
          <a:pPr rtl="1"/>
          <a:endParaRPr lang="ar-SA"/>
        </a:p>
      </dgm:t>
    </dgm:pt>
    <dgm:pt modelId="{C1B1E295-CEED-4F52-B400-0CF75EB29E3F}" type="sibTrans" cxnId="{40CCA951-C1EE-493A-ACC1-6673E3BBB4D8}">
      <dgm:prSet/>
      <dgm:spPr/>
      <dgm:t>
        <a:bodyPr/>
        <a:lstStyle/>
        <a:p>
          <a:pPr rtl="1"/>
          <a:endParaRPr lang="ar-SA"/>
        </a:p>
      </dgm:t>
    </dgm:pt>
    <dgm:pt modelId="{BD64E152-D401-4E4C-AE8A-93F93DE5506A}">
      <dgm:prSet phldrT="[نص]"/>
      <dgm:spPr/>
      <dgm:t>
        <a:bodyPr/>
        <a:lstStyle/>
        <a:p>
          <a:pPr rtl="1"/>
          <a:r>
            <a:rPr lang="ar-SA" dirty="0" smtClean="0"/>
            <a:t>مكسورة مهما كانت حركة الحرف الذي قبلها</a:t>
          </a:r>
          <a:endParaRPr lang="ar-SA" dirty="0"/>
        </a:p>
      </dgm:t>
    </dgm:pt>
    <dgm:pt modelId="{9DF1C77C-ECBA-4189-8138-72F9C93A61B3}" type="parTrans" cxnId="{EAA154F5-F74C-4C04-A05A-B93147092FFE}">
      <dgm:prSet/>
      <dgm:spPr/>
      <dgm:t>
        <a:bodyPr/>
        <a:lstStyle/>
        <a:p>
          <a:pPr rtl="1"/>
          <a:endParaRPr lang="ar-SA"/>
        </a:p>
      </dgm:t>
    </dgm:pt>
    <dgm:pt modelId="{0F98E52D-25AF-4876-9F5D-B60C7F85BEF6}" type="sibTrans" cxnId="{EAA154F5-F74C-4C04-A05A-B93147092FFE}">
      <dgm:prSet/>
      <dgm:spPr/>
      <dgm:t>
        <a:bodyPr/>
        <a:lstStyle/>
        <a:p>
          <a:pPr rtl="1"/>
          <a:endParaRPr lang="ar-SA"/>
        </a:p>
      </dgm:t>
    </dgm:pt>
    <dgm:pt modelId="{1F396337-3AA4-4144-9478-068CF666CE7F}">
      <dgm:prSet/>
      <dgm:spPr/>
      <dgm:t>
        <a:bodyPr/>
        <a:lstStyle/>
        <a:p>
          <a:pPr rtl="1"/>
          <a:r>
            <a:rPr lang="ar-SA" dirty="0" smtClean="0"/>
            <a:t>على واو</a:t>
          </a:r>
          <a:endParaRPr lang="ar-SA" dirty="0"/>
        </a:p>
      </dgm:t>
    </dgm:pt>
    <dgm:pt modelId="{559591AE-DCC4-41AE-B9D1-5CBB1BAC4D4D}" type="parTrans" cxnId="{10D32179-AA6D-4FFA-96ED-6FBAE784A37F}">
      <dgm:prSet/>
      <dgm:spPr/>
      <dgm:t>
        <a:bodyPr/>
        <a:lstStyle/>
        <a:p>
          <a:pPr rtl="1"/>
          <a:endParaRPr lang="ar-SA"/>
        </a:p>
      </dgm:t>
    </dgm:pt>
    <dgm:pt modelId="{8ED43496-37ED-4028-B6CD-FF77DDCC666B}" type="sibTrans" cxnId="{10D32179-AA6D-4FFA-96ED-6FBAE784A37F}">
      <dgm:prSet/>
      <dgm:spPr/>
      <dgm:t>
        <a:bodyPr/>
        <a:lstStyle/>
        <a:p>
          <a:pPr rtl="1"/>
          <a:endParaRPr lang="ar-SA"/>
        </a:p>
      </dgm:t>
    </dgm:pt>
    <dgm:pt modelId="{11180732-F9D5-4BB5-9D43-D5DAD184DA52}">
      <dgm:prSet/>
      <dgm:spPr/>
      <dgm:t>
        <a:bodyPr/>
        <a:lstStyle/>
        <a:p>
          <a:pPr rtl="1"/>
          <a:r>
            <a:rPr lang="ar-SA" dirty="0" smtClean="0"/>
            <a:t>على ألف</a:t>
          </a:r>
          <a:endParaRPr lang="ar-SA" dirty="0"/>
        </a:p>
      </dgm:t>
    </dgm:pt>
    <dgm:pt modelId="{91DE23D3-3493-43EE-B12F-0C358E027344}" type="parTrans" cxnId="{8F9C3328-2956-49CC-A8AA-42BC539BD4F7}">
      <dgm:prSet/>
      <dgm:spPr/>
      <dgm:t>
        <a:bodyPr/>
        <a:lstStyle/>
        <a:p>
          <a:pPr rtl="1"/>
          <a:endParaRPr lang="ar-SA"/>
        </a:p>
      </dgm:t>
    </dgm:pt>
    <dgm:pt modelId="{91E466F5-FBB7-439A-88C9-2B7F9DE9C4F4}" type="sibTrans" cxnId="{8F9C3328-2956-49CC-A8AA-42BC539BD4F7}">
      <dgm:prSet/>
      <dgm:spPr/>
      <dgm:t>
        <a:bodyPr/>
        <a:lstStyle/>
        <a:p>
          <a:pPr rtl="1"/>
          <a:endParaRPr lang="ar-SA"/>
        </a:p>
      </dgm:t>
    </dgm:pt>
    <dgm:pt modelId="{5999B150-0711-4FF9-96D3-84F0080FEC4C}">
      <dgm:prSet/>
      <dgm:spPr/>
      <dgm:t>
        <a:bodyPr/>
        <a:lstStyle/>
        <a:p>
          <a:pPr rtl="1"/>
          <a:r>
            <a:rPr lang="ar-SA" dirty="0" smtClean="0"/>
            <a:t>على السطر</a:t>
          </a:r>
          <a:endParaRPr lang="ar-SA" dirty="0"/>
        </a:p>
      </dgm:t>
    </dgm:pt>
    <dgm:pt modelId="{C2651ACA-D9C7-4244-A079-D3F9C6270437}" type="sibTrans" cxnId="{1DC270F9-017D-42C8-8F0D-45F7AA59648C}">
      <dgm:prSet/>
      <dgm:spPr/>
      <dgm:t>
        <a:bodyPr/>
        <a:lstStyle/>
        <a:p>
          <a:pPr rtl="1"/>
          <a:endParaRPr lang="ar-SA"/>
        </a:p>
      </dgm:t>
    </dgm:pt>
    <dgm:pt modelId="{2174F0B1-94E3-4C79-BB25-69369B8137E5}" type="parTrans" cxnId="{1DC270F9-017D-42C8-8F0D-45F7AA59648C}">
      <dgm:prSet/>
      <dgm:spPr/>
      <dgm:t>
        <a:bodyPr/>
        <a:lstStyle/>
        <a:p>
          <a:pPr rtl="1"/>
          <a:endParaRPr lang="ar-SA"/>
        </a:p>
      </dgm:t>
    </dgm:pt>
    <dgm:pt modelId="{C597779C-A659-405D-9586-201B03D99084}">
      <dgm:prSet/>
      <dgm:spPr/>
      <dgm:t>
        <a:bodyPr/>
        <a:lstStyle/>
        <a:p>
          <a:pPr rtl="1"/>
          <a:r>
            <a:rPr lang="ar-SA" dirty="0" err="1" smtClean="0"/>
            <a:t>ماقبلها</a:t>
          </a:r>
          <a:r>
            <a:rPr lang="ar-SA" dirty="0" smtClean="0"/>
            <a:t> مكسور مهما كانت حركة الهمزة</a:t>
          </a:r>
          <a:endParaRPr lang="ar-SA" dirty="0"/>
        </a:p>
      </dgm:t>
    </dgm:pt>
    <dgm:pt modelId="{978F9CB5-F133-4728-B9C4-FAEC52F57507}" type="parTrans" cxnId="{512606AA-D609-4917-B7D4-56B1430DA36F}">
      <dgm:prSet/>
      <dgm:spPr/>
      <dgm:t>
        <a:bodyPr/>
        <a:lstStyle/>
        <a:p>
          <a:pPr rtl="1"/>
          <a:endParaRPr lang="ar-SA"/>
        </a:p>
      </dgm:t>
    </dgm:pt>
    <dgm:pt modelId="{49650733-83E7-4FE2-96BC-934BA13D21A7}" type="sibTrans" cxnId="{512606AA-D609-4917-B7D4-56B1430DA36F}">
      <dgm:prSet/>
      <dgm:spPr/>
      <dgm:t>
        <a:bodyPr/>
        <a:lstStyle/>
        <a:p>
          <a:pPr rtl="1"/>
          <a:endParaRPr lang="ar-SA"/>
        </a:p>
      </dgm:t>
    </dgm:pt>
    <dgm:pt modelId="{4ADB9AEC-39E5-4EF5-BB5D-D83EE0001F25}">
      <dgm:prSet/>
      <dgm:spPr/>
      <dgm:t>
        <a:bodyPr/>
        <a:lstStyle/>
        <a:p>
          <a:pPr rtl="1"/>
          <a:r>
            <a:rPr lang="ar-SA" dirty="0" err="1" smtClean="0"/>
            <a:t>ماقبلها</a:t>
          </a:r>
          <a:r>
            <a:rPr lang="ar-SA" dirty="0" smtClean="0"/>
            <a:t> ياء ساكنة مهما كانت حركة الهمزة</a:t>
          </a:r>
          <a:endParaRPr lang="ar-SA" dirty="0"/>
        </a:p>
      </dgm:t>
    </dgm:pt>
    <dgm:pt modelId="{7E966C62-B8D6-4F37-813C-A13B8E9F8F68}" type="parTrans" cxnId="{43658702-6057-43E4-BA85-D7F01B03BF95}">
      <dgm:prSet/>
      <dgm:spPr/>
      <dgm:t>
        <a:bodyPr/>
        <a:lstStyle/>
        <a:p>
          <a:pPr rtl="1"/>
          <a:endParaRPr lang="ar-SA"/>
        </a:p>
      </dgm:t>
    </dgm:pt>
    <dgm:pt modelId="{8373EA7E-F22B-43A6-8B64-4615B4458E10}" type="sibTrans" cxnId="{43658702-6057-43E4-BA85-D7F01B03BF95}">
      <dgm:prSet/>
      <dgm:spPr/>
      <dgm:t>
        <a:bodyPr/>
        <a:lstStyle/>
        <a:p>
          <a:pPr rtl="1"/>
          <a:endParaRPr lang="ar-SA"/>
        </a:p>
      </dgm:t>
    </dgm:pt>
    <dgm:pt modelId="{5F79D5FD-B81D-4E2A-BA44-28C33DF694C3}">
      <dgm:prSet/>
      <dgm:spPr/>
      <dgm:t>
        <a:bodyPr/>
        <a:lstStyle/>
        <a:p>
          <a:pPr rtl="1"/>
          <a:r>
            <a:rPr lang="ar-SA" dirty="0" smtClean="0"/>
            <a:t>مضمومة </a:t>
          </a:r>
          <a:r>
            <a:rPr lang="ar-SA" dirty="0" err="1" smtClean="0"/>
            <a:t>وماقبلها</a:t>
          </a:r>
          <a:r>
            <a:rPr lang="ar-SA" dirty="0" smtClean="0"/>
            <a:t> غير مكسور</a:t>
          </a:r>
          <a:endParaRPr lang="ar-SA" dirty="0"/>
        </a:p>
      </dgm:t>
    </dgm:pt>
    <dgm:pt modelId="{D9690A30-FF06-4754-B17C-3CFB2E6BD914}" type="parTrans" cxnId="{FD056470-2001-4827-975E-D622D1550445}">
      <dgm:prSet/>
      <dgm:spPr/>
      <dgm:t>
        <a:bodyPr/>
        <a:lstStyle/>
        <a:p>
          <a:pPr rtl="1"/>
          <a:endParaRPr lang="ar-SA"/>
        </a:p>
      </dgm:t>
    </dgm:pt>
    <dgm:pt modelId="{D3D2DDEA-813B-4932-B48C-096B9AA8B140}" type="sibTrans" cxnId="{FD056470-2001-4827-975E-D622D1550445}">
      <dgm:prSet/>
      <dgm:spPr/>
      <dgm:t>
        <a:bodyPr/>
        <a:lstStyle/>
        <a:p>
          <a:pPr rtl="1"/>
          <a:endParaRPr lang="ar-SA"/>
        </a:p>
      </dgm:t>
    </dgm:pt>
    <dgm:pt modelId="{F9370BB3-F80B-4932-9109-9FC12F92E7E3}">
      <dgm:prSet/>
      <dgm:spPr/>
      <dgm:t>
        <a:bodyPr/>
        <a:lstStyle/>
        <a:p>
          <a:pPr rtl="1"/>
          <a:r>
            <a:rPr lang="ar-SA" dirty="0" smtClean="0"/>
            <a:t>الحرف السابق لها مضموم والهمزة غير مكسورة</a:t>
          </a:r>
          <a:endParaRPr lang="ar-SA" dirty="0"/>
        </a:p>
      </dgm:t>
    </dgm:pt>
    <dgm:pt modelId="{D6575BA9-5AC6-4FED-9DEC-DA3EF528985F}" type="parTrans" cxnId="{BD6626D1-775A-4BDF-8D65-2D53BB1C9C29}">
      <dgm:prSet/>
      <dgm:spPr/>
      <dgm:t>
        <a:bodyPr/>
        <a:lstStyle/>
        <a:p>
          <a:pPr rtl="1"/>
          <a:endParaRPr lang="ar-SA"/>
        </a:p>
      </dgm:t>
    </dgm:pt>
    <dgm:pt modelId="{E5F6CC83-07BE-4A2D-BAE3-67F2D7E94550}" type="sibTrans" cxnId="{BD6626D1-775A-4BDF-8D65-2D53BB1C9C29}">
      <dgm:prSet/>
      <dgm:spPr/>
      <dgm:t>
        <a:bodyPr/>
        <a:lstStyle/>
        <a:p>
          <a:pPr rtl="1"/>
          <a:endParaRPr lang="ar-SA"/>
        </a:p>
      </dgm:t>
    </dgm:pt>
    <dgm:pt modelId="{3AB6BA28-8975-4FD6-B809-88163837A8B3}">
      <dgm:prSet/>
      <dgm:spPr/>
      <dgm:t>
        <a:bodyPr/>
        <a:lstStyle/>
        <a:p>
          <a:pPr rtl="1"/>
          <a:r>
            <a:rPr lang="ar-SA" dirty="0" smtClean="0"/>
            <a:t>مفتوحة </a:t>
          </a:r>
          <a:r>
            <a:rPr lang="ar-SA" dirty="0" err="1" smtClean="0"/>
            <a:t>وماقبلها</a:t>
          </a:r>
          <a:r>
            <a:rPr lang="ar-SA" dirty="0" smtClean="0"/>
            <a:t> مفتوح</a:t>
          </a:r>
          <a:endParaRPr lang="ar-SA" dirty="0"/>
        </a:p>
      </dgm:t>
    </dgm:pt>
    <dgm:pt modelId="{2FA2F5E2-BFE8-40D5-8ABF-A0DC5A2B3771}" type="parTrans" cxnId="{5FF261DD-151F-489F-B5A1-65CC092CCC1B}">
      <dgm:prSet/>
      <dgm:spPr/>
      <dgm:t>
        <a:bodyPr/>
        <a:lstStyle/>
        <a:p>
          <a:pPr rtl="1"/>
          <a:endParaRPr lang="ar-SA"/>
        </a:p>
      </dgm:t>
    </dgm:pt>
    <dgm:pt modelId="{317D2B55-1CBC-49C8-83DA-A420039C2B0F}" type="sibTrans" cxnId="{5FF261DD-151F-489F-B5A1-65CC092CCC1B}">
      <dgm:prSet/>
      <dgm:spPr/>
      <dgm:t>
        <a:bodyPr/>
        <a:lstStyle/>
        <a:p>
          <a:pPr rtl="1"/>
          <a:endParaRPr lang="ar-SA"/>
        </a:p>
      </dgm:t>
    </dgm:pt>
    <dgm:pt modelId="{3B684661-2F7A-4862-89BD-6078D1443018}">
      <dgm:prSet/>
      <dgm:spPr/>
      <dgm:t>
        <a:bodyPr/>
        <a:lstStyle/>
        <a:p>
          <a:pPr rtl="1"/>
          <a:r>
            <a:rPr lang="ar-SA" dirty="0" smtClean="0"/>
            <a:t>مفتوحة </a:t>
          </a:r>
          <a:r>
            <a:rPr lang="ar-SA" dirty="0" err="1" smtClean="0"/>
            <a:t>وماقبلها</a:t>
          </a:r>
          <a:r>
            <a:rPr lang="ar-SA" dirty="0" smtClean="0"/>
            <a:t> ساكن</a:t>
          </a:r>
          <a:endParaRPr lang="ar-SA" dirty="0"/>
        </a:p>
      </dgm:t>
    </dgm:pt>
    <dgm:pt modelId="{B3FCE074-BBD4-4B7B-B1FA-F56F091FDB53}" type="parTrans" cxnId="{0F61D4E4-E54B-46B3-A256-927D15938484}">
      <dgm:prSet/>
      <dgm:spPr/>
      <dgm:t>
        <a:bodyPr/>
        <a:lstStyle/>
        <a:p>
          <a:pPr rtl="1"/>
          <a:endParaRPr lang="ar-SA"/>
        </a:p>
      </dgm:t>
    </dgm:pt>
    <dgm:pt modelId="{A5B77AF1-9053-4BB1-9430-A955A0E64A35}" type="sibTrans" cxnId="{0F61D4E4-E54B-46B3-A256-927D15938484}">
      <dgm:prSet/>
      <dgm:spPr/>
      <dgm:t>
        <a:bodyPr/>
        <a:lstStyle/>
        <a:p>
          <a:pPr rtl="1"/>
          <a:endParaRPr lang="ar-SA"/>
        </a:p>
      </dgm:t>
    </dgm:pt>
    <dgm:pt modelId="{4492442D-8EF3-4276-A67D-C5A567E58429}">
      <dgm:prSet/>
      <dgm:spPr/>
      <dgm:t>
        <a:bodyPr/>
        <a:lstStyle/>
        <a:p>
          <a:pPr rtl="1"/>
          <a:r>
            <a:rPr lang="ar-SA" dirty="0" smtClean="0"/>
            <a:t>ساكنة </a:t>
          </a:r>
          <a:r>
            <a:rPr lang="ar-SA" dirty="0" err="1" smtClean="0"/>
            <a:t>وماقبلها</a:t>
          </a:r>
          <a:r>
            <a:rPr lang="ar-SA" dirty="0" smtClean="0"/>
            <a:t> مفتوح</a:t>
          </a:r>
          <a:endParaRPr lang="ar-SA" dirty="0"/>
        </a:p>
      </dgm:t>
    </dgm:pt>
    <dgm:pt modelId="{C22BF5FF-B36B-4775-A1F3-4363E41E07E7}" type="parTrans" cxnId="{3949EBE2-9123-4EBC-B1AB-90F9CA62B427}">
      <dgm:prSet/>
      <dgm:spPr/>
      <dgm:t>
        <a:bodyPr/>
        <a:lstStyle/>
        <a:p>
          <a:pPr rtl="1"/>
          <a:endParaRPr lang="ar-SA"/>
        </a:p>
      </dgm:t>
    </dgm:pt>
    <dgm:pt modelId="{91B330E5-8776-4E36-8671-82E52D67496F}" type="sibTrans" cxnId="{3949EBE2-9123-4EBC-B1AB-90F9CA62B427}">
      <dgm:prSet/>
      <dgm:spPr/>
      <dgm:t>
        <a:bodyPr/>
        <a:lstStyle/>
        <a:p>
          <a:pPr rtl="1"/>
          <a:endParaRPr lang="ar-SA"/>
        </a:p>
      </dgm:t>
    </dgm:pt>
    <dgm:pt modelId="{C75AC717-1688-4798-9942-708BF0CE5C13}">
      <dgm:prSet/>
      <dgm:spPr/>
      <dgm:t>
        <a:bodyPr/>
        <a:lstStyle/>
        <a:p>
          <a:pPr rtl="1"/>
          <a:r>
            <a:rPr lang="ar-SA" dirty="0" smtClean="0"/>
            <a:t>مفتوحة وسبقتها ألف ساكنة</a:t>
          </a:r>
          <a:endParaRPr lang="ar-SA" dirty="0"/>
        </a:p>
      </dgm:t>
    </dgm:pt>
    <dgm:pt modelId="{C2A1BB61-A273-412F-BE17-9ADD4F7DD166}" type="parTrans" cxnId="{6227E0C1-99E4-4AD8-8E64-C657227E8D5E}">
      <dgm:prSet/>
      <dgm:spPr/>
      <dgm:t>
        <a:bodyPr/>
        <a:lstStyle/>
        <a:p>
          <a:pPr rtl="1"/>
          <a:endParaRPr lang="ar-SA"/>
        </a:p>
      </dgm:t>
    </dgm:pt>
    <dgm:pt modelId="{BDBDDB57-04D0-4E55-ABC0-FA0173660E1E}" type="sibTrans" cxnId="{6227E0C1-99E4-4AD8-8E64-C657227E8D5E}">
      <dgm:prSet/>
      <dgm:spPr/>
      <dgm:t>
        <a:bodyPr/>
        <a:lstStyle/>
        <a:p>
          <a:pPr rtl="1"/>
          <a:endParaRPr lang="ar-SA"/>
        </a:p>
      </dgm:t>
    </dgm:pt>
    <dgm:pt modelId="{C2B28279-F1DE-42E3-A4C5-3C02DDDA8A16}">
      <dgm:prSet/>
      <dgm:spPr/>
      <dgm:t>
        <a:bodyPr/>
        <a:lstStyle/>
        <a:p>
          <a:pPr rtl="1"/>
          <a:r>
            <a:rPr lang="ar-SA" dirty="0" smtClean="0"/>
            <a:t>مفتوحة أو مضمومة وسبقتها واو ساكنة</a:t>
          </a:r>
          <a:endParaRPr lang="ar-SA" dirty="0"/>
        </a:p>
      </dgm:t>
    </dgm:pt>
    <dgm:pt modelId="{770E108B-CE5E-446B-930A-3476F345146C}" type="parTrans" cxnId="{75305BF8-A590-4C5F-905B-C6324960DFC4}">
      <dgm:prSet/>
      <dgm:spPr/>
      <dgm:t>
        <a:bodyPr/>
        <a:lstStyle/>
        <a:p>
          <a:pPr rtl="1"/>
          <a:endParaRPr lang="ar-SA"/>
        </a:p>
      </dgm:t>
    </dgm:pt>
    <dgm:pt modelId="{9F078B88-2B46-47F0-A38D-8B0E250545CD}" type="sibTrans" cxnId="{75305BF8-A590-4C5F-905B-C6324960DFC4}">
      <dgm:prSet/>
      <dgm:spPr/>
      <dgm:t>
        <a:bodyPr/>
        <a:lstStyle/>
        <a:p>
          <a:pPr rtl="1"/>
          <a:endParaRPr lang="ar-SA"/>
        </a:p>
      </dgm:t>
    </dgm:pt>
    <dgm:pt modelId="{65490D96-3B4F-42F8-8CC1-A5CCCE5A6A39}">
      <dgm:prSet/>
      <dgm:spPr/>
      <dgm:t>
        <a:bodyPr/>
        <a:lstStyle/>
        <a:p>
          <a:pPr rtl="1"/>
          <a:r>
            <a:rPr lang="ar-SA" dirty="0" smtClean="0"/>
            <a:t>فائز</a:t>
          </a:r>
        </a:p>
        <a:p>
          <a:pPr rtl="1"/>
          <a:r>
            <a:rPr lang="ar-SA" dirty="0" smtClean="0"/>
            <a:t>ملائم</a:t>
          </a:r>
        </a:p>
        <a:p>
          <a:pPr rtl="1"/>
          <a:r>
            <a:rPr lang="ar-SA" dirty="0" smtClean="0"/>
            <a:t>بائس</a:t>
          </a:r>
        </a:p>
        <a:p>
          <a:pPr rtl="1"/>
          <a:r>
            <a:rPr lang="ar-SA" dirty="0" smtClean="0"/>
            <a:t>متشائم</a:t>
          </a:r>
        </a:p>
      </dgm:t>
    </dgm:pt>
    <dgm:pt modelId="{35A66A77-6204-4B4C-A998-79B8DF1B3619}" type="parTrans" cxnId="{57FE93E5-AE54-44F0-9CFA-A876A64FCBEA}">
      <dgm:prSet/>
      <dgm:spPr/>
      <dgm:t>
        <a:bodyPr/>
        <a:lstStyle/>
        <a:p>
          <a:pPr rtl="1"/>
          <a:endParaRPr lang="ar-SA"/>
        </a:p>
      </dgm:t>
    </dgm:pt>
    <dgm:pt modelId="{C7F3BFD6-BB98-4ED4-B219-1FEB5B6B61B5}" type="sibTrans" cxnId="{57FE93E5-AE54-44F0-9CFA-A876A64FCBEA}">
      <dgm:prSet/>
      <dgm:spPr/>
      <dgm:t>
        <a:bodyPr/>
        <a:lstStyle/>
        <a:p>
          <a:pPr rtl="1"/>
          <a:endParaRPr lang="ar-SA"/>
        </a:p>
      </dgm:t>
    </dgm:pt>
    <dgm:pt modelId="{99803371-CDBC-4D50-92D7-95F8A1CD2D0E}">
      <dgm:prSet/>
      <dgm:spPr/>
      <dgm:t>
        <a:bodyPr/>
        <a:lstStyle/>
        <a:p>
          <a:pPr rtl="1"/>
          <a:r>
            <a:rPr lang="ar-SA" dirty="0" smtClean="0"/>
            <a:t>ذئب</a:t>
          </a:r>
        </a:p>
        <a:p>
          <a:pPr rtl="1"/>
          <a:r>
            <a:rPr lang="ar-SA" dirty="0" smtClean="0"/>
            <a:t>رئة</a:t>
          </a:r>
        </a:p>
        <a:p>
          <a:pPr rtl="1"/>
          <a:r>
            <a:rPr lang="ar-SA" dirty="0" err="1" smtClean="0"/>
            <a:t>بئس</a:t>
          </a:r>
          <a:endParaRPr lang="ar-SA" dirty="0" smtClean="0"/>
        </a:p>
        <a:p>
          <a:pPr rtl="1"/>
          <a:r>
            <a:rPr lang="ar-SA" dirty="0" smtClean="0"/>
            <a:t>مئة</a:t>
          </a:r>
          <a:endParaRPr lang="ar-SA" dirty="0"/>
        </a:p>
      </dgm:t>
    </dgm:pt>
    <dgm:pt modelId="{F674A8CA-AEC1-4E87-B7DE-4AF6958F3A2A}" type="parTrans" cxnId="{396EC6A1-9D11-49A9-B692-DF76C17AEC32}">
      <dgm:prSet/>
      <dgm:spPr/>
      <dgm:t>
        <a:bodyPr/>
        <a:lstStyle/>
        <a:p>
          <a:pPr rtl="1"/>
          <a:endParaRPr lang="ar-SA"/>
        </a:p>
      </dgm:t>
    </dgm:pt>
    <dgm:pt modelId="{DF2259DA-5D1B-4001-8236-1D26363D4A8F}" type="sibTrans" cxnId="{396EC6A1-9D11-49A9-B692-DF76C17AEC32}">
      <dgm:prSet/>
      <dgm:spPr/>
      <dgm:t>
        <a:bodyPr/>
        <a:lstStyle/>
        <a:p>
          <a:pPr rtl="1"/>
          <a:endParaRPr lang="ar-SA"/>
        </a:p>
      </dgm:t>
    </dgm:pt>
    <dgm:pt modelId="{32715615-6FC8-45F0-B634-E6DE89DBF904}">
      <dgm:prSet/>
      <dgm:spPr/>
      <dgm:t>
        <a:bodyPr/>
        <a:lstStyle/>
        <a:p>
          <a:pPr rtl="1"/>
          <a:r>
            <a:rPr lang="ar-SA" dirty="0" smtClean="0"/>
            <a:t>جريئة</a:t>
          </a:r>
        </a:p>
        <a:p>
          <a:pPr rtl="1"/>
          <a:r>
            <a:rPr lang="ar-SA" dirty="0" smtClean="0"/>
            <a:t>بيئة</a:t>
          </a:r>
        </a:p>
        <a:p>
          <a:pPr rtl="1"/>
          <a:r>
            <a:rPr lang="ar-SA" dirty="0" smtClean="0"/>
            <a:t>مضيئات</a:t>
          </a:r>
        </a:p>
        <a:p>
          <a:pPr rtl="1"/>
          <a:r>
            <a:rPr lang="ar-SA" dirty="0" smtClean="0"/>
            <a:t>هيئات</a:t>
          </a:r>
          <a:endParaRPr lang="ar-SA" dirty="0"/>
        </a:p>
      </dgm:t>
    </dgm:pt>
    <dgm:pt modelId="{6EC6F57C-D5E1-4C57-B52D-CA2F9F688D53}" type="parTrans" cxnId="{9F59E5EE-FB2C-44A7-87F8-CC793F6946D8}">
      <dgm:prSet/>
      <dgm:spPr/>
      <dgm:t>
        <a:bodyPr/>
        <a:lstStyle/>
        <a:p>
          <a:pPr rtl="1"/>
          <a:endParaRPr lang="ar-SA"/>
        </a:p>
      </dgm:t>
    </dgm:pt>
    <dgm:pt modelId="{8666FE85-A19B-45BE-8AC1-AB3E65B102FA}" type="sibTrans" cxnId="{9F59E5EE-FB2C-44A7-87F8-CC793F6946D8}">
      <dgm:prSet/>
      <dgm:spPr/>
      <dgm:t>
        <a:bodyPr/>
        <a:lstStyle/>
        <a:p>
          <a:pPr rtl="1"/>
          <a:endParaRPr lang="ar-SA"/>
        </a:p>
      </dgm:t>
    </dgm:pt>
    <dgm:pt modelId="{B81C3BC4-7AF8-483D-A8D9-17909350977D}">
      <dgm:prSet/>
      <dgm:spPr/>
      <dgm:t>
        <a:bodyPr/>
        <a:lstStyle/>
        <a:p>
          <a:pPr rtl="1"/>
          <a:r>
            <a:rPr lang="ar-SA" dirty="0" smtClean="0"/>
            <a:t>لؤم</a:t>
          </a:r>
        </a:p>
        <a:p>
          <a:pPr rtl="1"/>
          <a:r>
            <a:rPr lang="ar-SA" dirty="0" err="1" smtClean="0"/>
            <a:t>مسؤول</a:t>
          </a:r>
          <a:endParaRPr lang="ar-SA" dirty="0" smtClean="0"/>
        </a:p>
        <a:p>
          <a:pPr rtl="1"/>
          <a:r>
            <a:rPr lang="ar-SA" dirty="0" err="1" smtClean="0"/>
            <a:t>مشؤوم</a:t>
          </a:r>
          <a:endParaRPr lang="ar-SA" dirty="0" smtClean="0"/>
        </a:p>
        <a:p>
          <a:pPr rtl="1"/>
          <a:r>
            <a:rPr lang="ar-SA" dirty="0" err="1" smtClean="0"/>
            <a:t>دؤوب</a:t>
          </a:r>
          <a:endParaRPr lang="ar-SA" dirty="0"/>
        </a:p>
      </dgm:t>
    </dgm:pt>
    <dgm:pt modelId="{1F8194F3-665A-477F-9D6D-AFA8492B3AFD}" type="parTrans" cxnId="{B28AD97C-A85A-4EF8-882B-682A966EAE15}">
      <dgm:prSet/>
      <dgm:spPr/>
      <dgm:t>
        <a:bodyPr/>
        <a:lstStyle/>
        <a:p>
          <a:pPr rtl="1"/>
          <a:endParaRPr lang="ar-SA"/>
        </a:p>
      </dgm:t>
    </dgm:pt>
    <dgm:pt modelId="{A564B28C-0DA1-4259-BC23-B2815D90B38D}" type="sibTrans" cxnId="{B28AD97C-A85A-4EF8-882B-682A966EAE15}">
      <dgm:prSet/>
      <dgm:spPr/>
      <dgm:t>
        <a:bodyPr/>
        <a:lstStyle/>
        <a:p>
          <a:pPr rtl="1"/>
          <a:endParaRPr lang="ar-SA"/>
        </a:p>
      </dgm:t>
    </dgm:pt>
    <dgm:pt modelId="{786D56E4-5C00-423C-8F90-E7590FC6D9AF}">
      <dgm:prSet/>
      <dgm:spPr/>
      <dgm:t>
        <a:bodyPr/>
        <a:lstStyle/>
        <a:p>
          <a:pPr rtl="1"/>
          <a:r>
            <a:rPr lang="ar-SA" dirty="0" err="1" smtClean="0"/>
            <a:t>لؤي</a:t>
          </a:r>
          <a:endParaRPr lang="ar-SA" dirty="0" smtClean="0"/>
        </a:p>
        <a:p>
          <a:pPr rtl="1"/>
          <a:r>
            <a:rPr lang="ar-SA" dirty="0" smtClean="0"/>
            <a:t>مؤلف</a:t>
          </a:r>
        </a:p>
        <a:p>
          <a:pPr rtl="1"/>
          <a:r>
            <a:rPr lang="ar-SA" dirty="0" smtClean="0"/>
            <a:t>مؤنس</a:t>
          </a:r>
        </a:p>
        <a:p>
          <a:pPr rtl="1"/>
          <a:r>
            <a:rPr lang="ar-SA" dirty="0" smtClean="0"/>
            <a:t>مؤمن</a:t>
          </a:r>
          <a:endParaRPr lang="ar-SA" dirty="0"/>
        </a:p>
      </dgm:t>
    </dgm:pt>
    <dgm:pt modelId="{2008B1DE-1947-4076-9692-E895F4226B01}" type="parTrans" cxnId="{D82DBE2D-07CE-4EA9-B101-A36255DF40DD}">
      <dgm:prSet/>
      <dgm:spPr/>
      <dgm:t>
        <a:bodyPr/>
        <a:lstStyle/>
        <a:p>
          <a:pPr rtl="1"/>
          <a:endParaRPr lang="ar-SA"/>
        </a:p>
      </dgm:t>
    </dgm:pt>
    <dgm:pt modelId="{6823768D-2E0E-4E30-A75C-8974AC36EFC4}" type="sibTrans" cxnId="{D82DBE2D-07CE-4EA9-B101-A36255DF40DD}">
      <dgm:prSet/>
      <dgm:spPr/>
      <dgm:t>
        <a:bodyPr/>
        <a:lstStyle/>
        <a:p>
          <a:pPr rtl="1"/>
          <a:endParaRPr lang="ar-SA"/>
        </a:p>
      </dgm:t>
    </dgm:pt>
    <dgm:pt modelId="{F7A28B8E-F6EE-44C8-8DA1-C359F8A61E43}">
      <dgm:prSet/>
      <dgm:spPr/>
      <dgm:t>
        <a:bodyPr/>
        <a:lstStyle/>
        <a:p>
          <a:pPr rtl="1"/>
          <a:r>
            <a:rPr lang="ar-SA" dirty="0" smtClean="0"/>
            <a:t>سأل</a:t>
          </a:r>
        </a:p>
        <a:p>
          <a:pPr rtl="1"/>
          <a:r>
            <a:rPr lang="ar-SA" dirty="0" smtClean="0"/>
            <a:t>دأب</a:t>
          </a:r>
        </a:p>
        <a:p>
          <a:pPr rtl="1"/>
          <a:r>
            <a:rPr lang="ar-SA" dirty="0" smtClean="0"/>
            <a:t>متأثر</a:t>
          </a:r>
        </a:p>
        <a:p>
          <a:pPr rtl="1"/>
          <a:r>
            <a:rPr lang="ar-SA" dirty="0" smtClean="0"/>
            <a:t>متأقلم</a:t>
          </a:r>
          <a:endParaRPr lang="ar-SA" dirty="0"/>
        </a:p>
      </dgm:t>
    </dgm:pt>
    <dgm:pt modelId="{0DF56BB6-1AAD-4BEB-8E6F-2651DE6CF835}" type="parTrans" cxnId="{F141ED9F-C21C-4F4B-9C85-EBACC57A018C}">
      <dgm:prSet/>
      <dgm:spPr/>
      <dgm:t>
        <a:bodyPr/>
        <a:lstStyle/>
        <a:p>
          <a:pPr rtl="1"/>
          <a:endParaRPr lang="ar-SA"/>
        </a:p>
      </dgm:t>
    </dgm:pt>
    <dgm:pt modelId="{64B08409-0B92-4F7E-99C9-204FC9A24087}" type="sibTrans" cxnId="{F141ED9F-C21C-4F4B-9C85-EBACC57A018C}">
      <dgm:prSet/>
      <dgm:spPr/>
      <dgm:t>
        <a:bodyPr/>
        <a:lstStyle/>
        <a:p>
          <a:pPr rtl="1"/>
          <a:endParaRPr lang="ar-SA"/>
        </a:p>
      </dgm:t>
    </dgm:pt>
    <dgm:pt modelId="{FCB11377-9B72-4035-8DAA-EA0544AC6578}">
      <dgm:prSet/>
      <dgm:spPr/>
      <dgm:t>
        <a:bodyPr/>
        <a:lstStyle/>
        <a:p>
          <a:pPr rtl="1"/>
          <a:r>
            <a:rPr lang="ar-SA" dirty="0" smtClean="0"/>
            <a:t>مسألة</a:t>
          </a:r>
        </a:p>
        <a:p>
          <a:pPr rtl="1"/>
          <a:r>
            <a:rPr lang="ar-SA" dirty="0" err="1" smtClean="0"/>
            <a:t>مرأة</a:t>
          </a:r>
          <a:endParaRPr lang="ar-SA" dirty="0" smtClean="0"/>
        </a:p>
        <a:p>
          <a:pPr rtl="1"/>
          <a:r>
            <a:rPr lang="ar-SA" dirty="0" smtClean="0"/>
            <a:t>منأى</a:t>
          </a:r>
        </a:p>
        <a:p>
          <a:pPr rtl="1"/>
          <a:r>
            <a:rPr lang="ar-SA" dirty="0" smtClean="0"/>
            <a:t>جرأة</a:t>
          </a:r>
          <a:endParaRPr lang="ar-SA" dirty="0"/>
        </a:p>
      </dgm:t>
    </dgm:pt>
    <dgm:pt modelId="{96F79ECA-85E4-4012-B826-93BFCF6EBD8E}" type="parTrans" cxnId="{F665DA12-2599-4E2F-B982-43749BC5515D}">
      <dgm:prSet/>
      <dgm:spPr/>
      <dgm:t>
        <a:bodyPr/>
        <a:lstStyle/>
        <a:p>
          <a:pPr rtl="1"/>
          <a:endParaRPr lang="ar-SA"/>
        </a:p>
      </dgm:t>
    </dgm:pt>
    <dgm:pt modelId="{0B62FDC5-1424-4583-A729-523E5586B4AC}" type="sibTrans" cxnId="{F665DA12-2599-4E2F-B982-43749BC5515D}">
      <dgm:prSet/>
      <dgm:spPr/>
      <dgm:t>
        <a:bodyPr/>
        <a:lstStyle/>
        <a:p>
          <a:pPr rtl="1"/>
          <a:endParaRPr lang="ar-SA"/>
        </a:p>
      </dgm:t>
    </dgm:pt>
    <dgm:pt modelId="{822B9851-D3A3-4194-951A-90C789C9481A}">
      <dgm:prSet/>
      <dgm:spPr/>
      <dgm:t>
        <a:bodyPr/>
        <a:lstStyle/>
        <a:p>
          <a:pPr rtl="1"/>
          <a:r>
            <a:rPr lang="ar-SA" dirty="0" smtClean="0"/>
            <a:t>رأس</a:t>
          </a:r>
        </a:p>
        <a:p>
          <a:pPr rtl="1"/>
          <a:r>
            <a:rPr lang="ar-SA" dirty="0" smtClean="0"/>
            <a:t>رأي</a:t>
          </a:r>
        </a:p>
        <a:p>
          <a:pPr rtl="1"/>
          <a:r>
            <a:rPr lang="ar-SA" dirty="0" smtClean="0"/>
            <a:t>يأثم</a:t>
          </a:r>
        </a:p>
        <a:p>
          <a:pPr rtl="1"/>
          <a:r>
            <a:rPr lang="ar-SA" dirty="0" smtClean="0"/>
            <a:t>ثأر</a:t>
          </a:r>
          <a:endParaRPr lang="ar-SA" dirty="0"/>
        </a:p>
      </dgm:t>
    </dgm:pt>
    <dgm:pt modelId="{60B54735-A7AD-4413-B33B-813D4B335219}" type="parTrans" cxnId="{AF0F386B-CF34-432F-BCB1-9453EDD152FA}">
      <dgm:prSet/>
      <dgm:spPr/>
      <dgm:t>
        <a:bodyPr/>
        <a:lstStyle/>
        <a:p>
          <a:pPr rtl="1"/>
          <a:endParaRPr lang="ar-SA"/>
        </a:p>
      </dgm:t>
    </dgm:pt>
    <dgm:pt modelId="{17A6FCB7-7C35-4146-8BB6-A10364376C78}" type="sibTrans" cxnId="{AF0F386B-CF34-432F-BCB1-9453EDD152FA}">
      <dgm:prSet/>
      <dgm:spPr/>
      <dgm:t>
        <a:bodyPr/>
        <a:lstStyle/>
        <a:p>
          <a:pPr rtl="1"/>
          <a:endParaRPr lang="ar-SA"/>
        </a:p>
      </dgm:t>
    </dgm:pt>
    <dgm:pt modelId="{3FE15B07-EAB3-4D2C-AFAA-70445414A102}">
      <dgm:prSet/>
      <dgm:spPr/>
      <dgm:t>
        <a:bodyPr/>
        <a:lstStyle/>
        <a:p>
          <a:pPr rtl="1"/>
          <a:r>
            <a:rPr lang="ar-SA" dirty="0" smtClean="0"/>
            <a:t>قراءة</a:t>
          </a:r>
        </a:p>
        <a:p>
          <a:pPr rtl="1"/>
          <a:r>
            <a:rPr lang="ar-SA" dirty="0" smtClean="0"/>
            <a:t>عباءة</a:t>
          </a:r>
        </a:p>
        <a:p>
          <a:pPr rtl="1"/>
          <a:r>
            <a:rPr lang="ar-SA" dirty="0" smtClean="0"/>
            <a:t>بناءان</a:t>
          </a:r>
        </a:p>
        <a:p>
          <a:pPr rtl="1"/>
          <a:r>
            <a:rPr lang="ar-SA" dirty="0" smtClean="0"/>
            <a:t>تراءى</a:t>
          </a:r>
          <a:endParaRPr lang="ar-SA" dirty="0"/>
        </a:p>
      </dgm:t>
    </dgm:pt>
    <dgm:pt modelId="{7D463C97-4938-4083-A812-7697FE78D4B3}" type="parTrans" cxnId="{35496C4B-16FF-4D79-8D16-DEEDF4CC17B9}">
      <dgm:prSet/>
      <dgm:spPr/>
      <dgm:t>
        <a:bodyPr/>
        <a:lstStyle/>
        <a:p>
          <a:pPr rtl="1"/>
          <a:endParaRPr lang="ar-SA"/>
        </a:p>
      </dgm:t>
    </dgm:pt>
    <dgm:pt modelId="{F0253077-8916-4A60-B409-866F566B10E4}" type="sibTrans" cxnId="{35496C4B-16FF-4D79-8D16-DEEDF4CC17B9}">
      <dgm:prSet/>
      <dgm:spPr/>
      <dgm:t>
        <a:bodyPr/>
        <a:lstStyle/>
        <a:p>
          <a:pPr rtl="1"/>
          <a:endParaRPr lang="ar-SA"/>
        </a:p>
      </dgm:t>
    </dgm:pt>
    <dgm:pt modelId="{57F12571-44AD-43D3-9251-BFD2C3007B6F}">
      <dgm:prSet/>
      <dgm:spPr/>
      <dgm:t>
        <a:bodyPr/>
        <a:lstStyle/>
        <a:p>
          <a:pPr rtl="1"/>
          <a:r>
            <a:rPr lang="ar-SA" dirty="0" smtClean="0"/>
            <a:t>مروءة</a:t>
          </a:r>
        </a:p>
        <a:p>
          <a:pPr rtl="1"/>
          <a:r>
            <a:rPr lang="ar-SA" dirty="0" smtClean="0"/>
            <a:t>نبوءة</a:t>
          </a:r>
        </a:p>
        <a:p>
          <a:pPr rtl="1"/>
          <a:r>
            <a:rPr lang="ar-SA" dirty="0" smtClean="0"/>
            <a:t>ضوءه</a:t>
          </a:r>
        </a:p>
        <a:p>
          <a:pPr rtl="1"/>
          <a:r>
            <a:rPr lang="ar-SA" dirty="0" smtClean="0"/>
            <a:t>توءم</a:t>
          </a:r>
          <a:endParaRPr lang="ar-SA" dirty="0"/>
        </a:p>
      </dgm:t>
    </dgm:pt>
    <dgm:pt modelId="{C421FAA3-0EDA-4E80-80A1-0773B9EC8008}" type="parTrans" cxnId="{2FC1C036-A03B-44CA-A48A-DCFEE98CC39F}">
      <dgm:prSet/>
      <dgm:spPr/>
      <dgm:t>
        <a:bodyPr/>
        <a:lstStyle/>
        <a:p>
          <a:pPr rtl="1"/>
          <a:endParaRPr lang="ar-SA"/>
        </a:p>
      </dgm:t>
    </dgm:pt>
    <dgm:pt modelId="{62A6740F-DCB4-44EB-A027-BD7AB4784EFA}" type="sibTrans" cxnId="{2FC1C036-A03B-44CA-A48A-DCFEE98CC39F}">
      <dgm:prSet/>
      <dgm:spPr/>
      <dgm:t>
        <a:bodyPr/>
        <a:lstStyle/>
        <a:p>
          <a:pPr rtl="1"/>
          <a:endParaRPr lang="ar-SA"/>
        </a:p>
      </dgm:t>
    </dgm:pt>
    <dgm:pt modelId="{55E317DE-4B9C-41A2-BD2E-FFAE372E1FC1}" type="pres">
      <dgm:prSet presAssocID="{F73FB4C8-BF81-466E-A07E-ED942947AA7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C8DD41A6-2B6A-432A-A451-A9CC9F274B1A}" type="pres">
      <dgm:prSet presAssocID="{CBE9390F-5E79-464C-B9FA-5297D3A1F67F}" presName="vertOne" presStyleCnt="0"/>
      <dgm:spPr/>
    </dgm:pt>
    <dgm:pt modelId="{6D7C0933-B30B-4634-9A97-2035C1AB9D5C}" type="pres">
      <dgm:prSet presAssocID="{CBE9390F-5E79-464C-B9FA-5297D3A1F67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373C955-5F4E-442E-8D5E-E5DE524326D2}" type="pres">
      <dgm:prSet presAssocID="{CBE9390F-5E79-464C-B9FA-5297D3A1F67F}" presName="parTransOne" presStyleCnt="0"/>
      <dgm:spPr/>
    </dgm:pt>
    <dgm:pt modelId="{9FDD24E9-2596-4E48-9679-BECD5F95B207}" type="pres">
      <dgm:prSet presAssocID="{CBE9390F-5E79-464C-B9FA-5297D3A1F67F}" presName="horzOne" presStyleCnt="0"/>
      <dgm:spPr/>
    </dgm:pt>
    <dgm:pt modelId="{4BC723FC-B1E5-4FE0-9CD6-4EA7D3759629}" type="pres">
      <dgm:prSet presAssocID="{5999B150-0711-4FF9-96D3-84F0080FEC4C}" presName="vertTwo" presStyleCnt="0"/>
      <dgm:spPr/>
    </dgm:pt>
    <dgm:pt modelId="{E7A30AAC-037C-47F5-A6F1-82699E07F32C}" type="pres">
      <dgm:prSet presAssocID="{5999B150-0711-4FF9-96D3-84F0080FEC4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F545371-6006-4517-A1B6-6BC415BBADCC}" type="pres">
      <dgm:prSet presAssocID="{5999B150-0711-4FF9-96D3-84F0080FEC4C}" presName="parTransTwo" presStyleCnt="0"/>
      <dgm:spPr/>
    </dgm:pt>
    <dgm:pt modelId="{7C037EDF-B909-4F49-9EAB-0C9F82ADE804}" type="pres">
      <dgm:prSet presAssocID="{5999B150-0711-4FF9-96D3-84F0080FEC4C}" presName="horzTwo" presStyleCnt="0"/>
      <dgm:spPr/>
    </dgm:pt>
    <dgm:pt modelId="{DB9C167F-FB9E-4F79-870E-3C5877DE4B06}" type="pres">
      <dgm:prSet presAssocID="{C2B28279-F1DE-42E3-A4C5-3C02DDDA8A16}" presName="vertThree" presStyleCnt="0"/>
      <dgm:spPr/>
    </dgm:pt>
    <dgm:pt modelId="{C258E96F-C525-44DB-822F-A025933FDC5B}" type="pres">
      <dgm:prSet presAssocID="{C2B28279-F1DE-42E3-A4C5-3C02DDDA8A16}" presName="txThree" presStyleLbl="node3" presStyleIdx="0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0DC232A-ED80-4D2A-9055-4BFEB09F6C16}" type="pres">
      <dgm:prSet presAssocID="{C2B28279-F1DE-42E3-A4C5-3C02DDDA8A16}" presName="parTransThree" presStyleCnt="0"/>
      <dgm:spPr/>
    </dgm:pt>
    <dgm:pt modelId="{B721EE47-EA88-4D6C-B306-10C5F9D3B19C}" type="pres">
      <dgm:prSet presAssocID="{C2B28279-F1DE-42E3-A4C5-3C02DDDA8A16}" presName="horzThree" presStyleCnt="0"/>
      <dgm:spPr/>
    </dgm:pt>
    <dgm:pt modelId="{BA82D63F-16AF-4375-BB05-7D79EA3D4D93}" type="pres">
      <dgm:prSet presAssocID="{57F12571-44AD-43D3-9251-BFD2C3007B6F}" presName="vertFour" presStyleCnt="0">
        <dgm:presLayoutVars>
          <dgm:chPref val="3"/>
        </dgm:presLayoutVars>
      </dgm:prSet>
      <dgm:spPr/>
    </dgm:pt>
    <dgm:pt modelId="{3608782F-B889-42DD-A5B0-D4112DAC30F3}" type="pres">
      <dgm:prSet presAssocID="{57F12571-44AD-43D3-9251-BFD2C3007B6F}" presName="txFour" presStyleLbl="node4" presStyleIdx="0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68776DD-26B0-46BC-A804-25295B2D6A81}" type="pres">
      <dgm:prSet presAssocID="{57F12571-44AD-43D3-9251-BFD2C3007B6F}" presName="horzFour" presStyleCnt="0"/>
      <dgm:spPr/>
    </dgm:pt>
    <dgm:pt modelId="{76DBE494-EEAB-4F3E-8486-F73D116F18EB}" type="pres">
      <dgm:prSet presAssocID="{9F078B88-2B46-47F0-A38D-8B0E250545CD}" presName="sibSpaceThree" presStyleCnt="0"/>
      <dgm:spPr/>
    </dgm:pt>
    <dgm:pt modelId="{9624ECEE-5C42-45A1-9E2C-D4CDA4F6177E}" type="pres">
      <dgm:prSet presAssocID="{C75AC717-1688-4798-9942-708BF0CE5C13}" presName="vertThree" presStyleCnt="0"/>
      <dgm:spPr/>
    </dgm:pt>
    <dgm:pt modelId="{74B6D053-5009-4377-B1A8-63645B4CE78E}" type="pres">
      <dgm:prSet presAssocID="{C75AC717-1688-4798-9942-708BF0CE5C13}" presName="txThree" presStyleLbl="node3" presStyleIdx="1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6220A58-51FB-4246-8D89-0BFE088830D2}" type="pres">
      <dgm:prSet presAssocID="{C75AC717-1688-4798-9942-708BF0CE5C13}" presName="parTransThree" presStyleCnt="0"/>
      <dgm:spPr/>
    </dgm:pt>
    <dgm:pt modelId="{D4A6F18A-649D-4DAC-9637-F5CD2A404B33}" type="pres">
      <dgm:prSet presAssocID="{C75AC717-1688-4798-9942-708BF0CE5C13}" presName="horzThree" presStyleCnt="0"/>
      <dgm:spPr/>
    </dgm:pt>
    <dgm:pt modelId="{3D42CE28-2B97-42CA-8A84-FF17F49EB11F}" type="pres">
      <dgm:prSet presAssocID="{3FE15B07-EAB3-4D2C-AFAA-70445414A102}" presName="vertFour" presStyleCnt="0">
        <dgm:presLayoutVars>
          <dgm:chPref val="3"/>
        </dgm:presLayoutVars>
      </dgm:prSet>
      <dgm:spPr/>
    </dgm:pt>
    <dgm:pt modelId="{DE1ECDE1-E9E1-4F4A-83AA-576DBBB3C95F}" type="pres">
      <dgm:prSet presAssocID="{3FE15B07-EAB3-4D2C-AFAA-70445414A102}" presName="txFour" presStyleLbl="node4" presStyleIdx="1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4BADDC0-7783-470A-926A-5E3F6240C3B4}" type="pres">
      <dgm:prSet presAssocID="{3FE15B07-EAB3-4D2C-AFAA-70445414A102}" presName="horzFour" presStyleCnt="0"/>
      <dgm:spPr/>
    </dgm:pt>
    <dgm:pt modelId="{1171BD18-E919-491B-B826-427FFDD7EE6B}" type="pres">
      <dgm:prSet presAssocID="{C2651ACA-D9C7-4244-A079-D3F9C6270437}" presName="sibSpaceTwo" presStyleCnt="0"/>
      <dgm:spPr/>
    </dgm:pt>
    <dgm:pt modelId="{82287FDE-BF8C-40EB-9800-17D6D0239D9A}" type="pres">
      <dgm:prSet presAssocID="{11180732-F9D5-4BB5-9D43-D5DAD184DA52}" presName="vertTwo" presStyleCnt="0"/>
      <dgm:spPr/>
    </dgm:pt>
    <dgm:pt modelId="{1A7F442F-80C8-4353-9AAE-7EF77C58E211}" type="pres">
      <dgm:prSet presAssocID="{11180732-F9D5-4BB5-9D43-D5DAD184DA52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0D7355F-20A0-4ACC-8EBC-56CDDBCFC92E}" type="pres">
      <dgm:prSet presAssocID="{11180732-F9D5-4BB5-9D43-D5DAD184DA52}" presName="parTransTwo" presStyleCnt="0"/>
      <dgm:spPr/>
    </dgm:pt>
    <dgm:pt modelId="{CD402C67-E20D-4C06-831F-90B38F3718FF}" type="pres">
      <dgm:prSet presAssocID="{11180732-F9D5-4BB5-9D43-D5DAD184DA52}" presName="horzTwo" presStyleCnt="0"/>
      <dgm:spPr/>
    </dgm:pt>
    <dgm:pt modelId="{EB3577D6-4960-42A9-B7DF-515155144018}" type="pres">
      <dgm:prSet presAssocID="{4492442D-8EF3-4276-A67D-C5A567E58429}" presName="vertThree" presStyleCnt="0"/>
      <dgm:spPr/>
    </dgm:pt>
    <dgm:pt modelId="{578B22C8-E843-43F8-8CFF-F6CC1013D4D0}" type="pres">
      <dgm:prSet presAssocID="{4492442D-8EF3-4276-A67D-C5A567E58429}" presName="txThree" presStyleLbl="node3" presStyleIdx="2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E6F08D4-209E-4DA6-9BC0-3656D7AFB25F}" type="pres">
      <dgm:prSet presAssocID="{4492442D-8EF3-4276-A67D-C5A567E58429}" presName="parTransThree" presStyleCnt="0"/>
      <dgm:spPr/>
    </dgm:pt>
    <dgm:pt modelId="{FD3451B1-9C5B-49DD-A798-0DF785311F29}" type="pres">
      <dgm:prSet presAssocID="{4492442D-8EF3-4276-A67D-C5A567E58429}" presName="horzThree" presStyleCnt="0"/>
      <dgm:spPr/>
    </dgm:pt>
    <dgm:pt modelId="{5E0CBFA8-BF28-4251-B890-AC5E0535BBE5}" type="pres">
      <dgm:prSet presAssocID="{822B9851-D3A3-4194-951A-90C789C9481A}" presName="vertFour" presStyleCnt="0">
        <dgm:presLayoutVars>
          <dgm:chPref val="3"/>
        </dgm:presLayoutVars>
      </dgm:prSet>
      <dgm:spPr/>
    </dgm:pt>
    <dgm:pt modelId="{4EA6E2AB-3BC6-4E51-A33A-5AA0D5D25CE1}" type="pres">
      <dgm:prSet presAssocID="{822B9851-D3A3-4194-951A-90C789C9481A}" presName="txFour" presStyleLbl="node4" presStyleIdx="2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12D62B9-0A0C-431F-9087-E7619423C51B}" type="pres">
      <dgm:prSet presAssocID="{822B9851-D3A3-4194-951A-90C789C9481A}" presName="horzFour" presStyleCnt="0"/>
      <dgm:spPr/>
    </dgm:pt>
    <dgm:pt modelId="{BDF0A42C-8CB1-4386-8F49-7436513906E5}" type="pres">
      <dgm:prSet presAssocID="{91B330E5-8776-4E36-8671-82E52D67496F}" presName="sibSpaceThree" presStyleCnt="0"/>
      <dgm:spPr/>
    </dgm:pt>
    <dgm:pt modelId="{3B368D2B-CC3F-4ECC-9BF1-2BB49C2B9745}" type="pres">
      <dgm:prSet presAssocID="{3B684661-2F7A-4862-89BD-6078D1443018}" presName="vertThree" presStyleCnt="0"/>
      <dgm:spPr/>
    </dgm:pt>
    <dgm:pt modelId="{48A7354A-C7E8-45A4-9502-793A147C59CE}" type="pres">
      <dgm:prSet presAssocID="{3B684661-2F7A-4862-89BD-6078D1443018}" presName="txThree" presStyleLbl="node3" presStyleIdx="3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517B072-828D-44BF-986C-23C927E49E67}" type="pres">
      <dgm:prSet presAssocID="{3B684661-2F7A-4862-89BD-6078D1443018}" presName="parTransThree" presStyleCnt="0"/>
      <dgm:spPr/>
    </dgm:pt>
    <dgm:pt modelId="{92127018-F9DE-4793-A590-265D459A976C}" type="pres">
      <dgm:prSet presAssocID="{3B684661-2F7A-4862-89BD-6078D1443018}" presName="horzThree" presStyleCnt="0"/>
      <dgm:spPr/>
    </dgm:pt>
    <dgm:pt modelId="{A4431D4D-5F6B-4167-ABA3-72C5B576A602}" type="pres">
      <dgm:prSet presAssocID="{FCB11377-9B72-4035-8DAA-EA0544AC6578}" presName="vertFour" presStyleCnt="0">
        <dgm:presLayoutVars>
          <dgm:chPref val="3"/>
        </dgm:presLayoutVars>
      </dgm:prSet>
      <dgm:spPr/>
    </dgm:pt>
    <dgm:pt modelId="{41642CFF-5347-48D5-9505-BA5190E6D6CA}" type="pres">
      <dgm:prSet presAssocID="{FCB11377-9B72-4035-8DAA-EA0544AC6578}" presName="txFour" presStyleLbl="node4" presStyleIdx="3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C2C8992-07E3-43F8-962A-61ACBF7A9779}" type="pres">
      <dgm:prSet presAssocID="{FCB11377-9B72-4035-8DAA-EA0544AC6578}" presName="horzFour" presStyleCnt="0"/>
      <dgm:spPr/>
    </dgm:pt>
    <dgm:pt modelId="{5A96F148-782A-4219-98DE-4F5EF5E00FF7}" type="pres">
      <dgm:prSet presAssocID="{A5B77AF1-9053-4BB1-9430-A955A0E64A35}" presName="sibSpaceThree" presStyleCnt="0"/>
      <dgm:spPr/>
    </dgm:pt>
    <dgm:pt modelId="{16ACEE27-2E06-425A-84B8-11191A5E7D57}" type="pres">
      <dgm:prSet presAssocID="{3AB6BA28-8975-4FD6-B809-88163837A8B3}" presName="vertThree" presStyleCnt="0"/>
      <dgm:spPr/>
    </dgm:pt>
    <dgm:pt modelId="{87FA68FD-4E2B-47AD-86ED-AED190B4842E}" type="pres">
      <dgm:prSet presAssocID="{3AB6BA28-8975-4FD6-B809-88163837A8B3}" presName="txThree" presStyleLbl="node3" presStyleIdx="4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65933B8-F4D2-4511-B2C5-28DBE6465698}" type="pres">
      <dgm:prSet presAssocID="{3AB6BA28-8975-4FD6-B809-88163837A8B3}" presName="parTransThree" presStyleCnt="0"/>
      <dgm:spPr/>
    </dgm:pt>
    <dgm:pt modelId="{FF38DAE2-79EE-4AE8-A393-F50092ED2524}" type="pres">
      <dgm:prSet presAssocID="{3AB6BA28-8975-4FD6-B809-88163837A8B3}" presName="horzThree" presStyleCnt="0"/>
      <dgm:spPr/>
    </dgm:pt>
    <dgm:pt modelId="{FCE8C049-EFB3-4EA8-AE0D-2C4CB2E860BD}" type="pres">
      <dgm:prSet presAssocID="{F7A28B8E-F6EE-44C8-8DA1-C359F8A61E43}" presName="vertFour" presStyleCnt="0">
        <dgm:presLayoutVars>
          <dgm:chPref val="3"/>
        </dgm:presLayoutVars>
      </dgm:prSet>
      <dgm:spPr/>
    </dgm:pt>
    <dgm:pt modelId="{3F4831DE-498F-4CBE-9F2F-D6159B8F8683}" type="pres">
      <dgm:prSet presAssocID="{F7A28B8E-F6EE-44C8-8DA1-C359F8A61E43}" presName="txFour" presStyleLbl="node4" presStyleIdx="4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136F9EE-5AF5-499B-8A23-585F9EB8C080}" type="pres">
      <dgm:prSet presAssocID="{F7A28B8E-F6EE-44C8-8DA1-C359F8A61E43}" presName="horzFour" presStyleCnt="0"/>
      <dgm:spPr/>
    </dgm:pt>
    <dgm:pt modelId="{DF4E5A1D-6D95-42C4-9A4E-32250307DA5D}" type="pres">
      <dgm:prSet presAssocID="{91E466F5-FBB7-439A-88C9-2B7F9DE9C4F4}" presName="sibSpaceTwo" presStyleCnt="0"/>
      <dgm:spPr/>
    </dgm:pt>
    <dgm:pt modelId="{2A981758-5DD9-4DE2-9715-AC05E83254E1}" type="pres">
      <dgm:prSet presAssocID="{1F396337-3AA4-4144-9478-068CF666CE7F}" presName="vertTwo" presStyleCnt="0"/>
      <dgm:spPr/>
    </dgm:pt>
    <dgm:pt modelId="{CE6B1C8C-DB38-41D4-A0B9-F260D3232DD1}" type="pres">
      <dgm:prSet presAssocID="{1F396337-3AA4-4144-9478-068CF666CE7F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AB8A77-F35C-4613-996E-B9C88B25009D}" type="pres">
      <dgm:prSet presAssocID="{1F396337-3AA4-4144-9478-068CF666CE7F}" presName="parTransTwo" presStyleCnt="0"/>
      <dgm:spPr/>
    </dgm:pt>
    <dgm:pt modelId="{FD5CF809-AFD3-4872-BC16-3369D09B6574}" type="pres">
      <dgm:prSet presAssocID="{1F396337-3AA4-4144-9478-068CF666CE7F}" presName="horzTwo" presStyleCnt="0"/>
      <dgm:spPr/>
    </dgm:pt>
    <dgm:pt modelId="{08F076B3-D08D-4216-B976-80358A11A49B}" type="pres">
      <dgm:prSet presAssocID="{F9370BB3-F80B-4932-9109-9FC12F92E7E3}" presName="vertThree" presStyleCnt="0"/>
      <dgm:spPr/>
    </dgm:pt>
    <dgm:pt modelId="{FB50DD7C-2C15-43C2-AB5C-5E1CFEBDC85F}" type="pres">
      <dgm:prSet presAssocID="{F9370BB3-F80B-4932-9109-9FC12F92E7E3}" presName="txThree" presStyleLbl="node3" presStyleIdx="5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B6E7B8F-1FE6-4D8B-A4B4-1A95846C08C5}" type="pres">
      <dgm:prSet presAssocID="{F9370BB3-F80B-4932-9109-9FC12F92E7E3}" presName="parTransThree" presStyleCnt="0"/>
      <dgm:spPr/>
    </dgm:pt>
    <dgm:pt modelId="{A9F30C3B-9FBF-4AE0-BC75-3BC31CA4BAA4}" type="pres">
      <dgm:prSet presAssocID="{F9370BB3-F80B-4932-9109-9FC12F92E7E3}" presName="horzThree" presStyleCnt="0"/>
      <dgm:spPr/>
    </dgm:pt>
    <dgm:pt modelId="{E855FEFB-8CB7-4D5C-B941-F899569F4BE6}" type="pres">
      <dgm:prSet presAssocID="{786D56E4-5C00-423C-8F90-E7590FC6D9AF}" presName="vertFour" presStyleCnt="0">
        <dgm:presLayoutVars>
          <dgm:chPref val="3"/>
        </dgm:presLayoutVars>
      </dgm:prSet>
      <dgm:spPr/>
    </dgm:pt>
    <dgm:pt modelId="{58ACB470-C6AB-4866-97DA-36CD590AFB01}" type="pres">
      <dgm:prSet presAssocID="{786D56E4-5C00-423C-8F90-E7590FC6D9AF}" presName="txFour" presStyleLbl="node4" presStyleIdx="5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B3A67EA-2F14-4370-8040-8CFEBB046D16}" type="pres">
      <dgm:prSet presAssocID="{786D56E4-5C00-423C-8F90-E7590FC6D9AF}" presName="horzFour" presStyleCnt="0"/>
      <dgm:spPr/>
    </dgm:pt>
    <dgm:pt modelId="{3CC1D4C4-6713-47AB-BAEC-D32E7757261B}" type="pres">
      <dgm:prSet presAssocID="{E5F6CC83-07BE-4A2D-BAE3-67F2D7E94550}" presName="sibSpaceThree" presStyleCnt="0"/>
      <dgm:spPr/>
    </dgm:pt>
    <dgm:pt modelId="{C1788941-D55F-4418-8AE5-05A8F6CD7C10}" type="pres">
      <dgm:prSet presAssocID="{5F79D5FD-B81D-4E2A-BA44-28C33DF694C3}" presName="vertThree" presStyleCnt="0"/>
      <dgm:spPr/>
    </dgm:pt>
    <dgm:pt modelId="{1968452D-01B8-49B9-901D-603E136A56F8}" type="pres">
      <dgm:prSet presAssocID="{5F79D5FD-B81D-4E2A-BA44-28C33DF694C3}" presName="txThree" presStyleLbl="node3" presStyleIdx="6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5E4D961-8AB0-46D6-954A-D7B8BB255E5E}" type="pres">
      <dgm:prSet presAssocID="{5F79D5FD-B81D-4E2A-BA44-28C33DF694C3}" presName="parTransThree" presStyleCnt="0"/>
      <dgm:spPr/>
    </dgm:pt>
    <dgm:pt modelId="{1523A07D-E66F-49A4-BB79-359A3899B8FB}" type="pres">
      <dgm:prSet presAssocID="{5F79D5FD-B81D-4E2A-BA44-28C33DF694C3}" presName="horzThree" presStyleCnt="0"/>
      <dgm:spPr/>
    </dgm:pt>
    <dgm:pt modelId="{AD1BA63C-4B41-4B69-9C5E-7C8173D3A02B}" type="pres">
      <dgm:prSet presAssocID="{B81C3BC4-7AF8-483D-A8D9-17909350977D}" presName="vertFour" presStyleCnt="0">
        <dgm:presLayoutVars>
          <dgm:chPref val="3"/>
        </dgm:presLayoutVars>
      </dgm:prSet>
      <dgm:spPr/>
    </dgm:pt>
    <dgm:pt modelId="{3308C6DC-41EB-41FA-9BB0-FAAC1B05B415}" type="pres">
      <dgm:prSet presAssocID="{B81C3BC4-7AF8-483D-A8D9-17909350977D}" presName="txFour" presStyleLbl="node4" presStyleIdx="6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41C665C-B50B-4469-814E-2E8980B5EC94}" type="pres">
      <dgm:prSet presAssocID="{B81C3BC4-7AF8-483D-A8D9-17909350977D}" presName="horzFour" presStyleCnt="0"/>
      <dgm:spPr/>
    </dgm:pt>
    <dgm:pt modelId="{A14EC78F-0AC7-4BBB-A1BA-A9995E038F46}" type="pres">
      <dgm:prSet presAssocID="{8ED43496-37ED-4028-B6CD-FF77DDCC666B}" presName="sibSpaceTwo" presStyleCnt="0"/>
      <dgm:spPr/>
    </dgm:pt>
    <dgm:pt modelId="{3DD94BA4-35AE-41DB-8287-76696FC97307}" type="pres">
      <dgm:prSet presAssocID="{EB1DFA1A-90F8-4CE2-B703-C74796717265}" presName="vertTwo" presStyleCnt="0"/>
      <dgm:spPr/>
    </dgm:pt>
    <dgm:pt modelId="{80608172-D09B-477F-93C1-E1FBC049EC5C}" type="pres">
      <dgm:prSet presAssocID="{EB1DFA1A-90F8-4CE2-B703-C74796717265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0182C3A-2AEC-48BB-BCB2-A7C2C1BCFF74}" type="pres">
      <dgm:prSet presAssocID="{EB1DFA1A-90F8-4CE2-B703-C74796717265}" presName="parTransTwo" presStyleCnt="0"/>
      <dgm:spPr/>
    </dgm:pt>
    <dgm:pt modelId="{9AED9714-A0D2-40F2-A071-4D8BAFEC2231}" type="pres">
      <dgm:prSet presAssocID="{EB1DFA1A-90F8-4CE2-B703-C74796717265}" presName="horzTwo" presStyleCnt="0"/>
      <dgm:spPr/>
    </dgm:pt>
    <dgm:pt modelId="{8B5ACE98-8C31-4EE9-94F2-34BEAD787AC4}" type="pres">
      <dgm:prSet presAssocID="{4ADB9AEC-39E5-4EF5-BB5D-D83EE0001F25}" presName="vertThree" presStyleCnt="0"/>
      <dgm:spPr/>
    </dgm:pt>
    <dgm:pt modelId="{53C3F7B8-9031-4A53-B925-2316EEF91A2B}" type="pres">
      <dgm:prSet presAssocID="{4ADB9AEC-39E5-4EF5-BB5D-D83EE0001F25}" presName="txThree" presStyleLbl="node3" presStyleIdx="7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638E40-DC08-4D84-A14F-8FC554E5ACE6}" type="pres">
      <dgm:prSet presAssocID="{4ADB9AEC-39E5-4EF5-BB5D-D83EE0001F25}" presName="parTransThree" presStyleCnt="0"/>
      <dgm:spPr/>
    </dgm:pt>
    <dgm:pt modelId="{AC035B25-F195-4CE9-BE0F-0F1353571CD7}" type="pres">
      <dgm:prSet presAssocID="{4ADB9AEC-39E5-4EF5-BB5D-D83EE0001F25}" presName="horzThree" presStyleCnt="0"/>
      <dgm:spPr/>
    </dgm:pt>
    <dgm:pt modelId="{9D57FAEB-2418-4201-A5E2-1A061184B633}" type="pres">
      <dgm:prSet presAssocID="{32715615-6FC8-45F0-B634-E6DE89DBF904}" presName="vertFour" presStyleCnt="0">
        <dgm:presLayoutVars>
          <dgm:chPref val="3"/>
        </dgm:presLayoutVars>
      </dgm:prSet>
      <dgm:spPr/>
    </dgm:pt>
    <dgm:pt modelId="{498ACE24-9C92-40CA-90E6-7FAAA5A51685}" type="pres">
      <dgm:prSet presAssocID="{32715615-6FC8-45F0-B634-E6DE89DBF904}" presName="txFour" presStyleLbl="node4" presStyleIdx="7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239F946-47B4-43D4-962A-287405A349C0}" type="pres">
      <dgm:prSet presAssocID="{32715615-6FC8-45F0-B634-E6DE89DBF904}" presName="horzFour" presStyleCnt="0"/>
      <dgm:spPr/>
    </dgm:pt>
    <dgm:pt modelId="{A3DDEEFA-8972-4931-8AB1-BBD613D20F2B}" type="pres">
      <dgm:prSet presAssocID="{8373EA7E-F22B-43A6-8B64-4615B4458E10}" presName="sibSpaceThree" presStyleCnt="0"/>
      <dgm:spPr/>
    </dgm:pt>
    <dgm:pt modelId="{3919ACA5-8AE5-4FC7-BDC9-DC89696820B7}" type="pres">
      <dgm:prSet presAssocID="{C597779C-A659-405D-9586-201B03D99084}" presName="vertThree" presStyleCnt="0"/>
      <dgm:spPr/>
    </dgm:pt>
    <dgm:pt modelId="{5197718C-2AFB-4B1D-9300-706CE95206DF}" type="pres">
      <dgm:prSet presAssocID="{C597779C-A659-405D-9586-201B03D99084}" presName="txThree" presStyleLbl="node3" presStyleIdx="8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F99DF6-865F-4A8C-A717-7F1C5567D9C4}" type="pres">
      <dgm:prSet presAssocID="{C597779C-A659-405D-9586-201B03D99084}" presName="parTransThree" presStyleCnt="0"/>
      <dgm:spPr/>
    </dgm:pt>
    <dgm:pt modelId="{56091033-BCD3-4A2B-BE44-787DE4150BDA}" type="pres">
      <dgm:prSet presAssocID="{C597779C-A659-405D-9586-201B03D99084}" presName="horzThree" presStyleCnt="0"/>
      <dgm:spPr/>
    </dgm:pt>
    <dgm:pt modelId="{F679932B-9092-4834-B32F-E97F3955975D}" type="pres">
      <dgm:prSet presAssocID="{99803371-CDBC-4D50-92D7-95F8A1CD2D0E}" presName="vertFour" presStyleCnt="0">
        <dgm:presLayoutVars>
          <dgm:chPref val="3"/>
        </dgm:presLayoutVars>
      </dgm:prSet>
      <dgm:spPr/>
    </dgm:pt>
    <dgm:pt modelId="{3FE89B4C-1B3D-4A9A-AAC6-4D459809EE14}" type="pres">
      <dgm:prSet presAssocID="{99803371-CDBC-4D50-92D7-95F8A1CD2D0E}" presName="txFour" presStyleLbl="node4" presStyleIdx="8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19105CE-5C33-4D1E-9A42-0798A0D61ADB}" type="pres">
      <dgm:prSet presAssocID="{99803371-CDBC-4D50-92D7-95F8A1CD2D0E}" presName="horzFour" presStyleCnt="0"/>
      <dgm:spPr/>
    </dgm:pt>
    <dgm:pt modelId="{3EC938DA-41A1-4ECD-A4B7-E75836AE7BF7}" type="pres">
      <dgm:prSet presAssocID="{49650733-83E7-4FE2-96BC-934BA13D21A7}" presName="sibSpaceThree" presStyleCnt="0"/>
      <dgm:spPr/>
    </dgm:pt>
    <dgm:pt modelId="{55DF90E4-A915-4367-904B-8B19216D84F0}" type="pres">
      <dgm:prSet presAssocID="{BD64E152-D401-4E4C-AE8A-93F93DE5506A}" presName="vertThree" presStyleCnt="0"/>
      <dgm:spPr/>
    </dgm:pt>
    <dgm:pt modelId="{2DF7473E-0DED-4F3D-A852-E2C979C97FDC}" type="pres">
      <dgm:prSet presAssocID="{BD64E152-D401-4E4C-AE8A-93F93DE5506A}" presName="txThree" presStyleLbl="node3" presStyleIdx="9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9A7B73E-EBE9-45FB-A0D3-A989D085839B}" type="pres">
      <dgm:prSet presAssocID="{BD64E152-D401-4E4C-AE8A-93F93DE5506A}" presName="parTransThree" presStyleCnt="0"/>
      <dgm:spPr/>
    </dgm:pt>
    <dgm:pt modelId="{754999DA-FD22-4669-B472-DD29C9A93C4D}" type="pres">
      <dgm:prSet presAssocID="{BD64E152-D401-4E4C-AE8A-93F93DE5506A}" presName="horzThree" presStyleCnt="0"/>
      <dgm:spPr/>
    </dgm:pt>
    <dgm:pt modelId="{23CA88D6-197F-42ED-B39B-DA53731713B5}" type="pres">
      <dgm:prSet presAssocID="{65490D96-3B4F-42F8-8CC1-A5CCCE5A6A39}" presName="vertFour" presStyleCnt="0">
        <dgm:presLayoutVars>
          <dgm:chPref val="3"/>
        </dgm:presLayoutVars>
      </dgm:prSet>
      <dgm:spPr/>
    </dgm:pt>
    <dgm:pt modelId="{7F74AD3E-D198-4D69-8613-9F1C702A4205}" type="pres">
      <dgm:prSet presAssocID="{65490D96-3B4F-42F8-8CC1-A5CCCE5A6A39}" presName="txFour" presStyleLbl="node4" presStyleIdx="9" presStyleCnt="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37942C6-042D-4B96-8B7D-ADECEEC1EA95}" type="pres">
      <dgm:prSet presAssocID="{65490D96-3B4F-42F8-8CC1-A5CCCE5A6A39}" presName="horzFour" presStyleCnt="0"/>
      <dgm:spPr/>
    </dgm:pt>
  </dgm:ptLst>
  <dgm:cxnLst>
    <dgm:cxn modelId="{D82DBE2D-07CE-4EA9-B101-A36255DF40DD}" srcId="{F9370BB3-F80B-4932-9109-9FC12F92E7E3}" destId="{786D56E4-5C00-423C-8F90-E7590FC6D9AF}" srcOrd="0" destOrd="0" parTransId="{2008B1DE-1947-4076-9692-E895F4226B01}" sibTransId="{6823768D-2E0E-4E30-A75C-8974AC36EFC4}"/>
    <dgm:cxn modelId="{414141F5-0F55-4706-AD2B-EC283E5D2291}" srcId="{F73FB4C8-BF81-466E-A07E-ED942947AA7E}" destId="{CBE9390F-5E79-464C-B9FA-5297D3A1F67F}" srcOrd="0" destOrd="0" parTransId="{C67B54FB-C6E2-48FF-A081-9F9F0A628983}" sibTransId="{6895A842-61D2-4B93-BD6C-BE46E6585F82}"/>
    <dgm:cxn modelId="{F665DA12-2599-4E2F-B982-43749BC5515D}" srcId="{3B684661-2F7A-4862-89BD-6078D1443018}" destId="{FCB11377-9B72-4035-8DAA-EA0544AC6578}" srcOrd="0" destOrd="0" parTransId="{96F79ECA-85E4-4012-B826-93BFCF6EBD8E}" sibTransId="{0B62FDC5-1424-4583-A729-523E5586B4AC}"/>
    <dgm:cxn modelId="{F383A17F-701E-43FD-8255-23398DED927C}" type="presOf" srcId="{11180732-F9D5-4BB5-9D43-D5DAD184DA52}" destId="{1A7F442F-80C8-4353-9AAE-7EF77C58E211}" srcOrd="0" destOrd="0" presId="urn:microsoft.com/office/officeart/2005/8/layout/hierarchy4"/>
    <dgm:cxn modelId="{8759A2ED-3FD2-462A-81B5-8FABA8F56755}" type="presOf" srcId="{32715615-6FC8-45F0-B634-E6DE89DBF904}" destId="{498ACE24-9C92-40CA-90E6-7FAAA5A51685}" srcOrd="0" destOrd="0" presId="urn:microsoft.com/office/officeart/2005/8/layout/hierarchy4"/>
    <dgm:cxn modelId="{B9417A7D-C868-4D2D-8424-8E228442DF40}" type="presOf" srcId="{C2B28279-F1DE-42E3-A4C5-3C02DDDA8A16}" destId="{C258E96F-C525-44DB-822F-A025933FDC5B}" srcOrd="0" destOrd="0" presId="urn:microsoft.com/office/officeart/2005/8/layout/hierarchy4"/>
    <dgm:cxn modelId="{EF931AF5-A8F6-409B-80E7-ABCC6FF072E4}" type="presOf" srcId="{99803371-CDBC-4D50-92D7-95F8A1CD2D0E}" destId="{3FE89B4C-1B3D-4A9A-AAC6-4D459809EE14}" srcOrd="0" destOrd="0" presId="urn:microsoft.com/office/officeart/2005/8/layout/hierarchy4"/>
    <dgm:cxn modelId="{B75B9CC6-5C18-4A38-B90B-4087559B03A4}" type="presOf" srcId="{CBE9390F-5E79-464C-B9FA-5297D3A1F67F}" destId="{6D7C0933-B30B-4634-9A97-2035C1AB9D5C}" srcOrd="0" destOrd="0" presId="urn:microsoft.com/office/officeart/2005/8/layout/hierarchy4"/>
    <dgm:cxn modelId="{10D32179-AA6D-4FFA-96ED-6FBAE784A37F}" srcId="{CBE9390F-5E79-464C-B9FA-5297D3A1F67F}" destId="{1F396337-3AA4-4144-9478-068CF666CE7F}" srcOrd="2" destOrd="0" parTransId="{559591AE-DCC4-41AE-B9D1-5CBB1BAC4D4D}" sibTransId="{8ED43496-37ED-4028-B6CD-FF77DDCC666B}"/>
    <dgm:cxn modelId="{FD056470-2001-4827-975E-D622D1550445}" srcId="{1F396337-3AA4-4144-9478-068CF666CE7F}" destId="{5F79D5FD-B81D-4E2A-BA44-28C33DF694C3}" srcOrd="1" destOrd="0" parTransId="{D9690A30-FF06-4754-B17C-3CFB2E6BD914}" sibTransId="{D3D2DDEA-813B-4932-B48C-096B9AA8B140}"/>
    <dgm:cxn modelId="{2FC1C036-A03B-44CA-A48A-DCFEE98CC39F}" srcId="{C2B28279-F1DE-42E3-A4C5-3C02DDDA8A16}" destId="{57F12571-44AD-43D3-9251-BFD2C3007B6F}" srcOrd="0" destOrd="0" parTransId="{C421FAA3-0EDA-4E80-80A1-0773B9EC8008}" sibTransId="{62A6740F-DCB4-44EB-A027-BD7AB4784EFA}"/>
    <dgm:cxn modelId="{EB2F6BFE-B2A3-4BD9-A0B0-F07961C97D59}" type="presOf" srcId="{4ADB9AEC-39E5-4EF5-BB5D-D83EE0001F25}" destId="{53C3F7B8-9031-4A53-B925-2316EEF91A2B}" srcOrd="0" destOrd="0" presId="urn:microsoft.com/office/officeart/2005/8/layout/hierarchy4"/>
    <dgm:cxn modelId="{9C1688DD-4F27-4AA4-AA2C-39C0F8BFD6BF}" type="presOf" srcId="{4492442D-8EF3-4276-A67D-C5A567E58429}" destId="{578B22C8-E843-43F8-8CFF-F6CC1013D4D0}" srcOrd="0" destOrd="0" presId="urn:microsoft.com/office/officeart/2005/8/layout/hierarchy4"/>
    <dgm:cxn modelId="{8F9C3328-2956-49CC-A8AA-42BC539BD4F7}" srcId="{CBE9390F-5E79-464C-B9FA-5297D3A1F67F}" destId="{11180732-F9D5-4BB5-9D43-D5DAD184DA52}" srcOrd="1" destOrd="0" parTransId="{91DE23D3-3493-43EE-B12F-0C358E027344}" sibTransId="{91E466F5-FBB7-439A-88C9-2B7F9DE9C4F4}"/>
    <dgm:cxn modelId="{40CCA951-C1EE-493A-ACC1-6673E3BBB4D8}" srcId="{CBE9390F-5E79-464C-B9FA-5297D3A1F67F}" destId="{EB1DFA1A-90F8-4CE2-B703-C74796717265}" srcOrd="3" destOrd="0" parTransId="{DC2580D5-C4E2-4155-B49E-2BAE0F6ADF40}" sibTransId="{C1B1E295-CEED-4F52-B400-0CF75EB29E3F}"/>
    <dgm:cxn modelId="{0F61D4E4-E54B-46B3-A256-927D15938484}" srcId="{11180732-F9D5-4BB5-9D43-D5DAD184DA52}" destId="{3B684661-2F7A-4862-89BD-6078D1443018}" srcOrd="1" destOrd="0" parTransId="{B3FCE074-BBD4-4B7B-B1FA-F56F091FDB53}" sibTransId="{A5B77AF1-9053-4BB1-9430-A955A0E64A35}"/>
    <dgm:cxn modelId="{6227E0C1-99E4-4AD8-8E64-C657227E8D5E}" srcId="{5999B150-0711-4FF9-96D3-84F0080FEC4C}" destId="{C75AC717-1688-4798-9942-708BF0CE5C13}" srcOrd="1" destOrd="0" parTransId="{C2A1BB61-A273-412F-BE17-9ADD4F7DD166}" sibTransId="{BDBDDB57-04D0-4E55-ABC0-FA0173660E1E}"/>
    <dgm:cxn modelId="{43658702-6057-43E4-BA85-D7F01B03BF95}" srcId="{EB1DFA1A-90F8-4CE2-B703-C74796717265}" destId="{4ADB9AEC-39E5-4EF5-BB5D-D83EE0001F25}" srcOrd="0" destOrd="0" parTransId="{7E966C62-B8D6-4F37-813C-A13B8E9F8F68}" sibTransId="{8373EA7E-F22B-43A6-8B64-4615B4458E10}"/>
    <dgm:cxn modelId="{57FE93E5-AE54-44F0-9CFA-A876A64FCBEA}" srcId="{BD64E152-D401-4E4C-AE8A-93F93DE5506A}" destId="{65490D96-3B4F-42F8-8CC1-A5CCCE5A6A39}" srcOrd="0" destOrd="0" parTransId="{35A66A77-6204-4B4C-A998-79B8DF1B3619}" sibTransId="{C7F3BFD6-BB98-4ED4-B219-1FEB5B6B61B5}"/>
    <dgm:cxn modelId="{EAA154F5-F74C-4C04-A05A-B93147092FFE}" srcId="{EB1DFA1A-90F8-4CE2-B703-C74796717265}" destId="{BD64E152-D401-4E4C-AE8A-93F93DE5506A}" srcOrd="2" destOrd="0" parTransId="{9DF1C77C-ECBA-4189-8138-72F9C93A61B3}" sibTransId="{0F98E52D-25AF-4876-9F5D-B60C7F85BEF6}"/>
    <dgm:cxn modelId="{BD6626D1-775A-4BDF-8D65-2D53BB1C9C29}" srcId="{1F396337-3AA4-4144-9478-068CF666CE7F}" destId="{F9370BB3-F80B-4932-9109-9FC12F92E7E3}" srcOrd="0" destOrd="0" parTransId="{D6575BA9-5AC6-4FED-9DEC-DA3EF528985F}" sibTransId="{E5F6CC83-07BE-4A2D-BAE3-67F2D7E94550}"/>
    <dgm:cxn modelId="{3CF74A29-3E7C-48A6-A77E-0C7315C0F002}" type="presOf" srcId="{F73FB4C8-BF81-466E-A07E-ED942947AA7E}" destId="{55E317DE-4B9C-41A2-BD2E-FFAE372E1FC1}" srcOrd="0" destOrd="0" presId="urn:microsoft.com/office/officeart/2005/8/layout/hierarchy4"/>
    <dgm:cxn modelId="{39F3652A-4AF5-4E09-AA29-2A376E18B284}" type="presOf" srcId="{65490D96-3B4F-42F8-8CC1-A5CCCE5A6A39}" destId="{7F74AD3E-D198-4D69-8613-9F1C702A4205}" srcOrd="0" destOrd="0" presId="urn:microsoft.com/office/officeart/2005/8/layout/hierarchy4"/>
    <dgm:cxn modelId="{1DC270F9-017D-42C8-8F0D-45F7AA59648C}" srcId="{CBE9390F-5E79-464C-B9FA-5297D3A1F67F}" destId="{5999B150-0711-4FF9-96D3-84F0080FEC4C}" srcOrd="0" destOrd="0" parTransId="{2174F0B1-94E3-4C79-BB25-69369B8137E5}" sibTransId="{C2651ACA-D9C7-4244-A079-D3F9C6270437}"/>
    <dgm:cxn modelId="{EEBE03DC-A1B2-4386-A870-767D2D63186C}" type="presOf" srcId="{1F396337-3AA4-4144-9478-068CF666CE7F}" destId="{CE6B1C8C-DB38-41D4-A0B9-F260D3232DD1}" srcOrd="0" destOrd="0" presId="urn:microsoft.com/office/officeart/2005/8/layout/hierarchy4"/>
    <dgm:cxn modelId="{09708580-10BF-4FB8-9022-E3DDBD474CDC}" type="presOf" srcId="{5F79D5FD-B81D-4E2A-BA44-28C33DF694C3}" destId="{1968452D-01B8-49B9-901D-603E136A56F8}" srcOrd="0" destOrd="0" presId="urn:microsoft.com/office/officeart/2005/8/layout/hierarchy4"/>
    <dgm:cxn modelId="{512606AA-D609-4917-B7D4-56B1430DA36F}" srcId="{EB1DFA1A-90F8-4CE2-B703-C74796717265}" destId="{C597779C-A659-405D-9586-201B03D99084}" srcOrd="1" destOrd="0" parTransId="{978F9CB5-F133-4728-B9C4-FAEC52F57507}" sibTransId="{49650733-83E7-4FE2-96BC-934BA13D21A7}"/>
    <dgm:cxn modelId="{92931474-648B-4AC8-BCB4-9DF16EF39046}" type="presOf" srcId="{C75AC717-1688-4798-9942-708BF0CE5C13}" destId="{74B6D053-5009-4377-B1A8-63645B4CE78E}" srcOrd="0" destOrd="0" presId="urn:microsoft.com/office/officeart/2005/8/layout/hierarchy4"/>
    <dgm:cxn modelId="{399A2E0E-4703-43DD-B34E-47280528BC03}" type="presOf" srcId="{3B684661-2F7A-4862-89BD-6078D1443018}" destId="{48A7354A-C7E8-45A4-9502-793A147C59CE}" srcOrd="0" destOrd="0" presId="urn:microsoft.com/office/officeart/2005/8/layout/hierarchy4"/>
    <dgm:cxn modelId="{5FF261DD-151F-489F-B5A1-65CC092CCC1B}" srcId="{11180732-F9D5-4BB5-9D43-D5DAD184DA52}" destId="{3AB6BA28-8975-4FD6-B809-88163837A8B3}" srcOrd="2" destOrd="0" parTransId="{2FA2F5E2-BFE8-40D5-8ABF-A0DC5A2B3771}" sibTransId="{317D2B55-1CBC-49C8-83DA-A420039C2B0F}"/>
    <dgm:cxn modelId="{47880954-14F2-46F5-9F4E-F8D3E9D77500}" type="presOf" srcId="{3AB6BA28-8975-4FD6-B809-88163837A8B3}" destId="{87FA68FD-4E2B-47AD-86ED-AED190B4842E}" srcOrd="0" destOrd="0" presId="urn:microsoft.com/office/officeart/2005/8/layout/hierarchy4"/>
    <dgm:cxn modelId="{4ABBE9A0-2D53-41B7-845D-BBFFAC7777FF}" type="presOf" srcId="{786D56E4-5C00-423C-8F90-E7590FC6D9AF}" destId="{58ACB470-C6AB-4866-97DA-36CD590AFB01}" srcOrd="0" destOrd="0" presId="urn:microsoft.com/office/officeart/2005/8/layout/hierarchy4"/>
    <dgm:cxn modelId="{AF0F386B-CF34-432F-BCB1-9453EDD152FA}" srcId="{4492442D-8EF3-4276-A67D-C5A567E58429}" destId="{822B9851-D3A3-4194-951A-90C789C9481A}" srcOrd="0" destOrd="0" parTransId="{60B54735-A7AD-4413-B33B-813D4B335219}" sibTransId="{17A6FCB7-7C35-4146-8BB6-A10364376C78}"/>
    <dgm:cxn modelId="{B28AD97C-A85A-4EF8-882B-682A966EAE15}" srcId="{5F79D5FD-B81D-4E2A-BA44-28C33DF694C3}" destId="{B81C3BC4-7AF8-483D-A8D9-17909350977D}" srcOrd="0" destOrd="0" parTransId="{1F8194F3-665A-477F-9D6D-AFA8492B3AFD}" sibTransId="{A564B28C-0DA1-4259-BC23-B2815D90B38D}"/>
    <dgm:cxn modelId="{66EBA1AA-C587-4389-BC3C-30884C84C02B}" type="presOf" srcId="{3FE15B07-EAB3-4D2C-AFAA-70445414A102}" destId="{DE1ECDE1-E9E1-4F4A-83AA-576DBBB3C95F}" srcOrd="0" destOrd="0" presId="urn:microsoft.com/office/officeart/2005/8/layout/hierarchy4"/>
    <dgm:cxn modelId="{070DA4D2-3230-49F1-A6D2-8299598E959E}" type="presOf" srcId="{BD64E152-D401-4E4C-AE8A-93F93DE5506A}" destId="{2DF7473E-0DED-4F3D-A852-E2C979C97FDC}" srcOrd="0" destOrd="0" presId="urn:microsoft.com/office/officeart/2005/8/layout/hierarchy4"/>
    <dgm:cxn modelId="{57F07289-11FF-4B92-8CC3-A5284CA4CC4B}" type="presOf" srcId="{EB1DFA1A-90F8-4CE2-B703-C74796717265}" destId="{80608172-D09B-477F-93C1-E1FBC049EC5C}" srcOrd="0" destOrd="0" presId="urn:microsoft.com/office/officeart/2005/8/layout/hierarchy4"/>
    <dgm:cxn modelId="{7078A8B7-DEA5-4650-9764-B8BA78EC3502}" type="presOf" srcId="{5999B150-0711-4FF9-96D3-84F0080FEC4C}" destId="{E7A30AAC-037C-47F5-A6F1-82699E07F32C}" srcOrd="0" destOrd="0" presId="urn:microsoft.com/office/officeart/2005/8/layout/hierarchy4"/>
    <dgm:cxn modelId="{84E2AABB-C5DA-41AD-A20A-3F9579116140}" type="presOf" srcId="{B81C3BC4-7AF8-483D-A8D9-17909350977D}" destId="{3308C6DC-41EB-41FA-9BB0-FAAC1B05B415}" srcOrd="0" destOrd="0" presId="urn:microsoft.com/office/officeart/2005/8/layout/hierarchy4"/>
    <dgm:cxn modelId="{F466382F-2BF4-463E-B295-38B0993C26FC}" type="presOf" srcId="{F9370BB3-F80B-4932-9109-9FC12F92E7E3}" destId="{FB50DD7C-2C15-43C2-AB5C-5E1CFEBDC85F}" srcOrd="0" destOrd="0" presId="urn:microsoft.com/office/officeart/2005/8/layout/hierarchy4"/>
    <dgm:cxn modelId="{9F59E5EE-FB2C-44A7-87F8-CC793F6946D8}" srcId="{4ADB9AEC-39E5-4EF5-BB5D-D83EE0001F25}" destId="{32715615-6FC8-45F0-B634-E6DE89DBF904}" srcOrd="0" destOrd="0" parTransId="{6EC6F57C-D5E1-4C57-B52D-CA2F9F688D53}" sibTransId="{8666FE85-A19B-45BE-8AC1-AB3E65B102FA}"/>
    <dgm:cxn modelId="{DE86878A-AA5E-4F97-95C3-7F884531DD67}" type="presOf" srcId="{C597779C-A659-405D-9586-201B03D99084}" destId="{5197718C-2AFB-4B1D-9300-706CE95206DF}" srcOrd="0" destOrd="0" presId="urn:microsoft.com/office/officeart/2005/8/layout/hierarchy4"/>
    <dgm:cxn modelId="{75305BF8-A590-4C5F-905B-C6324960DFC4}" srcId="{5999B150-0711-4FF9-96D3-84F0080FEC4C}" destId="{C2B28279-F1DE-42E3-A4C5-3C02DDDA8A16}" srcOrd="0" destOrd="0" parTransId="{770E108B-CE5E-446B-930A-3476F345146C}" sibTransId="{9F078B88-2B46-47F0-A38D-8B0E250545CD}"/>
    <dgm:cxn modelId="{3B1E03C6-DA1A-4A0E-96F0-663CA0BCDF5B}" type="presOf" srcId="{F7A28B8E-F6EE-44C8-8DA1-C359F8A61E43}" destId="{3F4831DE-498F-4CBE-9F2F-D6159B8F8683}" srcOrd="0" destOrd="0" presId="urn:microsoft.com/office/officeart/2005/8/layout/hierarchy4"/>
    <dgm:cxn modelId="{35496C4B-16FF-4D79-8D16-DEEDF4CC17B9}" srcId="{C75AC717-1688-4798-9942-708BF0CE5C13}" destId="{3FE15B07-EAB3-4D2C-AFAA-70445414A102}" srcOrd="0" destOrd="0" parTransId="{7D463C97-4938-4083-A812-7697FE78D4B3}" sibTransId="{F0253077-8916-4A60-B409-866F566B10E4}"/>
    <dgm:cxn modelId="{396EC6A1-9D11-49A9-B692-DF76C17AEC32}" srcId="{C597779C-A659-405D-9586-201B03D99084}" destId="{99803371-CDBC-4D50-92D7-95F8A1CD2D0E}" srcOrd="0" destOrd="0" parTransId="{F674A8CA-AEC1-4E87-B7DE-4AF6958F3A2A}" sibTransId="{DF2259DA-5D1B-4001-8236-1D26363D4A8F}"/>
    <dgm:cxn modelId="{784153CA-5150-497C-9945-8AB0381D2B7E}" type="presOf" srcId="{822B9851-D3A3-4194-951A-90C789C9481A}" destId="{4EA6E2AB-3BC6-4E51-A33A-5AA0D5D25CE1}" srcOrd="0" destOrd="0" presId="urn:microsoft.com/office/officeart/2005/8/layout/hierarchy4"/>
    <dgm:cxn modelId="{3967C432-1894-451F-8D4F-F1F0DAF64FC6}" type="presOf" srcId="{57F12571-44AD-43D3-9251-BFD2C3007B6F}" destId="{3608782F-B889-42DD-A5B0-D4112DAC30F3}" srcOrd="0" destOrd="0" presId="urn:microsoft.com/office/officeart/2005/8/layout/hierarchy4"/>
    <dgm:cxn modelId="{97CC34DF-2A87-4BF3-A19A-C4080FD07193}" type="presOf" srcId="{FCB11377-9B72-4035-8DAA-EA0544AC6578}" destId="{41642CFF-5347-48D5-9505-BA5190E6D6CA}" srcOrd="0" destOrd="0" presId="urn:microsoft.com/office/officeart/2005/8/layout/hierarchy4"/>
    <dgm:cxn modelId="{F141ED9F-C21C-4F4B-9C85-EBACC57A018C}" srcId="{3AB6BA28-8975-4FD6-B809-88163837A8B3}" destId="{F7A28B8E-F6EE-44C8-8DA1-C359F8A61E43}" srcOrd="0" destOrd="0" parTransId="{0DF56BB6-1AAD-4BEB-8E6F-2651DE6CF835}" sibTransId="{64B08409-0B92-4F7E-99C9-204FC9A24087}"/>
    <dgm:cxn modelId="{3949EBE2-9123-4EBC-B1AB-90F9CA62B427}" srcId="{11180732-F9D5-4BB5-9D43-D5DAD184DA52}" destId="{4492442D-8EF3-4276-A67D-C5A567E58429}" srcOrd="0" destOrd="0" parTransId="{C22BF5FF-B36B-4775-A1F3-4363E41E07E7}" sibTransId="{91B330E5-8776-4E36-8671-82E52D67496F}"/>
    <dgm:cxn modelId="{700B9A17-EF20-4BB0-852F-B4FB2A94A1CB}" type="presParOf" srcId="{55E317DE-4B9C-41A2-BD2E-FFAE372E1FC1}" destId="{C8DD41A6-2B6A-432A-A451-A9CC9F274B1A}" srcOrd="0" destOrd="0" presId="urn:microsoft.com/office/officeart/2005/8/layout/hierarchy4"/>
    <dgm:cxn modelId="{7D69E379-9EF0-43D6-B56A-188FB257D196}" type="presParOf" srcId="{C8DD41A6-2B6A-432A-A451-A9CC9F274B1A}" destId="{6D7C0933-B30B-4634-9A97-2035C1AB9D5C}" srcOrd="0" destOrd="0" presId="urn:microsoft.com/office/officeart/2005/8/layout/hierarchy4"/>
    <dgm:cxn modelId="{FEA2630B-618A-4DF1-AAFF-B662DB6D879E}" type="presParOf" srcId="{C8DD41A6-2B6A-432A-A451-A9CC9F274B1A}" destId="{8373C955-5F4E-442E-8D5E-E5DE524326D2}" srcOrd="1" destOrd="0" presId="urn:microsoft.com/office/officeart/2005/8/layout/hierarchy4"/>
    <dgm:cxn modelId="{93907F79-D410-4CE7-AE46-FAF1C8E3046E}" type="presParOf" srcId="{C8DD41A6-2B6A-432A-A451-A9CC9F274B1A}" destId="{9FDD24E9-2596-4E48-9679-BECD5F95B207}" srcOrd="2" destOrd="0" presId="urn:microsoft.com/office/officeart/2005/8/layout/hierarchy4"/>
    <dgm:cxn modelId="{13524D8C-92F2-4AA3-A98C-ACA92D6A0894}" type="presParOf" srcId="{9FDD24E9-2596-4E48-9679-BECD5F95B207}" destId="{4BC723FC-B1E5-4FE0-9CD6-4EA7D3759629}" srcOrd="0" destOrd="0" presId="urn:microsoft.com/office/officeart/2005/8/layout/hierarchy4"/>
    <dgm:cxn modelId="{3306C793-A75E-49A3-8053-E41E9E66E4F1}" type="presParOf" srcId="{4BC723FC-B1E5-4FE0-9CD6-4EA7D3759629}" destId="{E7A30AAC-037C-47F5-A6F1-82699E07F32C}" srcOrd="0" destOrd="0" presId="urn:microsoft.com/office/officeart/2005/8/layout/hierarchy4"/>
    <dgm:cxn modelId="{EECDB086-DF44-490C-8AFA-C0CDFE32B750}" type="presParOf" srcId="{4BC723FC-B1E5-4FE0-9CD6-4EA7D3759629}" destId="{DF545371-6006-4517-A1B6-6BC415BBADCC}" srcOrd="1" destOrd="0" presId="urn:microsoft.com/office/officeart/2005/8/layout/hierarchy4"/>
    <dgm:cxn modelId="{EE8797C7-DDF6-47C4-86FC-2DCF0C2DABB2}" type="presParOf" srcId="{4BC723FC-B1E5-4FE0-9CD6-4EA7D3759629}" destId="{7C037EDF-B909-4F49-9EAB-0C9F82ADE804}" srcOrd="2" destOrd="0" presId="urn:microsoft.com/office/officeart/2005/8/layout/hierarchy4"/>
    <dgm:cxn modelId="{04DF5567-5089-4ED7-9A6D-1AD86E905B1E}" type="presParOf" srcId="{7C037EDF-B909-4F49-9EAB-0C9F82ADE804}" destId="{DB9C167F-FB9E-4F79-870E-3C5877DE4B06}" srcOrd="0" destOrd="0" presId="urn:microsoft.com/office/officeart/2005/8/layout/hierarchy4"/>
    <dgm:cxn modelId="{F1166C80-F8CE-42B1-9551-9D5A691E5779}" type="presParOf" srcId="{DB9C167F-FB9E-4F79-870E-3C5877DE4B06}" destId="{C258E96F-C525-44DB-822F-A025933FDC5B}" srcOrd="0" destOrd="0" presId="urn:microsoft.com/office/officeart/2005/8/layout/hierarchy4"/>
    <dgm:cxn modelId="{E93B7B28-225E-4AAB-8FB8-88EE03E5EC6C}" type="presParOf" srcId="{DB9C167F-FB9E-4F79-870E-3C5877DE4B06}" destId="{C0DC232A-ED80-4D2A-9055-4BFEB09F6C16}" srcOrd="1" destOrd="0" presId="urn:microsoft.com/office/officeart/2005/8/layout/hierarchy4"/>
    <dgm:cxn modelId="{727E763E-54F8-4EB1-92FF-E54DD1B8C13C}" type="presParOf" srcId="{DB9C167F-FB9E-4F79-870E-3C5877DE4B06}" destId="{B721EE47-EA88-4D6C-B306-10C5F9D3B19C}" srcOrd="2" destOrd="0" presId="urn:microsoft.com/office/officeart/2005/8/layout/hierarchy4"/>
    <dgm:cxn modelId="{5B561F90-A0C3-45C2-8D13-5724C147D565}" type="presParOf" srcId="{B721EE47-EA88-4D6C-B306-10C5F9D3B19C}" destId="{BA82D63F-16AF-4375-BB05-7D79EA3D4D93}" srcOrd="0" destOrd="0" presId="urn:microsoft.com/office/officeart/2005/8/layout/hierarchy4"/>
    <dgm:cxn modelId="{6EFC1EE6-E4A6-4467-A823-1CD81BDB9BB1}" type="presParOf" srcId="{BA82D63F-16AF-4375-BB05-7D79EA3D4D93}" destId="{3608782F-B889-42DD-A5B0-D4112DAC30F3}" srcOrd="0" destOrd="0" presId="urn:microsoft.com/office/officeart/2005/8/layout/hierarchy4"/>
    <dgm:cxn modelId="{F7738F7A-36F3-4FE7-88E8-83E125C53325}" type="presParOf" srcId="{BA82D63F-16AF-4375-BB05-7D79EA3D4D93}" destId="{C68776DD-26B0-46BC-A804-25295B2D6A81}" srcOrd="1" destOrd="0" presId="urn:microsoft.com/office/officeart/2005/8/layout/hierarchy4"/>
    <dgm:cxn modelId="{71A1AF95-946A-48C6-BADB-3469049FD716}" type="presParOf" srcId="{7C037EDF-B909-4F49-9EAB-0C9F82ADE804}" destId="{76DBE494-EEAB-4F3E-8486-F73D116F18EB}" srcOrd="1" destOrd="0" presId="urn:microsoft.com/office/officeart/2005/8/layout/hierarchy4"/>
    <dgm:cxn modelId="{0A846D34-4445-4436-9F4B-C15CC35F9A2D}" type="presParOf" srcId="{7C037EDF-B909-4F49-9EAB-0C9F82ADE804}" destId="{9624ECEE-5C42-45A1-9E2C-D4CDA4F6177E}" srcOrd="2" destOrd="0" presId="urn:microsoft.com/office/officeart/2005/8/layout/hierarchy4"/>
    <dgm:cxn modelId="{366D873B-1C15-46C6-8F2E-BB636A1FDE5D}" type="presParOf" srcId="{9624ECEE-5C42-45A1-9E2C-D4CDA4F6177E}" destId="{74B6D053-5009-4377-B1A8-63645B4CE78E}" srcOrd="0" destOrd="0" presId="urn:microsoft.com/office/officeart/2005/8/layout/hierarchy4"/>
    <dgm:cxn modelId="{4E0EF459-D68D-4595-9E90-6B3B865998DA}" type="presParOf" srcId="{9624ECEE-5C42-45A1-9E2C-D4CDA4F6177E}" destId="{66220A58-51FB-4246-8D89-0BFE088830D2}" srcOrd="1" destOrd="0" presId="urn:microsoft.com/office/officeart/2005/8/layout/hierarchy4"/>
    <dgm:cxn modelId="{A12A53C6-D6E7-4F4D-B312-6CBA3EA84B93}" type="presParOf" srcId="{9624ECEE-5C42-45A1-9E2C-D4CDA4F6177E}" destId="{D4A6F18A-649D-4DAC-9637-F5CD2A404B33}" srcOrd="2" destOrd="0" presId="urn:microsoft.com/office/officeart/2005/8/layout/hierarchy4"/>
    <dgm:cxn modelId="{5049539D-F259-4BB6-8F7E-753BD4EDEDA5}" type="presParOf" srcId="{D4A6F18A-649D-4DAC-9637-F5CD2A404B33}" destId="{3D42CE28-2B97-42CA-8A84-FF17F49EB11F}" srcOrd="0" destOrd="0" presId="urn:microsoft.com/office/officeart/2005/8/layout/hierarchy4"/>
    <dgm:cxn modelId="{E0C5CC5A-11B9-4516-B488-BF052ADE3DDF}" type="presParOf" srcId="{3D42CE28-2B97-42CA-8A84-FF17F49EB11F}" destId="{DE1ECDE1-E9E1-4F4A-83AA-576DBBB3C95F}" srcOrd="0" destOrd="0" presId="urn:microsoft.com/office/officeart/2005/8/layout/hierarchy4"/>
    <dgm:cxn modelId="{19AF6AE7-E6EC-46AD-81C7-E8DFFCC652E6}" type="presParOf" srcId="{3D42CE28-2B97-42CA-8A84-FF17F49EB11F}" destId="{44BADDC0-7783-470A-926A-5E3F6240C3B4}" srcOrd="1" destOrd="0" presId="urn:microsoft.com/office/officeart/2005/8/layout/hierarchy4"/>
    <dgm:cxn modelId="{BBC8D969-4227-4B57-AC63-3E05B04C66CB}" type="presParOf" srcId="{9FDD24E9-2596-4E48-9679-BECD5F95B207}" destId="{1171BD18-E919-491B-B826-427FFDD7EE6B}" srcOrd="1" destOrd="0" presId="urn:microsoft.com/office/officeart/2005/8/layout/hierarchy4"/>
    <dgm:cxn modelId="{E4570912-1880-4488-B0E2-037E7F71FF15}" type="presParOf" srcId="{9FDD24E9-2596-4E48-9679-BECD5F95B207}" destId="{82287FDE-BF8C-40EB-9800-17D6D0239D9A}" srcOrd="2" destOrd="0" presId="urn:microsoft.com/office/officeart/2005/8/layout/hierarchy4"/>
    <dgm:cxn modelId="{C86BB440-327B-40E2-AE79-041EDE1D9ED7}" type="presParOf" srcId="{82287FDE-BF8C-40EB-9800-17D6D0239D9A}" destId="{1A7F442F-80C8-4353-9AAE-7EF77C58E211}" srcOrd="0" destOrd="0" presId="urn:microsoft.com/office/officeart/2005/8/layout/hierarchy4"/>
    <dgm:cxn modelId="{A571DB18-7683-41BE-8E97-D0D32FA65E22}" type="presParOf" srcId="{82287FDE-BF8C-40EB-9800-17D6D0239D9A}" destId="{B0D7355F-20A0-4ACC-8EBC-56CDDBCFC92E}" srcOrd="1" destOrd="0" presId="urn:microsoft.com/office/officeart/2005/8/layout/hierarchy4"/>
    <dgm:cxn modelId="{CD5DC5DA-1096-4EB8-A7FC-4C7CD7BC94B1}" type="presParOf" srcId="{82287FDE-BF8C-40EB-9800-17D6D0239D9A}" destId="{CD402C67-E20D-4C06-831F-90B38F3718FF}" srcOrd="2" destOrd="0" presId="urn:microsoft.com/office/officeart/2005/8/layout/hierarchy4"/>
    <dgm:cxn modelId="{3F9760BA-69E0-4A46-90CA-18912F049D54}" type="presParOf" srcId="{CD402C67-E20D-4C06-831F-90B38F3718FF}" destId="{EB3577D6-4960-42A9-B7DF-515155144018}" srcOrd="0" destOrd="0" presId="urn:microsoft.com/office/officeart/2005/8/layout/hierarchy4"/>
    <dgm:cxn modelId="{BB3773C6-C46F-4CA3-89B2-C348F48C1AA9}" type="presParOf" srcId="{EB3577D6-4960-42A9-B7DF-515155144018}" destId="{578B22C8-E843-43F8-8CFF-F6CC1013D4D0}" srcOrd="0" destOrd="0" presId="urn:microsoft.com/office/officeart/2005/8/layout/hierarchy4"/>
    <dgm:cxn modelId="{6085895A-3C6A-401D-969E-BD81BFFCC05C}" type="presParOf" srcId="{EB3577D6-4960-42A9-B7DF-515155144018}" destId="{FE6F08D4-209E-4DA6-9BC0-3656D7AFB25F}" srcOrd="1" destOrd="0" presId="urn:microsoft.com/office/officeart/2005/8/layout/hierarchy4"/>
    <dgm:cxn modelId="{6F5A5576-52A3-4B92-A636-E6FC3F8236DE}" type="presParOf" srcId="{EB3577D6-4960-42A9-B7DF-515155144018}" destId="{FD3451B1-9C5B-49DD-A798-0DF785311F29}" srcOrd="2" destOrd="0" presId="urn:microsoft.com/office/officeart/2005/8/layout/hierarchy4"/>
    <dgm:cxn modelId="{CAFBAA63-64AC-476F-BBC7-D79FC64ADA24}" type="presParOf" srcId="{FD3451B1-9C5B-49DD-A798-0DF785311F29}" destId="{5E0CBFA8-BF28-4251-B890-AC5E0535BBE5}" srcOrd="0" destOrd="0" presId="urn:microsoft.com/office/officeart/2005/8/layout/hierarchy4"/>
    <dgm:cxn modelId="{4762B998-50C2-4488-AD31-183B735C02BF}" type="presParOf" srcId="{5E0CBFA8-BF28-4251-B890-AC5E0535BBE5}" destId="{4EA6E2AB-3BC6-4E51-A33A-5AA0D5D25CE1}" srcOrd="0" destOrd="0" presId="urn:microsoft.com/office/officeart/2005/8/layout/hierarchy4"/>
    <dgm:cxn modelId="{6C125874-BDFC-4F82-9345-B482BBE732AD}" type="presParOf" srcId="{5E0CBFA8-BF28-4251-B890-AC5E0535BBE5}" destId="{212D62B9-0A0C-431F-9087-E7619423C51B}" srcOrd="1" destOrd="0" presId="urn:microsoft.com/office/officeart/2005/8/layout/hierarchy4"/>
    <dgm:cxn modelId="{78D3A50F-B25C-4EE8-AE63-F343D6940EC0}" type="presParOf" srcId="{CD402C67-E20D-4C06-831F-90B38F3718FF}" destId="{BDF0A42C-8CB1-4386-8F49-7436513906E5}" srcOrd="1" destOrd="0" presId="urn:microsoft.com/office/officeart/2005/8/layout/hierarchy4"/>
    <dgm:cxn modelId="{C365EEA9-96C8-4AEA-B3CA-DDD162DED22C}" type="presParOf" srcId="{CD402C67-E20D-4C06-831F-90B38F3718FF}" destId="{3B368D2B-CC3F-4ECC-9BF1-2BB49C2B9745}" srcOrd="2" destOrd="0" presId="urn:microsoft.com/office/officeart/2005/8/layout/hierarchy4"/>
    <dgm:cxn modelId="{CD3C9BA1-2AC9-4348-B9D2-98C73D9400D1}" type="presParOf" srcId="{3B368D2B-CC3F-4ECC-9BF1-2BB49C2B9745}" destId="{48A7354A-C7E8-45A4-9502-793A147C59CE}" srcOrd="0" destOrd="0" presId="urn:microsoft.com/office/officeart/2005/8/layout/hierarchy4"/>
    <dgm:cxn modelId="{7D781CA8-7532-4C95-887D-05DAEB6CB0CE}" type="presParOf" srcId="{3B368D2B-CC3F-4ECC-9BF1-2BB49C2B9745}" destId="{9517B072-828D-44BF-986C-23C927E49E67}" srcOrd="1" destOrd="0" presId="urn:microsoft.com/office/officeart/2005/8/layout/hierarchy4"/>
    <dgm:cxn modelId="{E96F9507-BA98-4A73-BF88-DB1AA7AC2CC6}" type="presParOf" srcId="{3B368D2B-CC3F-4ECC-9BF1-2BB49C2B9745}" destId="{92127018-F9DE-4793-A590-265D459A976C}" srcOrd="2" destOrd="0" presId="urn:microsoft.com/office/officeart/2005/8/layout/hierarchy4"/>
    <dgm:cxn modelId="{FE150633-162F-4F57-A058-F26551785BA9}" type="presParOf" srcId="{92127018-F9DE-4793-A590-265D459A976C}" destId="{A4431D4D-5F6B-4167-ABA3-72C5B576A602}" srcOrd="0" destOrd="0" presId="urn:microsoft.com/office/officeart/2005/8/layout/hierarchy4"/>
    <dgm:cxn modelId="{D8D9C9C1-A510-42E3-B17B-E14C60737DE7}" type="presParOf" srcId="{A4431D4D-5F6B-4167-ABA3-72C5B576A602}" destId="{41642CFF-5347-48D5-9505-BA5190E6D6CA}" srcOrd="0" destOrd="0" presId="urn:microsoft.com/office/officeart/2005/8/layout/hierarchy4"/>
    <dgm:cxn modelId="{6065471E-97BE-422A-90A4-1536EC801BC6}" type="presParOf" srcId="{A4431D4D-5F6B-4167-ABA3-72C5B576A602}" destId="{6C2C8992-07E3-43F8-962A-61ACBF7A9779}" srcOrd="1" destOrd="0" presId="urn:microsoft.com/office/officeart/2005/8/layout/hierarchy4"/>
    <dgm:cxn modelId="{B84C3A6E-3913-4A5E-B8E6-9B943D3AD64C}" type="presParOf" srcId="{CD402C67-E20D-4C06-831F-90B38F3718FF}" destId="{5A96F148-782A-4219-98DE-4F5EF5E00FF7}" srcOrd="3" destOrd="0" presId="urn:microsoft.com/office/officeart/2005/8/layout/hierarchy4"/>
    <dgm:cxn modelId="{C2FB143A-4786-49C9-A14B-A34DD6B66AA5}" type="presParOf" srcId="{CD402C67-E20D-4C06-831F-90B38F3718FF}" destId="{16ACEE27-2E06-425A-84B8-11191A5E7D57}" srcOrd="4" destOrd="0" presId="urn:microsoft.com/office/officeart/2005/8/layout/hierarchy4"/>
    <dgm:cxn modelId="{8FFE4B44-EBE7-4167-BBC7-5F97B48214E5}" type="presParOf" srcId="{16ACEE27-2E06-425A-84B8-11191A5E7D57}" destId="{87FA68FD-4E2B-47AD-86ED-AED190B4842E}" srcOrd="0" destOrd="0" presId="urn:microsoft.com/office/officeart/2005/8/layout/hierarchy4"/>
    <dgm:cxn modelId="{31623260-90E2-4A03-9790-DF224D464F02}" type="presParOf" srcId="{16ACEE27-2E06-425A-84B8-11191A5E7D57}" destId="{C65933B8-F4D2-4511-B2C5-28DBE6465698}" srcOrd="1" destOrd="0" presId="urn:microsoft.com/office/officeart/2005/8/layout/hierarchy4"/>
    <dgm:cxn modelId="{27A3944F-A95F-4BEA-8748-BBA3FE82E19B}" type="presParOf" srcId="{16ACEE27-2E06-425A-84B8-11191A5E7D57}" destId="{FF38DAE2-79EE-4AE8-A393-F50092ED2524}" srcOrd="2" destOrd="0" presId="urn:microsoft.com/office/officeart/2005/8/layout/hierarchy4"/>
    <dgm:cxn modelId="{37E0C575-DDCE-4760-B5E2-20895B042A1A}" type="presParOf" srcId="{FF38DAE2-79EE-4AE8-A393-F50092ED2524}" destId="{FCE8C049-EFB3-4EA8-AE0D-2C4CB2E860BD}" srcOrd="0" destOrd="0" presId="urn:microsoft.com/office/officeart/2005/8/layout/hierarchy4"/>
    <dgm:cxn modelId="{2515FA4E-3929-4EB6-B70C-06D2FB1CB2CA}" type="presParOf" srcId="{FCE8C049-EFB3-4EA8-AE0D-2C4CB2E860BD}" destId="{3F4831DE-498F-4CBE-9F2F-D6159B8F8683}" srcOrd="0" destOrd="0" presId="urn:microsoft.com/office/officeart/2005/8/layout/hierarchy4"/>
    <dgm:cxn modelId="{A7F01984-A8F2-4636-A2CA-B632E5551512}" type="presParOf" srcId="{FCE8C049-EFB3-4EA8-AE0D-2C4CB2E860BD}" destId="{B136F9EE-5AF5-499B-8A23-585F9EB8C080}" srcOrd="1" destOrd="0" presId="urn:microsoft.com/office/officeart/2005/8/layout/hierarchy4"/>
    <dgm:cxn modelId="{AA9393EF-1B67-4BF4-AD4D-4770064ACFA6}" type="presParOf" srcId="{9FDD24E9-2596-4E48-9679-BECD5F95B207}" destId="{DF4E5A1D-6D95-42C4-9A4E-32250307DA5D}" srcOrd="3" destOrd="0" presId="urn:microsoft.com/office/officeart/2005/8/layout/hierarchy4"/>
    <dgm:cxn modelId="{CEB9156E-54FF-4DC3-8A88-ECEF8099C729}" type="presParOf" srcId="{9FDD24E9-2596-4E48-9679-BECD5F95B207}" destId="{2A981758-5DD9-4DE2-9715-AC05E83254E1}" srcOrd="4" destOrd="0" presId="urn:microsoft.com/office/officeart/2005/8/layout/hierarchy4"/>
    <dgm:cxn modelId="{F8E252B2-3342-48CB-A2A6-8F3E17752CAF}" type="presParOf" srcId="{2A981758-5DD9-4DE2-9715-AC05E83254E1}" destId="{CE6B1C8C-DB38-41D4-A0B9-F260D3232DD1}" srcOrd="0" destOrd="0" presId="urn:microsoft.com/office/officeart/2005/8/layout/hierarchy4"/>
    <dgm:cxn modelId="{EE6EFF07-60A1-4F63-8DEA-45B4FF2934D4}" type="presParOf" srcId="{2A981758-5DD9-4DE2-9715-AC05E83254E1}" destId="{E3AB8A77-F35C-4613-996E-B9C88B25009D}" srcOrd="1" destOrd="0" presId="urn:microsoft.com/office/officeart/2005/8/layout/hierarchy4"/>
    <dgm:cxn modelId="{18AFDEC6-8FFD-41F5-BA70-18D1EF21371A}" type="presParOf" srcId="{2A981758-5DD9-4DE2-9715-AC05E83254E1}" destId="{FD5CF809-AFD3-4872-BC16-3369D09B6574}" srcOrd="2" destOrd="0" presId="urn:microsoft.com/office/officeart/2005/8/layout/hierarchy4"/>
    <dgm:cxn modelId="{370E8BCD-608D-4EB3-94EE-BA03778756E4}" type="presParOf" srcId="{FD5CF809-AFD3-4872-BC16-3369D09B6574}" destId="{08F076B3-D08D-4216-B976-80358A11A49B}" srcOrd="0" destOrd="0" presId="urn:microsoft.com/office/officeart/2005/8/layout/hierarchy4"/>
    <dgm:cxn modelId="{8AFD8582-EA3C-4E7B-9FB6-B06A03E2989B}" type="presParOf" srcId="{08F076B3-D08D-4216-B976-80358A11A49B}" destId="{FB50DD7C-2C15-43C2-AB5C-5E1CFEBDC85F}" srcOrd="0" destOrd="0" presId="urn:microsoft.com/office/officeart/2005/8/layout/hierarchy4"/>
    <dgm:cxn modelId="{04B0DB60-AA35-4910-859D-8B4F34B3C2A5}" type="presParOf" srcId="{08F076B3-D08D-4216-B976-80358A11A49B}" destId="{CB6E7B8F-1FE6-4D8B-A4B4-1A95846C08C5}" srcOrd="1" destOrd="0" presId="urn:microsoft.com/office/officeart/2005/8/layout/hierarchy4"/>
    <dgm:cxn modelId="{034E3C64-66A3-476C-B428-53228B5D0394}" type="presParOf" srcId="{08F076B3-D08D-4216-B976-80358A11A49B}" destId="{A9F30C3B-9FBF-4AE0-BC75-3BC31CA4BAA4}" srcOrd="2" destOrd="0" presId="urn:microsoft.com/office/officeart/2005/8/layout/hierarchy4"/>
    <dgm:cxn modelId="{9512E157-4BC0-4555-A404-F6A73F0D3AD9}" type="presParOf" srcId="{A9F30C3B-9FBF-4AE0-BC75-3BC31CA4BAA4}" destId="{E855FEFB-8CB7-4D5C-B941-F899569F4BE6}" srcOrd="0" destOrd="0" presId="urn:microsoft.com/office/officeart/2005/8/layout/hierarchy4"/>
    <dgm:cxn modelId="{79366832-6CDB-4DC0-921D-5459BB09230F}" type="presParOf" srcId="{E855FEFB-8CB7-4D5C-B941-F899569F4BE6}" destId="{58ACB470-C6AB-4866-97DA-36CD590AFB01}" srcOrd="0" destOrd="0" presId="urn:microsoft.com/office/officeart/2005/8/layout/hierarchy4"/>
    <dgm:cxn modelId="{37AD5EE4-3857-4B63-A920-D514F3E8A727}" type="presParOf" srcId="{E855FEFB-8CB7-4D5C-B941-F899569F4BE6}" destId="{7B3A67EA-2F14-4370-8040-8CFEBB046D16}" srcOrd="1" destOrd="0" presId="urn:microsoft.com/office/officeart/2005/8/layout/hierarchy4"/>
    <dgm:cxn modelId="{57D7163A-5A55-481C-A00A-85B332591DD4}" type="presParOf" srcId="{FD5CF809-AFD3-4872-BC16-3369D09B6574}" destId="{3CC1D4C4-6713-47AB-BAEC-D32E7757261B}" srcOrd="1" destOrd="0" presId="urn:microsoft.com/office/officeart/2005/8/layout/hierarchy4"/>
    <dgm:cxn modelId="{CE66A849-839C-4B46-9189-51E53C6BD9F8}" type="presParOf" srcId="{FD5CF809-AFD3-4872-BC16-3369D09B6574}" destId="{C1788941-D55F-4418-8AE5-05A8F6CD7C10}" srcOrd="2" destOrd="0" presId="urn:microsoft.com/office/officeart/2005/8/layout/hierarchy4"/>
    <dgm:cxn modelId="{D73ACF55-78A4-48FE-BDCC-FD70605F1A45}" type="presParOf" srcId="{C1788941-D55F-4418-8AE5-05A8F6CD7C10}" destId="{1968452D-01B8-49B9-901D-603E136A56F8}" srcOrd="0" destOrd="0" presId="urn:microsoft.com/office/officeart/2005/8/layout/hierarchy4"/>
    <dgm:cxn modelId="{AC9EA8BB-F255-4D49-BF7E-B0CDAFC6D651}" type="presParOf" srcId="{C1788941-D55F-4418-8AE5-05A8F6CD7C10}" destId="{65E4D961-8AB0-46D6-954A-D7B8BB255E5E}" srcOrd="1" destOrd="0" presId="urn:microsoft.com/office/officeart/2005/8/layout/hierarchy4"/>
    <dgm:cxn modelId="{6AF968E6-5114-4795-AE15-93DD4D273902}" type="presParOf" srcId="{C1788941-D55F-4418-8AE5-05A8F6CD7C10}" destId="{1523A07D-E66F-49A4-BB79-359A3899B8FB}" srcOrd="2" destOrd="0" presId="urn:microsoft.com/office/officeart/2005/8/layout/hierarchy4"/>
    <dgm:cxn modelId="{0E915760-FB01-41BA-BA54-DC0268CDBB96}" type="presParOf" srcId="{1523A07D-E66F-49A4-BB79-359A3899B8FB}" destId="{AD1BA63C-4B41-4B69-9C5E-7C8173D3A02B}" srcOrd="0" destOrd="0" presId="urn:microsoft.com/office/officeart/2005/8/layout/hierarchy4"/>
    <dgm:cxn modelId="{B6903D98-01DB-4B19-98AD-FA2ACDC62917}" type="presParOf" srcId="{AD1BA63C-4B41-4B69-9C5E-7C8173D3A02B}" destId="{3308C6DC-41EB-41FA-9BB0-FAAC1B05B415}" srcOrd="0" destOrd="0" presId="urn:microsoft.com/office/officeart/2005/8/layout/hierarchy4"/>
    <dgm:cxn modelId="{BCF70787-B7CE-4213-8CDC-DFE61CAE125B}" type="presParOf" srcId="{AD1BA63C-4B41-4B69-9C5E-7C8173D3A02B}" destId="{F41C665C-B50B-4469-814E-2E8980B5EC94}" srcOrd="1" destOrd="0" presId="urn:microsoft.com/office/officeart/2005/8/layout/hierarchy4"/>
    <dgm:cxn modelId="{BC9F0BD8-714E-4DEB-8BF6-60239A324FCA}" type="presParOf" srcId="{9FDD24E9-2596-4E48-9679-BECD5F95B207}" destId="{A14EC78F-0AC7-4BBB-A1BA-A9995E038F46}" srcOrd="5" destOrd="0" presId="urn:microsoft.com/office/officeart/2005/8/layout/hierarchy4"/>
    <dgm:cxn modelId="{81AF7AD1-A903-4550-AEB8-90D23EB1E08F}" type="presParOf" srcId="{9FDD24E9-2596-4E48-9679-BECD5F95B207}" destId="{3DD94BA4-35AE-41DB-8287-76696FC97307}" srcOrd="6" destOrd="0" presId="urn:microsoft.com/office/officeart/2005/8/layout/hierarchy4"/>
    <dgm:cxn modelId="{EC382879-1B85-4AFB-9245-3E34C793F384}" type="presParOf" srcId="{3DD94BA4-35AE-41DB-8287-76696FC97307}" destId="{80608172-D09B-477F-93C1-E1FBC049EC5C}" srcOrd="0" destOrd="0" presId="urn:microsoft.com/office/officeart/2005/8/layout/hierarchy4"/>
    <dgm:cxn modelId="{440CAC75-1871-47CC-A061-A898BAA5266E}" type="presParOf" srcId="{3DD94BA4-35AE-41DB-8287-76696FC97307}" destId="{D0182C3A-2AEC-48BB-BCB2-A7C2C1BCFF74}" srcOrd="1" destOrd="0" presId="urn:microsoft.com/office/officeart/2005/8/layout/hierarchy4"/>
    <dgm:cxn modelId="{908490EB-2B5A-44B7-B6C4-5B95D38E30B1}" type="presParOf" srcId="{3DD94BA4-35AE-41DB-8287-76696FC97307}" destId="{9AED9714-A0D2-40F2-A071-4D8BAFEC2231}" srcOrd="2" destOrd="0" presId="urn:microsoft.com/office/officeart/2005/8/layout/hierarchy4"/>
    <dgm:cxn modelId="{3854646D-7CB8-4850-AC83-E70F5B6A48E6}" type="presParOf" srcId="{9AED9714-A0D2-40F2-A071-4D8BAFEC2231}" destId="{8B5ACE98-8C31-4EE9-94F2-34BEAD787AC4}" srcOrd="0" destOrd="0" presId="urn:microsoft.com/office/officeart/2005/8/layout/hierarchy4"/>
    <dgm:cxn modelId="{B19E2B63-42E8-4871-A395-E9A90F63812A}" type="presParOf" srcId="{8B5ACE98-8C31-4EE9-94F2-34BEAD787AC4}" destId="{53C3F7B8-9031-4A53-B925-2316EEF91A2B}" srcOrd="0" destOrd="0" presId="urn:microsoft.com/office/officeart/2005/8/layout/hierarchy4"/>
    <dgm:cxn modelId="{3E4CC516-F175-4A82-9B67-5B3923E7DCAF}" type="presParOf" srcId="{8B5ACE98-8C31-4EE9-94F2-34BEAD787AC4}" destId="{A5638E40-DC08-4D84-A14F-8FC554E5ACE6}" srcOrd="1" destOrd="0" presId="urn:microsoft.com/office/officeart/2005/8/layout/hierarchy4"/>
    <dgm:cxn modelId="{1E9BC2C2-8890-4FB8-9FD9-1699279C736E}" type="presParOf" srcId="{8B5ACE98-8C31-4EE9-94F2-34BEAD787AC4}" destId="{AC035B25-F195-4CE9-BE0F-0F1353571CD7}" srcOrd="2" destOrd="0" presId="urn:microsoft.com/office/officeart/2005/8/layout/hierarchy4"/>
    <dgm:cxn modelId="{D85B0988-508F-4DB1-8A0E-553B41D5DA12}" type="presParOf" srcId="{AC035B25-F195-4CE9-BE0F-0F1353571CD7}" destId="{9D57FAEB-2418-4201-A5E2-1A061184B633}" srcOrd="0" destOrd="0" presId="urn:microsoft.com/office/officeart/2005/8/layout/hierarchy4"/>
    <dgm:cxn modelId="{8C684931-1F81-4244-A1BA-F2A425AFDF17}" type="presParOf" srcId="{9D57FAEB-2418-4201-A5E2-1A061184B633}" destId="{498ACE24-9C92-40CA-90E6-7FAAA5A51685}" srcOrd="0" destOrd="0" presId="urn:microsoft.com/office/officeart/2005/8/layout/hierarchy4"/>
    <dgm:cxn modelId="{83CD6B42-1883-4EE8-BAF5-A12FAA7B65CD}" type="presParOf" srcId="{9D57FAEB-2418-4201-A5E2-1A061184B633}" destId="{D239F946-47B4-43D4-962A-287405A349C0}" srcOrd="1" destOrd="0" presId="urn:microsoft.com/office/officeart/2005/8/layout/hierarchy4"/>
    <dgm:cxn modelId="{E937FBA3-8708-402D-AF4C-099C0E837369}" type="presParOf" srcId="{9AED9714-A0D2-40F2-A071-4D8BAFEC2231}" destId="{A3DDEEFA-8972-4931-8AB1-BBD613D20F2B}" srcOrd="1" destOrd="0" presId="urn:microsoft.com/office/officeart/2005/8/layout/hierarchy4"/>
    <dgm:cxn modelId="{1A710346-D1B2-4864-BDAC-1BCA84C14330}" type="presParOf" srcId="{9AED9714-A0D2-40F2-A071-4D8BAFEC2231}" destId="{3919ACA5-8AE5-4FC7-BDC9-DC89696820B7}" srcOrd="2" destOrd="0" presId="urn:microsoft.com/office/officeart/2005/8/layout/hierarchy4"/>
    <dgm:cxn modelId="{D1A28C69-00BB-4BFD-91C4-7096AF8B96FB}" type="presParOf" srcId="{3919ACA5-8AE5-4FC7-BDC9-DC89696820B7}" destId="{5197718C-2AFB-4B1D-9300-706CE95206DF}" srcOrd="0" destOrd="0" presId="urn:microsoft.com/office/officeart/2005/8/layout/hierarchy4"/>
    <dgm:cxn modelId="{E26080DD-2F23-4454-9992-5399A8E6655B}" type="presParOf" srcId="{3919ACA5-8AE5-4FC7-BDC9-DC89696820B7}" destId="{1BF99DF6-865F-4A8C-A717-7F1C5567D9C4}" srcOrd="1" destOrd="0" presId="urn:microsoft.com/office/officeart/2005/8/layout/hierarchy4"/>
    <dgm:cxn modelId="{E6992960-6A1D-4B5C-B6EC-B2962806CF2E}" type="presParOf" srcId="{3919ACA5-8AE5-4FC7-BDC9-DC89696820B7}" destId="{56091033-BCD3-4A2B-BE44-787DE4150BDA}" srcOrd="2" destOrd="0" presId="urn:microsoft.com/office/officeart/2005/8/layout/hierarchy4"/>
    <dgm:cxn modelId="{47DFC333-F77F-4FCA-92EF-2F89FD10D6A0}" type="presParOf" srcId="{56091033-BCD3-4A2B-BE44-787DE4150BDA}" destId="{F679932B-9092-4834-B32F-E97F3955975D}" srcOrd="0" destOrd="0" presId="urn:microsoft.com/office/officeart/2005/8/layout/hierarchy4"/>
    <dgm:cxn modelId="{D0660691-C4B5-4B67-8D1F-9226D393B72A}" type="presParOf" srcId="{F679932B-9092-4834-B32F-E97F3955975D}" destId="{3FE89B4C-1B3D-4A9A-AAC6-4D459809EE14}" srcOrd="0" destOrd="0" presId="urn:microsoft.com/office/officeart/2005/8/layout/hierarchy4"/>
    <dgm:cxn modelId="{8D0F0D7D-9351-4CBB-9403-E7E42B9FDAF1}" type="presParOf" srcId="{F679932B-9092-4834-B32F-E97F3955975D}" destId="{B19105CE-5C33-4D1E-9A42-0798A0D61ADB}" srcOrd="1" destOrd="0" presId="urn:microsoft.com/office/officeart/2005/8/layout/hierarchy4"/>
    <dgm:cxn modelId="{AD0AB70C-3DF3-41CC-892E-E30BEFAD5D75}" type="presParOf" srcId="{9AED9714-A0D2-40F2-A071-4D8BAFEC2231}" destId="{3EC938DA-41A1-4ECD-A4B7-E75836AE7BF7}" srcOrd="3" destOrd="0" presId="urn:microsoft.com/office/officeart/2005/8/layout/hierarchy4"/>
    <dgm:cxn modelId="{4CDE2FDD-65D4-4586-AE95-F2C78FA0DF3D}" type="presParOf" srcId="{9AED9714-A0D2-40F2-A071-4D8BAFEC2231}" destId="{55DF90E4-A915-4367-904B-8B19216D84F0}" srcOrd="4" destOrd="0" presId="urn:microsoft.com/office/officeart/2005/8/layout/hierarchy4"/>
    <dgm:cxn modelId="{6F88D80A-FAE1-46A0-B130-CC064F89F62C}" type="presParOf" srcId="{55DF90E4-A915-4367-904B-8B19216D84F0}" destId="{2DF7473E-0DED-4F3D-A852-E2C979C97FDC}" srcOrd="0" destOrd="0" presId="urn:microsoft.com/office/officeart/2005/8/layout/hierarchy4"/>
    <dgm:cxn modelId="{5FC94C94-264B-4DBD-8FD5-0A81AF3E64B9}" type="presParOf" srcId="{55DF90E4-A915-4367-904B-8B19216D84F0}" destId="{89A7B73E-EBE9-45FB-A0D3-A989D085839B}" srcOrd="1" destOrd="0" presId="urn:microsoft.com/office/officeart/2005/8/layout/hierarchy4"/>
    <dgm:cxn modelId="{458D5CDB-CD45-44E5-BB9F-9F5547E719DC}" type="presParOf" srcId="{55DF90E4-A915-4367-904B-8B19216D84F0}" destId="{754999DA-FD22-4669-B472-DD29C9A93C4D}" srcOrd="2" destOrd="0" presId="urn:microsoft.com/office/officeart/2005/8/layout/hierarchy4"/>
    <dgm:cxn modelId="{42E05D7A-2D5C-4D4F-B2DA-F3194BEC6155}" type="presParOf" srcId="{754999DA-FD22-4669-B472-DD29C9A93C4D}" destId="{23CA88D6-197F-42ED-B39B-DA53731713B5}" srcOrd="0" destOrd="0" presId="urn:microsoft.com/office/officeart/2005/8/layout/hierarchy4"/>
    <dgm:cxn modelId="{94FC7FBE-A54A-4AB8-B9BC-A9E6B66C0FDD}" type="presParOf" srcId="{23CA88D6-197F-42ED-B39B-DA53731713B5}" destId="{7F74AD3E-D198-4D69-8613-9F1C702A4205}" srcOrd="0" destOrd="0" presId="urn:microsoft.com/office/officeart/2005/8/layout/hierarchy4"/>
    <dgm:cxn modelId="{DAF08AB3-CC29-423D-8069-C344B0A8A718}" type="presParOf" srcId="{23CA88D6-197F-42ED-B39B-DA53731713B5}" destId="{337942C6-042D-4B96-8B7D-ADECEEC1EA9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ar-SA"/>
        </a:p>
      </dgm:t>
    </dgm:pt>
    <dgm:pt modelId="{B5509F06-165B-43B9-807E-65038DA3A3A9}" type="asst">
      <dgm:prSet/>
      <dgm:spPr/>
      <dgm:t>
        <a:bodyPr/>
        <a:lstStyle/>
        <a:p>
          <a:pPr rtl="1"/>
          <a:r>
            <a:rPr lang="ar-SA" b="1" dirty="0" smtClean="0"/>
            <a:t>تثبت</a:t>
          </a:r>
          <a:endParaRPr lang="ar-SA" b="1" dirty="0"/>
        </a:p>
      </dgm:t>
    </dgm:pt>
    <dgm:pt modelId="{1994EA60-B8B3-47F6-854C-6FCB74F4EAEC}" type="parTrans" cxnId="{2ABD1D19-9474-4C52-BC15-C0E45DD6F42C}">
      <dgm:prSet/>
      <dgm:spPr/>
      <dgm:t>
        <a:bodyPr/>
        <a:lstStyle/>
        <a:p>
          <a:pPr rtl="1"/>
          <a:endParaRPr lang="ar-SA"/>
        </a:p>
      </dgm:t>
    </dgm:pt>
    <dgm:pt modelId="{1F2AF92F-B7F1-42AA-889C-2C02247FB140}" type="sibTrans" cxnId="{2ABD1D19-9474-4C52-BC15-C0E45DD6F42C}">
      <dgm:prSet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smtClean="0"/>
            <a:t>همزة ابن و ابنة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A29FD9BD-007B-493A-A4E7-37465F3FF6A7}" type="asst">
      <dgm:prSet/>
      <dgm:spPr/>
      <dgm:t>
        <a:bodyPr/>
        <a:lstStyle/>
        <a:p>
          <a:pPr rtl="1"/>
          <a:r>
            <a:rPr lang="ar-SA" b="1" smtClean="0"/>
            <a:t>لم يسبقها علم</a:t>
          </a:r>
          <a:endParaRPr lang="ar-SA" b="1" dirty="0"/>
        </a:p>
      </dgm:t>
    </dgm:pt>
    <dgm:pt modelId="{1260B560-99DC-483A-868A-19DC31F0B99E}" type="parTrans" cxnId="{EB1B589B-28AD-4241-8BA8-F8540049B435}">
      <dgm:prSet/>
      <dgm:spPr/>
      <dgm:t>
        <a:bodyPr/>
        <a:lstStyle/>
        <a:p>
          <a:pPr rtl="1"/>
          <a:endParaRPr lang="ar-SA"/>
        </a:p>
      </dgm:t>
    </dgm:pt>
    <dgm:pt modelId="{AC7C8F09-5225-4474-9379-59154FA76E7C}" type="sibTrans" cxnId="{EB1B589B-28AD-4241-8BA8-F8540049B435}">
      <dgm:prSet/>
      <dgm:spPr/>
      <dgm:t>
        <a:bodyPr/>
        <a:lstStyle/>
        <a:p>
          <a:pPr rtl="1"/>
          <a:endParaRPr lang="ar-SA"/>
        </a:p>
      </dgm:t>
    </dgm:pt>
    <dgm:pt modelId="{70C812FC-62CF-449A-9759-F96055349FF9}" type="asst">
      <dgm:prSet/>
      <dgm:spPr/>
      <dgm:t>
        <a:bodyPr/>
        <a:lstStyle/>
        <a:p>
          <a:pPr rtl="1"/>
          <a:r>
            <a:rPr lang="ar-SA" b="1" smtClean="0"/>
            <a:t>في أول السطر</a:t>
          </a:r>
          <a:endParaRPr lang="ar-SA" b="1" dirty="0"/>
        </a:p>
      </dgm:t>
    </dgm:pt>
    <dgm:pt modelId="{967D88DC-D330-4769-A921-4DA3D5F63ED6}" type="parTrans" cxnId="{7370B1CD-8C88-4D87-9C48-7DBD5A5EBCD1}">
      <dgm:prSet/>
      <dgm:spPr/>
      <dgm:t>
        <a:bodyPr/>
        <a:lstStyle/>
        <a:p>
          <a:pPr rtl="1"/>
          <a:endParaRPr lang="ar-SA"/>
        </a:p>
      </dgm:t>
    </dgm:pt>
    <dgm:pt modelId="{86339AEE-A695-463F-BDC2-DCA3035E813F}" type="sibTrans" cxnId="{7370B1CD-8C88-4D87-9C48-7DBD5A5EBCD1}">
      <dgm:prSet/>
      <dgm:spPr/>
      <dgm:t>
        <a:bodyPr/>
        <a:lstStyle/>
        <a:p>
          <a:pPr rtl="1"/>
          <a:endParaRPr lang="ar-SA"/>
        </a:p>
      </dgm:t>
    </dgm:pt>
    <dgm:pt modelId="{1872929D-278C-4418-B76A-5C22608DE96E}" type="asst">
      <dgm:prSet/>
      <dgm:spPr/>
      <dgm:t>
        <a:bodyPr/>
        <a:lstStyle/>
        <a:p>
          <a:pPr rtl="1"/>
          <a:r>
            <a:rPr lang="ar-SA" b="1" smtClean="0"/>
            <a:t>بعد أكثر من علم</a:t>
          </a:r>
          <a:endParaRPr lang="ar-SA" b="1" dirty="0"/>
        </a:p>
      </dgm:t>
    </dgm:pt>
    <dgm:pt modelId="{398A1F8F-BA69-4812-9AEB-A8D0A9DED980}" type="parTrans" cxnId="{BB6592E0-8C16-4CE0-9694-913EE6D43798}">
      <dgm:prSet/>
      <dgm:spPr/>
      <dgm:t>
        <a:bodyPr/>
        <a:lstStyle/>
        <a:p>
          <a:pPr rtl="1"/>
          <a:endParaRPr lang="ar-SA"/>
        </a:p>
      </dgm:t>
    </dgm:pt>
    <dgm:pt modelId="{3E68FEDE-575B-46F8-ABFB-7EC4E2F86C6A}" type="sibTrans" cxnId="{BB6592E0-8C16-4CE0-9694-913EE6D43798}">
      <dgm:prSet/>
      <dgm:spPr/>
      <dgm:t>
        <a:bodyPr/>
        <a:lstStyle/>
        <a:p>
          <a:pPr rtl="1"/>
          <a:endParaRPr lang="ar-SA"/>
        </a:p>
      </dgm:t>
    </dgm:pt>
    <dgm:pt modelId="{44B6F2AF-812D-4C36-B04B-0573B6394700}" type="asst">
      <dgm:prSet/>
      <dgm:spPr/>
      <dgm:t>
        <a:bodyPr/>
        <a:lstStyle/>
        <a:p>
          <a:pPr rtl="1"/>
          <a:r>
            <a:rPr lang="ar-SA" b="1" smtClean="0"/>
            <a:t>بين اسمين ليسا علمين</a:t>
          </a:r>
          <a:endParaRPr lang="ar-SA" b="1" dirty="0"/>
        </a:p>
      </dgm:t>
    </dgm:pt>
    <dgm:pt modelId="{62748FA1-D7C9-4408-9494-44D95DE37B25}" type="parTrans" cxnId="{D7469820-6FBE-4BBD-8B94-FAD8A3974406}">
      <dgm:prSet/>
      <dgm:spPr/>
      <dgm:t>
        <a:bodyPr/>
        <a:lstStyle/>
        <a:p>
          <a:pPr rtl="1"/>
          <a:endParaRPr lang="ar-SA"/>
        </a:p>
      </dgm:t>
    </dgm:pt>
    <dgm:pt modelId="{152AD6AD-3FF1-4731-AADF-98F06109DE53}" type="sibTrans" cxnId="{D7469820-6FBE-4BBD-8B94-FAD8A3974406}">
      <dgm:prSet/>
      <dgm:spPr/>
      <dgm:t>
        <a:bodyPr/>
        <a:lstStyle/>
        <a:p>
          <a:pPr rtl="1"/>
          <a:endParaRPr lang="ar-SA"/>
        </a:p>
      </dgm:t>
    </dgm:pt>
    <dgm:pt modelId="{B02034B2-A71C-4B1C-9F97-23EBF9F20A2B}" type="asst">
      <dgm:prSet/>
      <dgm:spPr/>
      <dgm:t>
        <a:bodyPr/>
        <a:lstStyle/>
        <a:p>
          <a:pPr rtl="1"/>
          <a:r>
            <a:rPr lang="ar-SA" b="1" smtClean="0"/>
            <a:t>تحذف</a:t>
          </a:r>
          <a:endParaRPr lang="ar-SA" b="1" dirty="0"/>
        </a:p>
      </dgm:t>
    </dgm:pt>
    <dgm:pt modelId="{E9B5A9BD-EAF3-496F-8F75-D8DB45FC3902}" type="par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C8E9E2BF-16B0-4F8C-A595-11771B85EFB5}" type="sib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0624D4B7-8AD9-4C44-9337-10DC3F9BC305}" type="asst">
      <dgm:prSet/>
      <dgm:spPr/>
      <dgm:t>
        <a:bodyPr/>
        <a:lstStyle/>
        <a:p>
          <a:pPr rtl="1"/>
          <a:r>
            <a:rPr lang="ar-SA" b="1" smtClean="0"/>
            <a:t>بين علمين الثاني أب مباشر للأول</a:t>
          </a:r>
          <a:endParaRPr lang="ar-SA" b="1" dirty="0"/>
        </a:p>
      </dgm:t>
    </dgm:pt>
    <dgm:pt modelId="{0CA0FD09-553E-46EE-AF9D-7AEAB93F1471}" type="par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0D094355-9891-4989-AE30-41C36B92A186}" type="sib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/>
      <dgm:spPr/>
      <dgm:t>
        <a:bodyPr/>
        <a:lstStyle/>
        <a:p>
          <a:pPr rtl="1"/>
          <a:r>
            <a:rPr lang="ar-SA" b="1" smtClean="0"/>
            <a:t>بعد همزة الاستفهام</a:t>
          </a:r>
          <a:endParaRPr lang="ar-SA" b="1" dirty="0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01427BBD-9D7F-48C9-B319-090E18689168}" type="asst">
      <dgm:prSet/>
      <dgm:spPr/>
      <dgm:t>
        <a:bodyPr/>
        <a:lstStyle/>
        <a:p>
          <a:pPr rtl="1"/>
          <a:r>
            <a:rPr lang="ar-SA" b="1" smtClean="0"/>
            <a:t>بعد ياء النداء</a:t>
          </a:r>
          <a:endParaRPr lang="ar-SA" b="1" dirty="0"/>
        </a:p>
      </dgm:t>
    </dgm:pt>
    <dgm:pt modelId="{94D38BE2-BD2A-4908-9044-D595109C3B93}" type="parTrans" cxnId="{E96A5E64-1EB9-4B5A-AE13-C835411EA58C}">
      <dgm:prSet/>
      <dgm:spPr/>
      <dgm:t>
        <a:bodyPr/>
        <a:lstStyle/>
        <a:p>
          <a:pPr rtl="1"/>
          <a:endParaRPr lang="ar-SA"/>
        </a:p>
      </dgm:t>
    </dgm:pt>
    <dgm:pt modelId="{FA78D845-5A91-4BE4-8857-298E8AC78DA4}" type="sibTrans" cxnId="{E96A5E64-1EB9-4B5A-AE13-C835411EA58C}">
      <dgm:prSet/>
      <dgm:spPr/>
      <dgm:t>
        <a:bodyPr/>
        <a:lstStyle/>
        <a:p>
          <a:pPr rtl="1"/>
          <a:endParaRPr lang="ar-SA"/>
        </a:p>
      </dgm:t>
    </dgm:pt>
    <dgm:pt modelId="{6F23430A-91D0-4885-8CD5-13A41E094B16}">
      <dgm:prSet/>
      <dgm:spPr/>
      <dgm:t>
        <a:bodyPr/>
        <a:lstStyle/>
        <a:p>
          <a:pPr rtl="1"/>
          <a:r>
            <a:rPr lang="ar-SA" dirty="0" smtClean="0"/>
            <a:t>أبن المدرس حضر؟</a:t>
          </a:r>
          <a:endParaRPr lang="ar-SA" dirty="0"/>
        </a:p>
      </dgm:t>
    </dgm:pt>
    <dgm:pt modelId="{0450BE2B-0605-4E08-A4DE-E323E83CBF8A}" type="parTrans" cxnId="{AFFC21F1-8138-4DC7-8475-8CF318BD3E69}">
      <dgm:prSet/>
      <dgm:spPr/>
      <dgm:t>
        <a:bodyPr/>
        <a:lstStyle/>
        <a:p>
          <a:pPr rtl="1"/>
          <a:endParaRPr lang="ar-SA"/>
        </a:p>
      </dgm:t>
    </dgm:pt>
    <dgm:pt modelId="{9FF4B017-6F51-4191-B470-B56DD8D4A7A9}" type="sibTrans" cxnId="{AFFC21F1-8138-4DC7-8475-8CF318BD3E69}">
      <dgm:prSet/>
      <dgm:spPr/>
      <dgm:t>
        <a:bodyPr/>
        <a:lstStyle/>
        <a:p>
          <a:pPr rtl="1"/>
          <a:endParaRPr lang="ar-SA"/>
        </a:p>
      </dgm:t>
    </dgm:pt>
    <dgm:pt modelId="{8CCE33C8-7758-4DA9-B7E3-1B594744F3C5}">
      <dgm:prSet/>
      <dgm:spPr/>
      <dgm:t>
        <a:bodyPr/>
        <a:lstStyle/>
        <a:p>
          <a:pPr rtl="1"/>
          <a:r>
            <a:rPr lang="ar-SA" dirty="0" smtClean="0"/>
            <a:t>عمر بن </a:t>
          </a:r>
          <a:r>
            <a:rPr lang="ar-SA" dirty="0" err="1" smtClean="0"/>
            <a:t>عبدالعزيز</a:t>
          </a:r>
          <a:endParaRPr lang="ar-SA" dirty="0"/>
        </a:p>
      </dgm:t>
    </dgm:pt>
    <dgm:pt modelId="{BDA58F17-F3EF-4C36-9A5E-63E3C1CA056F}" type="parTrans" cxnId="{546D4E0C-EE1D-48D7-8484-225CCEC788F4}">
      <dgm:prSet/>
      <dgm:spPr/>
      <dgm:t>
        <a:bodyPr/>
        <a:lstStyle/>
        <a:p>
          <a:pPr rtl="1"/>
          <a:endParaRPr lang="ar-SA"/>
        </a:p>
      </dgm:t>
    </dgm:pt>
    <dgm:pt modelId="{B1638252-F373-49FC-B5B1-366F4F52E0D7}" type="sibTrans" cxnId="{546D4E0C-EE1D-48D7-8484-225CCEC788F4}">
      <dgm:prSet/>
      <dgm:spPr/>
      <dgm:t>
        <a:bodyPr/>
        <a:lstStyle/>
        <a:p>
          <a:pPr rtl="1"/>
          <a:endParaRPr lang="ar-SA"/>
        </a:p>
      </dgm:t>
    </dgm:pt>
    <dgm:pt modelId="{6573E5C4-67BE-4BF7-8F02-4D14AE9A1623}">
      <dgm:prSet/>
      <dgm:spPr/>
      <dgm:t>
        <a:bodyPr/>
        <a:lstStyle/>
        <a:p>
          <a:pPr rtl="1"/>
          <a:r>
            <a:rPr lang="ar-SA" dirty="0" smtClean="0"/>
            <a:t>يا بن الإسلام</a:t>
          </a:r>
          <a:endParaRPr lang="ar-SA" dirty="0"/>
        </a:p>
      </dgm:t>
    </dgm:pt>
    <dgm:pt modelId="{3CE39DB8-D1E1-4865-B8FE-A11796E1F12C}" type="parTrans" cxnId="{99426E4B-336D-4EE0-B2F4-9C62244C5C06}">
      <dgm:prSet/>
      <dgm:spPr/>
      <dgm:t>
        <a:bodyPr/>
        <a:lstStyle/>
        <a:p>
          <a:pPr rtl="1"/>
          <a:endParaRPr lang="ar-SA"/>
        </a:p>
      </dgm:t>
    </dgm:pt>
    <dgm:pt modelId="{3BDF866E-1F2D-4DA7-BC1E-065C68806243}" type="sibTrans" cxnId="{99426E4B-336D-4EE0-B2F4-9C62244C5C06}">
      <dgm:prSet/>
      <dgm:spPr/>
      <dgm:t>
        <a:bodyPr/>
        <a:lstStyle/>
        <a:p>
          <a:pPr rtl="1"/>
          <a:endParaRPr lang="ar-SA"/>
        </a:p>
      </dgm:t>
    </dgm:pt>
    <dgm:pt modelId="{1F393028-1F79-4233-ADEA-5A6FAC6244BB}">
      <dgm:prSet/>
      <dgm:spPr/>
      <dgm:t>
        <a:bodyPr/>
        <a:lstStyle/>
        <a:p>
          <a:pPr rtl="1"/>
          <a:r>
            <a:rPr lang="ar-SA" dirty="0" smtClean="0"/>
            <a:t>أحببنا الخليفة عمر</a:t>
          </a:r>
        </a:p>
        <a:p>
          <a:pPr rtl="1"/>
          <a:r>
            <a:rPr lang="ar-SA" dirty="0" smtClean="0"/>
            <a:t>ابن الخطاب</a:t>
          </a:r>
          <a:endParaRPr lang="ar-SA" dirty="0"/>
        </a:p>
      </dgm:t>
    </dgm:pt>
    <dgm:pt modelId="{5AA49B93-D5C5-413B-A2EF-3F14EF44F421}" type="parTrans" cxnId="{015FB23C-74AF-4DB3-8D12-37A16BAFB247}">
      <dgm:prSet/>
      <dgm:spPr/>
      <dgm:t>
        <a:bodyPr/>
        <a:lstStyle/>
        <a:p>
          <a:pPr rtl="1"/>
          <a:endParaRPr lang="ar-SA"/>
        </a:p>
      </dgm:t>
    </dgm:pt>
    <dgm:pt modelId="{1C9336C9-4F87-4530-8099-88974E5EE7DD}" type="sibTrans" cxnId="{015FB23C-74AF-4DB3-8D12-37A16BAFB247}">
      <dgm:prSet/>
      <dgm:spPr/>
      <dgm:t>
        <a:bodyPr/>
        <a:lstStyle/>
        <a:p>
          <a:pPr rtl="1"/>
          <a:endParaRPr lang="ar-SA"/>
        </a:p>
      </dgm:t>
    </dgm:pt>
    <dgm:pt modelId="{BF180B44-1CD3-4EC1-926B-11AAE43363BB}">
      <dgm:prSet/>
      <dgm:spPr/>
      <dgm:t>
        <a:bodyPr/>
        <a:lstStyle/>
        <a:p>
          <a:pPr rtl="1"/>
          <a:r>
            <a:rPr lang="ar-SA" dirty="0" smtClean="0"/>
            <a:t>هذه ابنة العم</a:t>
          </a:r>
          <a:endParaRPr lang="ar-SA" dirty="0"/>
        </a:p>
      </dgm:t>
    </dgm:pt>
    <dgm:pt modelId="{36D47A2C-653E-4201-95DA-BFD5EFD51121}" type="parTrans" cxnId="{C5430B8D-8991-4D62-8D23-CC1A3E8C3131}">
      <dgm:prSet/>
      <dgm:spPr/>
      <dgm:t>
        <a:bodyPr/>
        <a:lstStyle/>
        <a:p>
          <a:pPr rtl="1"/>
          <a:endParaRPr lang="ar-SA"/>
        </a:p>
      </dgm:t>
    </dgm:pt>
    <dgm:pt modelId="{A1BA88B5-7548-4920-9ABA-5307966F4AE2}" type="sibTrans" cxnId="{C5430B8D-8991-4D62-8D23-CC1A3E8C3131}">
      <dgm:prSet/>
      <dgm:spPr/>
      <dgm:t>
        <a:bodyPr/>
        <a:lstStyle/>
        <a:p>
          <a:pPr rtl="1"/>
          <a:endParaRPr lang="ar-SA"/>
        </a:p>
      </dgm:t>
    </dgm:pt>
    <dgm:pt modelId="{17B354FB-20BB-497C-8A01-93A5D93788CA}">
      <dgm:prSet/>
      <dgm:spPr/>
      <dgm:t>
        <a:bodyPr/>
        <a:lstStyle/>
        <a:p>
          <a:pPr rtl="1"/>
          <a:r>
            <a:rPr lang="ar-SA" dirty="0" smtClean="0"/>
            <a:t>الكاتب ابن الكاتب</a:t>
          </a:r>
          <a:endParaRPr lang="ar-SA" dirty="0"/>
        </a:p>
      </dgm:t>
    </dgm:pt>
    <dgm:pt modelId="{1B78FBE6-7BA1-4BAE-9EC5-0A1A38FB88E4}" type="parTrans" cxnId="{721C0451-ACB1-4676-AF23-D0624A27B352}">
      <dgm:prSet/>
      <dgm:spPr/>
      <dgm:t>
        <a:bodyPr/>
        <a:lstStyle/>
        <a:p>
          <a:pPr rtl="1"/>
          <a:endParaRPr lang="ar-SA"/>
        </a:p>
      </dgm:t>
    </dgm:pt>
    <dgm:pt modelId="{EA639F80-4CB2-45DF-8B88-4CF5DFAB7F35}" type="sibTrans" cxnId="{721C0451-ACB1-4676-AF23-D0624A27B352}">
      <dgm:prSet/>
      <dgm:spPr/>
      <dgm:t>
        <a:bodyPr/>
        <a:lstStyle/>
        <a:p>
          <a:pPr rtl="1"/>
          <a:endParaRPr lang="ar-SA"/>
        </a:p>
      </dgm:t>
    </dgm:pt>
    <dgm:pt modelId="{AF18893A-8757-48DF-8BA3-883DA90012AB}">
      <dgm:prSet/>
      <dgm:spPr/>
      <dgm:t>
        <a:bodyPr/>
        <a:lstStyle/>
        <a:p>
          <a:pPr rtl="1"/>
          <a:r>
            <a:rPr lang="ar-SA" dirty="0" smtClean="0"/>
            <a:t>محمد وصالح ابنا علي</a:t>
          </a:r>
          <a:endParaRPr lang="ar-SA" dirty="0"/>
        </a:p>
      </dgm:t>
    </dgm:pt>
    <dgm:pt modelId="{5D34618B-9919-466A-AF71-E2677E80C1C3}" type="parTrans" cxnId="{495802D1-7D67-48A1-9BC7-0A989CEE31F7}">
      <dgm:prSet/>
      <dgm:spPr/>
      <dgm:t>
        <a:bodyPr/>
        <a:lstStyle/>
        <a:p>
          <a:pPr rtl="1"/>
          <a:endParaRPr lang="ar-SA"/>
        </a:p>
      </dgm:t>
    </dgm:pt>
    <dgm:pt modelId="{65F0ACFD-539D-4CD3-9837-A494D9CB1C0D}" type="sibTrans" cxnId="{495802D1-7D67-48A1-9BC7-0A989CEE31F7}">
      <dgm:prSet/>
      <dgm:spPr/>
      <dgm:t>
        <a:bodyPr/>
        <a:lstStyle/>
        <a:p>
          <a:pPr rtl="1"/>
          <a:endParaRPr lang="ar-SA"/>
        </a:p>
      </dgm:t>
    </dgm:pt>
    <dgm:pt modelId="{265DE7AD-21F8-4F89-8BF0-3680696361E2}" type="pres">
      <dgm:prSet presAssocID="{4656D75D-47BD-4855-802B-207F58CEFA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B402068-F3B2-4D94-B85D-541DA445B94E}" type="pres">
      <dgm:prSet presAssocID="{5C28AC9F-0360-4C76-A47D-4A557576A335}" presName="root1" presStyleCnt="0"/>
      <dgm:spPr/>
      <dgm:t>
        <a:bodyPr/>
        <a:lstStyle/>
        <a:p>
          <a:pPr rtl="1"/>
          <a:endParaRPr lang="ar-SA"/>
        </a:p>
      </dgm:t>
    </dgm:pt>
    <dgm:pt modelId="{424E441D-C442-4BF5-98E1-C60C819FC266}" type="pres">
      <dgm:prSet presAssocID="{5C28AC9F-0360-4C76-A47D-4A557576A33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9CC4D57-7567-47F1-B9FF-6043B7814501}" type="pres">
      <dgm:prSet presAssocID="{5C28AC9F-0360-4C76-A47D-4A557576A335}" presName="level2hierChild" presStyleCnt="0"/>
      <dgm:spPr/>
      <dgm:t>
        <a:bodyPr/>
        <a:lstStyle/>
        <a:p>
          <a:pPr rtl="1"/>
          <a:endParaRPr lang="ar-SA"/>
        </a:p>
      </dgm:t>
    </dgm:pt>
    <dgm:pt modelId="{C372CE41-3F26-43B7-A913-FE7B3321C64A}" type="pres">
      <dgm:prSet presAssocID="{1994EA60-B8B3-47F6-854C-6FCB74F4EAEC}" presName="conn2-1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F58A55D5-9335-4143-A280-47A785C8A79E}" type="pres">
      <dgm:prSet presAssocID="{1994EA60-B8B3-47F6-854C-6FCB74F4EAEC}" presName="connTx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99E4125F-C503-4D49-B844-0FCDCB6B562D}" type="pres">
      <dgm:prSet presAssocID="{B5509F06-165B-43B9-807E-65038DA3A3A9}" presName="root2" presStyleCnt="0"/>
      <dgm:spPr/>
      <dgm:t>
        <a:bodyPr/>
        <a:lstStyle/>
        <a:p>
          <a:pPr rtl="1"/>
          <a:endParaRPr lang="ar-SA"/>
        </a:p>
      </dgm:t>
    </dgm:pt>
    <dgm:pt modelId="{164F3115-FE4D-4A33-B4AD-84594EBD40CF}" type="pres">
      <dgm:prSet presAssocID="{B5509F06-165B-43B9-807E-65038DA3A3A9}" presName="LevelTwoTextNode" presStyleLbl="asst0" presStyleIdx="0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C350EF8-CD29-4332-8424-8B3C955446FC}" type="pres">
      <dgm:prSet presAssocID="{B5509F06-165B-43B9-807E-65038DA3A3A9}" presName="level3hierChild" presStyleCnt="0"/>
      <dgm:spPr/>
      <dgm:t>
        <a:bodyPr/>
        <a:lstStyle/>
        <a:p>
          <a:pPr rtl="1"/>
          <a:endParaRPr lang="ar-SA"/>
        </a:p>
      </dgm:t>
    </dgm:pt>
    <dgm:pt modelId="{90B50907-96AB-4A9F-97C0-78490164E4F0}" type="pres">
      <dgm:prSet presAssocID="{1260B560-99DC-483A-868A-19DC31F0B99E}" presName="conn2-1" presStyleLbl="parChTrans1D3" presStyleIdx="0" presStyleCnt="7"/>
      <dgm:spPr/>
      <dgm:t>
        <a:bodyPr/>
        <a:lstStyle/>
        <a:p>
          <a:pPr rtl="1"/>
          <a:endParaRPr lang="ar-SA"/>
        </a:p>
      </dgm:t>
    </dgm:pt>
    <dgm:pt modelId="{4E338546-5CFF-44CD-BA42-440E5BE81AB6}" type="pres">
      <dgm:prSet presAssocID="{1260B560-99DC-483A-868A-19DC31F0B99E}" presName="connTx" presStyleLbl="parChTrans1D3" presStyleIdx="0" presStyleCnt="7"/>
      <dgm:spPr/>
      <dgm:t>
        <a:bodyPr/>
        <a:lstStyle/>
        <a:p>
          <a:pPr rtl="1"/>
          <a:endParaRPr lang="ar-SA"/>
        </a:p>
      </dgm:t>
    </dgm:pt>
    <dgm:pt modelId="{66650131-8882-4A4F-A6F6-3919BFD94BDF}" type="pres">
      <dgm:prSet presAssocID="{A29FD9BD-007B-493A-A4E7-37465F3FF6A7}" presName="root2" presStyleCnt="0"/>
      <dgm:spPr/>
      <dgm:t>
        <a:bodyPr/>
        <a:lstStyle/>
        <a:p>
          <a:pPr rtl="1"/>
          <a:endParaRPr lang="ar-SA"/>
        </a:p>
      </dgm:t>
    </dgm:pt>
    <dgm:pt modelId="{2294532C-6F03-493D-95B1-C00E12CB5748}" type="pres">
      <dgm:prSet presAssocID="{A29FD9BD-007B-493A-A4E7-37465F3FF6A7}" presName="LevelTwoTextNode" presStyleLbl="asst0" presStyleIdx="1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931BFA7-F7CB-4469-B69E-A074C4EABDC4}" type="pres">
      <dgm:prSet presAssocID="{A29FD9BD-007B-493A-A4E7-37465F3FF6A7}" presName="level3hierChild" presStyleCnt="0"/>
      <dgm:spPr/>
      <dgm:t>
        <a:bodyPr/>
        <a:lstStyle/>
        <a:p>
          <a:pPr rtl="1"/>
          <a:endParaRPr lang="ar-SA"/>
        </a:p>
      </dgm:t>
    </dgm:pt>
    <dgm:pt modelId="{47B5A356-78D2-4C52-AE2C-B5AF0C1D06A7}" type="pres">
      <dgm:prSet presAssocID="{36D47A2C-653E-4201-95DA-BFD5EFD51121}" presName="conn2-1" presStyleLbl="parChTrans1D4" presStyleIdx="0" presStyleCnt="7"/>
      <dgm:spPr/>
      <dgm:t>
        <a:bodyPr/>
        <a:lstStyle/>
        <a:p>
          <a:pPr rtl="1"/>
          <a:endParaRPr lang="ar-SA"/>
        </a:p>
      </dgm:t>
    </dgm:pt>
    <dgm:pt modelId="{A344EBB5-C90F-46E8-B4A7-AFEB93EEAFFB}" type="pres">
      <dgm:prSet presAssocID="{36D47A2C-653E-4201-95DA-BFD5EFD51121}" presName="connTx" presStyleLbl="parChTrans1D4" presStyleIdx="0" presStyleCnt="7"/>
      <dgm:spPr/>
      <dgm:t>
        <a:bodyPr/>
        <a:lstStyle/>
        <a:p>
          <a:pPr rtl="1"/>
          <a:endParaRPr lang="ar-SA"/>
        </a:p>
      </dgm:t>
    </dgm:pt>
    <dgm:pt modelId="{A8934924-D221-4163-A4F0-66DE1265B62C}" type="pres">
      <dgm:prSet presAssocID="{BF180B44-1CD3-4EC1-926B-11AAE43363BB}" presName="root2" presStyleCnt="0"/>
      <dgm:spPr/>
      <dgm:t>
        <a:bodyPr/>
        <a:lstStyle/>
        <a:p>
          <a:pPr rtl="1"/>
          <a:endParaRPr lang="ar-SA"/>
        </a:p>
      </dgm:t>
    </dgm:pt>
    <dgm:pt modelId="{FC12DCB3-827D-456D-AB7E-0B0231A2F958}" type="pres">
      <dgm:prSet presAssocID="{BF180B44-1CD3-4EC1-926B-11AAE43363BB}" presName="LevelTwoTextNode" presStyleLbl="node4" presStyleIdx="0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C97DB12-7D5B-47AB-84A4-65484F02856C}" type="pres">
      <dgm:prSet presAssocID="{BF180B44-1CD3-4EC1-926B-11AAE43363BB}" presName="level3hierChild" presStyleCnt="0"/>
      <dgm:spPr/>
      <dgm:t>
        <a:bodyPr/>
        <a:lstStyle/>
        <a:p>
          <a:pPr rtl="1"/>
          <a:endParaRPr lang="ar-SA"/>
        </a:p>
      </dgm:t>
    </dgm:pt>
    <dgm:pt modelId="{3E27097C-C58F-4057-8F02-4582CD566AF5}" type="pres">
      <dgm:prSet presAssocID="{967D88DC-D330-4769-A921-4DA3D5F63ED6}" presName="conn2-1" presStyleLbl="parChTrans1D3" presStyleIdx="1" presStyleCnt="7"/>
      <dgm:spPr/>
      <dgm:t>
        <a:bodyPr/>
        <a:lstStyle/>
        <a:p>
          <a:pPr rtl="1"/>
          <a:endParaRPr lang="ar-SA"/>
        </a:p>
      </dgm:t>
    </dgm:pt>
    <dgm:pt modelId="{98A86B1D-BFC5-4C23-8325-5F32E3365050}" type="pres">
      <dgm:prSet presAssocID="{967D88DC-D330-4769-A921-4DA3D5F63ED6}" presName="connTx" presStyleLbl="parChTrans1D3" presStyleIdx="1" presStyleCnt="7"/>
      <dgm:spPr/>
      <dgm:t>
        <a:bodyPr/>
        <a:lstStyle/>
        <a:p>
          <a:pPr rtl="1"/>
          <a:endParaRPr lang="ar-SA"/>
        </a:p>
      </dgm:t>
    </dgm:pt>
    <dgm:pt modelId="{6025464D-6788-4ED7-83B2-B1B948146401}" type="pres">
      <dgm:prSet presAssocID="{70C812FC-62CF-449A-9759-F96055349FF9}" presName="root2" presStyleCnt="0"/>
      <dgm:spPr/>
      <dgm:t>
        <a:bodyPr/>
        <a:lstStyle/>
        <a:p>
          <a:pPr rtl="1"/>
          <a:endParaRPr lang="ar-SA"/>
        </a:p>
      </dgm:t>
    </dgm:pt>
    <dgm:pt modelId="{D0F3511B-640C-4D94-9790-49885ED064B8}" type="pres">
      <dgm:prSet presAssocID="{70C812FC-62CF-449A-9759-F96055349FF9}" presName="LevelTwoTextNode" presStyleLbl="asst0" presStyleIdx="2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F029749-64AD-40F3-B1B6-687BE3432B22}" type="pres">
      <dgm:prSet presAssocID="{70C812FC-62CF-449A-9759-F96055349FF9}" presName="level3hierChild" presStyleCnt="0"/>
      <dgm:spPr/>
      <dgm:t>
        <a:bodyPr/>
        <a:lstStyle/>
        <a:p>
          <a:pPr rtl="1"/>
          <a:endParaRPr lang="ar-SA"/>
        </a:p>
      </dgm:t>
    </dgm:pt>
    <dgm:pt modelId="{B1A6DE33-B023-4904-995D-0A22F097C408}" type="pres">
      <dgm:prSet presAssocID="{5AA49B93-D5C5-413B-A2EF-3F14EF44F421}" presName="conn2-1" presStyleLbl="parChTrans1D4" presStyleIdx="1" presStyleCnt="7"/>
      <dgm:spPr/>
      <dgm:t>
        <a:bodyPr/>
        <a:lstStyle/>
        <a:p>
          <a:pPr rtl="1"/>
          <a:endParaRPr lang="ar-SA"/>
        </a:p>
      </dgm:t>
    </dgm:pt>
    <dgm:pt modelId="{474635A3-7BEB-46D7-9B6C-CD232FF56586}" type="pres">
      <dgm:prSet presAssocID="{5AA49B93-D5C5-413B-A2EF-3F14EF44F421}" presName="connTx" presStyleLbl="parChTrans1D4" presStyleIdx="1" presStyleCnt="7"/>
      <dgm:spPr/>
      <dgm:t>
        <a:bodyPr/>
        <a:lstStyle/>
        <a:p>
          <a:pPr rtl="1"/>
          <a:endParaRPr lang="ar-SA"/>
        </a:p>
      </dgm:t>
    </dgm:pt>
    <dgm:pt modelId="{05084026-6A29-4FD3-B690-89187CD43E9A}" type="pres">
      <dgm:prSet presAssocID="{1F393028-1F79-4233-ADEA-5A6FAC6244BB}" presName="root2" presStyleCnt="0"/>
      <dgm:spPr/>
      <dgm:t>
        <a:bodyPr/>
        <a:lstStyle/>
        <a:p>
          <a:pPr rtl="1"/>
          <a:endParaRPr lang="ar-SA"/>
        </a:p>
      </dgm:t>
    </dgm:pt>
    <dgm:pt modelId="{752D76CE-AA3A-4882-B102-55E726C3FA45}" type="pres">
      <dgm:prSet presAssocID="{1F393028-1F79-4233-ADEA-5A6FAC6244BB}" presName="LevelTwoTextNode" presStyleLbl="node4" presStyleIdx="1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3BB6CE9-BA2F-499D-A8FB-8579CEA0DA51}" type="pres">
      <dgm:prSet presAssocID="{1F393028-1F79-4233-ADEA-5A6FAC6244BB}" presName="level3hierChild" presStyleCnt="0"/>
      <dgm:spPr/>
      <dgm:t>
        <a:bodyPr/>
        <a:lstStyle/>
        <a:p>
          <a:pPr rtl="1"/>
          <a:endParaRPr lang="ar-SA"/>
        </a:p>
      </dgm:t>
    </dgm:pt>
    <dgm:pt modelId="{97A1B78E-F315-496A-AB6C-639103DF7F15}" type="pres">
      <dgm:prSet presAssocID="{398A1F8F-BA69-4812-9AEB-A8D0A9DED980}" presName="conn2-1" presStyleLbl="parChTrans1D3" presStyleIdx="2" presStyleCnt="7"/>
      <dgm:spPr/>
      <dgm:t>
        <a:bodyPr/>
        <a:lstStyle/>
        <a:p>
          <a:pPr rtl="1"/>
          <a:endParaRPr lang="ar-SA"/>
        </a:p>
      </dgm:t>
    </dgm:pt>
    <dgm:pt modelId="{329F00C1-D1E2-46BB-AE7F-4F14DCD8A24D}" type="pres">
      <dgm:prSet presAssocID="{398A1F8F-BA69-4812-9AEB-A8D0A9DED980}" presName="connTx" presStyleLbl="parChTrans1D3" presStyleIdx="2" presStyleCnt="7"/>
      <dgm:spPr/>
      <dgm:t>
        <a:bodyPr/>
        <a:lstStyle/>
        <a:p>
          <a:pPr rtl="1"/>
          <a:endParaRPr lang="ar-SA"/>
        </a:p>
      </dgm:t>
    </dgm:pt>
    <dgm:pt modelId="{418DD2CE-DACA-4FF7-9BB8-29F82B6C0CFB}" type="pres">
      <dgm:prSet presAssocID="{1872929D-278C-4418-B76A-5C22608DE96E}" presName="root2" presStyleCnt="0"/>
      <dgm:spPr/>
      <dgm:t>
        <a:bodyPr/>
        <a:lstStyle/>
        <a:p>
          <a:pPr rtl="1"/>
          <a:endParaRPr lang="ar-SA"/>
        </a:p>
      </dgm:t>
    </dgm:pt>
    <dgm:pt modelId="{3578E196-8EAE-400C-9FA7-4CFA2AD34B3C}" type="pres">
      <dgm:prSet presAssocID="{1872929D-278C-4418-B76A-5C22608DE96E}" presName="LevelTwoTextNode" presStyleLbl="asst0" presStyleIdx="3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A87F425-A50A-4823-9712-28DF7D01EB37}" type="pres">
      <dgm:prSet presAssocID="{1872929D-278C-4418-B76A-5C22608DE96E}" presName="level3hierChild" presStyleCnt="0"/>
      <dgm:spPr/>
      <dgm:t>
        <a:bodyPr/>
        <a:lstStyle/>
        <a:p>
          <a:pPr rtl="1"/>
          <a:endParaRPr lang="ar-SA"/>
        </a:p>
      </dgm:t>
    </dgm:pt>
    <dgm:pt modelId="{DF97A417-DC5B-485D-8A39-A3D056D7E42C}" type="pres">
      <dgm:prSet presAssocID="{5D34618B-9919-466A-AF71-E2677E80C1C3}" presName="conn2-1" presStyleLbl="parChTrans1D4" presStyleIdx="2" presStyleCnt="7"/>
      <dgm:spPr/>
      <dgm:t>
        <a:bodyPr/>
        <a:lstStyle/>
        <a:p>
          <a:pPr rtl="1"/>
          <a:endParaRPr lang="ar-SA"/>
        </a:p>
      </dgm:t>
    </dgm:pt>
    <dgm:pt modelId="{84B81ED2-6C65-440D-9D48-C53ACE010B56}" type="pres">
      <dgm:prSet presAssocID="{5D34618B-9919-466A-AF71-E2677E80C1C3}" presName="connTx" presStyleLbl="parChTrans1D4" presStyleIdx="2" presStyleCnt="7"/>
      <dgm:spPr/>
      <dgm:t>
        <a:bodyPr/>
        <a:lstStyle/>
        <a:p>
          <a:pPr rtl="1"/>
          <a:endParaRPr lang="ar-SA"/>
        </a:p>
      </dgm:t>
    </dgm:pt>
    <dgm:pt modelId="{4B826A1F-F986-4186-9E36-CAA6D3CC5D6D}" type="pres">
      <dgm:prSet presAssocID="{AF18893A-8757-48DF-8BA3-883DA90012AB}" presName="root2" presStyleCnt="0"/>
      <dgm:spPr/>
      <dgm:t>
        <a:bodyPr/>
        <a:lstStyle/>
        <a:p>
          <a:pPr rtl="1"/>
          <a:endParaRPr lang="ar-SA"/>
        </a:p>
      </dgm:t>
    </dgm:pt>
    <dgm:pt modelId="{305F8935-E646-4C89-81D1-98E63A0CB2B9}" type="pres">
      <dgm:prSet presAssocID="{AF18893A-8757-48DF-8BA3-883DA90012AB}" presName="LevelTwoTextNode" presStyleLbl="node4" presStyleIdx="2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39C4DC1-A1FA-4CB2-B230-FFDE52807A24}" type="pres">
      <dgm:prSet presAssocID="{AF18893A-8757-48DF-8BA3-883DA90012AB}" presName="level3hierChild" presStyleCnt="0"/>
      <dgm:spPr/>
      <dgm:t>
        <a:bodyPr/>
        <a:lstStyle/>
        <a:p>
          <a:pPr rtl="1"/>
          <a:endParaRPr lang="ar-SA"/>
        </a:p>
      </dgm:t>
    </dgm:pt>
    <dgm:pt modelId="{F161DDBC-3505-4348-A85B-9ECB934D1BF2}" type="pres">
      <dgm:prSet presAssocID="{62748FA1-D7C9-4408-9494-44D95DE37B25}" presName="conn2-1" presStyleLbl="parChTrans1D3" presStyleIdx="3" presStyleCnt="7"/>
      <dgm:spPr/>
      <dgm:t>
        <a:bodyPr/>
        <a:lstStyle/>
        <a:p>
          <a:pPr rtl="1"/>
          <a:endParaRPr lang="ar-SA"/>
        </a:p>
      </dgm:t>
    </dgm:pt>
    <dgm:pt modelId="{7AE256CF-1424-4693-8C26-CD7AD5E78986}" type="pres">
      <dgm:prSet presAssocID="{62748FA1-D7C9-4408-9494-44D95DE37B25}" presName="connTx" presStyleLbl="parChTrans1D3" presStyleIdx="3" presStyleCnt="7"/>
      <dgm:spPr/>
      <dgm:t>
        <a:bodyPr/>
        <a:lstStyle/>
        <a:p>
          <a:pPr rtl="1"/>
          <a:endParaRPr lang="ar-SA"/>
        </a:p>
      </dgm:t>
    </dgm:pt>
    <dgm:pt modelId="{33B650E5-B0E5-4FA7-A88B-1D9E65D855B3}" type="pres">
      <dgm:prSet presAssocID="{44B6F2AF-812D-4C36-B04B-0573B6394700}" presName="root2" presStyleCnt="0"/>
      <dgm:spPr/>
      <dgm:t>
        <a:bodyPr/>
        <a:lstStyle/>
        <a:p>
          <a:pPr rtl="1"/>
          <a:endParaRPr lang="ar-SA"/>
        </a:p>
      </dgm:t>
    </dgm:pt>
    <dgm:pt modelId="{E0140702-7DE7-4DCA-BDE0-E3B109EB70E9}" type="pres">
      <dgm:prSet presAssocID="{44B6F2AF-812D-4C36-B04B-0573B6394700}" presName="LevelTwoTextNode" presStyleLbl="asst0" presStyleIdx="4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E9527CE-6BDA-45FC-BE99-59A8F7E59C46}" type="pres">
      <dgm:prSet presAssocID="{44B6F2AF-812D-4C36-B04B-0573B6394700}" presName="level3hierChild" presStyleCnt="0"/>
      <dgm:spPr/>
      <dgm:t>
        <a:bodyPr/>
        <a:lstStyle/>
        <a:p>
          <a:pPr rtl="1"/>
          <a:endParaRPr lang="ar-SA"/>
        </a:p>
      </dgm:t>
    </dgm:pt>
    <dgm:pt modelId="{F96C8689-2777-4298-9BFC-244CCE5BFB88}" type="pres">
      <dgm:prSet presAssocID="{1B78FBE6-7BA1-4BAE-9EC5-0A1A38FB88E4}" presName="conn2-1" presStyleLbl="parChTrans1D4" presStyleIdx="3" presStyleCnt="7"/>
      <dgm:spPr/>
      <dgm:t>
        <a:bodyPr/>
        <a:lstStyle/>
        <a:p>
          <a:pPr rtl="1"/>
          <a:endParaRPr lang="ar-SA"/>
        </a:p>
      </dgm:t>
    </dgm:pt>
    <dgm:pt modelId="{D08D3B47-0EBD-43A8-9E8E-D9B2A4F0CEF9}" type="pres">
      <dgm:prSet presAssocID="{1B78FBE6-7BA1-4BAE-9EC5-0A1A38FB88E4}" presName="connTx" presStyleLbl="parChTrans1D4" presStyleIdx="3" presStyleCnt="7"/>
      <dgm:spPr/>
      <dgm:t>
        <a:bodyPr/>
        <a:lstStyle/>
        <a:p>
          <a:pPr rtl="1"/>
          <a:endParaRPr lang="ar-SA"/>
        </a:p>
      </dgm:t>
    </dgm:pt>
    <dgm:pt modelId="{25DE16B8-0AE9-4021-8C30-BCBDA80ACAB7}" type="pres">
      <dgm:prSet presAssocID="{17B354FB-20BB-497C-8A01-93A5D93788CA}" presName="root2" presStyleCnt="0"/>
      <dgm:spPr/>
      <dgm:t>
        <a:bodyPr/>
        <a:lstStyle/>
        <a:p>
          <a:pPr rtl="1"/>
          <a:endParaRPr lang="ar-SA"/>
        </a:p>
      </dgm:t>
    </dgm:pt>
    <dgm:pt modelId="{DA6CB0CA-6F1E-47B7-8661-D86E197281E5}" type="pres">
      <dgm:prSet presAssocID="{17B354FB-20BB-497C-8A01-93A5D93788CA}" presName="LevelTwoTextNode" presStyleLbl="node4" presStyleIdx="3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B12334F-14B0-4526-8A2F-6B4D2A2D9035}" type="pres">
      <dgm:prSet presAssocID="{17B354FB-20BB-497C-8A01-93A5D93788CA}" presName="level3hierChild" presStyleCnt="0"/>
      <dgm:spPr/>
      <dgm:t>
        <a:bodyPr/>
        <a:lstStyle/>
        <a:p>
          <a:pPr rtl="1"/>
          <a:endParaRPr lang="ar-SA"/>
        </a:p>
      </dgm:t>
    </dgm:pt>
    <dgm:pt modelId="{1A64F8EA-F35E-408C-B64E-19AADCD866A5}" type="pres">
      <dgm:prSet presAssocID="{E9B5A9BD-EAF3-496F-8F75-D8DB45FC3902}" presName="conn2-1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86878034-2579-4451-B45C-9BB3684090D7}" type="pres">
      <dgm:prSet presAssocID="{E9B5A9BD-EAF3-496F-8F75-D8DB45FC3902}" presName="connTx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3DD67E0E-700B-41A1-9C73-FABAE2F2FDE8}" type="pres">
      <dgm:prSet presAssocID="{B02034B2-A71C-4B1C-9F97-23EBF9F20A2B}" presName="root2" presStyleCnt="0"/>
      <dgm:spPr/>
      <dgm:t>
        <a:bodyPr/>
        <a:lstStyle/>
        <a:p>
          <a:pPr rtl="1"/>
          <a:endParaRPr lang="ar-SA"/>
        </a:p>
      </dgm:t>
    </dgm:pt>
    <dgm:pt modelId="{83774F52-76DB-49DF-A69F-F4479AAE9EA6}" type="pres">
      <dgm:prSet presAssocID="{B02034B2-A71C-4B1C-9F97-23EBF9F20A2B}" presName="LevelTwoTextNode" presStyleLbl="asst0" presStyleIdx="5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9051437-1E7D-4880-B746-22ECC10A316B}" type="pres">
      <dgm:prSet presAssocID="{B02034B2-A71C-4B1C-9F97-23EBF9F20A2B}" presName="level3hierChild" presStyleCnt="0"/>
      <dgm:spPr/>
      <dgm:t>
        <a:bodyPr/>
        <a:lstStyle/>
        <a:p>
          <a:pPr rtl="1"/>
          <a:endParaRPr lang="ar-SA"/>
        </a:p>
      </dgm:t>
    </dgm:pt>
    <dgm:pt modelId="{F3DCFE0B-F6B1-40EF-9601-94322F3729E5}" type="pres">
      <dgm:prSet presAssocID="{0CA0FD09-553E-46EE-AF9D-7AEAB93F1471}" presName="conn2-1" presStyleLbl="parChTrans1D3" presStyleIdx="4" presStyleCnt="7"/>
      <dgm:spPr/>
      <dgm:t>
        <a:bodyPr/>
        <a:lstStyle/>
        <a:p>
          <a:pPr rtl="1"/>
          <a:endParaRPr lang="ar-SA"/>
        </a:p>
      </dgm:t>
    </dgm:pt>
    <dgm:pt modelId="{B1C9665A-16F3-4C1C-B4D9-8D2E5CDD4B77}" type="pres">
      <dgm:prSet presAssocID="{0CA0FD09-553E-46EE-AF9D-7AEAB93F1471}" presName="connTx" presStyleLbl="parChTrans1D3" presStyleIdx="4" presStyleCnt="7"/>
      <dgm:spPr/>
      <dgm:t>
        <a:bodyPr/>
        <a:lstStyle/>
        <a:p>
          <a:pPr rtl="1"/>
          <a:endParaRPr lang="ar-SA"/>
        </a:p>
      </dgm:t>
    </dgm:pt>
    <dgm:pt modelId="{C8E1A1A6-142D-498F-9DDD-73588DEB8FED}" type="pres">
      <dgm:prSet presAssocID="{0624D4B7-8AD9-4C44-9337-10DC3F9BC305}" presName="root2" presStyleCnt="0"/>
      <dgm:spPr/>
      <dgm:t>
        <a:bodyPr/>
        <a:lstStyle/>
        <a:p>
          <a:pPr rtl="1"/>
          <a:endParaRPr lang="ar-SA"/>
        </a:p>
      </dgm:t>
    </dgm:pt>
    <dgm:pt modelId="{D1FC4AB4-646A-4FF8-A680-D12A6064E350}" type="pres">
      <dgm:prSet presAssocID="{0624D4B7-8AD9-4C44-9337-10DC3F9BC305}" presName="LevelTwoTextNode" presStyleLbl="asst0" presStyleIdx="6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882C3F-D3C0-4A54-9EE9-A7F9A7AA400D}" type="pres">
      <dgm:prSet presAssocID="{0624D4B7-8AD9-4C44-9337-10DC3F9BC305}" presName="level3hierChild" presStyleCnt="0"/>
      <dgm:spPr/>
      <dgm:t>
        <a:bodyPr/>
        <a:lstStyle/>
        <a:p>
          <a:pPr rtl="1"/>
          <a:endParaRPr lang="ar-SA"/>
        </a:p>
      </dgm:t>
    </dgm:pt>
    <dgm:pt modelId="{3FC15753-F999-4E08-9193-B0FE98E9190A}" type="pres">
      <dgm:prSet presAssocID="{BDA58F17-F3EF-4C36-9A5E-63E3C1CA056F}" presName="conn2-1" presStyleLbl="parChTrans1D4" presStyleIdx="4" presStyleCnt="7"/>
      <dgm:spPr/>
      <dgm:t>
        <a:bodyPr/>
        <a:lstStyle/>
        <a:p>
          <a:pPr rtl="1"/>
          <a:endParaRPr lang="ar-SA"/>
        </a:p>
      </dgm:t>
    </dgm:pt>
    <dgm:pt modelId="{F664DE4E-6F84-4DB1-9854-69496B4F72FB}" type="pres">
      <dgm:prSet presAssocID="{BDA58F17-F3EF-4C36-9A5E-63E3C1CA056F}" presName="connTx" presStyleLbl="parChTrans1D4" presStyleIdx="4" presStyleCnt="7"/>
      <dgm:spPr/>
      <dgm:t>
        <a:bodyPr/>
        <a:lstStyle/>
        <a:p>
          <a:pPr rtl="1"/>
          <a:endParaRPr lang="ar-SA"/>
        </a:p>
      </dgm:t>
    </dgm:pt>
    <dgm:pt modelId="{530A6EE5-AD05-4300-B979-23B4D3FA2482}" type="pres">
      <dgm:prSet presAssocID="{8CCE33C8-7758-4DA9-B7E3-1B594744F3C5}" presName="root2" presStyleCnt="0"/>
      <dgm:spPr/>
      <dgm:t>
        <a:bodyPr/>
        <a:lstStyle/>
        <a:p>
          <a:pPr rtl="1"/>
          <a:endParaRPr lang="ar-SA"/>
        </a:p>
      </dgm:t>
    </dgm:pt>
    <dgm:pt modelId="{E52C271E-7E73-4244-8D03-36C2527EB2C1}" type="pres">
      <dgm:prSet presAssocID="{8CCE33C8-7758-4DA9-B7E3-1B594744F3C5}" presName="LevelTwoTextNode" presStyleLbl="node4" presStyleIdx="4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BC6BFB2-EB39-475D-A4F8-2341E521CBAB}" type="pres">
      <dgm:prSet presAssocID="{8CCE33C8-7758-4DA9-B7E3-1B594744F3C5}" presName="level3hierChild" presStyleCnt="0"/>
      <dgm:spPr/>
      <dgm:t>
        <a:bodyPr/>
        <a:lstStyle/>
        <a:p>
          <a:pPr rtl="1"/>
          <a:endParaRPr lang="ar-SA"/>
        </a:p>
      </dgm:t>
    </dgm:pt>
    <dgm:pt modelId="{9A514B42-F41A-4E82-A123-D6FF745C96DC}" type="pres">
      <dgm:prSet presAssocID="{285F658E-31C6-4957-BB7F-6CF01DC637F4}" presName="conn2-1" presStyleLbl="parChTrans1D3" presStyleIdx="5" presStyleCnt="7"/>
      <dgm:spPr/>
      <dgm:t>
        <a:bodyPr/>
        <a:lstStyle/>
        <a:p>
          <a:pPr rtl="1"/>
          <a:endParaRPr lang="ar-SA"/>
        </a:p>
      </dgm:t>
    </dgm:pt>
    <dgm:pt modelId="{85861D2D-6D0C-4B1B-A543-3785C69301AF}" type="pres">
      <dgm:prSet presAssocID="{285F658E-31C6-4957-BB7F-6CF01DC637F4}" presName="connTx" presStyleLbl="parChTrans1D3" presStyleIdx="5" presStyleCnt="7"/>
      <dgm:spPr/>
      <dgm:t>
        <a:bodyPr/>
        <a:lstStyle/>
        <a:p>
          <a:pPr rtl="1"/>
          <a:endParaRPr lang="ar-SA"/>
        </a:p>
      </dgm:t>
    </dgm:pt>
    <dgm:pt modelId="{AC98C1DF-6CDB-4911-A358-6EC9370183F4}" type="pres">
      <dgm:prSet presAssocID="{18D794D8-0045-4EB9-8C47-CB0E12C77E4C}" presName="root2" presStyleCnt="0"/>
      <dgm:spPr/>
      <dgm:t>
        <a:bodyPr/>
        <a:lstStyle/>
        <a:p>
          <a:pPr rtl="1"/>
          <a:endParaRPr lang="ar-SA"/>
        </a:p>
      </dgm:t>
    </dgm:pt>
    <dgm:pt modelId="{9A3C8FB9-DAED-42DC-B3D5-A8F18B6710B2}" type="pres">
      <dgm:prSet presAssocID="{18D794D8-0045-4EB9-8C47-CB0E12C77E4C}" presName="LevelTwoTextNode" presStyleLbl="asst0" presStyleIdx="7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171D10F-5608-486D-A3A4-D6E68BA639C9}" type="pres">
      <dgm:prSet presAssocID="{18D794D8-0045-4EB9-8C47-CB0E12C77E4C}" presName="level3hierChild" presStyleCnt="0"/>
      <dgm:spPr/>
      <dgm:t>
        <a:bodyPr/>
        <a:lstStyle/>
        <a:p>
          <a:pPr rtl="1"/>
          <a:endParaRPr lang="ar-SA"/>
        </a:p>
      </dgm:t>
    </dgm:pt>
    <dgm:pt modelId="{78B78CD5-9DAC-4C2E-B511-6B5971F055E6}" type="pres">
      <dgm:prSet presAssocID="{0450BE2B-0605-4E08-A4DE-E323E83CBF8A}" presName="conn2-1" presStyleLbl="parChTrans1D4" presStyleIdx="5" presStyleCnt="7"/>
      <dgm:spPr/>
      <dgm:t>
        <a:bodyPr/>
        <a:lstStyle/>
        <a:p>
          <a:pPr rtl="1"/>
          <a:endParaRPr lang="ar-SA"/>
        </a:p>
      </dgm:t>
    </dgm:pt>
    <dgm:pt modelId="{8C18ADB5-5769-4A85-B21B-AFB540E63D86}" type="pres">
      <dgm:prSet presAssocID="{0450BE2B-0605-4E08-A4DE-E323E83CBF8A}" presName="connTx" presStyleLbl="parChTrans1D4" presStyleIdx="5" presStyleCnt="7"/>
      <dgm:spPr/>
      <dgm:t>
        <a:bodyPr/>
        <a:lstStyle/>
        <a:p>
          <a:pPr rtl="1"/>
          <a:endParaRPr lang="ar-SA"/>
        </a:p>
      </dgm:t>
    </dgm:pt>
    <dgm:pt modelId="{C94754E9-DAF2-4AB9-8EEE-E093F2AEC639}" type="pres">
      <dgm:prSet presAssocID="{6F23430A-91D0-4885-8CD5-13A41E094B16}" presName="root2" presStyleCnt="0"/>
      <dgm:spPr/>
      <dgm:t>
        <a:bodyPr/>
        <a:lstStyle/>
        <a:p>
          <a:pPr rtl="1"/>
          <a:endParaRPr lang="ar-SA"/>
        </a:p>
      </dgm:t>
    </dgm:pt>
    <dgm:pt modelId="{BF231C5E-B64A-4065-9B77-1ED564D6B832}" type="pres">
      <dgm:prSet presAssocID="{6F23430A-91D0-4885-8CD5-13A41E094B16}" presName="LevelTwoTextNode" presStyleLbl="node4" presStyleIdx="5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FB0C349-D6F8-4379-A24E-5254E2257A8B}" type="pres">
      <dgm:prSet presAssocID="{6F23430A-91D0-4885-8CD5-13A41E094B16}" presName="level3hierChild" presStyleCnt="0"/>
      <dgm:spPr/>
      <dgm:t>
        <a:bodyPr/>
        <a:lstStyle/>
        <a:p>
          <a:pPr rtl="1"/>
          <a:endParaRPr lang="ar-SA"/>
        </a:p>
      </dgm:t>
    </dgm:pt>
    <dgm:pt modelId="{1639DCC1-18F9-4737-84CC-77B8187D138E}" type="pres">
      <dgm:prSet presAssocID="{94D38BE2-BD2A-4908-9044-D595109C3B93}" presName="conn2-1" presStyleLbl="parChTrans1D3" presStyleIdx="6" presStyleCnt="7"/>
      <dgm:spPr/>
      <dgm:t>
        <a:bodyPr/>
        <a:lstStyle/>
        <a:p>
          <a:pPr rtl="1"/>
          <a:endParaRPr lang="ar-SA"/>
        </a:p>
      </dgm:t>
    </dgm:pt>
    <dgm:pt modelId="{95761231-8601-4C5E-9777-DFF0318A5BE7}" type="pres">
      <dgm:prSet presAssocID="{94D38BE2-BD2A-4908-9044-D595109C3B93}" presName="connTx" presStyleLbl="parChTrans1D3" presStyleIdx="6" presStyleCnt="7"/>
      <dgm:spPr/>
      <dgm:t>
        <a:bodyPr/>
        <a:lstStyle/>
        <a:p>
          <a:pPr rtl="1"/>
          <a:endParaRPr lang="ar-SA"/>
        </a:p>
      </dgm:t>
    </dgm:pt>
    <dgm:pt modelId="{118A86A9-9924-482D-8C50-E11E302409AE}" type="pres">
      <dgm:prSet presAssocID="{01427BBD-9D7F-48C9-B319-090E18689168}" presName="root2" presStyleCnt="0"/>
      <dgm:spPr/>
      <dgm:t>
        <a:bodyPr/>
        <a:lstStyle/>
        <a:p>
          <a:pPr rtl="1"/>
          <a:endParaRPr lang="ar-SA"/>
        </a:p>
      </dgm:t>
    </dgm:pt>
    <dgm:pt modelId="{B25F3FC5-9CAC-4556-98CC-A21A7A3949F2}" type="pres">
      <dgm:prSet presAssocID="{01427BBD-9D7F-48C9-B319-090E18689168}" presName="LevelTwoTextNode" presStyleLbl="asst0" presStyleIdx="8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2A380F9-DAF5-4AB4-A802-602B735D9417}" type="pres">
      <dgm:prSet presAssocID="{01427BBD-9D7F-48C9-B319-090E18689168}" presName="level3hierChild" presStyleCnt="0"/>
      <dgm:spPr/>
      <dgm:t>
        <a:bodyPr/>
        <a:lstStyle/>
        <a:p>
          <a:pPr rtl="1"/>
          <a:endParaRPr lang="ar-SA"/>
        </a:p>
      </dgm:t>
    </dgm:pt>
    <dgm:pt modelId="{5015BEE5-5E22-47B8-BFF2-6CDFF501C44E}" type="pres">
      <dgm:prSet presAssocID="{3CE39DB8-D1E1-4865-B8FE-A11796E1F12C}" presName="conn2-1" presStyleLbl="parChTrans1D4" presStyleIdx="6" presStyleCnt="7"/>
      <dgm:spPr/>
      <dgm:t>
        <a:bodyPr/>
        <a:lstStyle/>
        <a:p>
          <a:pPr rtl="1"/>
          <a:endParaRPr lang="ar-SA"/>
        </a:p>
      </dgm:t>
    </dgm:pt>
    <dgm:pt modelId="{B03223BE-D274-4C54-BD34-210C1388A88E}" type="pres">
      <dgm:prSet presAssocID="{3CE39DB8-D1E1-4865-B8FE-A11796E1F12C}" presName="connTx" presStyleLbl="parChTrans1D4" presStyleIdx="6" presStyleCnt="7"/>
      <dgm:spPr/>
      <dgm:t>
        <a:bodyPr/>
        <a:lstStyle/>
        <a:p>
          <a:pPr rtl="1"/>
          <a:endParaRPr lang="ar-SA"/>
        </a:p>
      </dgm:t>
    </dgm:pt>
    <dgm:pt modelId="{C06A072C-0050-4D6B-8E91-7FB36AEA58A4}" type="pres">
      <dgm:prSet presAssocID="{6573E5C4-67BE-4BF7-8F02-4D14AE9A1623}" presName="root2" presStyleCnt="0"/>
      <dgm:spPr/>
      <dgm:t>
        <a:bodyPr/>
        <a:lstStyle/>
        <a:p>
          <a:pPr rtl="1"/>
          <a:endParaRPr lang="ar-SA"/>
        </a:p>
      </dgm:t>
    </dgm:pt>
    <dgm:pt modelId="{657A3BA1-2AD5-40C2-BD73-F32EE5731BA9}" type="pres">
      <dgm:prSet presAssocID="{6573E5C4-67BE-4BF7-8F02-4D14AE9A1623}" presName="LevelTwoTextNode" presStyleLbl="node4" presStyleIdx="6" presStyleCnt="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8C314E-A0F0-4B32-B0D2-2464A5FF86CA}" type="pres">
      <dgm:prSet presAssocID="{6573E5C4-67BE-4BF7-8F02-4D14AE9A1623}" presName="level3hierChild" presStyleCnt="0"/>
      <dgm:spPr/>
      <dgm:t>
        <a:bodyPr/>
        <a:lstStyle/>
        <a:p>
          <a:pPr rtl="1"/>
          <a:endParaRPr lang="ar-SA"/>
        </a:p>
      </dgm:t>
    </dgm:pt>
  </dgm:ptLst>
  <dgm:cxnLst>
    <dgm:cxn modelId="{B5981649-71BB-4252-B857-8BE9171D5D1C}" srcId="{B02034B2-A71C-4B1C-9F97-23EBF9F20A2B}" destId="{0624D4B7-8AD9-4C44-9337-10DC3F9BC305}" srcOrd="0" destOrd="0" parTransId="{0CA0FD09-553E-46EE-AF9D-7AEAB93F1471}" sibTransId="{0D094355-9891-4989-AE30-41C36B92A186}"/>
    <dgm:cxn modelId="{C478E43F-BB8F-482E-8914-8DAF9FD24430}" type="presOf" srcId="{5D34618B-9919-466A-AF71-E2677E80C1C3}" destId="{84B81ED2-6C65-440D-9D48-C53ACE010B56}" srcOrd="1" destOrd="0" presId="urn:microsoft.com/office/officeart/2005/8/layout/hierarchy2"/>
    <dgm:cxn modelId="{1964EE5C-41B3-4DB7-B4D5-C75E02CD34F3}" type="presOf" srcId="{94D38BE2-BD2A-4908-9044-D595109C3B93}" destId="{95761231-8601-4C5E-9777-DFF0318A5BE7}" srcOrd="1" destOrd="0" presId="urn:microsoft.com/office/officeart/2005/8/layout/hierarchy2"/>
    <dgm:cxn modelId="{916C1E0F-22B1-4CED-B860-11623A4B9782}" type="presOf" srcId="{398A1F8F-BA69-4812-9AEB-A8D0A9DED980}" destId="{329F00C1-D1E2-46BB-AE7F-4F14DCD8A24D}" srcOrd="1" destOrd="0" presId="urn:microsoft.com/office/officeart/2005/8/layout/hierarchy2"/>
    <dgm:cxn modelId="{E96A5E64-1EB9-4B5A-AE13-C835411EA58C}" srcId="{B02034B2-A71C-4B1C-9F97-23EBF9F20A2B}" destId="{01427BBD-9D7F-48C9-B319-090E18689168}" srcOrd="2" destOrd="0" parTransId="{94D38BE2-BD2A-4908-9044-D595109C3B93}" sibTransId="{FA78D845-5A91-4BE4-8857-298E8AC78DA4}"/>
    <dgm:cxn modelId="{6EA89EB0-A3A0-481A-801B-4196F9FE5221}" type="presOf" srcId="{A29FD9BD-007B-493A-A4E7-37465F3FF6A7}" destId="{2294532C-6F03-493D-95B1-C00E12CB5748}" srcOrd="0" destOrd="0" presId="urn:microsoft.com/office/officeart/2005/8/layout/hierarchy2"/>
    <dgm:cxn modelId="{C7A99AFE-4B95-4371-A083-8C2FD754005F}" type="presOf" srcId="{B02034B2-A71C-4B1C-9F97-23EBF9F20A2B}" destId="{83774F52-76DB-49DF-A69F-F4479AAE9EA6}" srcOrd="0" destOrd="0" presId="urn:microsoft.com/office/officeart/2005/8/layout/hierarchy2"/>
    <dgm:cxn modelId="{C6D49696-8290-4253-9D70-4E250F3316DF}" srcId="{B02034B2-A71C-4B1C-9F97-23EBF9F20A2B}" destId="{18D794D8-0045-4EB9-8C47-CB0E12C77E4C}" srcOrd="1" destOrd="0" parTransId="{285F658E-31C6-4957-BB7F-6CF01DC637F4}" sibTransId="{E7A6BFA6-60D4-4D2C-8C1D-09913E683049}"/>
    <dgm:cxn modelId="{E74E6E70-D199-46AC-9BC3-8C8D7B207922}" type="presOf" srcId="{BDA58F17-F3EF-4C36-9A5E-63E3C1CA056F}" destId="{3FC15753-F999-4E08-9193-B0FE98E9190A}" srcOrd="0" destOrd="0" presId="urn:microsoft.com/office/officeart/2005/8/layout/hierarchy2"/>
    <dgm:cxn modelId="{99426E4B-336D-4EE0-B2F4-9C62244C5C06}" srcId="{01427BBD-9D7F-48C9-B319-090E18689168}" destId="{6573E5C4-67BE-4BF7-8F02-4D14AE9A1623}" srcOrd="0" destOrd="0" parTransId="{3CE39DB8-D1E1-4865-B8FE-A11796E1F12C}" sibTransId="{3BDF866E-1F2D-4DA7-BC1E-065C68806243}"/>
    <dgm:cxn modelId="{D612B25F-7AB9-4E16-A8F4-714CAD23EBAD}" type="presOf" srcId="{BDA58F17-F3EF-4C36-9A5E-63E3C1CA056F}" destId="{F664DE4E-6F84-4DB1-9854-69496B4F72FB}" srcOrd="1" destOrd="0" presId="urn:microsoft.com/office/officeart/2005/8/layout/hierarchy2"/>
    <dgm:cxn modelId="{AFFC21F1-8138-4DC7-8475-8CF318BD3E69}" srcId="{18D794D8-0045-4EB9-8C47-CB0E12C77E4C}" destId="{6F23430A-91D0-4885-8CD5-13A41E094B16}" srcOrd="0" destOrd="0" parTransId="{0450BE2B-0605-4E08-A4DE-E323E83CBF8A}" sibTransId="{9FF4B017-6F51-4191-B470-B56DD8D4A7A9}"/>
    <dgm:cxn modelId="{C5430B8D-8991-4D62-8D23-CC1A3E8C3131}" srcId="{A29FD9BD-007B-493A-A4E7-37465F3FF6A7}" destId="{BF180B44-1CD3-4EC1-926B-11AAE43363BB}" srcOrd="0" destOrd="0" parTransId="{36D47A2C-653E-4201-95DA-BFD5EFD51121}" sibTransId="{A1BA88B5-7548-4920-9ABA-5307966F4AE2}"/>
    <dgm:cxn modelId="{0DB9905B-5F8D-48A2-BAA6-238265A8D82E}" type="presOf" srcId="{1B78FBE6-7BA1-4BAE-9EC5-0A1A38FB88E4}" destId="{D08D3B47-0EBD-43A8-9E8E-D9B2A4F0CEF9}" srcOrd="1" destOrd="0" presId="urn:microsoft.com/office/officeart/2005/8/layout/hierarchy2"/>
    <dgm:cxn modelId="{2A57557F-14E0-4F7F-B758-42D7229D5939}" type="presOf" srcId="{62748FA1-D7C9-4408-9494-44D95DE37B25}" destId="{7AE256CF-1424-4693-8C26-CD7AD5E78986}" srcOrd="1" destOrd="0" presId="urn:microsoft.com/office/officeart/2005/8/layout/hierarchy2"/>
    <dgm:cxn modelId="{C37728FC-B2C0-4A1E-B76A-8E229E3A6D34}" type="presOf" srcId="{1872929D-278C-4418-B76A-5C22608DE96E}" destId="{3578E196-8EAE-400C-9FA7-4CFA2AD34B3C}" srcOrd="0" destOrd="0" presId="urn:microsoft.com/office/officeart/2005/8/layout/hierarchy2"/>
    <dgm:cxn modelId="{7370B1CD-8C88-4D87-9C48-7DBD5A5EBCD1}" srcId="{B5509F06-165B-43B9-807E-65038DA3A3A9}" destId="{70C812FC-62CF-449A-9759-F96055349FF9}" srcOrd="1" destOrd="0" parTransId="{967D88DC-D330-4769-A921-4DA3D5F63ED6}" sibTransId="{86339AEE-A695-463F-BDC2-DCA3035E813F}"/>
    <dgm:cxn modelId="{99F2B7AD-4005-4B36-8FBE-6389060C8D9E}" type="presOf" srcId="{967D88DC-D330-4769-A921-4DA3D5F63ED6}" destId="{98A86B1D-BFC5-4C23-8325-5F32E3365050}" srcOrd="1" destOrd="0" presId="urn:microsoft.com/office/officeart/2005/8/layout/hierarchy2"/>
    <dgm:cxn modelId="{4209CA99-AB4D-4B82-9522-7A03EDB3D48C}" type="presOf" srcId="{398A1F8F-BA69-4812-9AEB-A8D0A9DED980}" destId="{97A1B78E-F315-496A-AB6C-639103DF7F15}" srcOrd="0" destOrd="0" presId="urn:microsoft.com/office/officeart/2005/8/layout/hierarchy2"/>
    <dgm:cxn modelId="{E427884C-F85D-46BE-802D-0F8C1E7C7FDC}" type="presOf" srcId="{6F23430A-91D0-4885-8CD5-13A41E094B16}" destId="{BF231C5E-B64A-4065-9B77-1ED564D6B832}" srcOrd="0" destOrd="0" presId="urn:microsoft.com/office/officeart/2005/8/layout/hierarchy2"/>
    <dgm:cxn modelId="{85A12BB0-ECFB-418A-BEF7-8618A3535D9C}" type="presOf" srcId="{36D47A2C-653E-4201-95DA-BFD5EFD51121}" destId="{47B5A356-78D2-4C52-AE2C-B5AF0C1D06A7}" srcOrd="0" destOrd="0" presId="urn:microsoft.com/office/officeart/2005/8/layout/hierarchy2"/>
    <dgm:cxn modelId="{495802D1-7D67-48A1-9BC7-0A989CEE31F7}" srcId="{1872929D-278C-4418-B76A-5C22608DE96E}" destId="{AF18893A-8757-48DF-8BA3-883DA90012AB}" srcOrd="0" destOrd="0" parTransId="{5D34618B-9919-466A-AF71-E2677E80C1C3}" sibTransId="{65F0ACFD-539D-4CD3-9837-A494D9CB1C0D}"/>
    <dgm:cxn modelId="{2CF329A5-116E-401E-8A72-32ADA3F1A382}" type="presOf" srcId="{285F658E-31C6-4957-BB7F-6CF01DC637F4}" destId="{9A514B42-F41A-4E82-A123-D6FF745C96DC}" srcOrd="0" destOrd="0" presId="urn:microsoft.com/office/officeart/2005/8/layout/hierarchy2"/>
    <dgm:cxn modelId="{CA12449B-D587-4B72-B6C8-1BBC5F93C53A}" type="presOf" srcId="{0CA0FD09-553E-46EE-AF9D-7AEAB93F1471}" destId="{F3DCFE0B-F6B1-40EF-9601-94322F3729E5}" srcOrd="0" destOrd="0" presId="urn:microsoft.com/office/officeart/2005/8/layout/hierarchy2"/>
    <dgm:cxn modelId="{DD1C2196-6063-4F23-AF9B-29D1F033D183}" type="presOf" srcId="{8CCE33C8-7758-4DA9-B7E3-1B594744F3C5}" destId="{E52C271E-7E73-4244-8D03-36C2527EB2C1}" srcOrd="0" destOrd="0" presId="urn:microsoft.com/office/officeart/2005/8/layout/hierarchy2"/>
    <dgm:cxn modelId="{ED1B9F86-3F00-4405-8062-B976AE18A0C2}" type="presOf" srcId="{0624D4B7-8AD9-4C44-9337-10DC3F9BC305}" destId="{D1FC4AB4-646A-4FF8-A680-D12A6064E350}" srcOrd="0" destOrd="0" presId="urn:microsoft.com/office/officeart/2005/8/layout/hierarchy2"/>
    <dgm:cxn modelId="{1E60F9D5-A05F-4AA8-AC87-408FD5FE05B4}" type="presOf" srcId="{70C812FC-62CF-449A-9759-F96055349FF9}" destId="{D0F3511B-640C-4D94-9790-49885ED064B8}" srcOrd="0" destOrd="0" presId="urn:microsoft.com/office/officeart/2005/8/layout/hierarchy2"/>
    <dgm:cxn modelId="{F764E16C-8C3C-479E-805A-02623DD8D326}" type="presOf" srcId="{01427BBD-9D7F-48C9-B319-090E18689168}" destId="{B25F3FC5-9CAC-4556-98CC-A21A7A3949F2}" srcOrd="0" destOrd="0" presId="urn:microsoft.com/office/officeart/2005/8/layout/hierarchy2"/>
    <dgm:cxn modelId="{1062DB21-D1A5-4586-97AE-B610E9A58C07}" type="presOf" srcId="{1B78FBE6-7BA1-4BAE-9EC5-0A1A38FB88E4}" destId="{F96C8689-2777-4298-9BFC-244CCE5BFB88}" srcOrd="0" destOrd="0" presId="urn:microsoft.com/office/officeart/2005/8/layout/hierarchy2"/>
    <dgm:cxn modelId="{015FB23C-74AF-4DB3-8D12-37A16BAFB247}" srcId="{70C812FC-62CF-449A-9759-F96055349FF9}" destId="{1F393028-1F79-4233-ADEA-5A6FAC6244BB}" srcOrd="0" destOrd="0" parTransId="{5AA49B93-D5C5-413B-A2EF-3F14EF44F421}" sibTransId="{1C9336C9-4F87-4530-8099-88974E5EE7DD}"/>
    <dgm:cxn modelId="{A88FFF6E-0A4D-497F-8323-A4A6969A495D}" type="presOf" srcId="{0CA0FD09-553E-46EE-AF9D-7AEAB93F1471}" destId="{B1C9665A-16F3-4C1C-B4D9-8D2E5CDD4B77}" srcOrd="1" destOrd="0" presId="urn:microsoft.com/office/officeart/2005/8/layout/hierarchy2"/>
    <dgm:cxn modelId="{D244FE23-0414-4917-A420-D5D8BA3B1DEE}" type="presOf" srcId="{1994EA60-B8B3-47F6-854C-6FCB74F4EAEC}" destId="{F58A55D5-9335-4143-A280-47A785C8A79E}" srcOrd="1" destOrd="0" presId="urn:microsoft.com/office/officeart/2005/8/layout/hierarchy2"/>
    <dgm:cxn modelId="{1BE345B9-F938-498D-9870-1316C2CFD282}" type="presOf" srcId="{17B354FB-20BB-497C-8A01-93A5D93788CA}" destId="{DA6CB0CA-6F1E-47B7-8661-D86E197281E5}" srcOrd="0" destOrd="0" presId="urn:microsoft.com/office/officeart/2005/8/layout/hierarchy2"/>
    <dgm:cxn modelId="{01B332CE-8780-426B-99AB-9D00CEB2D2AE}" type="presOf" srcId="{AF18893A-8757-48DF-8BA3-883DA90012AB}" destId="{305F8935-E646-4C89-81D1-98E63A0CB2B9}" srcOrd="0" destOrd="0" presId="urn:microsoft.com/office/officeart/2005/8/layout/hierarchy2"/>
    <dgm:cxn modelId="{FF511194-909C-474D-B258-F78E7F7F7E2E}" type="presOf" srcId="{0450BE2B-0605-4E08-A4DE-E323E83CBF8A}" destId="{8C18ADB5-5769-4A85-B21B-AFB540E63D86}" srcOrd="1" destOrd="0" presId="urn:microsoft.com/office/officeart/2005/8/layout/hierarchy2"/>
    <dgm:cxn modelId="{3DEBE9B4-0397-4B07-B09E-EF45AD20E9A1}" type="presOf" srcId="{94D38BE2-BD2A-4908-9044-D595109C3B93}" destId="{1639DCC1-18F9-4737-84CC-77B8187D138E}" srcOrd="0" destOrd="0" presId="urn:microsoft.com/office/officeart/2005/8/layout/hierarchy2"/>
    <dgm:cxn modelId="{546D4E0C-EE1D-48D7-8484-225CCEC788F4}" srcId="{0624D4B7-8AD9-4C44-9337-10DC3F9BC305}" destId="{8CCE33C8-7758-4DA9-B7E3-1B594744F3C5}" srcOrd="0" destOrd="0" parTransId="{BDA58F17-F3EF-4C36-9A5E-63E3C1CA056F}" sibTransId="{B1638252-F373-49FC-B5B1-366F4F52E0D7}"/>
    <dgm:cxn modelId="{C385F653-59B7-429C-9B71-8045D598AC5E}" type="presOf" srcId="{285F658E-31C6-4957-BB7F-6CF01DC637F4}" destId="{85861D2D-6D0C-4B1B-A543-3785C69301AF}" srcOrd="1" destOrd="0" presId="urn:microsoft.com/office/officeart/2005/8/layout/hierarchy2"/>
    <dgm:cxn modelId="{EB1B589B-28AD-4241-8BA8-F8540049B435}" srcId="{B5509F06-165B-43B9-807E-65038DA3A3A9}" destId="{A29FD9BD-007B-493A-A4E7-37465F3FF6A7}" srcOrd="0" destOrd="0" parTransId="{1260B560-99DC-483A-868A-19DC31F0B99E}" sibTransId="{AC7C8F09-5225-4474-9379-59154FA76E7C}"/>
    <dgm:cxn modelId="{A6B633C9-65CC-4A56-A4E0-4A1D19ED5F31}" type="presOf" srcId="{3CE39DB8-D1E1-4865-B8FE-A11796E1F12C}" destId="{5015BEE5-5E22-47B8-BFF2-6CDFF501C44E}" srcOrd="0" destOrd="0" presId="urn:microsoft.com/office/officeart/2005/8/layout/hierarchy2"/>
    <dgm:cxn modelId="{B7EA5754-13E2-48FD-83C5-CC23903037C6}" type="presOf" srcId="{E9B5A9BD-EAF3-496F-8F75-D8DB45FC3902}" destId="{86878034-2579-4451-B45C-9BB3684090D7}" srcOrd="1" destOrd="0" presId="urn:microsoft.com/office/officeart/2005/8/layout/hierarchy2"/>
    <dgm:cxn modelId="{9A41BB30-483C-4604-B101-EAFB464CBA31}" type="presOf" srcId="{3CE39DB8-D1E1-4865-B8FE-A11796E1F12C}" destId="{B03223BE-D274-4C54-BD34-210C1388A88E}" srcOrd="1" destOrd="0" presId="urn:microsoft.com/office/officeart/2005/8/layout/hierarchy2"/>
    <dgm:cxn modelId="{E1DA8194-0936-45E6-B2B0-B67826505DC9}" type="presOf" srcId="{1260B560-99DC-483A-868A-19DC31F0B99E}" destId="{90B50907-96AB-4A9F-97C0-78490164E4F0}" srcOrd="0" destOrd="0" presId="urn:microsoft.com/office/officeart/2005/8/layout/hierarchy2"/>
    <dgm:cxn modelId="{25EB9327-C6B5-42D1-ACFA-5B8EF274DE1B}" type="presOf" srcId="{E9B5A9BD-EAF3-496F-8F75-D8DB45FC3902}" destId="{1A64F8EA-F35E-408C-B64E-19AADCD866A5}" srcOrd="0" destOrd="0" presId="urn:microsoft.com/office/officeart/2005/8/layout/hierarchy2"/>
    <dgm:cxn modelId="{B39F5B6E-291D-49E4-A517-48BDBA9A2B38}" type="presOf" srcId="{62748FA1-D7C9-4408-9494-44D95DE37B25}" destId="{F161DDBC-3505-4348-A85B-9ECB934D1BF2}" srcOrd="0" destOrd="0" presId="urn:microsoft.com/office/officeart/2005/8/layout/hierarchy2"/>
    <dgm:cxn modelId="{3FA57A4D-4BEC-421D-A044-B97D86D3B167}" type="presOf" srcId="{967D88DC-D330-4769-A921-4DA3D5F63ED6}" destId="{3E27097C-C58F-4057-8F02-4582CD566AF5}" srcOrd="0" destOrd="0" presId="urn:microsoft.com/office/officeart/2005/8/layout/hierarchy2"/>
    <dgm:cxn modelId="{D16E80EE-D45F-40BD-940F-2BF87035C0BA}" type="presOf" srcId="{1994EA60-B8B3-47F6-854C-6FCB74F4EAEC}" destId="{C372CE41-3F26-43B7-A913-FE7B3321C64A}" srcOrd="0" destOrd="0" presId="urn:microsoft.com/office/officeart/2005/8/layout/hierarchy2"/>
    <dgm:cxn modelId="{24842657-0A4E-4809-ADA2-28327A85E298}" type="presOf" srcId="{0450BE2B-0605-4E08-A4DE-E323E83CBF8A}" destId="{78B78CD5-9DAC-4C2E-B511-6B5971F055E6}" srcOrd="0" destOrd="0" presId="urn:microsoft.com/office/officeart/2005/8/layout/hierarchy2"/>
    <dgm:cxn modelId="{3D828778-5016-4141-9513-0205F9DE93EE}" type="presOf" srcId="{BF180B44-1CD3-4EC1-926B-11AAE43363BB}" destId="{FC12DCB3-827D-456D-AB7E-0B0231A2F958}" srcOrd="0" destOrd="0" presId="urn:microsoft.com/office/officeart/2005/8/layout/hierarchy2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BB6592E0-8C16-4CE0-9694-913EE6D43798}" srcId="{B5509F06-165B-43B9-807E-65038DA3A3A9}" destId="{1872929D-278C-4418-B76A-5C22608DE96E}" srcOrd="2" destOrd="0" parTransId="{398A1F8F-BA69-4812-9AEB-A8D0A9DED980}" sibTransId="{3E68FEDE-575B-46F8-ABFB-7EC4E2F86C6A}"/>
    <dgm:cxn modelId="{C99449CF-DC53-435C-A439-B480841F94E5}" type="presOf" srcId="{6573E5C4-67BE-4BF7-8F02-4D14AE9A1623}" destId="{657A3BA1-2AD5-40C2-BD73-F32EE5731BA9}" srcOrd="0" destOrd="0" presId="urn:microsoft.com/office/officeart/2005/8/layout/hierarchy2"/>
    <dgm:cxn modelId="{C910FA3F-9674-485D-A69B-6DF751B42AD1}" type="presOf" srcId="{36D47A2C-653E-4201-95DA-BFD5EFD51121}" destId="{A344EBB5-C90F-46E8-B4A7-AFEB93EEAFFB}" srcOrd="1" destOrd="0" presId="urn:microsoft.com/office/officeart/2005/8/layout/hierarchy2"/>
    <dgm:cxn modelId="{24A6CE79-BBA7-439C-BBF4-5E91CE3F3991}" srcId="{5C28AC9F-0360-4C76-A47D-4A557576A335}" destId="{B02034B2-A71C-4B1C-9F97-23EBF9F20A2B}" srcOrd="1" destOrd="0" parTransId="{E9B5A9BD-EAF3-496F-8F75-D8DB45FC3902}" sibTransId="{C8E9E2BF-16B0-4F8C-A595-11771B85EFB5}"/>
    <dgm:cxn modelId="{0C841A4E-3A1E-4A70-A7C7-5C90A101E84C}" type="presOf" srcId="{5C28AC9F-0360-4C76-A47D-4A557576A335}" destId="{424E441D-C442-4BF5-98E1-C60C819FC266}" srcOrd="0" destOrd="0" presId="urn:microsoft.com/office/officeart/2005/8/layout/hierarchy2"/>
    <dgm:cxn modelId="{99A24F97-7846-46D1-AB13-EA3C19DD5860}" type="presOf" srcId="{44B6F2AF-812D-4C36-B04B-0573B6394700}" destId="{E0140702-7DE7-4DCA-BDE0-E3B109EB70E9}" srcOrd="0" destOrd="0" presId="urn:microsoft.com/office/officeart/2005/8/layout/hierarchy2"/>
    <dgm:cxn modelId="{0243DC89-A680-40CF-83B0-3A760D9719AA}" type="presOf" srcId="{18D794D8-0045-4EB9-8C47-CB0E12C77E4C}" destId="{9A3C8FB9-DAED-42DC-B3D5-A8F18B6710B2}" srcOrd="0" destOrd="0" presId="urn:microsoft.com/office/officeart/2005/8/layout/hierarchy2"/>
    <dgm:cxn modelId="{F6F4817C-4067-4835-9062-4C064E5A74DA}" type="presOf" srcId="{B5509F06-165B-43B9-807E-65038DA3A3A9}" destId="{164F3115-FE4D-4A33-B4AD-84594EBD40CF}" srcOrd="0" destOrd="0" presId="urn:microsoft.com/office/officeart/2005/8/layout/hierarchy2"/>
    <dgm:cxn modelId="{0D583CB2-A8E0-4210-9E10-1974DC49207C}" type="presOf" srcId="{1F393028-1F79-4233-ADEA-5A6FAC6244BB}" destId="{752D76CE-AA3A-4882-B102-55E726C3FA45}" srcOrd="0" destOrd="0" presId="urn:microsoft.com/office/officeart/2005/8/layout/hierarchy2"/>
    <dgm:cxn modelId="{D7469820-6FBE-4BBD-8B94-FAD8A3974406}" srcId="{B5509F06-165B-43B9-807E-65038DA3A3A9}" destId="{44B6F2AF-812D-4C36-B04B-0573B6394700}" srcOrd="3" destOrd="0" parTransId="{62748FA1-D7C9-4408-9494-44D95DE37B25}" sibTransId="{152AD6AD-3FF1-4731-AADF-98F06109DE53}"/>
    <dgm:cxn modelId="{2ABD1D19-9474-4C52-BC15-C0E45DD6F42C}" srcId="{5C28AC9F-0360-4C76-A47D-4A557576A335}" destId="{B5509F06-165B-43B9-807E-65038DA3A3A9}" srcOrd="0" destOrd="0" parTransId="{1994EA60-B8B3-47F6-854C-6FCB74F4EAEC}" sibTransId="{1F2AF92F-B7F1-42AA-889C-2C02247FB140}"/>
    <dgm:cxn modelId="{721C0451-ACB1-4676-AF23-D0624A27B352}" srcId="{44B6F2AF-812D-4C36-B04B-0573B6394700}" destId="{17B354FB-20BB-497C-8A01-93A5D93788CA}" srcOrd="0" destOrd="0" parTransId="{1B78FBE6-7BA1-4BAE-9EC5-0A1A38FB88E4}" sibTransId="{EA639F80-4CB2-45DF-8B88-4CF5DFAB7F35}"/>
    <dgm:cxn modelId="{065D032F-83D0-48AA-9FD2-42F60798E0C6}" type="presOf" srcId="{5AA49B93-D5C5-413B-A2EF-3F14EF44F421}" destId="{B1A6DE33-B023-4904-995D-0A22F097C408}" srcOrd="0" destOrd="0" presId="urn:microsoft.com/office/officeart/2005/8/layout/hierarchy2"/>
    <dgm:cxn modelId="{4ACDFF6D-32DE-423C-B49E-95B87213E7BF}" type="presOf" srcId="{5D34618B-9919-466A-AF71-E2677E80C1C3}" destId="{DF97A417-DC5B-485D-8A39-A3D056D7E42C}" srcOrd="0" destOrd="0" presId="urn:microsoft.com/office/officeart/2005/8/layout/hierarchy2"/>
    <dgm:cxn modelId="{E5F2118B-D830-4DE2-BE74-66BA92B80496}" type="presOf" srcId="{4656D75D-47BD-4855-802B-207F58CEFA8B}" destId="{265DE7AD-21F8-4F89-8BF0-3680696361E2}" srcOrd="0" destOrd="0" presId="urn:microsoft.com/office/officeart/2005/8/layout/hierarchy2"/>
    <dgm:cxn modelId="{1A16E050-BC22-4382-AFA3-ACE9FBEFCE27}" type="presOf" srcId="{5AA49B93-D5C5-413B-A2EF-3F14EF44F421}" destId="{474635A3-7BEB-46D7-9B6C-CD232FF56586}" srcOrd="1" destOrd="0" presId="urn:microsoft.com/office/officeart/2005/8/layout/hierarchy2"/>
    <dgm:cxn modelId="{5A06CBD5-F411-4748-9AB7-9343B1966402}" type="presOf" srcId="{1260B560-99DC-483A-868A-19DC31F0B99E}" destId="{4E338546-5CFF-44CD-BA42-440E5BE81AB6}" srcOrd="1" destOrd="0" presId="urn:microsoft.com/office/officeart/2005/8/layout/hierarchy2"/>
    <dgm:cxn modelId="{38752FAD-A16F-44CF-88A9-A411C6DCF3C6}" type="presParOf" srcId="{265DE7AD-21F8-4F89-8BF0-3680696361E2}" destId="{3B402068-F3B2-4D94-B85D-541DA445B94E}" srcOrd="0" destOrd="0" presId="urn:microsoft.com/office/officeart/2005/8/layout/hierarchy2"/>
    <dgm:cxn modelId="{78C11FED-8B6D-4567-9D1F-19A1D6BE4144}" type="presParOf" srcId="{3B402068-F3B2-4D94-B85D-541DA445B94E}" destId="{424E441D-C442-4BF5-98E1-C60C819FC266}" srcOrd="0" destOrd="0" presId="urn:microsoft.com/office/officeart/2005/8/layout/hierarchy2"/>
    <dgm:cxn modelId="{1A61A127-6A93-41BE-B4FA-EE2F8A304337}" type="presParOf" srcId="{3B402068-F3B2-4D94-B85D-541DA445B94E}" destId="{79CC4D57-7567-47F1-B9FF-6043B7814501}" srcOrd="1" destOrd="0" presId="urn:microsoft.com/office/officeart/2005/8/layout/hierarchy2"/>
    <dgm:cxn modelId="{0840D751-15DE-46E2-A188-AD2A99D42B74}" type="presParOf" srcId="{79CC4D57-7567-47F1-B9FF-6043B7814501}" destId="{C372CE41-3F26-43B7-A913-FE7B3321C64A}" srcOrd="0" destOrd="0" presId="urn:microsoft.com/office/officeart/2005/8/layout/hierarchy2"/>
    <dgm:cxn modelId="{F01DEE54-F605-4313-9DB7-D0AEFC283F11}" type="presParOf" srcId="{C372CE41-3F26-43B7-A913-FE7B3321C64A}" destId="{F58A55D5-9335-4143-A280-47A785C8A79E}" srcOrd="0" destOrd="0" presId="urn:microsoft.com/office/officeart/2005/8/layout/hierarchy2"/>
    <dgm:cxn modelId="{36A1F5AE-FD1F-4757-B5C6-8399BC5096EF}" type="presParOf" srcId="{79CC4D57-7567-47F1-B9FF-6043B7814501}" destId="{99E4125F-C503-4D49-B844-0FCDCB6B562D}" srcOrd="1" destOrd="0" presId="urn:microsoft.com/office/officeart/2005/8/layout/hierarchy2"/>
    <dgm:cxn modelId="{DA6A455B-D00C-47B7-B08F-845B2685CF96}" type="presParOf" srcId="{99E4125F-C503-4D49-B844-0FCDCB6B562D}" destId="{164F3115-FE4D-4A33-B4AD-84594EBD40CF}" srcOrd="0" destOrd="0" presId="urn:microsoft.com/office/officeart/2005/8/layout/hierarchy2"/>
    <dgm:cxn modelId="{06D1CD76-EE47-465B-B888-D6ACC3C19086}" type="presParOf" srcId="{99E4125F-C503-4D49-B844-0FCDCB6B562D}" destId="{DC350EF8-CD29-4332-8424-8B3C955446FC}" srcOrd="1" destOrd="0" presId="urn:microsoft.com/office/officeart/2005/8/layout/hierarchy2"/>
    <dgm:cxn modelId="{9DAD8D3D-B3F9-45B4-9B11-C8272D05316D}" type="presParOf" srcId="{DC350EF8-CD29-4332-8424-8B3C955446FC}" destId="{90B50907-96AB-4A9F-97C0-78490164E4F0}" srcOrd="0" destOrd="0" presId="urn:microsoft.com/office/officeart/2005/8/layout/hierarchy2"/>
    <dgm:cxn modelId="{560C5F11-1759-4BC9-AD87-9E77D4FDE9A3}" type="presParOf" srcId="{90B50907-96AB-4A9F-97C0-78490164E4F0}" destId="{4E338546-5CFF-44CD-BA42-440E5BE81AB6}" srcOrd="0" destOrd="0" presId="urn:microsoft.com/office/officeart/2005/8/layout/hierarchy2"/>
    <dgm:cxn modelId="{029AA031-3E6D-4AB8-9D38-8C957EDCC4E1}" type="presParOf" srcId="{DC350EF8-CD29-4332-8424-8B3C955446FC}" destId="{66650131-8882-4A4F-A6F6-3919BFD94BDF}" srcOrd="1" destOrd="0" presId="urn:microsoft.com/office/officeart/2005/8/layout/hierarchy2"/>
    <dgm:cxn modelId="{A30F9B71-2281-4AEC-BB13-0C9CFF7F39D5}" type="presParOf" srcId="{66650131-8882-4A4F-A6F6-3919BFD94BDF}" destId="{2294532C-6F03-493D-95B1-C00E12CB5748}" srcOrd="0" destOrd="0" presId="urn:microsoft.com/office/officeart/2005/8/layout/hierarchy2"/>
    <dgm:cxn modelId="{BDF7D6A2-F7D9-44EB-B758-440D42BF50E5}" type="presParOf" srcId="{66650131-8882-4A4F-A6F6-3919BFD94BDF}" destId="{3931BFA7-F7CB-4469-B69E-A074C4EABDC4}" srcOrd="1" destOrd="0" presId="urn:microsoft.com/office/officeart/2005/8/layout/hierarchy2"/>
    <dgm:cxn modelId="{2940F3EA-A4B6-4768-A378-942797F371AA}" type="presParOf" srcId="{3931BFA7-F7CB-4469-B69E-A074C4EABDC4}" destId="{47B5A356-78D2-4C52-AE2C-B5AF0C1D06A7}" srcOrd="0" destOrd="0" presId="urn:microsoft.com/office/officeart/2005/8/layout/hierarchy2"/>
    <dgm:cxn modelId="{C540A905-CFC2-4199-BE30-C4A639D3A766}" type="presParOf" srcId="{47B5A356-78D2-4C52-AE2C-B5AF0C1D06A7}" destId="{A344EBB5-C90F-46E8-B4A7-AFEB93EEAFFB}" srcOrd="0" destOrd="0" presId="urn:microsoft.com/office/officeart/2005/8/layout/hierarchy2"/>
    <dgm:cxn modelId="{AB1E3199-72FB-4CDA-AF01-76C7FBE4E29E}" type="presParOf" srcId="{3931BFA7-F7CB-4469-B69E-A074C4EABDC4}" destId="{A8934924-D221-4163-A4F0-66DE1265B62C}" srcOrd="1" destOrd="0" presId="urn:microsoft.com/office/officeart/2005/8/layout/hierarchy2"/>
    <dgm:cxn modelId="{6F78F74E-8E93-4135-8FAD-D2141C646291}" type="presParOf" srcId="{A8934924-D221-4163-A4F0-66DE1265B62C}" destId="{FC12DCB3-827D-456D-AB7E-0B0231A2F958}" srcOrd="0" destOrd="0" presId="urn:microsoft.com/office/officeart/2005/8/layout/hierarchy2"/>
    <dgm:cxn modelId="{E4718D92-5EE0-45D6-8108-7F0D89A6AB44}" type="presParOf" srcId="{A8934924-D221-4163-A4F0-66DE1265B62C}" destId="{6C97DB12-7D5B-47AB-84A4-65484F02856C}" srcOrd="1" destOrd="0" presId="urn:microsoft.com/office/officeart/2005/8/layout/hierarchy2"/>
    <dgm:cxn modelId="{A691F81E-0E10-49B6-A2A2-1DD842E46515}" type="presParOf" srcId="{DC350EF8-CD29-4332-8424-8B3C955446FC}" destId="{3E27097C-C58F-4057-8F02-4582CD566AF5}" srcOrd="2" destOrd="0" presId="urn:microsoft.com/office/officeart/2005/8/layout/hierarchy2"/>
    <dgm:cxn modelId="{6ACD0459-3C6C-4F30-8798-E9F03C9C23D4}" type="presParOf" srcId="{3E27097C-C58F-4057-8F02-4582CD566AF5}" destId="{98A86B1D-BFC5-4C23-8325-5F32E3365050}" srcOrd="0" destOrd="0" presId="urn:microsoft.com/office/officeart/2005/8/layout/hierarchy2"/>
    <dgm:cxn modelId="{45A2A179-8E4D-448F-AFC9-6FF6A0CE870B}" type="presParOf" srcId="{DC350EF8-CD29-4332-8424-8B3C955446FC}" destId="{6025464D-6788-4ED7-83B2-B1B948146401}" srcOrd="3" destOrd="0" presId="urn:microsoft.com/office/officeart/2005/8/layout/hierarchy2"/>
    <dgm:cxn modelId="{1F2836BD-99D7-4096-ABAA-553442D7588E}" type="presParOf" srcId="{6025464D-6788-4ED7-83B2-B1B948146401}" destId="{D0F3511B-640C-4D94-9790-49885ED064B8}" srcOrd="0" destOrd="0" presId="urn:microsoft.com/office/officeart/2005/8/layout/hierarchy2"/>
    <dgm:cxn modelId="{66F5B346-870D-4870-AA98-74319F137BBA}" type="presParOf" srcId="{6025464D-6788-4ED7-83B2-B1B948146401}" destId="{BF029749-64AD-40F3-B1B6-687BE3432B22}" srcOrd="1" destOrd="0" presId="urn:microsoft.com/office/officeart/2005/8/layout/hierarchy2"/>
    <dgm:cxn modelId="{1B1425C5-37C5-4507-9DC0-569A00C14AC2}" type="presParOf" srcId="{BF029749-64AD-40F3-B1B6-687BE3432B22}" destId="{B1A6DE33-B023-4904-995D-0A22F097C408}" srcOrd="0" destOrd="0" presId="urn:microsoft.com/office/officeart/2005/8/layout/hierarchy2"/>
    <dgm:cxn modelId="{EABE53EB-311E-4889-B3A0-73301AB8F43B}" type="presParOf" srcId="{B1A6DE33-B023-4904-995D-0A22F097C408}" destId="{474635A3-7BEB-46D7-9B6C-CD232FF56586}" srcOrd="0" destOrd="0" presId="urn:microsoft.com/office/officeart/2005/8/layout/hierarchy2"/>
    <dgm:cxn modelId="{38C6EA40-AC78-4F4D-A989-ED7060C0642C}" type="presParOf" srcId="{BF029749-64AD-40F3-B1B6-687BE3432B22}" destId="{05084026-6A29-4FD3-B690-89187CD43E9A}" srcOrd="1" destOrd="0" presId="urn:microsoft.com/office/officeart/2005/8/layout/hierarchy2"/>
    <dgm:cxn modelId="{C6667F10-A567-4816-A7CA-B3C6B9173AD7}" type="presParOf" srcId="{05084026-6A29-4FD3-B690-89187CD43E9A}" destId="{752D76CE-AA3A-4882-B102-55E726C3FA45}" srcOrd="0" destOrd="0" presId="urn:microsoft.com/office/officeart/2005/8/layout/hierarchy2"/>
    <dgm:cxn modelId="{BAD6891E-C571-4409-9135-EFCEBB5E76DE}" type="presParOf" srcId="{05084026-6A29-4FD3-B690-89187CD43E9A}" destId="{53BB6CE9-BA2F-499D-A8FB-8579CEA0DA51}" srcOrd="1" destOrd="0" presId="urn:microsoft.com/office/officeart/2005/8/layout/hierarchy2"/>
    <dgm:cxn modelId="{2F454DA5-A89D-4595-A4EC-C89E47812819}" type="presParOf" srcId="{DC350EF8-CD29-4332-8424-8B3C955446FC}" destId="{97A1B78E-F315-496A-AB6C-639103DF7F15}" srcOrd="4" destOrd="0" presId="urn:microsoft.com/office/officeart/2005/8/layout/hierarchy2"/>
    <dgm:cxn modelId="{C8A0DE91-62BA-40D7-B845-46190693A789}" type="presParOf" srcId="{97A1B78E-F315-496A-AB6C-639103DF7F15}" destId="{329F00C1-D1E2-46BB-AE7F-4F14DCD8A24D}" srcOrd="0" destOrd="0" presId="urn:microsoft.com/office/officeart/2005/8/layout/hierarchy2"/>
    <dgm:cxn modelId="{6D4F4028-B978-4052-9E88-640B6D79BE6B}" type="presParOf" srcId="{DC350EF8-CD29-4332-8424-8B3C955446FC}" destId="{418DD2CE-DACA-4FF7-9BB8-29F82B6C0CFB}" srcOrd="5" destOrd="0" presId="urn:microsoft.com/office/officeart/2005/8/layout/hierarchy2"/>
    <dgm:cxn modelId="{5DFB2B52-420A-4002-B0B4-7933A50818A2}" type="presParOf" srcId="{418DD2CE-DACA-4FF7-9BB8-29F82B6C0CFB}" destId="{3578E196-8EAE-400C-9FA7-4CFA2AD34B3C}" srcOrd="0" destOrd="0" presId="urn:microsoft.com/office/officeart/2005/8/layout/hierarchy2"/>
    <dgm:cxn modelId="{44407797-1D5E-4530-8D3C-EAAE46662EDA}" type="presParOf" srcId="{418DD2CE-DACA-4FF7-9BB8-29F82B6C0CFB}" destId="{AA87F425-A50A-4823-9712-28DF7D01EB37}" srcOrd="1" destOrd="0" presId="urn:microsoft.com/office/officeart/2005/8/layout/hierarchy2"/>
    <dgm:cxn modelId="{9B35549E-D1F2-4926-A4EF-48476E703024}" type="presParOf" srcId="{AA87F425-A50A-4823-9712-28DF7D01EB37}" destId="{DF97A417-DC5B-485D-8A39-A3D056D7E42C}" srcOrd="0" destOrd="0" presId="urn:microsoft.com/office/officeart/2005/8/layout/hierarchy2"/>
    <dgm:cxn modelId="{0886450C-A076-4FFC-AF3C-9368F821868D}" type="presParOf" srcId="{DF97A417-DC5B-485D-8A39-A3D056D7E42C}" destId="{84B81ED2-6C65-440D-9D48-C53ACE010B56}" srcOrd="0" destOrd="0" presId="urn:microsoft.com/office/officeart/2005/8/layout/hierarchy2"/>
    <dgm:cxn modelId="{39DCBA1B-73A0-4873-89D2-A1870AC17F8B}" type="presParOf" srcId="{AA87F425-A50A-4823-9712-28DF7D01EB37}" destId="{4B826A1F-F986-4186-9E36-CAA6D3CC5D6D}" srcOrd="1" destOrd="0" presId="urn:microsoft.com/office/officeart/2005/8/layout/hierarchy2"/>
    <dgm:cxn modelId="{0E419E01-1E56-4019-A8F5-B93E4439E8EA}" type="presParOf" srcId="{4B826A1F-F986-4186-9E36-CAA6D3CC5D6D}" destId="{305F8935-E646-4C89-81D1-98E63A0CB2B9}" srcOrd="0" destOrd="0" presId="urn:microsoft.com/office/officeart/2005/8/layout/hierarchy2"/>
    <dgm:cxn modelId="{CD273D5F-D8BF-4569-A953-94CFD95D826E}" type="presParOf" srcId="{4B826A1F-F986-4186-9E36-CAA6D3CC5D6D}" destId="{339C4DC1-A1FA-4CB2-B230-FFDE52807A24}" srcOrd="1" destOrd="0" presId="urn:microsoft.com/office/officeart/2005/8/layout/hierarchy2"/>
    <dgm:cxn modelId="{ACF16DA0-D9D2-4D12-98DE-08BAD724790C}" type="presParOf" srcId="{DC350EF8-CD29-4332-8424-8B3C955446FC}" destId="{F161DDBC-3505-4348-A85B-9ECB934D1BF2}" srcOrd="6" destOrd="0" presId="urn:microsoft.com/office/officeart/2005/8/layout/hierarchy2"/>
    <dgm:cxn modelId="{F4D747ED-036D-48CD-BB74-BC074EDACEF6}" type="presParOf" srcId="{F161DDBC-3505-4348-A85B-9ECB934D1BF2}" destId="{7AE256CF-1424-4693-8C26-CD7AD5E78986}" srcOrd="0" destOrd="0" presId="urn:microsoft.com/office/officeart/2005/8/layout/hierarchy2"/>
    <dgm:cxn modelId="{AA9289C1-4B2A-4688-BA1C-AC10C592FC5E}" type="presParOf" srcId="{DC350EF8-CD29-4332-8424-8B3C955446FC}" destId="{33B650E5-B0E5-4FA7-A88B-1D9E65D855B3}" srcOrd="7" destOrd="0" presId="urn:microsoft.com/office/officeart/2005/8/layout/hierarchy2"/>
    <dgm:cxn modelId="{AD453848-1042-46CB-88BE-313E32D36FD1}" type="presParOf" srcId="{33B650E5-B0E5-4FA7-A88B-1D9E65D855B3}" destId="{E0140702-7DE7-4DCA-BDE0-E3B109EB70E9}" srcOrd="0" destOrd="0" presId="urn:microsoft.com/office/officeart/2005/8/layout/hierarchy2"/>
    <dgm:cxn modelId="{0F323F28-8CC7-42CF-B116-E8D21B23F32C}" type="presParOf" srcId="{33B650E5-B0E5-4FA7-A88B-1D9E65D855B3}" destId="{8E9527CE-6BDA-45FC-BE99-59A8F7E59C46}" srcOrd="1" destOrd="0" presId="urn:microsoft.com/office/officeart/2005/8/layout/hierarchy2"/>
    <dgm:cxn modelId="{153012AE-133E-4C4E-B72D-57A87FBD6C6D}" type="presParOf" srcId="{8E9527CE-6BDA-45FC-BE99-59A8F7E59C46}" destId="{F96C8689-2777-4298-9BFC-244CCE5BFB88}" srcOrd="0" destOrd="0" presId="urn:microsoft.com/office/officeart/2005/8/layout/hierarchy2"/>
    <dgm:cxn modelId="{0B0C8F50-87D6-417C-8A6A-39A4027700A1}" type="presParOf" srcId="{F96C8689-2777-4298-9BFC-244CCE5BFB88}" destId="{D08D3B47-0EBD-43A8-9E8E-D9B2A4F0CEF9}" srcOrd="0" destOrd="0" presId="urn:microsoft.com/office/officeart/2005/8/layout/hierarchy2"/>
    <dgm:cxn modelId="{FE6E1A5A-E185-4226-BF61-2699F7BCDACB}" type="presParOf" srcId="{8E9527CE-6BDA-45FC-BE99-59A8F7E59C46}" destId="{25DE16B8-0AE9-4021-8C30-BCBDA80ACAB7}" srcOrd="1" destOrd="0" presId="urn:microsoft.com/office/officeart/2005/8/layout/hierarchy2"/>
    <dgm:cxn modelId="{0BC14D5C-A35D-4E1B-A23D-DF689E920738}" type="presParOf" srcId="{25DE16B8-0AE9-4021-8C30-BCBDA80ACAB7}" destId="{DA6CB0CA-6F1E-47B7-8661-D86E197281E5}" srcOrd="0" destOrd="0" presId="urn:microsoft.com/office/officeart/2005/8/layout/hierarchy2"/>
    <dgm:cxn modelId="{5E1D48EC-F62B-4F5C-9DB3-A8EBC1B8A423}" type="presParOf" srcId="{25DE16B8-0AE9-4021-8C30-BCBDA80ACAB7}" destId="{3B12334F-14B0-4526-8A2F-6B4D2A2D9035}" srcOrd="1" destOrd="0" presId="urn:microsoft.com/office/officeart/2005/8/layout/hierarchy2"/>
    <dgm:cxn modelId="{E10A13B2-5C20-4D11-ACF6-548BE7863EA1}" type="presParOf" srcId="{79CC4D57-7567-47F1-B9FF-6043B7814501}" destId="{1A64F8EA-F35E-408C-B64E-19AADCD866A5}" srcOrd="2" destOrd="0" presId="urn:microsoft.com/office/officeart/2005/8/layout/hierarchy2"/>
    <dgm:cxn modelId="{6F02F547-B866-4D0F-86F1-2A332A6489D2}" type="presParOf" srcId="{1A64F8EA-F35E-408C-B64E-19AADCD866A5}" destId="{86878034-2579-4451-B45C-9BB3684090D7}" srcOrd="0" destOrd="0" presId="urn:microsoft.com/office/officeart/2005/8/layout/hierarchy2"/>
    <dgm:cxn modelId="{BD01BD47-1303-482F-A06A-1D6D0BD9B7E5}" type="presParOf" srcId="{79CC4D57-7567-47F1-B9FF-6043B7814501}" destId="{3DD67E0E-700B-41A1-9C73-FABAE2F2FDE8}" srcOrd="3" destOrd="0" presId="urn:microsoft.com/office/officeart/2005/8/layout/hierarchy2"/>
    <dgm:cxn modelId="{8F6A3D25-56AB-4BF4-A478-5EBE5D1DD9EE}" type="presParOf" srcId="{3DD67E0E-700B-41A1-9C73-FABAE2F2FDE8}" destId="{83774F52-76DB-49DF-A69F-F4479AAE9EA6}" srcOrd="0" destOrd="0" presId="urn:microsoft.com/office/officeart/2005/8/layout/hierarchy2"/>
    <dgm:cxn modelId="{CF7FB81E-BF7D-429A-81D3-D6EF02AF38AA}" type="presParOf" srcId="{3DD67E0E-700B-41A1-9C73-FABAE2F2FDE8}" destId="{49051437-1E7D-4880-B746-22ECC10A316B}" srcOrd="1" destOrd="0" presId="urn:microsoft.com/office/officeart/2005/8/layout/hierarchy2"/>
    <dgm:cxn modelId="{0C391125-7573-4D38-928E-65217676AED5}" type="presParOf" srcId="{49051437-1E7D-4880-B746-22ECC10A316B}" destId="{F3DCFE0B-F6B1-40EF-9601-94322F3729E5}" srcOrd="0" destOrd="0" presId="urn:microsoft.com/office/officeart/2005/8/layout/hierarchy2"/>
    <dgm:cxn modelId="{2DE6EF2A-75F5-49C5-87A7-5556DF5BAC9C}" type="presParOf" srcId="{F3DCFE0B-F6B1-40EF-9601-94322F3729E5}" destId="{B1C9665A-16F3-4C1C-B4D9-8D2E5CDD4B77}" srcOrd="0" destOrd="0" presId="urn:microsoft.com/office/officeart/2005/8/layout/hierarchy2"/>
    <dgm:cxn modelId="{BC9B8E5F-239D-4723-BC01-DA91A9688056}" type="presParOf" srcId="{49051437-1E7D-4880-B746-22ECC10A316B}" destId="{C8E1A1A6-142D-498F-9DDD-73588DEB8FED}" srcOrd="1" destOrd="0" presId="urn:microsoft.com/office/officeart/2005/8/layout/hierarchy2"/>
    <dgm:cxn modelId="{09DB7A78-AFB9-4A8B-BEAC-396754097345}" type="presParOf" srcId="{C8E1A1A6-142D-498F-9DDD-73588DEB8FED}" destId="{D1FC4AB4-646A-4FF8-A680-D12A6064E350}" srcOrd="0" destOrd="0" presId="urn:microsoft.com/office/officeart/2005/8/layout/hierarchy2"/>
    <dgm:cxn modelId="{39FCCD8C-2C5B-45BC-9D5F-45105AB8A9C3}" type="presParOf" srcId="{C8E1A1A6-142D-498F-9DDD-73588DEB8FED}" destId="{38882C3F-D3C0-4A54-9EE9-A7F9A7AA400D}" srcOrd="1" destOrd="0" presId="urn:microsoft.com/office/officeart/2005/8/layout/hierarchy2"/>
    <dgm:cxn modelId="{F7151B0D-15C5-49B1-B261-77E2D3103436}" type="presParOf" srcId="{38882C3F-D3C0-4A54-9EE9-A7F9A7AA400D}" destId="{3FC15753-F999-4E08-9193-B0FE98E9190A}" srcOrd="0" destOrd="0" presId="urn:microsoft.com/office/officeart/2005/8/layout/hierarchy2"/>
    <dgm:cxn modelId="{B49C17D7-CEB2-41B8-95A9-5C1A1AF09DF5}" type="presParOf" srcId="{3FC15753-F999-4E08-9193-B0FE98E9190A}" destId="{F664DE4E-6F84-4DB1-9854-69496B4F72FB}" srcOrd="0" destOrd="0" presId="urn:microsoft.com/office/officeart/2005/8/layout/hierarchy2"/>
    <dgm:cxn modelId="{D528CE3D-08FB-45DE-90D6-1FA73FA8873F}" type="presParOf" srcId="{38882C3F-D3C0-4A54-9EE9-A7F9A7AA400D}" destId="{530A6EE5-AD05-4300-B979-23B4D3FA2482}" srcOrd="1" destOrd="0" presId="urn:microsoft.com/office/officeart/2005/8/layout/hierarchy2"/>
    <dgm:cxn modelId="{45EA4CD8-48CB-412D-A56F-DE928349CBD5}" type="presParOf" srcId="{530A6EE5-AD05-4300-B979-23B4D3FA2482}" destId="{E52C271E-7E73-4244-8D03-36C2527EB2C1}" srcOrd="0" destOrd="0" presId="urn:microsoft.com/office/officeart/2005/8/layout/hierarchy2"/>
    <dgm:cxn modelId="{50FBEB93-7A09-4E73-BBD5-FB4BA1E0CBC3}" type="presParOf" srcId="{530A6EE5-AD05-4300-B979-23B4D3FA2482}" destId="{DBC6BFB2-EB39-475D-A4F8-2341E521CBAB}" srcOrd="1" destOrd="0" presId="urn:microsoft.com/office/officeart/2005/8/layout/hierarchy2"/>
    <dgm:cxn modelId="{717D2330-6A25-480B-A492-953021C1201E}" type="presParOf" srcId="{49051437-1E7D-4880-B746-22ECC10A316B}" destId="{9A514B42-F41A-4E82-A123-D6FF745C96DC}" srcOrd="2" destOrd="0" presId="urn:microsoft.com/office/officeart/2005/8/layout/hierarchy2"/>
    <dgm:cxn modelId="{5EDA3EA3-6B89-4D6D-A35D-5288BEF7E193}" type="presParOf" srcId="{9A514B42-F41A-4E82-A123-D6FF745C96DC}" destId="{85861D2D-6D0C-4B1B-A543-3785C69301AF}" srcOrd="0" destOrd="0" presId="urn:microsoft.com/office/officeart/2005/8/layout/hierarchy2"/>
    <dgm:cxn modelId="{656FB8D0-25CB-4126-ADBA-B6D019FA8AC1}" type="presParOf" srcId="{49051437-1E7D-4880-B746-22ECC10A316B}" destId="{AC98C1DF-6CDB-4911-A358-6EC9370183F4}" srcOrd="3" destOrd="0" presId="urn:microsoft.com/office/officeart/2005/8/layout/hierarchy2"/>
    <dgm:cxn modelId="{86BD7DAA-39A2-4D5C-8AE9-32B022240FDE}" type="presParOf" srcId="{AC98C1DF-6CDB-4911-A358-6EC9370183F4}" destId="{9A3C8FB9-DAED-42DC-B3D5-A8F18B6710B2}" srcOrd="0" destOrd="0" presId="urn:microsoft.com/office/officeart/2005/8/layout/hierarchy2"/>
    <dgm:cxn modelId="{0121E62B-5E98-4945-AC88-7B6AAC2041DE}" type="presParOf" srcId="{AC98C1DF-6CDB-4911-A358-6EC9370183F4}" destId="{A171D10F-5608-486D-A3A4-D6E68BA639C9}" srcOrd="1" destOrd="0" presId="urn:microsoft.com/office/officeart/2005/8/layout/hierarchy2"/>
    <dgm:cxn modelId="{97668A3D-D48E-491A-A177-3614B150091F}" type="presParOf" srcId="{A171D10F-5608-486D-A3A4-D6E68BA639C9}" destId="{78B78CD5-9DAC-4C2E-B511-6B5971F055E6}" srcOrd="0" destOrd="0" presId="urn:microsoft.com/office/officeart/2005/8/layout/hierarchy2"/>
    <dgm:cxn modelId="{CE4BA0C4-2915-48A2-A05D-0AD280D289E9}" type="presParOf" srcId="{78B78CD5-9DAC-4C2E-B511-6B5971F055E6}" destId="{8C18ADB5-5769-4A85-B21B-AFB540E63D86}" srcOrd="0" destOrd="0" presId="urn:microsoft.com/office/officeart/2005/8/layout/hierarchy2"/>
    <dgm:cxn modelId="{773B4581-70B6-4B28-AB0E-E8DF5AE46356}" type="presParOf" srcId="{A171D10F-5608-486D-A3A4-D6E68BA639C9}" destId="{C94754E9-DAF2-4AB9-8EEE-E093F2AEC639}" srcOrd="1" destOrd="0" presId="urn:microsoft.com/office/officeart/2005/8/layout/hierarchy2"/>
    <dgm:cxn modelId="{DB711D7E-969C-4323-AA08-15B53A7D2D5D}" type="presParOf" srcId="{C94754E9-DAF2-4AB9-8EEE-E093F2AEC639}" destId="{BF231C5E-B64A-4065-9B77-1ED564D6B832}" srcOrd="0" destOrd="0" presId="urn:microsoft.com/office/officeart/2005/8/layout/hierarchy2"/>
    <dgm:cxn modelId="{8A03E409-8BC3-4C4E-A3FB-3E1A32F17674}" type="presParOf" srcId="{C94754E9-DAF2-4AB9-8EEE-E093F2AEC639}" destId="{FFB0C349-D6F8-4379-A24E-5254E2257A8B}" srcOrd="1" destOrd="0" presId="urn:microsoft.com/office/officeart/2005/8/layout/hierarchy2"/>
    <dgm:cxn modelId="{4F0482A6-9EC8-43EA-8C0F-B593353D6CE4}" type="presParOf" srcId="{49051437-1E7D-4880-B746-22ECC10A316B}" destId="{1639DCC1-18F9-4737-84CC-77B8187D138E}" srcOrd="4" destOrd="0" presId="urn:microsoft.com/office/officeart/2005/8/layout/hierarchy2"/>
    <dgm:cxn modelId="{06421D58-C0C8-47BF-8252-F601536A8671}" type="presParOf" srcId="{1639DCC1-18F9-4737-84CC-77B8187D138E}" destId="{95761231-8601-4C5E-9777-DFF0318A5BE7}" srcOrd="0" destOrd="0" presId="urn:microsoft.com/office/officeart/2005/8/layout/hierarchy2"/>
    <dgm:cxn modelId="{64AA8570-B6D5-4DD6-8DAC-0682A88D119D}" type="presParOf" srcId="{49051437-1E7D-4880-B746-22ECC10A316B}" destId="{118A86A9-9924-482D-8C50-E11E302409AE}" srcOrd="5" destOrd="0" presId="urn:microsoft.com/office/officeart/2005/8/layout/hierarchy2"/>
    <dgm:cxn modelId="{7BF573A2-48A1-4353-82EC-47D241B67D27}" type="presParOf" srcId="{118A86A9-9924-482D-8C50-E11E302409AE}" destId="{B25F3FC5-9CAC-4556-98CC-A21A7A3949F2}" srcOrd="0" destOrd="0" presId="urn:microsoft.com/office/officeart/2005/8/layout/hierarchy2"/>
    <dgm:cxn modelId="{D5527E29-294C-4375-8738-EB8EC704E328}" type="presParOf" srcId="{118A86A9-9924-482D-8C50-E11E302409AE}" destId="{12A380F9-DAF5-4AB4-A802-602B735D9417}" srcOrd="1" destOrd="0" presId="urn:microsoft.com/office/officeart/2005/8/layout/hierarchy2"/>
    <dgm:cxn modelId="{35CB410A-9846-4477-83B8-C5F647B46ED1}" type="presParOf" srcId="{12A380F9-DAF5-4AB4-A802-602B735D9417}" destId="{5015BEE5-5E22-47B8-BFF2-6CDFF501C44E}" srcOrd="0" destOrd="0" presId="urn:microsoft.com/office/officeart/2005/8/layout/hierarchy2"/>
    <dgm:cxn modelId="{D9A05A30-0FF0-4AA2-BFAD-B57CE84ED3D5}" type="presParOf" srcId="{5015BEE5-5E22-47B8-BFF2-6CDFF501C44E}" destId="{B03223BE-D274-4C54-BD34-210C1388A88E}" srcOrd="0" destOrd="0" presId="urn:microsoft.com/office/officeart/2005/8/layout/hierarchy2"/>
    <dgm:cxn modelId="{29A94C84-E226-417C-ADD9-26AFCF0157E7}" type="presParOf" srcId="{12A380F9-DAF5-4AB4-A802-602B735D9417}" destId="{C06A072C-0050-4D6B-8E91-7FB36AEA58A4}" srcOrd="1" destOrd="0" presId="urn:microsoft.com/office/officeart/2005/8/layout/hierarchy2"/>
    <dgm:cxn modelId="{C5E9BFAB-73C0-4A3F-BB80-8963E5B82B1C}" type="presParOf" srcId="{C06A072C-0050-4D6B-8E91-7FB36AEA58A4}" destId="{657A3BA1-2AD5-40C2-BD73-F32EE5731BA9}" srcOrd="0" destOrd="0" presId="urn:microsoft.com/office/officeart/2005/8/layout/hierarchy2"/>
    <dgm:cxn modelId="{21DB0F90-7B42-46E6-9EB2-8AC5A4D1F675}" type="presParOf" srcId="{C06A072C-0050-4D6B-8E91-7FB36AEA58A4}" destId="{1B8C314E-A0F0-4B32-B0D2-2464A5FF86C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orgChart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smtClean="0"/>
            <a:t>همزة اسم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B02034B2-A71C-4B1C-9F97-23EBF9F20A2B}" type="asst">
      <dgm:prSet/>
      <dgm:spPr/>
      <dgm:t>
        <a:bodyPr/>
        <a:lstStyle/>
        <a:p>
          <a:pPr rtl="1"/>
          <a:r>
            <a:rPr lang="ar-SA" b="1" smtClean="0"/>
            <a:t>تحذف</a:t>
          </a:r>
          <a:endParaRPr lang="ar-SA" b="1" dirty="0"/>
        </a:p>
      </dgm:t>
    </dgm:pt>
    <dgm:pt modelId="{E9B5A9BD-EAF3-496F-8F75-D8DB45FC3902}" type="par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C8E9E2BF-16B0-4F8C-A595-11771B85EFB5}" type="sib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0624D4B7-8AD9-4C44-9337-10DC3F9BC305}" type="asst">
      <dgm:prSet/>
      <dgm:spPr/>
      <dgm:t>
        <a:bodyPr/>
        <a:lstStyle/>
        <a:p>
          <a:pPr rtl="1"/>
          <a:r>
            <a:rPr lang="ar-SA" b="0" smtClean="0"/>
            <a:t>بعد همزة الاستفهام</a:t>
          </a:r>
          <a:endParaRPr lang="ar-SA" b="0" dirty="0"/>
        </a:p>
      </dgm:t>
    </dgm:pt>
    <dgm:pt modelId="{0CA0FD09-553E-46EE-AF9D-7AEAB93F1471}" type="par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0D094355-9891-4989-AE30-41C36B92A186}" type="sib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/>
      <dgm:spPr/>
      <dgm:t>
        <a:bodyPr/>
        <a:lstStyle/>
        <a:p>
          <a:pPr rtl="1"/>
          <a:r>
            <a:rPr lang="ar-SA" b="0" smtClean="0"/>
            <a:t>إذا جرت بالباء ووقع بعدها لفظ الجلالة</a:t>
          </a:r>
          <a:endParaRPr lang="ar-SA" b="0" dirty="0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7B5706B7-64AB-4D91-A764-B3ED6AD6B3D7}">
      <dgm:prSet/>
      <dgm:spPr/>
      <dgm:t>
        <a:bodyPr/>
        <a:lstStyle/>
        <a:p>
          <a:pPr rtl="1"/>
          <a:r>
            <a:rPr lang="ar-SA" dirty="0" smtClean="0"/>
            <a:t>بسم الله </a:t>
          </a:r>
          <a:endParaRPr lang="ar-SA" dirty="0"/>
        </a:p>
      </dgm:t>
    </dgm:pt>
    <dgm:pt modelId="{D6239094-1807-4C4A-BF69-54D7239AC691}" type="parTrans" cxnId="{C0F5A905-6ED8-4862-98D9-2F51BBF1595C}">
      <dgm:prSet/>
      <dgm:spPr/>
      <dgm:t>
        <a:bodyPr/>
        <a:lstStyle/>
        <a:p>
          <a:pPr rtl="1"/>
          <a:endParaRPr lang="ar-SA"/>
        </a:p>
      </dgm:t>
    </dgm:pt>
    <dgm:pt modelId="{37D1C718-C3CA-4572-B9EA-DE24CC9906B6}" type="sibTrans" cxnId="{C0F5A905-6ED8-4862-98D9-2F51BBF1595C}">
      <dgm:prSet/>
      <dgm:spPr/>
      <dgm:t>
        <a:bodyPr/>
        <a:lstStyle/>
        <a:p>
          <a:pPr rtl="1"/>
          <a:endParaRPr lang="ar-SA"/>
        </a:p>
      </dgm:t>
    </dgm:pt>
    <dgm:pt modelId="{0E9B4299-302B-43B6-8443-9347717374F3}">
      <dgm:prSet/>
      <dgm:spPr/>
      <dgm:t>
        <a:bodyPr/>
        <a:lstStyle/>
        <a:p>
          <a:pPr rtl="1"/>
          <a:r>
            <a:rPr lang="ar-SA" dirty="0" smtClean="0"/>
            <a:t>أسمك محمد ؟</a:t>
          </a:r>
          <a:endParaRPr lang="ar-SA" dirty="0"/>
        </a:p>
      </dgm:t>
    </dgm:pt>
    <dgm:pt modelId="{A4FED76F-EDD0-4FED-912A-AC7C731A176B}" type="parTrans" cxnId="{DCF38A04-0BF9-4928-B5ED-460E45356774}">
      <dgm:prSet/>
      <dgm:spPr/>
      <dgm:t>
        <a:bodyPr/>
        <a:lstStyle/>
        <a:p>
          <a:pPr rtl="1"/>
          <a:endParaRPr lang="ar-SA"/>
        </a:p>
      </dgm:t>
    </dgm:pt>
    <dgm:pt modelId="{84507B8E-B9E4-4D80-952B-1006AC3C9483}" type="sibTrans" cxnId="{DCF38A04-0BF9-4928-B5ED-460E45356774}">
      <dgm:prSet/>
      <dgm:spPr/>
      <dgm:t>
        <a:bodyPr/>
        <a:lstStyle/>
        <a:p>
          <a:pPr rtl="1"/>
          <a:endParaRPr lang="ar-SA"/>
        </a:p>
      </dgm:t>
    </dgm:pt>
    <dgm:pt modelId="{AC395519-0AEE-4C9C-AA57-7CFD821FED0B}" type="pres">
      <dgm:prSet presAssocID="{4656D75D-47BD-4855-802B-207F58CEFA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4645EC6-56E1-4499-99D9-37CE8D3415F7}" type="pres">
      <dgm:prSet presAssocID="{5C28AC9F-0360-4C76-A47D-4A557576A335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DC70785B-7001-41F1-AF56-BBF8F7DFF1CF}" type="pres">
      <dgm:prSet presAssocID="{5C28AC9F-0360-4C76-A47D-4A557576A335}" presName="rootComposite1" presStyleCnt="0"/>
      <dgm:spPr/>
      <dgm:t>
        <a:bodyPr/>
        <a:lstStyle/>
        <a:p>
          <a:pPr rtl="1"/>
          <a:endParaRPr lang="ar-SA"/>
        </a:p>
      </dgm:t>
    </dgm:pt>
    <dgm:pt modelId="{B2E66655-89C1-45B6-81A3-2FCF2C0C86FB}" type="pres">
      <dgm:prSet presAssocID="{5C28AC9F-0360-4C76-A47D-4A557576A335}" presName="rootText1" presStyleLbl="node0" presStyleIdx="0" presStyleCnt="1" custScaleX="252041" custLinFactNeighborX="-50642" custLinFactNeighborY="-3997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373EBC6-9351-402F-9076-D0F842A38C2B}" type="pres">
      <dgm:prSet presAssocID="{5C28AC9F-0360-4C76-A47D-4A557576A335}" presName="rootConnector1" presStyleLbl="asst0" presStyleIdx="0" presStyleCnt="3"/>
      <dgm:spPr/>
      <dgm:t>
        <a:bodyPr/>
        <a:lstStyle/>
        <a:p>
          <a:pPr rtl="1"/>
          <a:endParaRPr lang="ar-SA"/>
        </a:p>
      </dgm:t>
    </dgm:pt>
    <dgm:pt modelId="{4BBE3FB4-5170-49D4-B474-AD5482AD025E}" type="pres">
      <dgm:prSet presAssocID="{5C28AC9F-0360-4C76-A47D-4A557576A335}" presName="hierChild2" presStyleCnt="0"/>
      <dgm:spPr/>
      <dgm:t>
        <a:bodyPr/>
        <a:lstStyle/>
        <a:p>
          <a:pPr rtl="1"/>
          <a:endParaRPr lang="ar-SA"/>
        </a:p>
      </dgm:t>
    </dgm:pt>
    <dgm:pt modelId="{B6797576-35C0-474B-B2FB-062AA60CDC38}" type="pres">
      <dgm:prSet presAssocID="{5C28AC9F-0360-4C76-A47D-4A557576A335}" presName="hierChild3" presStyleCnt="0"/>
      <dgm:spPr/>
      <dgm:t>
        <a:bodyPr/>
        <a:lstStyle/>
        <a:p>
          <a:pPr rtl="1"/>
          <a:endParaRPr lang="ar-SA"/>
        </a:p>
      </dgm:t>
    </dgm:pt>
    <dgm:pt modelId="{04A77A30-BF76-40D2-AEAB-8AFE588B7BAF}" type="pres">
      <dgm:prSet presAssocID="{E9B5A9BD-EAF3-496F-8F75-D8DB45FC3902}" presName="Name111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C4186B58-4DCF-42D2-8E82-CD09554F386C}" type="pres">
      <dgm:prSet presAssocID="{B02034B2-A71C-4B1C-9F97-23EBF9F20A2B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0AD36020-601E-4BB1-AE8B-4E448A40DA7A}" type="pres">
      <dgm:prSet presAssocID="{B02034B2-A71C-4B1C-9F97-23EBF9F20A2B}" presName="rootComposite3" presStyleCnt="0"/>
      <dgm:spPr/>
      <dgm:t>
        <a:bodyPr/>
        <a:lstStyle/>
        <a:p>
          <a:pPr rtl="1"/>
          <a:endParaRPr lang="ar-SA"/>
        </a:p>
      </dgm:t>
    </dgm:pt>
    <dgm:pt modelId="{F9677A96-BD63-430F-9B48-365543EFD42A}" type="pres">
      <dgm:prSet presAssocID="{B02034B2-A71C-4B1C-9F97-23EBF9F20A2B}" presName="rootText3" presStyleLbl="asst0" presStyleIdx="0" presStyleCnt="3" custLinFactNeighborX="76750" custLinFactNeighborY="-3546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7276749-48DA-4DED-B0CB-E17513C167EC}" type="pres">
      <dgm:prSet presAssocID="{B02034B2-A71C-4B1C-9F97-23EBF9F20A2B}" presName="rootConnector3" presStyleLbl="asst0" presStyleIdx="0" presStyleCnt="3"/>
      <dgm:spPr/>
      <dgm:t>
        <a:bodyPr/>
        <a:lstStyle/>
        <a:p>
          <a:pPr rtl="1"/>
          <a:endParaRPr lang="ar-SA"/>
        </a:p>
      </dgm:t>
    </dgm:pt>
    <dgm:pt modelId="{A54D4808-52E9-4C15-BCC1-E7CC7B18A318}" type="pres">
      <dgm:prSet presAssocID="{B02034B2-A71C-4B1C-9F97-23EBF9F20A2B}" presName="hierChild6" presStyleCnt="0"/>
      <dgm:spPr/>
      <dgm:t>
        <a:bodyPr/>
        <a:lstStyle/>
        <a:p>
          <a:pPr rtl="1"/>
          <a:endParaRPr lang="ar-SA"/>
        </a:p>
      </dgm:t>
    </dgm:pt>
    <dgm:pt modelId="{EFCCAB4E-9BA9-4D85-888B-683B1902BED7}" type="pres">
      <dgm:prSet presAssocID="{B02034B2-A71C-4B1C-9F97-23EBF9F20A2B}" presName="hierChild7" presStyleCnt="0"/>
      <dgm:spPr/>
      <dgm:t>
        <a:bodyPr/>
        <a:lstStyle/>
        <a:p>
          <a:pPr rtl="1"/>
          <a:endParaRPr lang="ar-SA"/>
        </a:p>
      </dgm:t>
    </dgm:pt>
    <dgm:pt modelId="{8346004E-4911-47E1-86D9-5E41F2F00892}" type="pres">
      <dgm:prSet presAssocID="{0CA0FD09-553E-46EE-AF9D-7AEAB93F1471}" presName="Name111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017CF4FF-912B-47B0-8F96-C16318037BEF}" type="pres">
      <dgm:prSet presAssocID="{0624D4B7-8AD9-4C44-9337-10DC3F9BC305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4D5F49FD-3B80-4E0D-B868-75876DA4F0BE}" type="pres">
      <dgm:prSet presAssocID="{0624D4B7-8AD9-4C44-9337-10DC3F9BC305}" presName="rootComposite3" presStyleCnt="0"/>
      <dgm:spPr/>
      <dgm:t>
        <a:bodyPr/>
        <a:lstStyle/>
        <a:p>
          <a:pPr rtl="1"/>
          <a:endParaRPr lang="ar-SA"/>
        </a:p>
      </dgm:t>
    </dgm:pt>
    <dgm:pt modelId="{A38AD196-7AC5-49B9-B434-104518EF0AA1}" type="pres">
      <dgm:prSet presAssocID="{0624D4B7-8AD9-4C44-9337-10DC3F9BC305}" presName="rootText3" presStyleLbl="asst0" presStyleIdx="1" presStyleCnt="3" custLinFactNeighborX="33471" custLinFactNeighborY="-2484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33BA2F-4A77-45C7-979C-BD111E3AF395}" type="pres">
      <dgm:prSet presAssocID="{0624D4B7-8AD9-4C44-9337-10DC3F9BC305}" presName="rootConnector3" presStyleLbl="asst0" presStyleIdx="1" presStyleCnt="3"/>
      <dgm:spPr/>
      <dgm:t>
        <a:bodyPr/>
        <a:lstStyle/>
        <a:p>
          <a:pPr rtl="1"/>
          <a:endParaRPr lang="ar-SA"/>
        </a:p>
      </dgm:t>
    </dgm:pt>
    <dgm:pt modelId="{5542525D-EE3A-404F-994B-53F323243502}" type="pres">
      <dgm:prSet presAssocID="{0624D4B7-8AD9-4C44-9337-10DC3F9BC305}" presName="hierChild6" presStyleCnt="0"/>
      <dgm:spPr/>
      <dgm:t>
        <a:bodyPr/>
        <a:lstStyle/>
        <a:p>
          <a:pPr rtl="1"/>
          <a:endParaRPr lang="ar-SA"/>
        </a:p>
      </dgm:t>
    </dgm:pt>
    <dgm:pt modelId="{9496D097-AAD1-4410-A22A-8B3B76433315}" type="pres">
      <dgm:prSet presAssocID="{A4FED76F-EDD0-4FED-912A-AC7C731A176B}" presName="Name37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A9BF8309-6B21-4BB9-AF20-DB0291B5BB50}" type="pres">
      <dgm:prSet presAssocID="{0E9B4299-302B-43B6-8443-9347717374F3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78BF9833-8BCB-4446-B79E-50DD6E0788B4}" type="pres">
      <dgm:prSet presAssocID="{0E9B4299-302B-43B6-8443-9347717374F3}" presName="rootComposite" presStyleCnt="0"/>
      <dgm:spPr/>
      <dgm:t>
        <a:bodyPr/>
        <a:lstStyle/>
        <a:p>
          <a:pPr rtl="1"/>
          <a:endParaRPr lang="ar-SA"/>
        </a:p>
      </dgm:t>
    </dgm:pt>
    <dgm:pt modelId="{29B629A4-EB75-4C8D-943E-837632122D13}" type="pres">
      <dgm:prSet presAssocID="{0E9B4299-302B-43B6-8443-9347717374F3}" presName="rootText" presStyleLbl="node4" presStyleIdx="0" presStyleCnt="2" custLinFactNeighborX="18163" custLinFactNeighborY="-489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B12BEF5-7B08-4C6F-9549-4946E0EAFE28}" type="pres">
      <dgm:prSet presAssocID="{0E9B4299-302B-43B6-8443-9347717374F3}" presName="rootConnector" presStyleLbl="node4" presStyleIdx="0" presStyleCnt="2"/>
      <dgm:spPr/>
      <dgm:t>
        <a:bodyPr/>
        <a:lstStyle/>
        <a:p>
          <a:pPr rtl="1"/>
          <a:endParaRPr lang="ar-SA"/>
        </a:p>
      </dgm:t>
    </dgm:pt>
    <dgm:pt modelId="{7619D349-333D-4D4E-AA8A-74D958FA0D9B}" type="pres">
      <dgm:prSet presAssocID="{0E9B4299-302B-43B6-8443-9347717374F3}" presName="hierChild4" presStyleCnt="0"/>
      <dgm:spPr/>
      <dgm:t>
        <a:bodyPr/>
        <a:lstStyle/>
        <a:p>
          <a:pPr rtl="1"/>
          <a:endParaRPr lang="ar-SA"/>
        </a:p>
      </dgm:t>
    </dgm:pt>
    <dgm:pt modelId="{51CF0058-C10C-4F95-8819-2B4ED2FBAA5F}" type="pres">
      <dgm:prSet presAssocID="{0E9B4299-302B-43B6-8443-9347717374F3}" presName="hierChild5" presStyleCnt="0"/>
      <dgm:spPr/>
      <dgm:t>
        <a:bodyPr/>
        <a:lstStyle/>
        <a:p>
          <a:pPr rtl="1"/>
          <a:endParaRPr lang="ar-SA"/>
        </a:p>
      </dgm:t>
    </dgm:pt>
    <dgm:pt modelId="{380F1A2B-EB45-444B-B799-6D74A25B7536}" type="pres">
      <dgm:prSet presAssocID="{0624D4B7-8AD9-4C44-9337-10DC3F9BC305}" presName="hierChild7" presStyleCnt="0"/>
      <dgm:spPr/>
      <dgm:t>
        <a:bodyPr/>
        <a:lstStyle/>
        <a:p>
          <a:pPr rtl="1"/>
          <a:endParaRPr lang="ar-SA"/>
        </a:p>
      </dgm:t>
    </dgm:pt>
    <dgm:pt modelId="{42533C57-BC2A-4F1A-B016-262921B6F3A8}" type="pres">
      <dgm:prSet presAssocID="{285F658E-31C6-4957-BB7F-6CF01DC637F4}" presName="Name111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42C636E6-B3E2-4852-9744-553F53671CB2}" type="pres">
      <dgm:prSet presAssocID="{18D794D8-0045-4EB9-8C47-CB0E12C77E4C}" presName="hierRoot3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9A40F900-01F1-43D2-A3AA-A7F5167B5FEA}" type="pres">
      <dgm:prSet presAssocID="{18D794D8-0045-4EB9-8C47-CB0E12C77E4C}" presName="rootComposite3" presStyleCnt="0"/>
      <dgm:spPr/>
      <dgm:t>
        <a:bodyPr/>
        <a:lstStyle/>
        <a:p>
          <a:pPr rtl="1"/>
          <a:endParaRPr lang="ar-SA"/>
        </a:p>
      </dgm:t>
    </dgm:pt>
    <dgm:pt modelId="{B8B56FE3-7864-4D1B-A620-6EC8B2D64DED}" type="pres">
      <dgm:prSet presAssocID="{18D794D8-0045-4EB9-8C47-CB0E12C77E4C}" presName="rootText3" presStyleLbl="asst0" presStyleIdx="2" presStyleCnt="3" custLinFactX="16976" custLinFactNeighborX="100000" custLinFactNeighborY="-2484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E17F21-822C-456C-A09D-6477A7C4650C}" type="pres">
      <dgm:prSet presAssocID="{18D794D8-0045-4EB9-8C47-CB0E12C77E4C}" presName="rootConnector3" presStyleLbl="asst0" presStyleIdx="2" presStyleCnt="3"/>
      <dgm:spPr/>
      <dgm:t>
        <a:bodyPr/>
        <a:lstStyle/>
        <a:p>
          <a:pPr rtl="1"/>
          <a:endParaRPr lang="ar-SA"/>
        </a:p>
      </dgm:t>
    </dgm:pt>
    <dgm:pt modelId="{FC53C2DD-415B-4626-80D9-68AF64F8B29F}" type="pres">
      <dgm:prSet presAssocID="{18D794D8-0045-4EB9-8C47-CB0E12C77E4C}" presName="hierChild6" presStyleCnt="0"/>
      <dgm:spPr/>
      <dgm:t>
        <a:bodyPr/>
        <a:lstStyle/>
        <a:p>
          <a:pPr rtl="1"/>
          <a:endParaRPr lang="ar-SA"/>
        </a:p>
      </dgm:t>
    </dgm:pt>
    <dgm:pt modelId="{E92A9248-C5C0-4681-8666-381A26250568}" type="pres">
      <dgm:prSet presAssocID="{D6239094-1807-4C4A-BF69-54D7239AC691}" presName="Name37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5037A7F0-78B8-48DF-B43E-B824FBAF4B51}" type="pres">
      <dgm:prSet presAssocID="{7B5706B7-64AB-4D91-A764-B3ED6AD6B3D7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8FC5A0D6-C8A5-46F2-A4FE-4C86A2217705}" type="pres">
      <dgm:prSet presAssocID="{7B5706B7-64AB-4D91-A764-B3ED6AD6B3D7}" presName="rootComposite" presStyleCnt="0"/>
      <dgm:spPr/>
      <dgm:t>
        <a:bodyPr/>
        <a:lstStyle/>
        <a:p>
          <a:pPr rtl="1"/>
          <a:endParaRPr lang="ar-SA"/>
        </a:p>
      </dgm:t>
    </dgm:pt>
    <dgm:pt modelId="{C5E196C1-4CBE-4D7F-BF89-47A79E762BB0}" type="pres">
      <dgm:prSet presAssocID="{7B5706B7-64AB-4D91-A764-B3ED6AD6B3D7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8B3B075-F8D1-4B00-9779-75E050EFDCF0}" type="pres">
      <dgm:prSet presAssocID="{7B5706B7-64AB-4D91-A764-B3ED6AD6B3D7}" presName="rootConnector" presStyleLbl="node4" presStyleIdx="1" presStyleCnt="2"/>
      <dgm:spPr/>
      <dgm:t>
        <a:bodyPr/>
        <a:lstStyle/>
        <a:p>
          <a:pPr rtl="1"/>
          <a:endParaRPr lang="ar-SA"/>
        </a:p>
      </dgm:t>
    </dgm:pt>
    <dgm:pt modelId="{CF189D6C-6DB6-43F0-9CA0-1ABB6B1EA26B}" type="pres">
      <dgm:prSet presAssocID="{7B5706B7-64AB-4D91-A764-B3ED6AD6B3D7}" presName="hierChild4" presStyleCnt="0"/>
      <dgm:spPr/>
      <dgm:t>
        <a:bodyPr/>
        <a:lstStyle/>
        <a:p>
          <a:pPr rtl="1"/>
          <a:endParaRPr lang="ar-SA"/>
        </a:p>
      </dgm:t>
    </dgm:pt>
    <dgm:pt modelId="{868150B6-A250-4D42-B02B-4C198BD71EC7}" type="pres">
      <dgm:prSet presAssocID="{7B5706B7-64AB-4D91-A764-B3ED6AD6B3D7}" presName="hierChild5" presStyleCnt="0"/>
      <dgm:spPr/>
      <dgm:t>
        <a:bodyPr/>
        <a:lstStyle/>
        <a:p>
          <a:pPr rtl="1"/>
          <a:endParaRPr lang="ar-SA"/>
        </a:p>
      </dgm:t>
    </dgm:pt>
    <dgm:pt modelId="{6BC38B7C-BAA8-4003-AC13-A5757EA4B84E}" type="pres">
      <dgm:prSet presAssocID="{18D794D8-0045-4EB9-8C47-CB0E12C77E4C}" presName="hierChild7" presStyleCnt="0"/>
      <dgm:spPr/>
      <dgm:t>
        <a:bodyPr/>
        <a:lstStyle/>
        <a:p>
          <a:pPr rtl="1"/>
          <a:endParaRPr lang="ar-SA"/>
        </a:p>
      </dgm:t>
    </dgm:pt>
  </dgm:ptLst>
  <dgm:cxnLst>
    <dgm:cxn modelId="{3A168BCD-F994-453E-B74E-BB4EC75BA97B}" type="presOf" srcId="{B02034B2-A71C-4B1C-9F97-23EBF9F20A2B}" destId="{07276749-48DA-4DED-B0CB-E17513C167EC}" srcOrd="1" destOrd="0" presId="urn:microsoft.com/office/officeart/2005/8/layout/orgChart1"/>
    <dgm:cxn modelId="{90A2B00F-2652-42B7-AADD-61E858737A71}" type="presOf" srcId="{0624D4B7-8AD9-4C44-9337-10DC3F9BC305}" destId="{A38AD196-7AC5-49B9-B434-104518EF0AA1}" srcOrd="0" destOrd="0" presId="urn:microsoft.com/office/officeart/2005/8/layout/orgChart1"/>
    <dgm:cxn modelId="{882C3A79-ED0E-48F7-BC2E-06C29D6BA5FB}" type="presOf" srcId="{7B5706B7-64AB-4D91-A764-B3ED6AD6B3D7}" destId="{C5E196C1-4CBE-4D7F-BF89-47A79E762BB0}" srcOrd="0" destOrd="0" presId="urn:microsoft.com/office/officeart/2005/8/layout/orgChart1"/>
    <dgm:cxn modelId="{15F71FFF-ED59-4566-85DC-ED0DC9A61513}" type="presOf" srcId="{18D794D8-0045-4EB9-8C47-CB0E12C77E4C}" destId="{38E17F21-822C-456C-A09D-6477A7C4650C}" srcOrd="1" destOrd="0" presId="urn:microsoft.com/office/officeart/2005/8/layout/orgChart1"/>
    <dgm:cxn modelId="{28397DDA-935F-4082-AE40-5CC88AC56F00}" type="presOf" srcId="{285F658E-31C6-4957-BB7F-6CF01DC637F4}" destId="{42533C57-BC2A-4F1A-B016-262921B6F3A8}" srcOrd="0" destOrd="0" presId="urn:microsoft.com/office/officeart/2005/8/layout/orgChart1"/>
    <dgm:cxn modelId="{C0F5A905-6ED8-4862-98D9-2F51BBF1595C}" srcId="{18D794D8-0045-4EB9-8C47-CB0E12C77E4C}" destId="{7B5706B7-64AB-4D91-A764-B3ED6AD6B3D7}" srcOrd="0" destOrd="0" parTransId="{D6239094-1807-4C4A-BF69-54D7239AC691}" sibTransId="{37D1C718-C3CA-4572-B9EA-DE24CC9906B6}"/>
    <dgm:cxn modelId="{94E78C91-F125-4223-91C1-B8D126ABE909}" type="presOf" srcId="{0E9B4299-302B-43B6-8443-9347717374F3}" destId="{29B629A4-EB75-4C8D-943E-837632122D13}" srcOrd="0" destOrd="0" presId="urn:microsoft.com/office/officeart/2005/8/layout/orgChart1"/>
    <dgm:cxn modelId="{AA768A04-A534-4226-ACD6-8D806DC93D08}" type="presOf" srcId="{4656D75D-47BD-4855-802B-207F58CEFA8B}" destId="{AC395519-0AEE-4C9C-AA57-7CFD821FED0B}" srcOrd="0" destOrd="0" presId="urn:microsoft.com/office/officeart/2005/8/layout/orgChart1"/>
    <dgm:cxn modelId="{24A6CE79-BBA7-439C-BBF4-5E91CE3F3991}" srcId="{5C28AC9F-0360-4C76-A47D-4A557576A335}" destId="{B02034B2-A71C-4B1C-9F97-23EBF9F20A2B}" srcOrd="0" destOrd="0" parTransId="{E9B5A9BD-EAF3-496F-8F75-D8DB45FC3902}" sibTransId="{C8E9E2BF-16B0-4F8C-A595-11771B85EFB5}"/>
    <dgm:cxn modelId="{EC2D8A96-DE8B-4BF7-801E-46E70BA0107D}" type="presOf" srcId="{18D794D8-0045-4EB9-8C47-CB0E12C77E4C}" destId="{B8B56FE3-7864-4D1B-A620-6EC8B2D64DED}" srcOrd="0" destOrd="0" presId="urn:microsoft.com/office/officeart/2005/8/layout/orgChart1"/>
    <dgm:cxn modelId="{332A134E-EF71-429F-AD53-0F3D46897C22}" type="presOf" srcId="{5C28AC9F-0360-4C76-A47D-4A557576A335}" destId="{9373EBC6-9351-402F-9076-D0F842A38C2B}" srcOrd="1" destOrd="0" presId="urn:microsoft.com/office/officeart/2005/8/layout/orgChart1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B5981649-71BB-4252-B857-8BE9171D5D1C}" srcId="{B02034B2-A71C-4B1C-9F97-23EBF9F20A2B}" destId="{0624D4B7-8AD9-4C44-9337-10DC3F9BC305}" srcOrd="0" destOrd="0" parTransId="{0CA0FD09-553E-46EE-AF9D-7AEAB93F1471}" sibTransId="{0D094355-9891-4989-AE30-41C36B92A186}"/>
    <dgm:cxn modelId="{25EBB5EC-B46F-469A-8991-07820A82C9C6}" type="presOf" srcId="{E9B5A9BD-EAF3-496F-8F75-D8DB45FC3902}" destId="{04A77A30-BF76-40D2-AEAB-8AFE588B7BAF}" srcOrd="0" destOrd="0" presId="urn:microsoft.com/office/officeart/2005/8/layout/orgChart1"/>
    <dgm:cxn modelId="{0F8D5E09-AA00-47A4-8C9A-D5B798FF23C6}" type="presOf" srcId="{D6239094-1807-4C4A-BF69-54D7239AC691}" destId="{E92A9248-C5C0-4681-8666-381A26250568}" srcOrd="0" destOrd="0" presId="urn:microsoft.com/office/officeart/2005/8/layout/orgChart1"/>
    <dgm:cxn modelId="{8BFE1922-2988-4D1F-B096-583417EE5C46}" type="presOf" srcId="{0E9B4299-302B-43B6-8443-9347717374F3}" destId="{DB12BEF5-7B08-4C6F-9549-4946E0EAFE28}" srcOrd="1" destOrd="0" presId="urn:microsoft.com/office/officeart/2005/8/layout/orgChart1"/>
    <dgm:cxn modelId="{C6D49696-8290-4253-9D70-4E250F3316DF}" srcId="{B02034B2-A71C-4B1C-9F97-23EBF9F20A2B}" destId="{18D794D8-0045-4EB9-8C47-CB0E12C77E4C}" srcOrd="1" destOrd="0" parTransId="{285F658E-31C6-4957-BB7F-6CF01DC637F4}" sibTransId="{E7A6BFA6-60D4-4D2C-8C1D-09913E683049}"/>
    <dgm:cxn modelId="{DCF38A04-0BF9-4928-B5ED-460E45356774}" srcId="{0624D4B7-8AD9-4C44-9337-10DC3F9BC305}" destId="{0E9B4299-302B-43B6-8443-9347717374F3}" srcOrd="0" destOrd="0" parTransId="{A4FED76F-EDD0-4FED-912A-AC7C731A176B}" sibTransId="{84507B8E-B9E4-4D80-952B-1006AC3C9483}"/>
    <dgm:cxn modelId="{92AA3813-6C97-463F-B727-A270CCE652AC}" type="presOf" srcId="{7B5706B7-64AB-4D91-A764-B3ED6AD6B3D7}" destId="{E8B3B075-F8D1-4B00-9779-75E050EFDCF0}" srcOrd="1" destOrd="0" presId="urn:microsoft.com/office/officeart/2005/8/layout/orgChart1"/>
    <dgm:cxn modelId="{70FE3D94-7E49-4922-9C96-85E03A67CC8B}" type="presOf" srcId="{5C28AC9F-0360-4C76-A47D-4A557576A335}" destId="{B2E66655-89C1-45B6-81A3-2FCF2C0C86FB}" srcOrd="0" destOrd="0" presId="urn:microsoft.com/office/officeart/2005/8/layout/orgChart1"/>
    <dgm:cxn modelId="{7C2E1445-D396-484E-A88C-012CF68AA700}" type="presOf" srcId="{0CA0FD09-553E-46EE-AF9D-7AEAB93F1471}" destId="{8346004E-4911-47E1-86D9-5E41F2F00892}" srcOrd="0" destOrd="0" presId="urn:microsoft.com/office/officeart/2005/8/layout/orgChart1"/>
    <dgm:cxn modelId="{C0E52803-FD22-4D39-A5C3-9B4539E1483C}" type="presOf" srcId="{0624D4B7-8AD9-4C44-9337-10DC3F9BC305}" destId="{E333BA2F-4A77-45C7-979C-BD111E3AF395}" srcOrd="1" destOrd="0" presId="urn:microsoft.com/office/officeart/2005/8/layout/orgChart1"/>
    <dgm:cxn modelId="{33C9E95C-E16A-465E-9B2C-A87AA2D3E290}" type="presOf" srcId="{B02034B2-A71C-4B1C-9F97-23EBF9F20A2B}" destId="{F9677A96-BD63-430F-9B48-365543EFD42A}" srcOrd="0" destOrd="0" presId="urn:microsoft.com/office/officeart/2005/8/layout/orgChart1"/>
    <dgm:cxn modelId="{1103B3F4-E8D2-4B41-A7AA-C8A61EE735A6}" type="presOf" srcId="{A4FED76F-EDD0-4FED-912A-AC7C731A176B}" destId="{9496D097-AAD1-4410-A22A-8B3B76433315}" srcOrd="0" destOrd="0" presId="urn:microsoft.com/office/officeart/2005/8/layout/orgChart1"/>
    <dgm:cxn modelId="{13CFD725-0CFA-4501-AFB3-A2E1652C9F05}" type="presParOf" srcId="{AC395519-0AEE-4C9C-AA57-7CFD821FED0B}" destId="{14645EC6-56E1-4499-99D9-37CE8D3415F7}" srcOrd="0" destOrd="0" presId="urn:microsoft.com/office/officeart/2005/8/layout/orgChart1"/>
    <dgm:cxn modelId="{C52FED5E-62F7-4081-9CEC-06DF85403B91}" type="presParOf" srcId="{14645EC6-56E1-4499-99D9-37CE8D3415F7}" destId="{DC70785B-7001-41F1-AF56-BBF8F7DFF1CF}" srcOrd="0" destOrd="0" presId="urn:microsoft.com/office/officeart/2005/8/layout/orgChart1"/>
    <dgm:cxn modelId="{1CFA8486-8B04-45AE-BC74-EF2EF1D5C3CB}" type="presParOf" srcId="{DC70785B-7001-41F1-AF56-BBF8F7DFF1CF}" destId="{B2E66655-89C1-45B6-81A3-2FCF2C0C86FB}" srcOrd="0" destOrd="0" presId="urn:microsoft.com/office/officeart/2005/8/layout/orgChart1"/>
    <dgm:cxn modelId="{C7C2C3D5-0723-4972-BCE5-1E6892079318}" type="presParOf" srcId="{DC70785B-7001-41F1-AF56-BBF8F7DFF1CF}" destId="{9373EBC6-9351-402F-9076-D0F842A38C2B}" srcOrd="1" destOrd="0" presId="urn:microsoft.com/office/officeart/2005/8/layout/orgChart1"/>
    <dgm:cxn modelId="{F4465598-4062-4677-8E4F-9AA4986DAEB7}" type="presParOf" srcId="{14645EC6-56E1-4499-99D9-37CE8D3415F7}" destId="{4BBE3FB4-5170-49D4-B474-AD5482AD025E}" srcOrd="1" destOrd="0" presId="urn:microsoft.com/office/officeart/2005/8/layout/orgChart1"/>
    <dgm:cxn modelId="{5D358712-FE4D-4511-A999-09B86BA46C9D}" type="presParOf" srcId="{14645EC6-56E1-4499-99D9-37CE8D3415F7}" destId="{B6797576-35C0-474B-B2FB-062AA60CDC38}" srcOrd="2" destOrd="0" presId="urn:microsoft.com/office/officeart/2005/8/layout/orgChart1"/>
    <dgm:cxn modelId="{3D7A1B4E-CD13-40FD-BC35-8E774A7652BB}" type="presParOf" srcId="{B6797576-35C0-474B-B2FB-062AA60CDC38}" destId="{04A77A30-BF76-40D2-AEAB-8AFE588B7BAF}" srcOrd="0" destOrd="0" presId="urn:microsoft.com/office/officeart/2005/8/layout/orgChart1"/>
    <dgm:cxn modelId="{414E6ED4-C52C-4075-8824-E995921173FA}" type="presParOf" srcId="{B6797576-35C0-474B-B2FB-062AA60CDC38}" destId="{C4186B58-4DCF-42D2-8E82-CD09554F386C}" srcOrd="1" destOrd="0" presId="urn:microsoft.com/office/officeart/2005/8/layout/orgChart1"/>
    <dgm:cxn modelId="{15886FFC-E5DB-4907-AAEA-803439C50DB5}" type="presParOf" srcId="{C4186B58-4DCF-42D2-8E82-CD09554F386C}" destId="{0AD36020-601E-4BB1-AE8B-4E448A40DA7A}" srcOrd="0" destOrd="0" presId="urn:microsoft.com/office/officeart/2005/8/layout/orgChart1"/>
    <dgm:cxn modelId="{507AC61E-16F5-4CE8-9A8F-5774D15AA9A0}" type="presParOf" srcId="{0AD36020-601E-4BB1-AE8B-4E448A40DA7A}" destId="{F9677A96-BD63-430F-9B48-365543EFD42A}" srcOrd="0" destOrd="0" presId="urn:microsoft.com/office/officeart/2005/8/layout/orgChart1"/>
    <dgm:cxn modelId="{20FE1BAA-8B99-4854-A5B9-46553E1572E7}" type="presParOf" srcId="{0AD36020-601E-4BB1-AE8B-4E448A40DA7A}" destId="{07276749-48DA-4DED-B0CB-E17513C167EC}" srcOrd="1" destOrd="0" presId="urn:microsoft.com/office/officeart/2005/8/layout/orgChart1"/>
    <dgm:cxn modelId="{FD2E748F-455F-41AD-B8C1-B9AC112AD046}" type="presParOf" srcId="{C4186B58-4DCF-42D2-8E82-CD09554F386C}" destId="{A54D4808-52E9-4C15-BCC1-E7CC7B18A318}" srcOrd="1" destOrd="0" presId="urn:microsoft.com/office/officeart/2005/8/layout/orgChart1"/>
    <dgm:cxn modelId="{9986A020-9968-45A1-AC40-BBC6752AB779}" type="presParOf" srcId="{C4186B58-4DCF-42D2-8E82-CD09554F386C}" destId="{EFCCAB4E-9BA9-4D85-888B-683B1902BED7}" srcOrd="2" destOrd="0" presId="urn:microsoft.com/office/officeart/2005/8/layout/orgChart1"/>
    <dgm:cxn modelId="{486273AB-B763-494B-9C79-9FA9ECEAE6D5}" type="presParOf" srcId="{EFCCAB4E-9BA9-4D85-888B-683B1902BED7}" destId="{8346004E-4911-47E1-86D9-5E41F2F00892}" srcOrd="0" destOrd="0" presId="urn:microsoft.com/office/officeart/2005/8/layout/orgChart1"/>
    <dgm:cxn modelId="{352BF48A-A9E5-4889-9F31-610DAD3A80B4}" type="presParOf" srcId="{EFCCAB4E-9BA9-4D85-888B-683B1902BED7}" destId="{017CF4FF-912B-47B0-8F96-C16318037BEF}" srcOrd="1" destOrd="0" presId="urn:microsoft.com/office/officeart/2005/8/layout/orgChart1"/>
    <dgm:cxn modelId="{26FCCFEE-725B-4514-BADD-E79E508FC187}" type="presParOf" srcId="{017CF4FF-912B-47B0-8F96-C16318037BEF}" destId="{4D5F49FD-3B80-4E0D-B868-75876DA4F0BE}" srcOrd="0" destOrd="0" presId="urn:microsoft.com/office/officeart/2005/8/layout/orgChart1"/>
    <dgm:cxn modelId="{6D4DBD1E-89DA-4E41-ABF7-A8A591E7B310}" type="presParOf" srcId="{4D5F49FD-3B80-4E0D-B868-75876DA4F0BE}" destId="{A38AD196-7AC5-49B9-B434-104518EF0AA1}" srcOrd="0" destOrd="0" presId="urn:microsoft.com/office/officeart/2005/8/layout/orgChart1"/>
    <dgm:cxn modelId="{C0410D59-093A-4C8A-BE9F-D00BDFF8E36E}" type="presParOf" srcId="{4D5F49FD-3B80-4E0D-B868-75876DA4F0BE}" destId="{E333BA2F-4A77-45C7-979C-BD111E3AF395}" srcOrd="1" destOrd="0" presId="urn:microsoft.com/office/officeart/2005/8/layout/orgChart1"/>
    <dgm:cxn modelId="{D7F55E16-8694-4D99-A168-FDE9934CFA59}" type="presParOf" srcId="{017CF4FF-912B-47B0-8F96-C16318037BEF}" destId="{5542525D-EE3A-404F-994B-53F323243502}" srcOrd="1" destOrd="0" presId="urn:microsoft.com/office/officeart/2005/8/layout/orgChart1"/>
    <dgm:cxn modelId="{0C9F4360-CE56-4D0D-85F7-9F442F24BB30}" type="presParOf" srcId="{5542525D-EE3A-404F-994B-53F323243502}" destId="{9496D097-AAD1-4410-A22A-8B3B76433315}" srcOrd="0" destOrd="0" presId="urn:microsoft.com/office/officeart/2005/8/layout/orgChart1"/>
    <dgm:cxn modelId="{AEABBEF0-6736-4F99-9293-B0E5E6DB88A3}" type="presParOf" srcId="{5542525D-EE3A-404F-994B-53F323243502}" destId="{A9BF8309-6B21-4BB9-AF20-DB0291B5BB50}" srcOrd="1" destOrd="0" presId="urn:microsoft.com/office/officeart/2005/8/layout/orgChart1"/>
    <dgm:cxn modelId="{1D68C6D5-720B-4BB5-AEBB-C0169ECDA9A8}" type="presParOf" srcId="{A9BF8309-6B21-4BB9-AF20-DB0291B5BB50}" destId="{78BF9833-8BCB-4446-B79E-50DD6E0788B4}" srcOrd="0" destOrd="0" presId="urn:microsoft.com/office/officeart/2005/8/layout/orgChart1"/>
    <dgm:cxn modelId="{D334797E-71A2-4A2B-AFC7-575857677F23}" type="presParOf" srcId="{78BF9833-8BCB-4446-B79E-50DD6E0788B4}" destId="{29B629A4-EB75-4C8D-943E-837632122D13}" srcOrd="0" destOrd="0" presId="urn:microsoft.com/office/officeart/2005/8/layout/orgChart1"/>
    <dgm:cxn modelId="{1E44BF28-5831-4A41-B935-0F7DBFC8B1EA}" type="presParOf" srcId="{78BF9833-8BCB-4446-B79E-50DD6E0788B4}" destId="{DB12BEF5-7B08-4C6F-9549-4946E0EAFE28}" srcOrd="1" destOrd="0" presId="urn:microsoft.com/office/officeart/2005/8/layout/orgChart1"/>
    <dgm:cxn modelId="{80D67558-8BE4-4E20-AAE1-7AD943DD5789}" type="presParOf" srcId="{A9BF8309-6B21-4BB9-AF20-DB0291B5BB50}" destId="{7619D349-333D-4D4E-AA8A-74D958FA0D9B}" srcOrd="1" destOrd="0" presId="urn:microsoft.com/office/officeart/2005/8/layout/orgChart1"/>
    <dgm:cxn modelId="{5F34C853-8E6C-4F9A-AC59-2C8D38B668BE}" type="presParOf" srcId="{A9BF8309-6B21-4BB9-AF20-DB0291B5BB50}" destId="{51CF0058-C10C-4F95-8819-2B4ED2FBAA5F}" srcOrd="2" destOrd="0" presId="urn:microsoft.com/office/officeart/2005/8/layout/orgChart1"/>
    <dgm:cxn modelId="{07041EBC-66F1-44EB-A680-17630E37425E}" type="presParOf" srcId="{017CF4FF-912B-47B0-8F96-C16318037BEF}" destId="{380F1A2B-EB45-444B-B799-6D74A25B7536}" srcOrd="2" destOrd="0" presId="urn:microsoft.com/office/officeart/2005/8/layout/orgChart1"/>
    <dgm:cxn modelId="{B9486AF0-3F76-461C-9573-C0B9098348BE}" type="presParOf" srcId="{EFCCAB4E-9BA9-4D85-888B-683B1902BED7}" destId="{42533C57-BC2A-4F1A-B016-262921B6F3A8}" srcOrd="2" destOrd="0" presId="urn:microsoft.com/office/officeart/2005/8/layout/orgChart1"/>
    <dgm:cxn modelId="{3CC98934-15E0-4D28-8D18-E0D7FED9FD9F}" type="presParOf" srcId="{EFCCAB4E-9BA9-4D85-888B-683B1902BED7}" destId="{42C636E6-B3E2-4852-9744-553F53671CB2}" srcOrd="3" destOrd="0" presId="urn:microsoft.com/office/officeart/2005/8/layout/orgChart1"/>
    <dgm:cxn modelId="{7A8A3E1A-395B-4868-81DA-EB81B7E605EA}" type="presParOf" srcId="{42C636E6-B3E2-4852-9744-553F53671CB2}" destId="{9A40F900-01F1-43D2-A3AA-A7F5167B5FEA}" srcOrd="0" destOrd="0" presId="urn:microsoft.com/office/officeart/2005/8/layout/orgChart1"/>
    <dgm:cxn modelId="{33173630-A573-4A65-B778-C24AB1FD9E34}" type="presParOf" srcId="{9A40F900-01F1-43D2-A3AA-A7F5167B5FEA}" destId="{B8B56FE3-7864-4D1B-A620-6EC8B2D64DED}" srcOrd="0" destOrd="0" presId="urn:microsoft.com/office/officeart/2005/8/layout/orgChart1"/>
    <dgm:cxn modelId="{E08E571C-8647-4DD7-9409-63A3FF3799D3}" type="presParOf" srcId="{9A40F900-01F1-43D2-A3AA-A7F5167B5FEA}" destId="{38E17F21-822C-456C-A09D-6477A7C4650C}" srcOrd="1" destOrd="0" presId="urn:microsoft.com/office/officeart/2005/8/layout/orgChart1"/>
    <dgm:cxn modelId="{4FB342FD-86B1-4664-A284-3E669676F7AA}" type="presParOf" srcId="{42C636E6-B3E2-4852-9744-553F53671CB2}" destId="{FC53C2DD-415B-4626-80D9-68AF64F8B29F}" srcOrd="1" destOrd="0" presId="urn:microsoft.com/office/officeart/2005/8/layout/orgChart1"/>
    <dgm:cxn modelId="{889C4C63-E75A-4FFE-AD1D-613E26F3CC5E}" type="presParOf" srcId="{FC53C2DD-415B-4626-80D9-68AF64F8B29F}" destId="{E92A9248-C5C0-4681-8666-381A26250568}" srcOrd="0" destOrd="0" presId="urn:microsoft.com/office/officeart/2005/8/layout/orgChart1"/>
    <dgm:cxn modelId="{0960BA0B-93D7-477E-ABFA-C64A41131113}" type="presParOf" srcId="{FC53C2DD-415B-4626-80D9-68AF64F8B29F}" destId="{5037A7F0-78B8-48DF-B43E-B824FBAF4B51}" srcOrd="1" destOrd="0" presId="urn:microsoft.com/office/officeart/2005/8/layout/orgChart1"/>
    <dgm:cxn modelId="{5F7FF5DE-7E1F-4753-8B21-3141485AFE25}" type="presParOf" srcId="{5037A7F0-78B8-48DF-B43E-B824FBAF4B51}" destId="{8FC5A0D6-C8A5-46F2-A4FE-4C86A2217705}" srcOrd="0" destOrd="0" presId="urn:microsoft.com/office/officeart/2005/8/layout/orgChart1"/>
    <dgm:cxn modelId="{9EC49ABC-BAE5-4531-9339-7EEEE625883E}" type="presParOf" srcId="{8FC5A0D6-C8A5-46F2-A4FE-4C86A2217705}" destId="{C5E196C1-4CBE-4D7F-BF89-47A79E762BB0}" srcOrd="0" destOrd="0" presId="urn:microsoft.com/office/officeart/2005/8/layout/orgChart1"/>
    <dgm:cxn modelId="{F710604D-BAC7-4046-9B75-BF4B46F52877}" type="presParOf" srcId="{8FC5A0D6-C8A5-46F2-A4FE-4C86A2217705}" destId="{E8B3B075-F8D1-4B00-9779-75E050EFDCF0}" srcOrd="1" destOrd="0" presId="urn:microsoft.com/office/officeart/2005/8/layout/orgChart1"/>
    <dgm:cxn modelId="{AE8B1232-FE43-40AC-8196-096813CFB85C}" type="presParOf" srcId="{5037A7F0-78B8-48DF-B43E-B824FBAF4B51}" destId="{CF189D6C-6DB6-43F0-9CA0-1ABB6B1EA26B}" srcOrd="1" destOrd="0" presId="urn:microsoft.com/office/officeart/2005/8/layout/orgChart1"/>
    <dgm:cxn modelId="{6EFF45BB-D4E4-43D3-A958-A74E0C5E46C5}" type="presParOf" srcId="{5037A7F0-78B8-48DF-B43E-B824FBAF4B51}" destId="{868150B6-A250-4D42-B02B-4C198BD71EC7}" srcOrd="2" destOrd="0" presId="urn:microsoft.com/office/officeart/2005/8/layout/orgChart1"/>
    <dgm:cxn modelId="{F11F51D0-664C-4F1B-B313-05731A149BED}" type="presParOf" srcId="{42C636E6-B3E2-4852-9744-553F53671CB2}" destId="{6BC38B7C-BAA8-4003-AC13-A5757EA4B8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smtClean="0"/>
            <a:t>همزة الوصل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B02034B2-A71C-4B1C-9F97-23EBF9F20A2B}" type="asst">
      <dgm:prSet/>
      <dgm:spPr/>
      <dgm:t>
        <a:bodyPr/>
        <a:lstStyle/>
        <a:p>
          <a:pPr rtl="1"/>
          <a:r>
            <a:rPr lang="ar-SA" b="1" smtClean="0"/>
            <a:t>تحذف</a:t>
          </a:r>
          <a:endParaRPr lang="ar-SA" b="1" dirty="0"/>
        </a:p>
      </dgm:t>
    </dgm:pt>
    <dgm:pt modelId="{E9B5A9BD-EAF3-496F-8F75-D8DB45FC3902}" type="par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C8E9E2BF-16B0-4F8C-A595-11771B85EFB5}" type="sib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0624D4B7-8AD9-4C44-9337-10DC3F9BC305}" type="asst">
      <dgm:prSet/>
      <dgm:spPr/>
      <dgm:t>
        <a:bodyPr/>
        <a:lstStyle/>
        <a:p>
          <a:pPr rtl="1"/>
          <a:r>
            <a:rPr lang="ar-SA" b="0" smtClean="0"/>
            <a:t>في أول الكلمة إذا سبقت باستفهام</a:t>
          </a:r>
          <a:endParaRPr lang="ar-SA" b="0" dirty="0"/>
        </a:p>
      </dgm:t>
    </dgm:pt>
    <dgm:pt modelId="{0CA0FD09-553E-46EE-AF9D-7AEAB93F1471}" type="par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0D094355-9891-4989-AE30-41C36B92A186}" type="sib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/>
      <dgm:spPr/>
      <dgm:t>
        <a:bodyPr/>
        <a:lstStyle/>
        <a:p>
          <a:pPr rtl="1"/>
          <a:r>
            <a:rPr lang="ar-SA" b="0" smtClean="0"/>
            <a:t>من أل المتصلة بكلمة مسبوقة بلام</a:t>
          </a:r>
          <a:endParaRPr lang="ar-SA" b="0" dirty="0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7B5706B7-64AB-4D91-A764-B3ED6AD6B3D7}">
      <dgm:prSet/>
      <dgm:spPr/>
      <dgm:t>
        <a:bodyPr/>
        <a:lstStyle/>
        <a:p>
          <a:pPr rtl="1"/>
          <a:r>
            <a:rPr lang="ar-SA" dirty="0" smtClean="0"/>
            <a:t>للمرأة حقوق </a:t>
          </a:r>
          <a:endParaRPr lang="ar-SA" dirty="0"/>
        </a:p>
      </dgm:t>
    </dgm:pt>
    <dgm:pt modelId="{D6239094-1807-4C4A-BF69-54D7239AC691}" type="parTrans" cxnId="{C0F5A905-6ED8-4862-98D9-2F51BBF1595C}">
      <dgm:prSet/>
      <dgm:spPr/>
      <dgm:t>
        <a:bodyPr/>
        <a:lstStyle/>
        <a:p>
          <a:pPr rtl="1"/>
          <a:endParaRPr lang="ar-SA"/>
        </a:p>
      </dgm:t>
    </dgm:pt>
    <dgm:pt modelId="{37D1C718-C3CA-4572-B9EA-DE24CC9906B6}" type="sibTrans" cxnId="{C0F5A905-6ED8-4862-98D9-2F51BBF1595C}">
      <dgm:prSet/>
      <dgm:spPr/>
      <dgm:t>
        <a:bodyPr/>
        <a:lstStyle/>
        <a:p>
          <a:pPr rtl="1"/>
          <a:endParaRPr lang="ar-SA"/>
        </a:p>
      </dgm:t>
    </dgm:pt>
    <dgm:pt modelId="{0E9B4299-302B-43B6-8443-9347717374F3}">
      <dgm:prSet/>
      <dgm:spPr/>
      <dgm:t>
        <a:bodyPr/>
        <a:lstStyle/>
        <a:p>
          <a:pPr rtl="1"/>
          <a:r>
            <a:rPr lang="ar-SA" dirty="0" err="1" smtClean="0"/>
            <a:t>أجتمعت</a:t>
          </a:r>
          <a:r>
            <a:rPr lang="ar-SA" dirty="0" smtClean="0"/>
            <a:t> مع مديرك؟</a:t>
          </a:r>
          <a:endParaRPr lang="ar-SA" dirty="0"/>
        </a:p>
      </dgm:t>
    </dgm:pt>
    <dgm:pt modelId="{A4FED76F-EDD0-4FED-912A-AC7C731A176B}" type="parTrans" cxnId="{DCF38A04-0BF9-4928-B5ED-460E45356774}">
      <dgm:prSet/>
      <dgm:spPr/>
      <dgm:t>
        <a:bodyPr/>
        <a:lstStyle/>
        <a:p>
          <a:pPr rtl="1"/>
          <a:endParaRPr lang="ar-SA"/>
        </a:p>
      </dgm:t>
    </dgm:pt>
    <dgm:pt modelId="{84507B8E-B9E4-4D80-952B-1006AC3C9483}" type="sibTrans" cxnId="{DCF38A04-0BF9-4928-B5ED-460E45356774}">
      <dgm:prSet/>
      <dgm:spPr/>
      <dgm:t>
        <a:bodyPr/>
        <a:lstStyle/>
        <a:p>
          <a:pPr rtl="1"/>
          <a:endParaRPr lang="ar-SA"/>
        </a:p>
      </dgm:t>
    </dgm:pt>
    <dgm:pt modelId="{5A294ECB-2DF4-4185-A088-F57BC72603EA}" type="pres">
      <dgm:prSet presAssocID="{4656D75D-47BD-4855-802B-207F58CEFA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20F6B6A-722D-4AE7-98DD-C80700E83AD8}" type="pres">
      <dgm:prSet presAssocID="{5C28AC9F-0360-4C76-A47D-4A557576A335}" presName="root1" presStyleCnt="0"/>
      <dgm:spPr/>
      <dgm:t>
        <a:bodyPr/>
        <a:lstStyle/>
        <a:p>
          <a:pPr rtl="1"/>
          <a:endParaRPr lang="ar-SA"/>
        </a:p>
      </dgm:t>
    </dgm:pt>
    <dgm:pt modelId="{53529E30-DCA7-40D1-8A8F-B6C47B815E1A}" type="pres">
      <dgm:prSet presAssocID="{5C28AC9F-0360-4C76-A47D-4A557576A33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9825796-64AA-4248-B225-FAC90FE3BEA5}" type="pres">
      <dgm:prSet presAssocID="{5C28AC9F-0360-4C76-A47D-4A557576A335}" presName="level2hierChild" presStyleCnt="0"/>
      <dgm:spPr/>
      <dgm:t>
        <a:bodyPr/>
        <a:lstStyle/>
        <a:p>
          <a:pPr rtl="1"/>
          <a:endParaRPr lang="ar-SA"/>
        </a:p>
      </dgm:t>
    </dgm:pt>
    <dgm:pt modelId="{157CD52F-DDF0-4F23-9104-956EE66974D6}" type="pres">
      <dgm:prSet presAssocID="{E9B5A9BD-EAF3-496F-8F75-D8DB45FC3902}" presName="conn2-1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31DB39B6-F35C-46EC-8287-1A1D8316A2B6}" type="pres">
      <dgm:prSet presAssocID="{E9B5A9BD-EAF3-496F-8F75-D8DB45FC3902}" presName="connTx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8CE87AE5-19F1-4F2E-B378-323672E2BC82}" type="pres">
      <dgm:prSet presAssocID="{B02034B2-A71C-4B1C-9F97-23EBF9F20A2B}" presName="root2" presStyleCnt="0"/>
      <dgm:spPr/>
      <dgm:t>
        <a:bodyPr/>
        <a:lstStyle/>
        <a:p>
          <a:pPr rtl="1"/>
          <a:endParaRPr lang="ar-SA"/>
        </a:p>
      </dgm:t>
    </dgm:pt>
    <dgm:pt modelId="{0EE36FC1-CA41-4BA1-8CDF-B16924459AFA}" type="pres">
      <dgm:prSet presAssocID="{B02034B2-A71C-4B1C-9F97-23EBF9F20A2B}" presName="LevelTwoTextNode" presStyleLbl="asst0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8163D7D-731C-4E6F-A2DF-A72F7258B79B}" type="pres">
      <dgm:prSet presAssocID="{B02034B2-A71C-4B1C-9F97-23EBF9F20A2B}" presName="level3hierChild" presStyleCnt="0"/>
      <dgm:spPr/>
      <dgm:t>
        <a:bodyPr/>
        <a:lstStyle/>
        <a:p>
          <a:pPr rtl="1"/>
          <a:endParaRPr lang="ar-SA"/>
        </a:p>
      </dgm:t>
    </dgm:pt>
    <dgm:pt modelId="{009C71BD-CF21-4C92-AECA-364FCAFBD033}" type="pres">
      <dgm:prSet presAssocID="{0CA0FD09-553E-46EE-AF9D-7AEAB93F1471}" presName="conn2-1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A5BFD97F-2A96-4B5B-84F4-567AE84B9FEB}" type="pres">
      <dgm:prSet presAssocID="{0CA0FD09-553E-46EE-AF9D-7AEAB93F1471}" presName="connTx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76AA1696-CA55-4125-A2C7-056DF399CBB4}" type="pres">
      <dgm:prSet presAssocID="{0624D4B7-8AD9-4C44-9337-10DC3F9BC305}" presName="root2" presStyleCnt="0"/>
      <dgm:spPr/>
      <dgm:t>
        <a:bodyPr/>
        <a:lstStyle/>
        <a:p>
          <a:pPr rtl="1"/>
          <a:endParaRPr lang="ar-SA"/>
        </a:p>
      </dgm:t>
    </dgm:pt>
    <dgm:pt modelId="{75AC6F5F-CEEE-405B-B891-46B3222B8809}" type="pres">
      <dgm:prSet presAssocID="{0624D4B7-8AD9-4C44-9337-10DC3F9BC305}" presName="LevelTwoTextNode" presStyleLbl="asst0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65EC4C9-5045-4C37-81DF-7BA3F63D98F1}" type="pres">
      <dgm:prSet presAssocID="{0624D4B7-8AD9-4C44-9337-10DC3F9BC305}" presName="level3hierChild" presStyleCnt="0"/>
      <dgm:spPr/>
      <dgm:t>
        <a:bodyPr/>
        <a:lstStyle/>
        <a:p>
          <a:pPr rtl="1"/>
          <a:endParaRPr lang="ar-SA"/>
        </a:p>
      </dgm:t>
    </dgm:pt>
    <dgm:pt modelId="{78A9D167-783A-45C8-9571-E73CE29EE123}" type="pres">
      <dgm:prSet presAssocID="{A4FED76F-EDD0-4FED-912A-AC7C731A176B}" presName="conn2-1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DE3BADA0-D0AF-4A09-8C97-0D9C6B9ECF8A}" type="pres">
      <dgm:prSet presAssocID="{A4FED76F-EDD0-4FED-912A-AC7C731A176B}" presName="connTx" presStyleLbl="parChTrans1D4" presStyleIdx="0" presStyleCnt="2"/>
      <dgm:spPr/>
      <dgm:t>
        <a:bodyPr/>
        <a:lstStyle/>
        <a:p>
          <a:pPr rtl="1"/>
          <a:endParaRPr lang="ar-SA"/>
        </a:p>
      </dgm:t>
    </dgm:pt>
    <dgm:pt modelId="{BA7AD5A9-B93F-4DF8-9FFC-133D9C85B8D2}" type="pres">
      <dgm:prSet presAssocID="{0E9B4299-302B-43B6-8443-9347717374F3}" presName="root2" presStyleCnt="0"/>
      <dgm:spPr/>
      <dgm:t>
        <a:bodyPr/>
        <a:lstStyle/>
        <a:p>
          <a:pPr rtl="1"/>
          <a:endParaRPr lang="ar-SA"/>
        </a:p>
      </dgm:t>
    </dgm:pt>
    <dgm:pt modelId="{C081552C-C880-4106-949E-CF35C079AEA1}" type="pres">
      <dgm:prSet presAssocID="{0E9B4299-302B-43B6-8443-9347717374F3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CCC9962-A35F-49A7-A440-0D06B8FB54AF}" type="pres">
      <dgm:prSet presAssocID="{0E9B4299-302B-43B6-8443-9347717374F3}" presName="level3hierChild" presStyleCnt="0"/>
      <dgm:spPr/>
      <dgm:t>
        <a:bodyPr/>
        <a:lstStyle/>
        <a:p>
          <a:pPr rtl="1"/>
          <a:endParaRPr lang="ar-SA"/>
        </a:p>
      </dgm:t>
    </dgm:pt>
    <dgm:pt modelId="{8DAE4695-2191-4B05-B9FC-C02AFE7E01AF}" type="pres">
      <dgm:prSet presAssocID="{285F658E-31C6-4957-BB7F-6CF01DC637F4}" presName="conn2-1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5101090D-8A0B-42AD-9E4C-AF4B524AD8A6}" type="pres">
      <dgm:prSet presAssocID="{285F658E-31C6-4957-BB7F-6CF01DC637F4}" presName="connTx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74845407-34B9-4B49-B4CD-359CD10FEB2B}" type="pres">
      <dgm:prSet presAssocID="{18D794D8-0045-4EB9-8C47-CB0E12C77E4C}" presName="root2" presStyleCnt="0"/>
      <dgm:spPr/>
      <dgm:t>
        <a:bodyPr/>
        <a:lstStyle/>
        <a:p>
          <a:pPr rtl="1"/>
          <a:endParaRPr lang="ar-SA"/>
        </a:p>
      </dgm:t>
    </dgm:pt>
    <dgm:pt modelId="{B58F8B78-8255-4D84-A832-916A6398B990}" type="pres">
      <dgm:prSet presAssocID="{18D794D8-0045-4EB9-8C47-CB0E12C77E4C}" presName="LevelTwoTextNode" presStyleLbl="asst0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0F99C58-E03E-446E-8EDC-01CE8C3BBC0A}" type="pres">
      <dgm:prSet presAssocID="{18D794D8-0045-4EB9-8C47-CB0E12C77E4C}" presName="level3hierChild" presStyleCnt="0"/>
      <dgm:spPr/>
      <dgm:t>
        <a:bodyPr/>
        <a:lstStyle/>
        <a:p>
          <a:pPr rtl="1"/>
          <a:endParaRPr lang="ar-SA"/>
        </a:p>
      </dgm:t>
    </dgm:pt>
    <dgm:pt modelId="{6BB44BCA-67B2-4459-8705-EA0422F1D0BA}" type="pres">
      <dgm:prSet presAssocID="{D6239094-1807-4C4A-BF69-54D7239AC691}" presName="conn2-1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F501F6D4-E70E-4CE7-9307-E374B743AA35}" type="pres">
      <dgm:prSet presAssocID="{D6239094-1807-4C4A-BF69-54D7239AC691}" presName="connTx" presStyleLbl="parChTrans1D4" presStyleIdx="1" presStyleCnt="2"/>
      <dgm:spPr/>
      <dgm:t>
        <a:bodyPr/>
        <a:lstStyle/>
        <a:p>
          <a:pPr rtl="1"/>
          <a:endParaRPr lang="ar-SA"/>
        </a:p>
      </dgm:t>
    </dgm:pt>
    <dgm:pt modelId="{E898AD71-768C-4ED2-93E9-B9A21340A5D8}" type="pres">
      <dgm:prSet presAssocID="{7B5706B7-64AB-4D91-A764-B3ED6AD6B3D7}" presName="root2" presStyleCnt="0"/>
      <dgm:spPr/>
      <dgm:t>
        <a:bodyPr/>
        <a:lstStyle/>
        <a:p>
          <a:pPr rtl="1"/>
          <a:endParaRPr lang="ar-SA"/>
        </a:p>
      </dgm:t>
    </dgm:pt>
    <dgm:pt modelId="{C4FD7266-B98B-4308-A62F-C054AD885A62}" type="pres">
      <dgm:prSet presAssocID="{7B5706B7-64AB-4D91-A764-B3ED6AD6B3D7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7139D3E-DD6C-47CE-B4D6-DDC8CF4EEA5D}" type="pres">
      <dgm:prSet presAssocID="{7B5706B7-64AB-4D91-A764-B3ED6AD6B3D7}" presName="level3hierChild" presStyleCnt="0"/>
      <dgm:spPr/>
      <dgm:t>
        <a:bodyPr/>
        <a:lstStyle/>
        <a:p>
          <a:pPr rtl="1"/>
          <a:endParaRPr lang="ar-SA"/>
        </a:p>
      </dgm:t>
    </dgm:pt>
  </dgm:ptLst>
  <dgm:cxnLst>
    <dgm:cxn modelId="{8BB06B56-6BFF-416D-8C32-44F0F5A00BB4}" type="presOf" srcId="{0624D4B7-8AD9-4C44-9337-10DC3F9BC305}" destId="{75AC6F5F-CEEE-405B-B891-46B3222B8809}" srcOrd="0" destOrd="0" presId="urn:microsoft.com/office/officeart/2005/8/layout/hierarchy2"/>
    <dgm:cxn modelId="{0F7B37E8-26C6-4380-9ED8-3CF480F12673}" type="presOf" srcId="{E9B5A9BD-EAF3-496F-8F75-D8DB45FC3902}" destId="{31DB39B6-F35C-46EC-8287-1A1D8316A2B6}" srcOrd="1" destOrd="0" presId="urn:microsoft.com/office/officeart/2005/8/layout/hierarchy2"/>
    <dgm:cxn modelId="{8C2AB017-210B-403D-8A8D-F4699129411B}" type="presOf" srcId="{0E9B4299-302B-43B6-8443-9347717374F3}" destId="{C081552C-C880-4106-949E-CF35C079AEA1}" srcOrd="0" destOrd="0" presId="urn:microsoft.com/office/officeart/2005/8/layout/hierarchy2"/>
    <dgm:cxn modelId="{DA936FFB-3FB2-4D60-8FD9-41552370468D}" type="presOf" srcId="{A4FED76F-EDD0-4FED-912A-AC7C731A176B}" destId="{78A9D167-783A-45C8-9571-E73CE29EE123}" srcOrd="0" destOrd="0" presId="urn:microsoft.com/office/officeart/2005/8/layout/hierarchy2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EBDB926C-E79A-4F37-B0DB-26F9A2A04A8C}" type="presOf" srcId="{5C28AC9F-0360-4C76-A47D-4A557576A335}" destId="{53529E30-DCA7-40D1-8A8F-B6C47B815E1A}" srcOrd="0" destOrd="0" presId="urn:microsoft.com/office/officeart/2005/8/layout/hierarchy2"/>
    <dgm:cxn modelId="{6B866D51-1893-4727-8199-CC9B06D44539}" type="presOf" srcId="{285F658E-31C6-4957-BB7F-6CF01DC637F4}" destId="{8DAE4695-2191-4B05-B9FC-C02AFE7E01AF}" srcOrd="0" destOrd="0" presId="urn:microsoft.com/office/officeart/2005/8/layout/hierarchy2"/>
    <dgm:cxn modelId="{BE4D6EE0-BB95-4B05-AA7A-28CC1D7BD69F}" type="presOf" srcId="{18D794D8-0045-4EB9-8C47-CB0E12C77E4C}" destId="{B58F8B78-8255-4D84-A832-916A6398B990}" srcOrd="0" destOrd="0" presId="urn:microsoft.com/office/officeart/2005/8/layout/hierarchy2"/>
    <dgm:cxn modelId="{8D5E59E6-2501-480E-913B-1DCF5E97B5CD}" type="presOf" srcId="{7B5706B7-64AB-4D91-A764-B3ED6AD6B3D7}" destId="{C4FD7266-B98B-4308-A62F-C054AD885A62}" srcOrd="0" destOrd="0" presId="urn:microsoft.com/office/officeart/2005/8/layout/hierarchy2"/>
    <dgm:cxn modelId="{A5F112F4-DECF-48AD-A82D-FBEA89B88822}" type="presOf" srcId="{285F658E-31C6-4957-BB7F-6CF01DC637F4}" destId="{5101090D-8A0B-42AD-9E4C-AF4B524AD8A6}" srcOrd="1" destOrd="0" presId="urn:microsoft.com/office/officeart/2005/8/layout/hierarchy2"/>
    <dgm:cxn modelId="{90749836-93ED-4AED-8A5F-3EB490FD73B6}" type="presOf" srcId="{E9B5A9BD-EAF3-496F-8F75-D8DB45FC3902}" destId="{157CD52F-DDF0-4F23-9104-956EE66974D6}" srcOrd="0" destOrd="0" presId="urn:microsoft.com/office/officeart/2005/8/layout/hierarchy2"/>
    <dgm:cxn modelId="{E2C85BE9-1578-4CBA-8E56-363C7FF8982B}" type="presOf" srcId="{0CA0FD09-553E-46EE-AF9D-7AEAB93F1471}" destId="{009C71BD-CF21-4C92-AECA-364FCAFBD033}" srcOrd="0" destOrd="0" presId="urn:microsoft.com/office/officeart/2005/8/layout/hierarchy2"/>
    <dgm:cxn modelId="{FD97E10F-0E9D-4665-9DF7-6284826A20A0}" type="presOf" srcId="{B02034B2-A71C-4B1C-9F97-23EBF9F20A2B}" destId="{0EE36FC1-CA41-4BA1-8CDF-B16924459AFA}" srcOrd="0" destOrd="0" presId="urn:microsoft.com/office/officeart/2005/8/layout/hierarchy2"/>
    <dgm:cxn modelId="{C0F5A905-6ED8-4862-98D9-2F51BBF1595C}" srcId="{18D794D8-0045-4EB9-8C47-CB0E12C77E4C}" destId="{7B5706B7-64AB-4D91-A764-B3ED6AD6B3D7}" srcOrd="0" destOrd="0" parTransId="{D6239094-1807-4C4A-BF69-54D7239AC691}" sibTransId="{37D1C718-C3CA-4572-B9EA-DE24CC9906B6}"/>
    <dgm:cxn modelId="{DCF38A04-0BF9-4928-B5ED-460E45356774}" srcId="{0624D4B7-8AD9-4C44-9337-10DC3F9BC305}" destId="{0E9B4299-302B-43B6-8443-9347717374F3}" srcOrd="0" destOrd="0" parTransId="{A4FED76F-EDD0-4FED-912A-AC7C731A176B}" sibTransId="{84507B8E-B9E4-4D80-952B-1006AC3C9483}"/>
    <dgm:cxn modelId="{B5981649-71BB-4252-B857-8BE9171D5D1C}" srcId="{B02034B2-A71C-4B1C-9F97-23EBF9F20A2B}" destId="{0624D4B7-8AD9-4C44-9337-10DC3F9BC305}" srcOrd="0" destOrd="0" parTransId="{0CA0FD09-553E-46EE-AF9D-7AEAB93F1471}" sibTransId="{0D094355-9891-4989-AE30-41C36B92A186}"/>
    <dgm:cxn modelId="{8BFE75F9-7612-4FC0-A274-6FF581C016E3}" type="presOf" srcId="{0CA0FD09-553E-46EE-AF9D-7AEAB93F1471}" destId="{A5BFD97F-2A96-4B5B-84F4-567AE84B9FEB}" srcOrd="1" destOrd="0" presId="urn:microsoft.com/office/officeart/2005/8/layout/hierarchy2"/>
    <dgm:cxn modelId="{C6D49696-8290-4253-9D70-4E250F3316DF}" srcId="{B02034B2-A71C-4B1C-9F97-23EBF9F20A2B}" destId="{18D794D8-0045-4EB9-8C47-CB0E12C77E4C}" srcOrd="1" destOrd="0" parTransId="{285F658E-31C6-4957-BB7F-6CF01DC637F4}" sibTransId="{E7A6BFA6-60D4-4D2C-8C1D-09913E683049}"/>
    <dgm:cxn modelId="{438BA982-67C8-4B40-90CB-A000FBB38838}" type="presOf" srcId="{D6239094-1807-4C4A-BF69-54D7239AC691}" destId="{6BB44BCA-67B2-4459-8705-EA0422F1D0BA}" srcOrd="0" destOrd="0" presId="urn:microsoft.com/office/officeart/2005/8/layout/hierarchy2"/>
    <dgm:cxn modelId="{4A4ED2CF-68FE-4B85-8805-92E651CF927F}" type="presOf" srcId="{D6239094-1807-4C4A-BF69-54D7239AC691}" destId="{F501F6D4-E70E-4CE7-9307-E374B743AA35}" srcOrd="1" destOrd="0" presId="urn:microsoft.com/office/officeart/2005/8/layout/hierarchy2"/>
    <dgm:cxn modelId="{24A6CE79-BBA7-439C-BBF4-5E91CE3F3991}" srcId="{5C28AC9F-0360-4C76-A47D-4A557576A335}" destId="{B02034B2-A71C-4B1C-9F97-23EBF9F20A2B}" srcOrd="0" destOrd="0" parTransId="{E9B5A9BD-EAF3-496F-8F75-D8DB45FC3902}" sibTransId="{C8E9E2BF-16B0-4F8C-A595-11771B85EFB5}"/>
    <dgm:cxn modelId="{7DC5655E-A0D7-46EE-B6B5-79D7E1F92391}" type="presOf" srcId="{A4FED76F-EDD0-4FED-912A-AC7C731A176B}" destId="{DE3BADA0-D0AF-4A09-8C97-0D9C6B9ECF8A}" srcOrd="1" destOrd="0" presId="urn:microsoft.com/office/officeart/2005/8/layout/hierarchy2"/>
    <dgm:cxn modelId="{1FBCE6A8-56F6-44A1-82D8-621BE3D3FA87}" type="presOf" srcId="{4656D75D-47BD-4855-802B-207F58CEFA8B}" destId="{5A294ECB-2DF4-4185-A088-F57BC72603EA}" srcOrd="0" destOrd="0" presId="urn:microsoft.com/office/officeart/2005/8/layout/hierarchy2"/>
    <dgm:cxn modelId="{E212778A-3F8B-4657-A4E9-CB0FF69B8509}" type="presParOf" srcId="{5A294ECB-2DF4-4185-A088-F57BC72603EA}" destId="{320F6B6A-722D-4AE7-98DD-C80700E83AD8}" srcOrd="0" destOrd="0" presId="urn:microsoft.com/office/officeart/2005/8/layout/hierarchy2"/>
    <dgm:cxn modelId="{F0A8070D-D04A-43E9-B23D-1522B0ADC8F7}" type="presParOf" srcId="{320F6B6A-722D-4AE7-98DD-C80700E83AD8}" destId="{53529E30-DCA7-40D1-8A8F-B6C47B815E1A}" srcOrd="0" destOrd="0" presId="urn:microsoft.com/office/officeart/2005/8/layout/hierarchy2"/>
    <dgm:cxn modelId="{C0BB9F03-ADF6-478E-A4B5-C4D0860A2215}" type="presParOf" srcId="{320F6B6A-722D-4AE7-98DD-C80700E83AD8}" destId="{89825796-64AA-4248-B225-FAC90FE3BEA5}" srcOrd="1" destOrd="0" presId="urn:microsoft.com/office/officeart/2005/8/layout/hierarchy2"/>
    <dgm:cxn modelId="{58E800CE-CD40-4695-B499-D5A83FC629EF}" type="presParOf" srcId="{89825796-64AA-4248-B225-FAC90FE3BEA5}" destId="{157CD52F-DDF0-4F23-9104-956EE66974D6}" srcOrd="0" destOrd="0" presId="urn:microsoft.com/office/officeart/2005/8/layout/hierarchy2"/>
    <dgm:cxn modelId="{53636698-EEA4-4A4C-89FD-D4C3D1DFA866}" type="presParOf" srcId="{157CD52F-DDF0-4F23-9104-956EE66974D6}" destId="{31DB39B6-F35C-46EC-8287-1A1D8316A2B6}" srcOrd="0" destOrd="0" presId="urn:microsoft.com/office/officeart/2005/8/layout/hierarchy2"/>
    <dgm:cxn modelId="{78EA873F-711C-4306-BB68-383F6A36DD1E}" type="presParOf" srcId="{89825796-64AA-4248-B225-FAC90FE3BEA5}" destId="{8CE87AE5-19F1-4F2E-B378-323672E2BC82}" srcOrd="1" destOrd="0" presId="urn:microsoft.com/office/officeart/2005/8/layout/hierarchy2"/>
    <dgm:cxn modelId="{1BF29B2E-AD68-4CB2-BFD0-11730D8506DC}" type="presParOf" srcId="{8CE87AE5-19F1-4F2E-B378-323672E2BC82}" destId="{0EE36FC1-CA41-4BA1-8CDF-B16924459AFA}" srcOrd="0" destOrd="0" presId="urn:microsoft.com/office/officeart/2005/8/layout/hierarchy2"/>
    <dgm:cxn modelId="{174616EC-0216-405D-A74B-C7E7D8121C5E}" type="presParOf" srcId="{8CE87AE5-19F1-4F2E-B378-323672E2BC82}" destId="{E8163D7D-731C-4E6F-A2DF-A72F7258B79B}" srcOrd="1" destOrd="0" presId="urn:microsoft.com/office/officeart/2005/8/layout/hierarchy2"/>
    <dgm:cxn modelId="{3DA9C2CF-B102-4388-86FB-9876940B6036}" type="presParOf" srcId="{E8163D7D-731C-4E6F-A2DF-A72F7258B79B}" destId="{009C71BD-CF21-4C92-AECA-364FCAFBD033}" srcOrd="0" destOrd="0" presId="urn:microsoft.com/office/officeart/2005/8/layout/hierarchy2"/>
    <dgm:cxn modelId="{4BF6F624-27A9-4F09-8D64-54953CFABD0F}" type="presParOf" srcId="{009C71BD-CF21-4C92-AECA-364FCAFBD033}" destId="{A5BFD97F-2A96-4B5B-84F4-567AE84B9FEB}" srcOrd="0" destOrd="0" presId="urn:microsoft.com/office/officeart/2005/8/layout/hierarchy2"/>
    <dgm:cxn modelId="{BFA2EDC5-6B26-4975-A91C-E0A236BF8434}" type="presParOf" srcId="{E8163D7D-731C-4E6F-A2DF-A72F7258B79B}" destId="{76AA1696-CA55-4125-A2C7-056DF399CBB4}" srcOrd="1" destOrd="0" presId="urn:microsoft.com/office/officeart/2005/8/layout/hierarchy2"/>
    <dgm:cxn modelId="{9D13F42B-73FA-4E5C-8F5E-B84352533DD7}" type="presParOf" srcId="{76AA1696-CA55-4125-A2C7-056DF399CBB4}" destId="{75AC6F5F-CEEE-405B-B891-46B3222B8809}" srcOrd="0" destOrd="0" presId="urn:microsoft.com/office/officeart/2005/8/layout/hierarchy2"/>
    <dgm:cxn modelId="{8DECF5AE-2A2B-448A-85DE-728F32A0E8E1}" type="presParOf" srcId="{76AA1696-CA55-4125-A2C7-056DF399CBB4}" destId="{865EC4C9-5045-4C37-81DF-7BA3F63D98F1}" srcOrd="1" destOrd="0" presId="urn:microsoft.com/office/officeart/2005/8/layout/hierarchy2"/>
    <dgm:cxn modelId="{A2FCFEA1-4AE1-4F67-98DB-47A5F42F572A}" type="presParOf" srcId="{865EC4C9-5045-4C37-81DF-7BA3F63D98F1}" destId="{78A9D167-783A-45C8-9571-E73CE29EE123}" srcOrd="0" destOrd="0" presId="urn:microsoft.com/office/officeart/2005/8/layout/hierarchy2"/>
    <dgm:cxn modelId="{1546F086-6CA4-4AB4-95F5-7BE1ED71704E}" type="presParOf" srcId="{78A9D167-783A-45C8-9571-E73CE29EE123}" destId="{DE3BADA0-D0AF-4A09-8C97-0D9C6B9ECF8A}" srcOrd="0" destOrd="0" presId="urn:microsoft.com/office/officeart/2005/8/layout/hierarchy2"/>
    <dgm:cxn modelId="{BF386181-D669-4DAF-967E-5DCE67795A33}" type="presParOf" srcId="{865EC4C9-5045-4C37-81DF-7BA3F63D98F1}" destId="{BA7AD5A9-B93F-4DF8-9FFC-133D9C85B8D2}" srcOrd="1" destOrd="0" presId="urn:microsoft.com/office/officeart/2005/8/layout/hierarchy2"/>
    <dgm:cxn modelId="{21A234B1-CF01-4BA5-84D2-B9808CFEDDF1}" type="presParOf" srcId="{BA7AD5A9-B93F-4DF8-9FFC-133D9C85B8D2}" destId="{C081552C-C880-4106-949E-CF35C079AEA1}" srcOrd="0" destOrd="0" presId="urn:microsoft.com/office/officeart/2005/8/layout/hierarchy2"/>
    <dgm:cxn modelId="{47318478-0B32-49F6-910C-72F1B6BCA34A}" type="presParOf" srcId="{BA7AD5A9-B93F-4DF8-9FFC-133D9C85B8D2}" destId="{6CCC9962-A35F-49A7-A440-0D06B8FB54AF}" srcOrd="1" destOrd="0" presId="urn:microsoft.com/office/officeart/2005/8/layout/hierarchy2"/>
    <dgm:cxn modelId="{39FCDEAB-05A2-4534-B69D-48073B29EB7F}" type="presParOf" srcId="{E8163D7D-731C-4E6F-A2DF-A72F7258B79B}" destId="{8DAE4695-2191-4B05-B9FC-C02AFE7E01AF}" srcOrd="2" destOrd="0" presId="urn:microsoft.com/office/officeart/2005/8/layout/hierarchy2"/>
    <dgm:cxn modelId="{93D9AB2F-6A35-44BF-9D95-0459C602E9F3}" type="presParOf" srcId="{8DAE4695-2191-4B05-B9FC-C02AFE7E01AF}" destId="{5101090D-8A0B-42AD-9E4C-AF4B524AD8A6}" srcOrd="0" destOrd="0" presId="urn:microsoft.com/office/officeart/2005/8/layout/hierarchy2"/>
    <dgm:cxn modelId="{52E08DA7-0368-4CBC-A77C-2E5B2B8C03F1}" type="presParOf" srcId="{E8163D7D-731C-4E6F-A2DF-A72F7258B79B}" destId="{74845407-34B9-4B49-B4CD-359CD10FEB2B}" srcOrd="3" destOrd="0" presId="urn:microsoft.com/office/officeart/2005/8/layout/hierarchy2"/>
    <dgm:cxn modelId="{B00DFB74-DE9A-4472-BED8-022DD5BEAB8E}" type="presParOf" srcId="{74845407-34B9-4B49-B4CD-359CD10FEB2B}" destId="{B58F8B78-8255-4D84-A832-916A6398B990}" srcOrd="0" destOrd="0" presId="urn:microsoft.com/office/officeart/2005/8/layout/hierarchy2"/>
    <dgm:cxn modelId="{4D732EE4-14A3-4CD1-B39C-9D6E8D8CE9D8}" type="presParOf" srcId="{74845407-34B9-4B49-B4CD-359CD10FEB2B}" destId="{F0F99C58-E03E-446E-8EDC-01CE8C3BBC0A}" srcOrd="1" destOrd="0" presId="urn:microsoft.com/office/officeart/2005/8/layout/hierarchy2"/>
    <dgm:cxn modelId="{10878201-D8B2-4E3E-9AE8-A27E98EB3A7F}" type="presParOf" srcId="{F0F99C58-E03E-446E-8EDC-01CE8C3BBC0A}" destId="{6BB44BCA-67B2-4459-8705-EA0422F1D0BA}" srcOrd="0" destOrd="0" presId="urn:microsoft.com/office/officeart/2005/8/layout/hierarchy2"/>
    <dgm:cxn modelId="{894DB915-7499-49F4-8A88-933B48E10B6E}" type="presParOf" srcId="{6BB44BCA-67B2-4459-8705-EA0422F1D0BA}" destId="{F501F6D4-E70E-4CE7-9307-E374B743AA35}" srcOrd="0" destOrd="0" presId="urn:microsoft.com/office/officeart/2005/8/layout/hierarchy2"/>
    <dgm:cxn modelId="{BA77BAA0-D64B-4BF0-833A-DF90425B212D}" type="presParOf" srcId="{F0F99C58-E03E-446E-8EDC-01CE8C3BBC0A}" destId="{E898AD71-768C-4ED2-93E9-B9A21340A5D8}" srcOrd="1" destOrd="0" presId="urn:microsoft.com/office/officeart/2005/8/layout/hierarchy2"/>
    <dgm:cxn modelId="{DD5A8648-D2AA-454F-BA8A-94DA024882B1}" type="presParOf" srcId="{E898AD71-768C-4ED2-93E9-B9A21340A5D8}" destId="{C4FD7266-B98B-4308-A62F-C054AD885A62}" srcOrd="0" destOrd="0" presId="urn:microsoft.com/office/officeart/2005/8/layout/hierarchy2"/>
    <dgm:cxn modelId="{66D13CBD-C1E5-4CAB-9710-3F524BD10C29}" type="presParOf" srcId="{E898AD71-768C-4ED2-93E9-B9A21340A5D8}" destId="{67139D3E-DD6C-47CE-B4D6-DDC8CF4EEA5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56D75D-47BD-4855-802B-207F58CEFA8B}" type="doc">
      <dgm:prSet loTypeId="urn:microsoft.com/office/officeart/2005/8/layout/hierarchy2" loCatId="hierarchy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5C28AC9F-0360-4C76-A47D-4A557576A335}" type="asst">
      <dgm:prSet phldrT="[نص]"/>
      <dgm:spPr/>
      <dgm:t>
        <a:bodyPr/>
        <a:lstStyle/>
        <a:p>
          <a:pPr rtl="1"/>
          <a:r>
            <a:rPr lang="ar-SA" b="1" smtClean="0"/>
            <a:t>الألف</a:t>
          </a:r>
          <a:endParaRPr lang="ar-SA" b="1" dirty="0"/>
        </a:p>
      </dgm:t>
    </dgm:pt>
    <dgm:pt modelId="{4CB36291-945B-4ECB-9103-8EF3EA8443B2}" type="sib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8DB486A3-3DCA-4AF5-9239-1777F4F69BD7}" type="parTrans" cxnId="{71062DA5-F575-4B62-BC6F-908D1F7BCE77}">
      <dgm:prSet/>
      <dgm:spPr/>
      <dgm:t>
        <a:bodyPr/>
        <a:lstStyle/>
        <a:p>
          <a:pPr rtl="1"/>
          <a:endParaRPr lang="ar-SA"/>
        </a:p>
      </dgm:t>
    </dgm:pt>
    <dgm:pt modelId="{B02034B2-A71C-4B1C-9F97-23EBF9F20A2B}" type="asst">
      <dgm:prSet/>
      <dgm:spPr>
        <a:solidFill>
          <a:srgbClr val="96B769"/>
        </a:solidFill>
      </dgm:spPr>
      <dgm:t>
        <a:bodyPr/>
        <a:lstStyle/>
        <a:p>
          <a:pPr rtl="1"/>
          <a:r>
            <a:rPr lang="ar-SA" b="1" dirty="0" smtClean="0"/>
            <a:t>تحذف</a:t>
          </a:r>
          <a:endParaRPr lang="ar-SA" b="1" dirty="0"/>
        </a:p>
      </dgm:t>
    </dgm:pt>
    <dgm:pt modelId="{E9B5A9BD-EAF3-496F-8F75-D8DB45FC3902}" type="par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C8E9E2BF-16B0-4F8C-A595-11771B85EFB5}" type="sibTrans" cxnId="{24A6CE79-BBA7-439C-BBF4-5E91CE3F3991}">
      <dgm:prSet/>
      <dgm:spPr/>
      <dgm:t>
        <a:bodyPr/>
        <a:lstStyle/>
        <a:p>
          <a:pPr rtl="1"/>
          <a:endParaRPr lang="ar-SA"/>
        </a:p>
      </dgm:t>
    </dgm:pt>
    <dgm:pt modelId="{18D794D8-0045-4EB9-8C47-CB0E12C77E4C}" type="asst">
      <dgm:prSet/>
      <dgm:spPr/>
      <dgm:t>
        <a:bodyPr/>
        <a:lstStyle/>
        <a:p>
          <a:pPr rtl="1"/>
          <a:r>
            <a:rPr lang="ar-SA" b="0" smtClean="0"/>
            <a:t>من الكلمات </a:t>
          </a:r>
          <a:r>
            <a:rPr lang="ar-SA" b="0" dirty="0" smtClean="0"/>
            <a:t>: إله ، الإله ، الله ، اللهم ،الرحمن ، طه ...</a:t>
          </a:r>
          <a:endParaRPr lang="ar-SA" b="0" dirty="0"/>
        </a:p>
      </dgm:t>
    </dgm:pt>
    <dgm:pt modelId="{E7A6BFA6-60D4-4D2C-8C1D-09913E683049}" type="sib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285F658E-31C6-4957-BB7F-6CF01DC637F4}" type="parTrans" cxnId="{C6D49696-8290-4253-9D70-4E250F3316DF}">
      <dgm:prSet/>
      <dgm:spPr/>
      <dgm:t>
        <a:bodyPr/>
        <a:lstStyle/>
        <a:p>
          <a:pPr rtl="1"/>
          <a:endParaRPr lang="ar-SA"/>
        </a:p>
      </dgm:t>
    </dgm:pt>
    <dgm:pt modelId="{0624D4B7-8AD9-4C44-9337-10DC3F9BC305}" type="asst">
      <dgm:prSet/>
      <dgm:spPr/>
      <dgm:t>
        <a:bodyPr/>
        <a:lstStyle/>
        <a:p>
          <a:pPr rtl="1"/>
          <a:r>
            <a:rPr lang="ar-SA" b="0" dirty="0" smtClean="0"/>
            <a:t>لكن ، هذه ، ذلك ، هذا ، هؤلاء ..</a:t>
          </a:r>
          <a:endParaRPr lang="ar-SA" b="0" dirty="0"/>
        </a:p>
      </dgm:t>
    </dgm:pt>
    <dgm:pt modelId="{0D094355-9891-4989-AE30-41C36B92A186}" type="sib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0CA0FD09-553E-46EE-AF9D-7AEAB93F1471}" type="parTrans" cxnId="{B5981649-71BB-4252-B857-8BE9171D5D1C}">
      <dgm:prSet/>
      <dgm:spPr/>
      <dgm:t>
        <a:bodyPr/>
        <a:lstStyle/>
        <a:p>
          <a:pPr rtl="1"/>
          <a:endParaRPr lang="ar-SA"/>
        </a:p>
      </dgm:t>
    </dgm:pt>
    <dgm:pt modelId="{9ABCAB66-6952-455C-89C4-E0B37A34A1B9}" type="pres">
      <dgm:prSet presAssocID="{4656D75D-47BD-4855-802B-207F58CEFA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F2310CF-7349-481A-B4E3-02656F7DBE2E}" type="pres">
      <dgm:prSet presAssocID="{5C28AC9F-0360-4C76-A47D-4A557576A335}" presName="root1" presStyleCnt="0"/>
      <dgm:spPr/>
      <dgm:t>
        <a:bodyPr/>
        <a:lstStyle/>
        <a:p>
          <a:pPr rtl="1"/>
          <a:endParaRPr lang="ar-SA"/>
        </a:p>
      </dgm:t>
    </dgm:pt>
    <dgm:pt modelId="{3E66FFFD-248A-4999-A26D-1357818790DE}" type="pres">
      <dgm:prSet presAssocID="{5C28AC9F-0360-4C76-A47D-4A557576A33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32D99F9-6DAB-447C-AF16-A56218CB23FB}" type="pres">
      <dgm:prSet presAssocID="{5C28AC9F-0360-4C76-A47D-4A557576A335}" presName="level2hierChild" presStyleCnt="0"/>
      <dgm:spPr/>
      <dgm:t>
        <a:bodyPr/>
        <a:lstStyle/>
        <a:p>
          <a:pPr rtl="1"/>
          <a:endParaRPr lang="ar-SA"/>
        </a:p>
      </dgm:t>
    </dgm:pt>
    <dgm:pt modelId="{3DE8A097-EE3F-426B-98D7-B028D085055B}" type="pres">
      <dgm:prSet presAssocID="{E9B5A9BD-EAF3-496F-8F75-D8DB45FC3902}" presName="conn2-1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E698D752-3338-4447-919C-A9DDE3D35AFC}" type="pres">
      <dgm:prSet presAssocID="{E9B5A9BD-EAF3-496F-8F75-D8DB45FC3902}" presName="connTx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A746E5C9-E966-41BF-84C4-609279D86396}" type="pres">
      <dgm:prSet presAssocID="{B02034B2-A71C-4B1C-9F97-23EBF9F20A2B}" presName="root2" presStyleCnt="0"/>
      <dgm:spPr/>
      <dgm:t>
        <a:bodyPr/>
        <a:lstStyle/>
        <a:p>
          <a:pPr rtl="1"/>
          <a:endParaRPr lang="ar-SA"/>
        </a:p>
      </dgm:t>
    </dgm:pt>
    <dgm:pt modelId="{26ABD071-CB82-4D0A-B7B1-E3F217C1CCEF}" type="pres">
      <dgm:prSet presAssocID="{B02034B2-A71C-4B1C-9F97-23EBF9F20A2B}" presName="LevelTwoTextNode" presStyleLbl="asst0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0808542-4FCD-4D04-BB1D-5272D8E4D9C7}" type="pres">
      <dgm:prSet presAssocID="{B02034B2-A71C-4B1C-9F97-23EBF9F20A2B}" presName="level3hierChild" presStyleCnt="0"/>
      <dgm:spPr/>
      <dgm:t>
        <a:bodyPr/>
        <a:lstStyle/>
        <a:p>
          <a:pPr rtl="1"/>
          <a:endParaRPr lang="ar-SA"/>
        </a:p>
      </dgm:t>
    </dgm:pt>
    <dgm:pt modelId="{E0EA43AE-4481-425D-B47D-4AE22C41924A}" type="pres">
      <dgm:prSet presAssocID="{0CA0FD09-553E-46EE-AF9D-7AEAB93F1471}" presName="conn2-1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D620F0A8-EB38-4E8C-80D8-93505AE6DBE1}" type="pres">
      <dgm:prSet presAssocID="{0CA0FD09-553E-46EE-AF9D-7AEAB93F1471}" presName="connTx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29C8C159-21B4-4EA4-A1B1-3361061CC9BE}" type="pres">
      <dgm:prSet presAssocID="{0624D4B7-8AD9-4C44-9337-10DC3F9BC305}" presName="root2" presStyleCnt="0"/>
      <dgm:spPr/>
      <dgm:t>
        <a:bodyPr/>
        <a:lstStyle/>
        <a:p>
          <a:pPr rtl="1"/>
          <a:endParaRPr lang="ar-SA"/>
        </a:p>
      </dgm:t>
    </dgm:pt>
    <dgm:pt modelId="{7A4EF970-2D0B-460E-A09D-652ECEA65133}" type="pres">
      <dgm:prSet presAssocID="{0624D4B7-8AD9-4C44-9337-10DC3F9BC305}" presName="LevelTwoTextNode" presStyleLbl="asst0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1145C36-5CC8-4D43-9E81-4A3C63E3CB90}" type="pres">
      <dgm:prSet presAssocID="{0624D4B7-8AD9-4C44-9337-10DC3F9BC305}" presName="level3hierChild" presStyleCnt="0"/>
      <dgm:spPr/>
      <dgm:t>
        <a:bodyPr/>
        <a:lstStyle/>
        <a:p>
          <a:pPr rtl="1"/>
          <a:endParaRPr lang="ar-SA"/>
        </a:p>
      </dgm:t>
    </dgm:pt>
    <dgm:pt modelId="{177D9DA7-8B30-4018-90EC-F0BA7644EB16}" type="pres">
      <dgm:prSet presAssocID="{285F658E-31C6-4957-BB7F-6CF01DC637F4}" presName="conn2-1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9870044E-B611-428D-8717-C30D965B470C}" type="pres">
      <dgm:prSet presAssocID="{285F658E-31C6-4957-BB7F-6CF01DC637F4}" presName="connTx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442FE96D-03AB-4AC4-BAA5-0512E6F8076A}" type="pres">
      <dgm:prSet presAssocID="{18D794D8-0045-4EB9-8C47-CB0E12C77E4C}" presName="root2" presStyleCnt="0"/>
      <dgm:spPr/>
      <dgm:t>
        <a:bodyPr/>
        <a:lstStyle/>
        <a:p>
          <a:pPr rtl="1"/>
          <a:endParaRPr lang="ar-SA"/>
        </a:p>
      </dgm:t>
    </dgm:pt>
    <dgm:pt modelId="{6B8216AF-6919-4400-BEDF-E25A084A6C8B}" type="pres">
      <dgm:prSet presAssocID="{18D794D8-0045-4EB9-8C47-CB0E12C77E4C}" presName="LevelTwoTextNode" presStyleLbl="asst0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D910DE8-5276-4358-8D26-F55F1157968F}" type="pres">
      <dgm:prSet presAssocID="{18D794D8-0045-4EB9-8C47-CB0E12C77E4C}" presName="level3hierChild" presStyleCnt="0"/>
      <dgm:spPr/>
      <dgm:t>
        <a:bodyPr/>
        <a:lstStyle/>
        <a:p>
          <a:pPr rtl="1"/>
          <a:endParaRPr lang="ar-SA"/>
        </a:p>
      </dgm:t>
    </dgm:pt>
  </dgm:ptLst>
  <dgm:cxnLst>
    <dgm:cxn modelId="{B0487CD0-CC15-4209-9201-8FE9E3060639}" type="presOf" srcId="{18D794D8-0045-4EB9-8C47-CB0E12C77E4C}" destId="{6B8216AF-6919-4400-BEDF-E25A084A6C8B}" srcOrd="0" destOrd="0" presId="urn:microsoft.com/office/officeart/2005/8/layout/hierarchy2"/>
    <dgm:cxn modelId="{B5981649-71BB-4252-B857-8BE9171D5D1C}" srcId="{B02034B2-A71C-4B1C-9F97-23EBF9F20A2B}" destId="{0624D4B7-8AD9-4C44-9337-10DC3F9BC305}" srcOrd="0" destOrd="0" parTransId="{0CA0FD09-553E-46EE-AF9D-7AEAB93F1471}" sibTransId="{0D094355-9891-4989-AE30-41C36B92A186}"/>
    <dgm:cxn modelId="{4316ABC7-F89C-4891-A711-F5F3D23320D9}" type="presOf" srcId="{5C28AC9F-0360-4C76-A47D-4A557576A335}" destId="{3E66FFFD-248A-4999-A26D-1357818790DE}" srcOrd="0" destOrd="0" presId="urn:microsoft.com/office/officeart/2005/8/layout/hierarchy2"/>
    <dgm:cxn modelId="{71062DA5-F575-4B62-BC6F-908D1F7BCE77}" srcId="{4656D75D-47BD-4855-802B-207F58CEFA8B}" destId="{5C28AC9F-0360-4C76-A47D-4A557576A335}" srcOrd="0" destOrd="0" parTransId="{8DB486A3-3DCA-4AF5-9239-1777F4F69BD7}" sibTransId="{4CB36291-945B-4ECB-9103-8EF3EA8443B2}"/>
    <dgm:cxn modelId="{4EEB4359-CB99-4D82-88D1-F05A45A40C7C}" type="presOf" srcId="{4656D75D-47BD-4855-802B-207F58CEFA8B}" destId="{9ABCAB66-6952-455C-89C4-E0B37A34A1B9}" srcOrd="0" destOrd="0" presId="urn:microsoft.com/office/officeart/2005/8/layout/hierarchy2"/>
    <dgm:cxn modelId="{C6D49696-8290-4253-9D70-4E250F3316DF}" srcId="{B02034B2-A71C-4B1C-9F97-23EBF9F20A2B}" destId="{18D794D8-0045-4EB9-8C47-CB0E12C77E4C}" srcOrd="1" destOrd="0" parTransId="{285F658E-31C6-4957-BB7F-6CF01DC637F4}" sibTransId="{E7A6BFA6-60D4-4D2C-8C1D-09913E683049}"/>
    <dgm:cxn modelId="{9376CCE3-3995-4323-9521-4B677F1291F7}" type="presOf" srcId="{E9B5A9BD-EAF3-496F-8F75-D8DB45FC3902}" destId="{E698D752-3338-4447-919C-A9DDE3D35AFC}" srcOrd="1" destOrd="0" presId="urn:microsoft.com/office/officeart/2005/8/layout/hierarchy2"/>
    <dgm:cxn modelId="{8B0ECABE-D9BE-4AD7-8A1B-C212D9229D0E}" type="presOf" srcId="{E9B5A9BD-EAF3-496F-8F75-D8DB45FC3902}" destId="{3DE8A097-EE3F-426B-98D7-B028D085055B}" srcOrd="0" destOrd="0" presId="urn:microsoft.com/office/officeart/2005/8/layout/hierarchy2"/>
    <dgm:cxn modelId="{16B7C5A4-5068-4740-962D-CFAD661F0491}" type="presOf" srcId="{0624D4B7-8AD9-4C44-9337-10DC3F9BC305}" destId="{7A4EF970-2D0B-460E-A09D-652ECEA65133}" srcOrd="0" destOrd="0" presId="urn:microsoft.com/office/officeart/2005/8/layout/hierarchy2"/>
    <dgm:cxn modelId="{4F3B5B5A-0324-4802-A81F-5DE4A8ED5C4B}" type="presOf" srcId="{285F658E-31C6-4957-BB7F-6CF01DC637F4}" destId="{177D9DA7-8B30-4018-90EC-F0BA7644EB16}" srcOrd="0" destOrd="0" presId="urn:microsoft.com/office/officeart/2005/8/layout/hierarchy2"/>
    <dgm:cxn modelId="{9DE0B516-2507-4C1C-A0A6-02A7F091A588}" type="presOf" srcId="{285F658E-31C6-4957-BB7F-6CF01DC637F4}" destId="{9870044E-B611-428D-8717-C30D965B470C}" srcOrd="1" destOrd="0" presId="urn:microsoft.com/office/officeart/2005/8/layout/hierarchy2"/>
    <dgm:cxn modelId="{A9CEB162-8EA0-452F-A542-5B45EDF2357F}" type="presOf" srcId="{B02034B2-A71C-4B1C-9F97-23EBF9F20A2B}" destId="{26ABD071-CB82-4D0A-B7B1-E3F217C1CCEF}" srcOrd="0" destOrd="0" presId="urn:microsoft.com/office/officeart/2005/8/layout/hierarchy2"/>
    <dgm:cxn modelId="{E4C66847-D8F0-4C64-A7CE-11AD7325D085}" type="presOf" srcId="{0CA0FD09-553E-46EE-AF9D-7AEAB93F1471}" destId="{D620F0A8-EB38-4E8C-80D8-93505AE6DBE1}" srcOrd="1" destOrd="0" presId="urn:microsoft.com/office/officeart/2005/8/layout/hierarchy2"/>
    <dgm:cxn modelId="{DC2D169E-79A6-4587-A113-516E9989D506}" type="presOf" srcId="{0CA0FD09-553E-46EE-AF9D-7AEAB93F1471}" destId="{E0EA43AE-4481-425D-B47D-4AE22C41924A}" srcOrd="0" destOrd="0" presId="urn:microsoft.com/office/officeart/2005/8/layout/hierarchy2"/>
    <dgm:cxn modelId="{24A6CE79-BBA7-439C-BBF4-5E91CE3F3991}" srcId="{5C28AC9F-0360-4C76-A47D-4A557576A335}" destId="{B02034B2-A71C-4B1C-9F97-23EBF9F20A2B}" srcOrd="0" destOrd="0" parTransId="{E9B5A9BD-EAF3-496F-8F75-D8DB45FC3902}" sibTransId="{C8E9E2BF-16B0-4F8C-A595-11771B85EFB5}"/>
    <dgm:cxn modelId="{3C817700-727B-4CDB-A20B-1165DB1F5D84}" type="presParOf" srcId="{9ABCAB66-6952-455C-89C4-E0B37A34A1B9}" destId="{FF2310CF-7349-481A-B4E3-02656F7DBE2E}" srcOrd="0" destOrd="0" presId="urn:microsoft.com/office/officeart/2005/8/layout/hierarchy2"/>
    <dgm:cxn modelId="{1E5E7E58-80E0-45BC-989A-200883658C4A}" type="presParOf" srcId="{FF2310CF-7349-481A-B4E3-02656F7DBE2E}" destId="{3E66FFFD-248A-4999-A26D-1357818790DE}" srcOrd="0" destOrd="0" presId="urn:microsoft.com/office/officeart/2005/8/layout/hierarchy2"/>
    <dgm:cxn modelId="{076693A4-D199-4399-A1A0-021165DE7D24}" type="presParOf" srcId="{FF2310CF-7349-481A-B4E3-02656F7DBE2E}" destId="{932D99F9-6DAB-447C-AF16-A56218CB23FB}" srcOrd="1" destOrd="0" presId="urn:microsoft.com/office/officeart/2005/8/layout/hierarchy2"/>
    <dgm:cxn modelId="{F0B77FF4-F644-49B6-A9F0-E3E168C6A5D8}" type="presParOf" srcId="{932D99F9-6DAB-447C-AF16-A56218CB23FB}" destId="{3DE8A097-EE3F-426B-98D7-B028D085055B}" srcOrd="0" destOrd="0" presId="urn:microsoft.com/office/officeart/2005/8/layout/hierarchy2"/>
    <dgm:cxn modelId="{E0E1A372-93A9-4688-9E61-5B8B588EA172}" type="presParOf" srcId="{3DE8A097-EE3F-426B-98D7-B028D085055B}" destId="{E698D752-3338-4447-919C-A9DDE3D35AFC}" srcOrd="0" destOrd="0" presId="urn:microsoft.com/office/officeart/2005/8/layout/hierarchy2"/>
    <dgm:cxn modelId="{8F2ECB60-E1EC-4E18-8A89-859FEAA556E6}" type="presParOf" srcId="{932D99F9-6DAB-447C-AF16-A56218CB23FB}" destId="{A746E5C9-E966-41BF-84C4-609279D86396}" srcOrd="1" destOrd="0" presId="urn:microsoft.com/office/officeart/2005/8/layout/hierarchy2"/>
    <dgm:cxn modelId="{93AEA0B1-9E9C-47F1-8CF4-1A971CEAB6ED}" type="presParOf" srcId="{A746E5C9-E966-41BF-84C4-609279D86396}" destId="{26ABD071-CB82-4D0A-B7B1-E3F217C1CCEF}" srcOrd="0" destOrd="0" presId="urn:microsoft.com/office/officeart/2005/8/layout/hierarchy2"/>
    <dgm:cxn modelId="{7CDE3369-7226-485F-8222-7B7FC781A37E}" type="presParOf" srcId="{A746E5C9-E966-41BF-84C4-609279D86396}" destId="{70808542-4FCD-4D04-BB1D-5272D8E4D9C7}" srcOrd="1" destOrd="0" presId="urn:microsoft.com/office/officeart/2005/8/layout/hierarchy2"/>
    <dgm:cxn modelId="{CB391E66-3E98-4900-8460-D6E13CF02A36}" type="presParOf" srcId="{70808542-4FCD-4D04-BB1D-5272D8E4D9C7}" destId="{E0EA43AE-4481-425D-B47D-4AE22C41924A}" srcOrd="0" destOrd="0" presId="urn:microsoft.com/office/officeart/2005/8/layout/hierarchy2"/>
    <dgm:cxn modelId="{92C3B37F-0AF6-416D-BAE6-7C1C590AFD1A}" type="presParOf" srcId="{E0EA43AE-4481-425D-B47D-4AE22C41924A}" destId="{D620F0A8-EB38-4E8C-80D8-93505AE6DBE1}" srcOrd="0" destOrd="0" presId="urn:microsoft.com/office/officeart/2005/8/layout/hierarchy2"/>
    <dgm:cxn modelId="{5C3EAFFC-D20C-4F89-B338-D2F8871DEC2B}" type="presParOf" srcId="{70808542-4FCD-4D04-BB1D-5272D8E4D9C7}" destId="{29C8C159-21B4-4EA4-A1B1-3361061CC9BE}" srcOrd="1" destOrd="0" presId="urn:microsoft.com/office/officeart/2005/8/layout/hierarchy2"/>
    <dgm:cxn modelId="{1199438C-97A3-4B98-8B44-97A9748A2F73}" type="presParOf" srcId="{29C8C159-21B4-4EA4-A1B1-3361061CC9BE}" destId="{7A4EF970-2D0B-460E-A09D-652ECEA65133}" srcOrd="0" destOrd="0" presId="urn:microsoft.com/office/officeart/2005/8/layout/hierarchy2"/>
    <dgm:cxn modelId="{FE218BFC-CA88-4825-917F-2A2510933B43}" type="presParOf" srcId="{29C8C159-21B4-4EA4-A1B1-3361061CC9BE}" destId="{11145C36-5CC8-4D43-9E81-4A3C63E3CB90}" srcOrd="1" destOrd="0" presId="urn:microsoft.com/office/officeart/2005/8/layout/hierarchy2"/>
    <dgm:cxn modelId="{E0BAF872-C17C-4D3B-B0A2-238851094D37}" type="presParOf" srcId="{70808542-4FCD-4D04-BB1D-5272D8E4D9C7}" destId="{177D9DA7-8B30-4018-90EC-F0BA7644EB16}" srcOrd="2" destOrd="0" presId="urn:microsoft.com/office/officeart/2005/8/layout/hierarchy2"/>
    <dgm:cxn modelId="{7EFA6643-E54D-4BC4-8DB6-B604460F0CE7}" type="presParOf" srcId="{177D9DA7-8B30-4018-90EC-F0BA7644EB16}" destId="{9870044E-B611-428D-8717-C30D965B470C}" srcOrd="0" destOrd="0" presId="urn:microsoft.com/office/officeart/2005/8/layout/hierarchy2"/>
    <dgm:cxn modelId="{42DC6767-5BBC-4468-A7BB-09CB0C7C2369}" type="presParOf" srcId="{70808542-4FCD-4D04-BB1D-5272D8E4D9C7}" destId="{442FE96D-03AB-4AC4-BAA5-0512E6F8076A}" srcOrd="3" destOrd="0" presId="urn:microsoft.com/office/officeart/2005/8/layout/hierarchy2"/>
    <dgm:cxn modelId="{27AB3CED-A496-4DBF-AD7B-FC99CCDF2F8C}" type="presParOf" srcId="{442FE96D-03AB-4AC4-BAA5-0512E6F8076A}" destId="{6B8216AF-6919-4400-BEDF-E25A084A6C8B}" srcOrd="0" destOrd="0" presId="urn:microsoft.com/office/officeart/2005/8/layout/hierarchy2"/>
    <dgm:cxn modelId="{03B0B291-684A-48F0-965D-B7B7339BB127}" type="presParOf" srcId="{442FE96D-03AB-4AC4-BAA5-0512E6F8076A}" destId="{8D910DE8-5276-4358-8D26-F55F115796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D4672-1F56-47F2-90ED-F96C7A4FA209}">
      <dsp:nvSpPr>
        <dsp:cNvPr id="0" name=""/>
        <dsp:cNvSpPr/>
      </dsp:nvSpPr>
      <dsp:spPr>
        <a:xfrm>
          <a:off x="6850483" y="4129015"/>
          <a:ext cx="776579" cy="36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858"/>
              </a:lnTo>
              <a:lnTo>
                <a:pt x="776579" y="251858"/>
              </a:lnTo>
              <a:lnTo>
                <a:pt x="776579" y="36958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8E5CA-8F56-48A4-9799-50FA7EFE2B5C}">
      <dsp:nvSpPr>
        <dsp:cNvPr id="0" name=""/>
        <dsp:cNvSpPr/>
      </dsp:nvSpPr>
      <dsp:spPr>
        <a:xfrm>
          <a:off x="6073904" y="4129015"/>
          <a:ext cx="776579" cy="369581"/>
        </a:xfrm>
        <a:custGeom>
          <a:avLst/>
          <a:gdLst/>
          <a:ahLst/>
          <a:cxnLst/>
          <a:rect l="0" t="0" r="0" b="0"/>
          <a:pathLst>
            <a:path>
              <a:moveTo>
                <a:pt x="776579" y="0"/>
              </a:moveTo>
              <a:lnTo>
                <a:pt x="776579" y="251858"/>
              </a:lnTo>
              <a:lnTo>
                <a:pt x="0" y="251858"/>
              </a:lnTo>
              <a:lnTo>
                <a:pt x="0" y="36958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1E21A-6CA5-4D46-BEA5-354BC0675CB6}">
      <dsp:nvSpPr>
        <dsp:cNvPr id="0" name=""/>
        <dsp:cNvSpPr/>
      </dsp:nvSpPr>
      <dsp:spPr>
        <a:xfrm>
          <a:off x="6804763" y="2952497"/>
          <a:ext cx="91440" cy="3695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95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40508-D553-4CD7-A4CF-F1F583E23E48}">
      <dsp:nvSpPr>
        <dsp:cNvPr id="0" name=""/>
        <dsp:cNvSpPr/>
      </dsp:nvSpPr>
      <dsp:spPr>
        <a:xfrm>
          <a:off x="4909034" y="1775978"/>
          <a:ext cx="1941449" cy="36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858"/>
              </a:lnTo>
              <a:lnTo>
                <a:pt x="1941449" y="251858"/>
              </a:lnTo>
              <a:lnTo>
                <a:pt x="1941449" y="36958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F2D1C-B8FC-4023-B868-E1C67BA810B4}">
      <dsp:nvSpPr>
        <dsp:cNvPr id="0" name=""/>
        <dsp:cNvSpPr/>
      </dsp:nvSpPr>
      <dsp:spPr>
        <a:xfrm>
          <a:off x="2967585" y="2952497"/>
          <a:ext cx="2329739" cy="36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858"/>
              </a:lnTo>
              <a:lnTo>
                <a:pt x="2329739" y="251858"/>
              </a:lnTo>
              <a:lnTo>
                <a:pt x="2329739" y="3695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60A7A-1232-41E6-99B1-866E747939CC}">
      <dsp:nvSpPr>
        <dsp:cNvPr id="0" name=""/>
        <dsp:cNvSpPr/>
      </dsp:nvSpPr>
      <dsp:spPr>
        <a:xfrm>
          <a:off x="2967585" y="2952497"/>
          <a:ext cx="776579" cy="36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858"/>
              </a:lnTo>
              <a:lnTo>
                <a:pt x="776579" y="251858"/>
              </a:lnTo>
              <a:lnTo>
                <a:pt x="776579" y="3695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7A0DC-BD94-4554-B9E8-ECD46DF7A59E}">
      <dsp:nvSpPr>
        <dsp:cNvPr id="0" name=""/>
        <dsp:cNvSpPr/>
      </dsp:nvSpPr>
      <dsp:spPr>
        <a:xfrm>
          <a:off x="2191005" y="2952497"/>
          <a:ext cx="776579" cy="369581"/>
        </a:xfrm>
        <a:custGeom>
          <a:avLst/>
          <a:gdLst/>
          <a:ahLst/>
          <a:cxnLst/>
          <a:rect l="0" t="0" r="0" b="0"/>
          <a:pathLst>
            <a:path>
              <a:moveTo>
                <a:pt x="776579" y="0"/>
              </a:moveTo>
              <a:lnTo>
                <a:pt x="776579" y="251858"/>
              </a:lnTo>
              <a:lnTo>
                <a:pt x="0" y="251858"/>
              </a:lnTo>
              <a:lnTo>
                <a:pt x="0" y="3695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D7E6B-9DF8-4D4D-881C-F7ADE3214F61}">
      <dsp:nvSpPr>
        <dsp:cNvPr id="0" name=""/>
        <dsp:cNvSpPr/>
      </dsp:nvSpPr>
      <dsp:spPr>
        <a:xfrm>
          <a:off x="637846" y="2952497"/>
          <a:ext cx="2329739" cy="369581"/>
        </a:xfrm>
        <a:custGeom>
          <a:avLst/>
          <a:gdLst/>
          <a:ahLst/>
          <a:cxnLst/>
          <a:rect l="0" t="0" r="0" b="0"/>
          <a:pathLst>
            <a:path>
              <a:moveTo>
                <a:pt x="2329739" y="0"/>
              </a:moveTo>
              <a:lnTo>
                <a:pt x="2329739" y="251858"/>
              </a:lnTo>
              <a:lnTo>
                <a:pt x="0" y="251858"/>
              </a:lnTo>
              <a:lnTo>
                <a:pt x="0" y="3695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715CC-948F-4C04-AF88-25834DA93356}">
      <dsp:nvSpPr>
        <dsp:cNvPr id="0" name=""/>
        <dsp:cNvSpPr/>
      </dsp:nvSpPr>
      <dsp:spPr>
        <a:xfrm>
          <a:off x="2967585" y="1775978"/>
          <a:ext cx="1941449" cy="369581"/>
        </a:xfrm>
        <a:custGeom>
          <a:avLst/>
          <a:gdLst/>
          <a:ahLst/>
          <a:cxnLst/>
          <a:rect l="0" t="0" r="0" b="0"/>
          <a:pathLst>
            <a:path>
              <a:moveTo>
                <a:pt x="1941449" y="0"/>
              </a:moveTo>
              <a:lnTo>
                <a:pt x="1941449" y="251858"/>
              </a:lnTo>
              <a:lnTo>
                <a:pt x="0" y="251858"/>
              </a:lnTo>
              <a:lnTo>
                <a:pt x="0" y="36958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8CA61-B75D-408E-88B5-71BB04A25F58}">
      <dsp:nvSpPr>
        <dsp:cNvPr id="0" name=""/>
        <dsp:cNvSpPr/>
      </dsp:nvSpPr>
      <dsp:spPr>
        <a:xfrm>
          <a:off x="4273651" y="969041"/>
          <a:ext cx="1270766" cy="806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8A511-2F6D-4CCC-A26B-EFC926690BC6}">
      <dsp:nvSpPr>
        <dsp:cNvPr id="0" name=""/>
        <dsp:cNvSpPr/>
      </dsp:nvSpPr>
      <dsp:spPr>
        <a:xfrm>
          <a:off x="4414847" y="1103178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/>
            <a:t>الألف تزاد</a:t>
          </a:r>
          <a:endParaRPr lang="ar-SA" sz="1600" b="1" kern="1200" dirty="0"/>
        </a:p>
      </dsp:txBody>
      <dsp:txXfrm>
        <a:off x="4438481" y="1126812"/>
        <a:ext cx="1223498" cy="759668"/>
      </dsp:txXfrm>
    </dsp:sp>
    <dsp:sp modelId="{B4E40E41-A752-448F-8DF5-181ADD5F90D6}">
      <dsp:nvSpPr>
        <dsp:cNvPr id="0" name=""/>
        <dsp:cNvSpPr/>
      </dsp:nvSpPr>
      <dsp:spPr>
        <a:xfrm>
          <a:off x="2332201" y="2145560"/>
          <a:ext cx="1270766" cy="806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BE0B2-8C1A-4782-AF70-3074017B30BE}">
      <dsp:nvSpPr>
        <dsp:cNvPr id="0" name=""/>
        <dsp:cNvSpPr/>
      </dsp:nvSpPr>
      <dsp:spPr>
        <a:xfrm>
          <a:off x="2473398" y="2279696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0" kern="1200" dirty="0" smtClean="0"/>
            <a:t>في آخر الكلمة المنونة تنوين نصب إلا في أربع حالات :</a:t>
          </a:r>
          <a:endParaRPr lang="ar-SA" sz="1200" b="0" kern="1200" dirty="0"/>
        </a:p>
      </dsp:txBody>
      <dsp:txXfrm>
        <a:off x="2497032" y="2303330"/>
        <a:ext cx="1223498" cy="759668"/>
      </dsp:txXfrm>
    </dsp:sp>
    <dsp:sp modelId="{7F211241-F646-45C9-B47B-33F28B8F1E4F}">
      <dsp:nvSpPr>
        <dsp:cNvPr id="0" name=""/>
        <dsp:cNvSpPr/>
      </dsp:nvSpPr>
      <dsp:spPr>
        <a:xfrm>
          <a:off x="2462" y="3322078"/>
          <a:ext cx="1270766" cy="806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DB2C2-6394-4A33-95BF-8A8328B98959}">
      <dsp:nvSpPr>
        <dsp:cNvPr id="0" name=""/>
        <dsp:cNvSpPr/>
      </dsp:nvSpPr>
      <dsp:spPr>
        <a:xfrm>
          <a:off x="143659" y="3456214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1/ المختوم بالتاء المربوطة :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رأيت حديقةً غناء</a:t>
          </a:r>
          <a:endParaRPr lang="ar-SA" sz="1300" kern="1200" dirty="0"/>
        </a:p>
      </dsp:txBody>
      <dsp:txXfrm>
        <a:off x="167293" y="3479848"/>
        <a:ext cx="1223498" cy="759668"/>
      </dsp:txXfrm>
    </dsp:sp>
    <dsp:sp modelId="{921F4CA1-0C1F-4D1D-8B83-E833F1052940}">
      <dsp:nvSpPr>
        <dsp:cNvPr id="0" name=""/>
        <dsp:cNvSpPr/>
      </dsp:nvSpPr>
      <dsp:spPr>
        <a:xfrm>
          <a:off x="1555622" y="3322078"/>
          <a:ext cx="1270766" cy="806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5DBBB-CBFA-429C-B971-A113C163B8B4}">
      <dsp:nvSpPr>
        <dsp:cNvPr id="0" name=""/>
        <dsp:cNvSpPr/>
      </dsp:nvSpPr>
      <dsp:spPr>
        <a:xfrm>
          <a:off x="1696818" y="3456214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2/ المختوم بألف مقصورة :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رأيت فتىً</a:t>
          </a:r>
          <a:endParaRPr lang="ar-SA" sz="1300" kern="1200" dirty="0"/>
        </a:p>
      </dsp:txBody>
      <dsp:txXfrm>
        <a:off x="1720452" y="3479848"/>
        <a:ext cx="1223498" cy="759668"/>
      </dsp:txXfrm>
    </dsp:sp>
    <dsp:sp modelId="{59AC2E92-64BB-4493-BE8D-43F2F2C28831}">
      <dsp:nvSpPr>
        <dsp:cNvPr id="0" name=""/>
        <dsp:cNvSpPr/>
      </dsp:nvSpPr>
      <dsp:spPr>
        <a:xfrm>
          <a:off x="3108781" y="3322078"/>
          <a:ext cx="1270766" cy="806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0D314-470A-43C3-8A91-51EE62637AFB}">
      <dsp:nvSpPr>
        <dsp:cNvPr id="0" name=""/>
        <dsp:cNvSpPr/>
      </dsp:nvSpPr>
      <dsp:spPr>
        <a:xfrm>
          <a:off x="3249977" y="3456214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3/ المختوم بهمزة قبلها ألف : 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مرني مساءً</a:t>
          </a:r>
          <a:endParaRPr lang="ar-SA" sz="1300" kern="1200" dirty="0"/>
        </a:p>
      </dsp:txBody>
      <dsp:txXfrm>
        <a:off x="3273611" y="3479848"/>
        <a:ext cx="1223498" cy="759668"/>
      </dsp:txXfrm>
    </dsp:sp>
    <dsp:sp modelId="{354AF39D-EB5B-45CE-976A-4257E65453D8}">
      <dsp:nvSpPr>
        <dsp:cNvPr id="0" name=""/>
        <dsp:cNvSpPr/>
      </dsp:nvSpPr>
      <dsp:spPr>
        <a:xfrm>
          <a:off x="4661941" y="3322078"/>
          <a:ext cx="1270766" cy="806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3DFE7-F4FF-40FC-A60F-B85F5B10A156}">
      <dsp:nvSpPr>
        <dsp:cNvPr id="0" name=""/>
        <dsp:cNvSpPr/>
      </dsp:nvSpPr>
      <dsp:spPr>
        <a:xfrm>
          <a:off x="4803137" y="3456214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4/ المختوم بهمزة متطرفة على الألف :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ارتكبت خطأً فادحاً</a:t>
          </a:r>
          <a:endParaRPr lang="ar-SA" sz="1300" kern="1200" dirty="0"/>
        </a:p>
      </dsp:txBody>
      <dsp:txXfrm>
        <a:off x="4826771" y="3479848"/>
        <a:ext cx="1223498" cy="759668"/>
      </dsp:txXfrm>
    </dsp:sp>
    <dsp:sp modelId="{F6CAF5B9-1934-42D8-A012-6F5DED5CEEE5}">
      <dsp:nvSpPr>
        <dsp:cNvPr id="0" name=""/>
        <dsp:cNvSpPr/>
      </dsp:nvSpPr>
      <dsp:spPr>
        <a:xfrm>
          <a:off x="6215100" y="2145560"/>
          <a:ext cx="1270766" cy="806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783A9-71B4-445D-A1EC-ACA29AB4DA88}">
      <dsp:nvSpPr>
        <dsp:cNvPr id="0" name=""/>
        <dsp:cNvSpPr/>
      </dsp:nvSpPr>
      <dsp:spPr>
        <a:xfrm>
          <a:off x="6356296" y="2279696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0" kern="1200" dirty="0" smtClean="0"/>
            <a:t>في آخر الأفعال المنتهية بواو الجماعة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0" kern="1200" dirty="0" smtClean="0"/>
            <a:t>”الألف الفارقة“</a:t>
          </a:r>
          <a:endParaRPr lang="ar-SA" sz="1300" b="0" kern="1200" dirty="0"/>
        </a:p>
      </dsp:txBody>
      <dsp:txXfrm>
        <a:off x="6379930" y="2303330"/>
        <a:ext cx="1223498" cy="759668"/>
      </dsp:txXfrm>
    </dsp:sp>
    <dsp:sp modelId="{2177814F-F9A9-4459-8305-5E45365DE850}">
      <dsp:nvSpPr>
        <dsp:cNvPr id="0" name=""/>
        <dsp:cNvSpPr/>
      </dsp:nvSpPr>
      <dsp:spPr>
        <a:xfrm>
          <a:off x="6215100" y="3322078"/>
          <a:ext cx="1270766" cy="8069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C618F-9DFB-4BA2-8D1A-BF0F6DE9E659}">
      <dsp:nvSpPr>
        <dsp:cNvPr id="0" name=""/>
        <dsp:cNvSpPr/>
      </dsp:nvSpPr>
      <dsp:spPr>
        <a:xfrm>
          <a:off x="6356296" y="3456214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لا تكتب الألف الفارقة  بعد :</a:t>
          </a:r>
          <a:endParaRPr lang="ar-SA" sz="1300" kern="1200" dirty="0"/>
        </a:p>
      </dsp:txBody>
      <dsp:txXfrm>
        <a:off x="6379930" y="3479848"/>
        <a:ext cx="1223498" cy="759668"/>
      </dsp:txXfrm>
    </dsp:sp>
    <dsp:sp modelId="{210700A2-230D-4D03-A344-8F68B0E00EDC}">
      <dsp:nvSpPr>
        <dsp:cNvPr id="0" name=""/>
        <dsp:cNvSpPr/>
      </dsp:nvSpPr>
      <dsp:spPr>
        <a:xfrm>
          <a:off x="5438520" y="4498596"/>
          <a:ext cx="1270766" cy="8069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0A6A1-0C62-4892-8B41-39742566C28A}">
      <dsp:nvSpPr>
        <dsp:cNvPr id="0" name=""/>
        <dsp:cNvSpPr/>
      </dsp:nvSpPr>
      <dsp:spPr>
        <a:xfrm>
          <a:off x="5579717" y="4632733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1/ الواو الأصلية في الفعل :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يشكو ،  نرجو</a:t>
          </a:r>
          <a:endParaRPr lang="ar-SA" sz="1300" kern="1200" dirty="0"/>
        </a:p>
      </dsp:txBody>
      <dsp:txXfrm>
        <a:off x="5603351" y="4656367"/>
        <a:ext cx="1223498" cy="759668"/>
      </dsp:txXfrm>
    </dsp:sp>
    <dsp:sp modelId="{289014EF-466E-426B-A7B5-C9E90C65BA0C}">
      <dsp:nvSpPr>
        <dsp:cNvPr id="0" name=""/>
        <dsp:cNvSpPr/>
      </dsp:nvSpPr>
      <dsp:spPr>
        <a:xfrm>
          <a:off x="6991680" y="4498596"/>
          <a:ext cx="1270766" cy="8069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588A8-C40A-4D6C-A895-B1355DB00E60}">
      <dsp:nvSpPr>
        <dsp:cNvPr id="0" name=""/>
        <dsp:cNvSpPr/>
      </dsp:nvSpPr>
      <dsp:spPr>
        <a:xfrm>
          <a:off x="7132876" y="4632733"/>
          <a:ext cx="1270766" cy="806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2/ واو الإعراب في جمع المذكر السالم: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kern="1200" dirty="0" smtClean="0"/>
            <a:t>مسلمو العالم</a:t>
          </a:r>
          <a:endParaRPr lang="ar-SA" sz="1300" kern="1200" dirty="0"/>
        </a:p>
      </dsp:txBody>
      <dsp:txXfrm>
        <a:off x="7156510" y="4656367"/>
        <a:ext cx="1223498" cy="75966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6FFFD-248A-4999-A26D-1357818790DE}">
      <dsp:nvSpPr>
        <dsp:cNvPr id="0" name=""/>
        <dsp:cNvSpPr/>
      </dsp:nvSpPr>
      <dsp:spPr>
        <a:xfrm>
          <a:off x="8475" y="696710"/>
          <a:ext cx="2176278" cy="43930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dirty="0" smtClean="0"/>
            <a:t>تنوين النصب للكلمة التي آخرها همزة متطرفة على السطر قبلها ساكن</a:t>
          </a:r>
          <a:endParaRPr lang="ar-SA" sz="4000" b="1" kern="1200" dirty="0"/>
        </a:p>
      </dsp:txBody>
      <dsp:txXfrm>
        <a:off x="72216" y="760451"/>
        <a:ext cx="2048796" cy="4265574"/>
      </dsp:txXfrm>
    </dsp:sp>
    <dsp:sp modelId="{177D9DA7-8B30-4018-90EC-F0BA7644EB16}">
      <dsp:nvSpPr>
        <dsp:cNvPr id="0" name=""/>
        <dsp:cNvSpPr/>
      </dsp:nvSpPr>
      <dsp:spPr>
        <a:xfrm>
          <a:off x="2184753" y="2876314"/>
          <a:ext cx="870511" cy="33848"/>
        </a:xfrm>
        <a:custGeom>
          <a:avLst/>
          <a:gdLst/>
          <a:ahLst/>
          <a:cxnLst/>
          <a:rect l="0" t="0" r="0" b="0"/>
          <a:pathLst>
            <a:path>
              <a:moveTo>
                <a:pt x="0" y="16924"/>
              </a:moveTo>
              <a:lnTo>
                <a:pt x="870511" y="1692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598246" y="2871476"/>
        <a:ext cx="43525" cy="43525"/>
      </dsp:txXfrm>
    </dsp:sp>
    <dsp:sp modelId="{6B8216AF-6919-4400-BEDF-E25A084A6C8B}">
      <dsp:nvSpPr>
        <dsp:cNvPr id="0" name=""/>
        <dsp:cNvSpPr/>
      </dsp:nvSpPr>
      <dsp:spPr>
        <a:xfrm>
          <a:off x="3055264" y="1344784"/>
          <a:ext cx="2176278" cy="30969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الساكن لا يوصل بما بعده :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تبقى الهمزة على السطر وتزاد ألف التنوين 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0000"/>
              </a:solidFill>
            </a:rPr>
            <a:t>جزء &gt; جزءًا</a:t>
          </a:r>
          <a:endParaRPr lang="ar-SA" sz="1400" b="1" kern="1200" dirty="0" smtClean="0">
            <a:solidFill>
              <a:srgbClr val="FF0000"/>
            </a:solidFill>
          </a:endParaRP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100" b="1" kern="1200" dirty="0"/>
        </a:p>
      </dsp:txBody>
      <dsp:txXfrm>
        <a:off x="3119005" y="1408525"/>
        <a:ext cx="2048796" cy="2969427"/>
      </dsp:txXfrm>
    </dsp:sp>
    <dsp:sp modelId="{85A2F137-535C-4B0A-BEFF-4C049B4AD5F0}">
      <dsp:nvSpPr>
        <dsp:cNvPr id="0" name=""/>
        <dsp:cNvSpPr/>
      </dsp:nvSpPr>
      <dsp:spPr>
        <a:xfrm>
          <a:off x="5231543" y="2876314"/>
          <a:ext cx="784069" cy="33848"/>
        </a:xfrm>
        <a:custGeom>
          <a:avLst/>
          <a:gdLst/>
          <a:ahLst/>
          <a:cxnLst/>
          <a:rect l="0" t="0" r="0" b="0"/>
          <a:pathLst>
            <a:path>
              <a:moveTo>
                <a:pt x="0" y="16924"/>
              </a:moveTo>
              <a:lnTo>
                <a:pt x="784069" y="1692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5603976" y="2873637"/>
        <a:ext cx="39203" cy="39203"/>
      </dsp:txXfrm>
    </dsp:sp>
    <dsp:sp modelId="{CD911C70-21A3-41EA-A1A1-38A142077DAF}">
      <dsp:nvSpPr>
        <dsp:cNvPr id="0" name=""/>
        <dsp:cNvSpPr/>
      </dsp:nvSpPr>
      <dsp:spPr>
        <a:xfrm>
          <a:off x="6015612" y="1344784"/>
          <a:ext cx="2176278" cy="30969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الساكن يوصل بما بعده :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توضع الهمزة على نبرة وتزاد ألف التنوين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0000"/>
              </a:solidFill>
            </a:rPr>
            <a:t>دفء &gt; دفئًا</a:t>
          </a:r>
          <a:endParaRPr lang="ar-SA" sz="2800" b="1" kern="1200" dirty="0">
            <a:solidFill>
              <a:srgbClr val="FF0000"/>
            </a:solidFill>
          </a:endParaRPr>
        </a:p>
      </dsp:txBody>
      <dsp:txXfrm>
        <a:off x="6079353" y="1408525"/>
        <a:ext cx="2048796" cy="296942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65DB9-A849-4025-8C47-5D35D8316673}">
      <dsp:nvSpPr>
        <dsp:cNvPr id="0" name=""/>
        <dsp:cNvSpPr/>
      </dsp:nvSpPr>
      <dsp:spPr>
        <a:xfrm>
          <a:off x="3090" y="386"/>
          <a:ext cx="8366294" cy="18534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b="1" kern="1200" dirty="0" smtClean="0"/>
            <a:t>الواو</a:t>
          </a:r>
          <a:endParaRPr lang="ar-SA" sz="6500" b="1" kern="1200" dirty="0"/>
        </a:p>
      </dsp:txBody>
      <dsp:txXfrm>
        <a:off x="57377" y="54673"/>
        <a:ext cx="8257720" cy="1744907"/>
      </dsp:txXfrm>
    </dsp:sp>
    <dsp:sp modelId="{77A7071A-5E71-467C-8BF5-3568A0A4BF4A}">
      <dsp:nvSpPr>
        <dsp:cNvPr id="0" name=""/>
        <dsp:cNvSpPr/>
      </dsp:nvSpPr>
      <dsp:spPr>
        <a:xfrm>
          <a:off x="3090" y="2002217"/>
          <a:ext cx="4014536" cy="18534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dirty="0" smtClean="0"/>
            <a:t>تسقط</a:t>
          </a:r>
          <a:endParaRPr lang="ar-SA" sz="6500" kern="1200" dirty="0"/>
        </a:p>
      </dsp:txBody>
      <dsp:txXfrm>
        <a:off x="57377" y="2056504"/>
        <a:ext cx="3905962" cy="1744907"/>
      </dsp:txXfrm>
    </dsp:sp>
    <dsp:sp modelId="{FA1C0744-6300-4868-AD70-7AFF79AD07B1}">
      <dsp:nvSpPr>
        <dsp:cNvPr id="0" name=""/>
        <dsp:cNvSpPr/>
      </dsp:nvSpPr>
      <dsp:spPr>
        <a:xfrm>
          <a:off x="3090" y="4004048"/>
          <a:ext cx="4014536" cy="1853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 smtClean="0"/>
            <a:t>في كلمة عمرو إذا نونت تنوين نصب</a:t>
          </a:r>
          <a:endParaRPr lang="ar-SA" sz="3700" kern="1200" dirty="0"/>
        </a:p>
      </dsp:txBody>
      <dsp:txXfrm>
        <a:off x="57377" y="4058335"/>
        <a:ext cx="3905962" cy="1744907"/>
      </dsp:txXfrm>
    </dsp:sp>
    <dsp:sp modelId="{A8E6B0A5-3325-41DC-8802-BD13567D814C}">
      <dsp:nvSpPr>
        <dsp:cNvPr id="0" name=""/>
        <dsp:cNvSpPr/>
      </dsp:nvSpPr>
      <dsp:spPr>
        <a:xfrm>
          <a:off x="4354848" y="2002217"/>
          <a:ext cx="4014536" cy="18534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500" kern="1200" dirty="0" smtClean="0"/>
            <a:t>تزاد</a:t>
          </a:r>
          <a:endParaRPr lang="ar-SA" sz="6500" kern="1200" dirty="0"/>
        </a:p>
      </dsp:txBody>
      <dsp:txXfrm>
        <a:off x="4409135" y="2056504"/>
        <a:ext cx="3905962" cy="1744907"/>
      </dsp:txXfrm>
    </dsp:sp>
    <dsp:sp modelId="{4AF90545-E58C-48F6-93E0-DF769CA2FB18}">
      <dsp:nvSpPr>
        <dsp:cNvPr id="0" name=""/>
        <dsp:cNvSpPr/>
      </dsp:nvSpPr>
      <dsp:spPr>
        <a:xfrm>
          <a:off x="4354848" y="4004048"/>
          <a:ext cx="4014536" cy="1853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b="0" kern="1200" smtClean="0"/>
            <a:t>في كلمة عمرو للتفريق بينها وبين عمر الممنوعة من الصرف</a:t>
          </a:r>
          <a:endParaRPr lang="ar-SA" sz="3700" b="0" kern="1200" dirty="0"/>
        </a:p>
      </dsp:txBody>
      <dsp:txXfrm>
        <a:off x="4409135" y="4058335"/>
        <a:ext cx="3905962" cy="174490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4A417-DC95-49CD-962A-27C04BE9C19A}">
      <dsp:nvSpPr>
        <dsp:cNvPr id="0" name=""/>
        <dsp:cNvSpPr/>
      </dsp:nvSpPr>
      <dsp:spPr>
        <a:xfrm>
          <a:off x="1447076" y="1356"/>
          <a:ext cx="2302705" cy="115135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ألف مقصورة</a:t>
          </a:r>
          <a:endParaRPr lang="ar-SA" sz="3900" kern="1200" dirty="0"/>
        </a:p>
      </dsp:txBody>
      <dsp:txXfrm>
        <a:off x="1480798" y="35078"/>
        <a:ext cx="2235261" cy="1083908"/>
      </dsp:txXfrm>
    </dsp:sp>
    <dsp:sp modelId="{C34040E1-05A3-4D29-A3EE-53FBF505A06D}">
      <dsp:nvSpPr>
        <dsp:cNvPr id="0" name=""/>
        <dsp:cNvSpPr/>
      </dsp:nvSpPr>
      <dsp:spPr>
        <a:xfrm>
          <a:off x="1677347" y="1152709"/>
          <a:ext cx="230270" cy="86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514"/>
              </a:lnTo>
              <a:lnTo>
                <a:pt x="230270" y="8635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92EEF-7195-4792-B5DA-EEB2777CB16A}">
      <dsp:nvSpPr>
        <dsp:cNvPr id="0" name=""/>
        <dsp:cNvSpPr/>
      </dsp:nvSpPr>
      <dsp:spPr>
        <a:xfrm>
          <a:off x="1907617" y="1440547"/>
          <a:ext cx="1842164" cy="1151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اسم / فعل  ثلاثي أصل ألفه ياء</a:t>
          </a:r>
          <a:endParaRPr lang="ar-SA" sz="2500" kern="1200" dirty="0"/>
        </a:p>
      </dsp:txBody>
      <dsp:txXfrm>
        <a:off x="1941339" y="1474269"/>
        <a:ext cx="1774720" cy="1083908"/>
      </dsp:txXfrm>
    </dsp:sp>
    <dsp:sp modelId="{61CC2E3B-7E38-4DB3-A98E-927AB5DCFDD5}">
      <dsp:nvSpPr>
        <dsp:cNvPr id="0" name=""/>
        <dsp:cNvSpPr/>
      </dsp:nvSpPr>
      <dsp:spPr>
        <a:xfrm>
          <a:off x="1677347" y="1152709"/>
          <a:ext cx="230270" cy="2302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705"/>
              </a:lnTo>
              <a:lnTo>
                <a:pt x="230270" y="230270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356AC-4A6F-47A8-8946-4D07B18B6AE8}">
      <dsp:nvSpPr>
        <dsp:cNvPr id="0" name=""/>
        <dsp:cNvSpPr/>
      </dsp:nvSpPr>
      <dsp:spPr>
        <a:xfrm>
          <a:off x="1907617" y="2879738"/>
          <a:ext cx="1842164" cy="1151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اسم / فعل أكثر من ثلاثي ليس قبل ألفه ياء</a:t>
          </a:r>
          <a:endParaRPr lang="ar-SA" sz="2500" kern="1200" dirty="0"/>
        </a:p>
      </dsp:txBody>
      <dsp:txXfrm>
        <a:off x="1941339" y="2913460"/>
        <a:ext cx="1774720" cy="1083908"/>
      </dsp:txXfrm>
    </dsp:sp>
    <dsp:sp modelId="{8BFBB60D-6CB3-4A1A-8D77-46E79825E120}">
      <dsp:nvSpPr>
        <dsp:cNvPr id="0" name=""/>
        <dsp:cNvSpPr/>
      </dsp:nvSpPr>
      <dsp:spPr>
        <a:xfrm>
          <a:off x="4325458" y="1356"/>
          <a:ext cx="2302705" cy="115135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ألف طويلة</a:t>
          </a:r>
          <a:endParaRPr lang="ar-SA" sz="3900" kern="1200" dirty="0"/>
        </a:p>
      </dsp:txBody>
      <dsp:txXfrm>
        <a:off x="4359180" y="35078"/>
        <a:ext cx="2235261" cy="1083908"/>
      </dsp:txXfrm>
    </dsp:sp>
    <dsp:sp modelId="{A6B85F32-FEDA-4EC8-8BDE-992E8191EDF8}">
      <dsp:nvSpPr>
        <dsp:cNvPr id="0" name=""/>
        <dsp:cNvSpPr/>
      </dsp:nvSpPr>
      <dsp:spPr>
        <a:xfrm>
          <a:off x="4555728" y="1152709"/>
          <a:ext cx="230270" cy="86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514"/>
              </a:lnTo>
              <a:lnTo>
                <a:pt x="230270" y="8635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20CA0-58FE-4D6B-A406-1A41039492C1}">
      <dsp:nvSpPr>
        <dsp:cNvPr id="0" name=""/>
        <dsp:cNvSpPr/>
      </dsp:nvSpPr>
      <dsp:spPr>
        <a:xfrm>
          <a:off x="4785999" y="1440547"/>
          <a:ext cx="1842164" cy="1151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اسم / فعل ثلاثي أصل ألفه واو</a:t>
          </a:r>
          <a:endParaRPr lang="ar-SA" sz="2500" kern="1200" dirty="0"/>
        </a:p>
      </dsp:txBody>
      <dsp:txXfrm>
        <a:off x="4819721" y="1474269"/>
        <a:ext cx="1774720" cy="1083908"/>
      </dsp:txXfrm>
    </dsp:sp>
    <dsp:sp modelId="{AA19F6B3-C43A-455A-A09D-FB20B211FD34}">
      <dsp:nvSpPr>
        <dsp:cNvPr id="0" name=""/>
        <dsp:cNvSpPr/>
      </dsp:nvSpPr>
      <dsp:spPr>
        <a:xfrm>
          <a:off x="4555728" y="1152709"/>
          <a:ext cx="230270" cy="2302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705"/>
              </a:lnTo>
              <a:lnTo>
                <a:pt x="230270" y="230270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E73D8-EBB8-4AA3-9D12-921717ADCC78}">
      <dsp:nvSpPr>
        <dsp:cNvPr id="0" name=""/>
        <dsp:cNvSpPr/>
      </dsp:nvSpPr>
      <dsp:spPr>
        <a:xfrm>
          <a:off x="4785999" y="2879738"/>
          <a:ext cx="1842164" cy="1151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اسم /فعل أكثر من ثلاثي قبل ألفه ياء</a:t>
          </a:r>
          <a:endParaRPr lang="ar-SA" sz="2500" kern="1200" dirty="0"/>
        </a:p>
      </dsp:txBody>
      <dsp:txXfrm>
        <a:off x="4819721" y="2913460"/>
        <a:ext cx="1774720" cy="108390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4A417-DC95-49CD-962A-27C04BE9C19A}">
      <dsp:nvSpPr>
        <dsp:cNvPr id="0" name=""/>
        <dsp:cNvSpPr/>
      </dsp:nvSpPr>
      <dsp:spPr>
        <a:xfrm>
          <a:off x="1370472" y="80"/>
          <a:ext cx="2402801" cy="12014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/>
            <a:t>ألف مقصورة</a:t>
          </a:r>
          <a:endParaRPr lang="ar-SA" sz="4000" kern="1200" dirty="0"/>
        </a:p>
      </dsp:txBody>
      <dsp:txXfrm>
        <a:off x="1405660" y="35268"/>
        <a:ext cx="2332425" cy="1131024"/>
      </dsp:txXfrm>
    </dsp:sp>
    <dsp:sp modelId="{C34040E1-05A3-4D29-A3EE-53FBF505A06D}">
      <dsp:nvSpPr>
        <dsp:cNvPr id="0" name=""/>
        <dsp:cNvSpPr/>
      </dsp:nvSpPr>
      <dsp:spPr>
        <a:xfrm>
          <a:off x="1610752" y="1201481"/>
          <a:ext cx="240280" cy="90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050"/>
              </a:lnTo>
              <a:lnTo>
                <a:pt x="240280" y="9010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92EEF-7195-4792-B5DA-EEB2777CB16A}">
      <dsp:nvSpPr>
        <dsp:cNvPr id="0" name=""/>
        <dsp:cNvSpPr/>
      </dsp:nvSpPr>
      <dsp:spPr>
        <a:xfrm>
          <a:off x="1851032" y="1501831"/>
          <a:ext cx="1922241" cy="120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فتى</a:t>
          </a:r>
        </a:p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سعى</a:t>
          </a:r>
          <a:endParaRPr lang="ar-SA" sz="3300" kern="1200" dirty="0"/>
        </a:p>
      </dsp:txBody>
      <dsp:txXfrm>
        <a:off x="1886220" y="1537019"/>
        <a:ext cx="1851865" cy="1131024"/>
      </dsp:txXfrm>
    </dsp:sp>
    <dsp:sp modelId="{61CC2E3B-7E38-4DB3-A98E-927AB5DCFDD5}">
      <dsp:nvSpPr>
        <dsp:cNvPr id="0" name=""/>
        <dsp:cNvSpPr/>
      </dsp:nvSpPr>
      <dsp:spPr>
        <a:xfrm>
          <a:off x="1610752" y="1201481"/>
          <a:ext cx="240280" cy="240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801"/>
              </a:lnTo>
              <a:lnTo>
                <a:pt x="240280" y="24028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356AC-4A6F-47A8-8946-4D07B18B6AE8}">
      <dsp:nvSpPr>
        <dsp:cNvPr id="0" name=""/>
        <dsp:cNvSpPr/>
      </dsp:nvSpPr>
      <dsp:spPr>
        <a:xfrm>
          <a:off x="1851032" y="3003582"/>
          <a:ext cx="1922241" cy="120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صغرى</a:t>
          </a:r>
        </a:p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انتهى</a:t>
          </a:r>
          <a:endParaRPr lang="ar-SA" sz="3300" kern="1200" dirty="0"/>
        </a:p>
      </dsp:txBody>
      <dsp:txXfrm>
        <a:off x="1886220" y="3038770"/>
        <a:ext cx="1851865" cy="1131024"/>
      </dsp:txXfrm>
    </dsp:sp>
    <dsp:sp modelId="{8BFBB60D-6CB3-4A1A-8D77-46E79825E120}">
      <dsp:nvSpPr>
        <dsp:cNvPr id="0" name=""/>
        <dsp:cNvSpPr/>
      </dsp:nvSpPr>
      <dsp:spPr>
        <a:xfrm>
          <a:off x="4373974" y="80"/>
          <a:ext cx="2402801" cy="12014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/>
            <a:t>ألف طويلة</a:t>
          </a:r>
          <a:endParaRPr lang="ar-SA" sz="4000" kern="1200" dirty="0"/>
        </a:p>
      </dsp:txBody>
      <dsp:txXfrm>
        <a:off x="4409162" y="35268"/>
        <a:ext cx="2332425" cy="1131024"/>
      </dsp:txXfrm>
    </dsp:sp>
    <dsp:sp modelId="{A6B85F32-FEDA-4EC8-8BDE-992E8191EDF8}">
      <dsp:nvSpPr>
        <dsp:cNvPr id="0" name=""/>
        <dsp:cNvSpPr/>
      </dsp:nvSpPr>
      <dsp:spPr>
        <a:xfrm>
          <a:off x="4614254" y="1201481"/>
          <a:ext cx="240280" cy="901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050"/>
              </a:lnTo>
              <a:lnTo>
                <a:pt x="240280" y="9010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20CA0-58FE-4D6B-A406-1A41039492C1}">
      <dsp:nvSpPr>
        <dsp:cNvPr id="0" name=""/>
        <dsp:cNvSpPr/>
      </dsp:nvSpPr>
      <dsp:spPr>
        <a:xfrm>
          <a:off x="4854534" y="1501831"/>
          <a:ext cx="1922241" cy="120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ذرا</a:t>
          </a:r>
        </a:p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دعا</a:t>
          </a:r>
        </a:p>
      </dsp:txBody>
      <dsp:txXfrm>
        <a:off x="4889722" y="1537019"/>
        <a:ext cx="1851865" cy="1131024"/>
      </dsp:txXfrm>
    </dsp:sp>
    <dsp:sp modelId="{AA19F6B3-C43A-455A-A09D-FB20B211FD34}">
      <dsp:nvSpPr>
        <dsp:cNvPr id="0" name=""/>
        <dsp:cNvSpPr/>
      </dsp:nvSpPr>
      <dsp:spPr>
        <a:xfrm>
          <a:off x="4614254" y="1201481"/>
          <a:ext cx="240280" cy="240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801"/>
              </a:lnTo>
              <a:lnTo>
                <a:pt x="240280" y="24028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E73D8-EBB8-4AA3-9D12-921717ADCC78}">
      <dsp:nvSpPr>
        <dsp:cNvPr id="0" name=""/>
        <dsp:cNvSpPr/>
      </dsp:nvSpPr>
      <dsp:spPr>
        <a:xfrm>
          <a:off x="4854534" y="3003582"/>
          <a:ext cx="1922241" cy="120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خبايا</a:t>
          </a:r>
        </a:p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أحيا</a:t>
          </a:r>
          <a:endParaRPr lang="ar-SA" sz="3300" kern="1200" dirty="0"/>
        </a:p>
      </dsp:txBody>
      <dsp:txXfrm>
        <a:off x="4889722" y="3038770"/>
        <a:ext cx="1851865" cy="113102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4A417-DC95-49CD-962A-27C04BE9C19A}">
      <dsp:nvSpPr>
        <dsp:cNvPr id="0" name=""/>
        <dsp:cNvSpPr/>
      </dsp:nvSpPr>
      <dsp:spPr>
        <a:xfrm>
          <a:off x="1336180" y="1412"/>
          <a:ext cx="2401279" cy="12006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الأسماء المبنية</a:t>
          </a:r>
          <a:endParaRPr lang="ar-SA" sz="3900" kern="1200" dirty="0"/>
        </a:p>
      </dsp:txBody>
      <dsp:txXfrm>
        <a:off x="1371346" y="36578"/>
        <a:ext cx="2330947" cy="1130307"/>
      </dsp:txXfrm>
    </dsp:sp>
    <dsp:sp modelId="{C34040E1-05A3-4D29-A3EE-53FBF505A06D}">
      <dsp:nvSpPr>
        <dsp:cNvPr id="0" name=""/>
        <dsp:cNvSpPr/>
      </dsp:nvSpPr>
      <dsp:spPr>
        <a:xfrm>
          <a:off x="1576308" y="1202052"/>
          <a:ext cx="240127" cy="900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0479"/>
              </a:lnTo>
              <a:lnTo>
                <a:pt x="240127" y="9004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92EEF-7195-4792-B5DA-EEB2777CB16A}">
      <dsp:nvSpPr>
        <dsp:cNvPr id="0" name=""/>
        <dsp:cNvSpPr/>
      </dsp:nvSpPr>
      <dsp:spPr>
        <a:xfrm>
          <a:off x="1816436" y="1502212"/>
          <a:ext cx="1921023" cy="12006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طويلة إلا في ثلاثة :</a:t>
          </a:r>
          <a:endParaRPr lang="ar-SA" sz="3500" kern="1200" dirty="0"/>
        </a:p>
      </dsp:txBody>
      <dsp:txXfrm>
        <a:off x="1851602" y="1537378"/>
        <a:ext cx="1850691" cy="1130307"/>
      </dsp:txXfrm>
    </dsp:sp>
    <dsp:sp modelId="{61CC2E3B-7E38-4DB3-A98E-927AB5DCFDD5}">
      <dsp:nvSpPr>
        <dsp:cNvPr id="0" name=""/>
        <dsp:cNvSpPr/>
      </dsp:nvSpPr>
      <dsp:spPr>
        <a:xfrm>
          <a:off x="1576308" y="1202052"/>
          <a:ext cx="240127" cy="2401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79"/>
              </a:lnTo>
              <a:lnTo>
                <a:pt x="240127" y="24012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356AC-4A6F-47A8-8946-4D07B18B6AE8}">
      <dsp:nvSpPr>
        <dsp:cNvPr id="0" name=""/>
        <dsp:cNvSpPr/>
      </dsp:nvSpPr>
      <dsp:spPr>
        <a:xfrm>
          <a:off x="1816436" y="3003011"/>
          <a:ext cx="1921023" cy="12006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أنى</a:t>
          </a:r>
          <a:r>
            <a:rPr lang="ar-SA" sz="3500" kern="1200" baseline="0" dirty="0" smtClean="0"/>
            <a:t> ، متى ، لدى</a:t>
          </a:r>
          <a:endParaRPr lang="ar-SA" sz="3500" kern="1200" dirty="0"/>
        </a:p>
      </dsp:txBody>
      <dsp:txXfrm>
        <a:off x="1851602" y="3038177"/>
        <a:ext cx="1850691" cy="1130307"/>
      </dsp:txXfrm>
    </dsp:sp>
    <dsp:sp modelId="{8BFBB60D-6CB3-4A1A-8D77-46E79825E120}">
      <dsp:nvSpPr>
        <dsp:cNvPr id="0" name=""/>
        <dsp:cNvSpPr/>
      </dsp:nvSpPr>
      <dsp:spPr>
        <a:xfrm>
          <a:off x="4337779" y="1412"/>
          <a:ext cx="2401279" cy="1200639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الحروف</a:t>
          </a:r>
          <a:endParaRPr lang="ar-SA" sz="3900" kern="1200" dirty="0"/>
        </a:p>
      </dsp:txBody>
      <dsp:txXfrm>
        <a:off x="4372945" y="36578"/>
        <a:ext cx="2330947" cy="1130307"/>
      </dsp:txXfrm>
    </dsp:sp>
    <dsp:sp modelId="{A6B85F32-FEDA-4EC8-8BDE-992E8191EDF8}">
      <dsp:nvSpPr>
        <dsp:cNvPr id="0" name=""/>
        <dsp:cNvSpPr/>
      </dsp:nvSpPr>
      <dsp:spPr>
        <a:xfrm>
          <a:off x="4577907" y="1202052"/>
          <a:ext cx="240127" cy="900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0479"/>
              </a:lnTo>
              <a:lnTo>
                <a:pt x="240127" y="9004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20CA0-58FE-4D6B-A406-1A41039492C1}">
      <dsp:nvSpPr>
        <dsp:cNvPr id="0" name=""/>
        <dsp:cNvSpPr/>
      </dsp:nvSpPr>
      <dsp:spPr>
        <a:xfrm>
          <a:off x="4818035" y="1502212"/>
          <a:ext cx="1921023" cy="12006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طويلة إلا في أربعة :</a:t>
          </a:r>
          <a:endParaRPr lang="ar-SA" sz="3500" kern="1200" dirty="0"/>
        </a:p>
      </dsp:txBody>
      <dsp:txXfrm>
        <a:off x="4853201" y="1537378"/>
        <a:ext cx="1850691" cy="1130307"/>
      </dsp:txXfrm>
    </dsp:sp>
    <dsp:sp modelId="{AA19F6B3-C43A-455A-A09D-FB20B211FD34}">
      <dsp:nvSpPr>
        <dsp:cNvPr id="0" name=""/>
        <dsp:cNvSpPr/>
      </dsp:nvSpPr>
      <dsp:spPr>
        <a:xfrm>
          <a:off x="4577907" y="1202052"/>
          <a:ext cx="240127" cy="2401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79"/>
              </a:lnTo>
              <a:lnTo>
                <a:pt x="240127" y="24012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E73D8-EBB8-4AA3-9D12-921717ADCC78}">
      <dsp:nvSpPr>
        <dsp:cNvPr id="0" name=""/>
        <dsp:cNvSpPr/>
      </dsp:nvSpPr>
      <dsp:spPr>
        <a:xfrm>
          <a:off x="4818035" y="3003011"/>
          <a:ext cx="1921023" cy="12006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إلى ، على ، حتى ، بلى</a:t>
          </a:r>
          <a:endParaRPr lang="ar-SA" sz="3500" kern="1200" dirty="0"/>
        </a:p>
      </dsp:txBody>
      <dsp:txXfrm>
        <a:off x="4853201" y="3038177"/>
        <a:ext cx="1850691" cy="1130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A2532-BAA4-4BEC-9B53-6C200B338F98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5BB7-76B2-4EDB-B825-41F12A323DE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solidFill>
                  <a:schemeClr val="tx1">
                    <a:lumMod val="95000"/>
                  </a:schemeClr>
                </a:solidFill>
              </a:rPr>
              <a:t>الهمزة في أول الكلمة وآخرها</a:t>
            </a:r>
            <a:endParaRPr lang="ar-SA" sz="4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66"/>
                </a:solidFill>
              </a:rPr>
              <a:t>المحاضرة الأولى </a:t>
            </a:r>
            <a:endParaRPr lang="ar-SA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solidFill>
                  <a:schemeClr val="tx1">
                    <a:lumMod val="95000"/>
                  </a:schemeClr>
                </a:solidFill>
              </a:rPr>
              <a:t>الحذف والزيادة في الحروف</a:t>
            </a:r>
            <a:endParaRPr lang="ar-SA" sz="4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66"/>
                </a:solidFill>
              </a:rPr>
              <a:t>المحاضرة الثالثة </a:t>
            </a:r>
            <a:endParaRPr lang="ar-SA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51520" y="0"/>
          <a:ext cx="853244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4E441D-C442-4BF5-98E1-C60C819F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424E441D-C442-4BF5-98E1-C60C819FC2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72CE41-3F26-43B7-A913-FE7B3321C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C372CE41-3F26-43B7-A913-FE7B3321C6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4F3115-FE4D-4A33-B4AD-84594EBD4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64F3115-FE4D-4A33-B4AD-84594EBD40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64F8EA-F35E-408C-B64E-19AADCD86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1A64F8EA-F35E-408C-B64E-19AADCD866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774F52-76DB-49DF-A69F-F4479AAE9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83774F52-76DB-49DF-A69F-F4479AAE9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B50907-96AB-4A9F-97C0-78490164E4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90B50907-96AB-4A9F-97C0-78490164E4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94532C-6F03-493D-95B1-C00E12CB5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2294532C-6F03-493D-95B1-C00E12CB57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27097C-C58F-4057-8F02-4582CD566A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3E27097C-C58F-4057-8F02-4582CD566A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F3511B-640C-4D94-9790-49885ED06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D0F3511B-640C-4D94-9790-49885ED06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A1B78E-F315-496A-AB6C-639103DF7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97A1B78E-F315-496A-AB6C-639103DF7F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78E196-8EAE-400C-9FA7-4CFA2AD34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3578E196-8EAE-400C-9FA7-4CFA2AD34B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1DDBC-3505-4348-A85B-9ECB934D1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F161DDBC-3505-4348-A85B-9ECB934D1B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140702-7DE7-4DCA-BDE0-E3B109EB7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E0140702-7DE7-4DCA-BDE0-E3B109EB70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DCFE0B-F6B1-40EF-9601-94322F372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F3DCFE0B-F6B1-40EF-9601-94322F3729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FC4AB4-646A-4FF8-A680-D12A6064E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graphicEl>
                                              <a:dgm id="{D1FC4AB4-646A-4FF8-A680-D12A6064E3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514B42-F41A-4E82-A123-D6FF745C9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graphicEl>
                                              <a:dgm id="{9A514B42-F41A-4E82-A123-D6FF745C9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3C8FB9-DAED-42DC-B3D5-A8F18B6710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">
                                            <p:graphicEl>
                                              <a:dgm id="{9A3C8FB9-DAED-42DC-B3D5-A8F18B6710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39DCC1-18F9-4737-84CC-77B8187D13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1639DCC1-18F9-4737-84CC-77B8187D13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5F3FC5-9CAC-4556-98CC-A21A7A3949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>
                                            <p:graphicEl>
                                              <a:dgm id="{B25F3FC5-9CAC-4556-98CC-A21A7A3949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B5A356-78D2-4C52-AE2C-B5AF0C1D0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47B5A356-78D2-4C52-AE2C-B5AF0C1D06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12DCB3-827D-456D-AB7E-0B0231A2F9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FC12DCB3-827D-456D-AB7E-0B0231A2F9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A6DE33-B023-4904-995D-0A22F097C4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B1A6DE33-B023-4904-995D-0A22F097C4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2D76CE-AA3A-4882-B102-55E726C3F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752D76CE-AA3A-4882-B102-55E726C3FA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97A417-DC5B-485D-8A39-A3D056D7E4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">
                                            <p:graphicEl>
                                              <a:dgm id="{DF97A417-DC5B-485D-8A39-A3D056D7E4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5F8935-E646-4C89-81D1-98E63A0CB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graphicEl>
                                              <a:dgm id="{305F8935-E646-4C89-81D1-98E63A0CB2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6C8689-2777-4298-9BFC-244CCE5BFB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">
                                            <p:graphicEl>
                                              <a:dgm id="{F96C8689-2777-4298-9BFC-244CCE5BFB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6CB0CA-6F1E-47B7-8661-D86E197281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">
                                            <p:graphicEl>
                                              <a:dgm id="{DA6CB0CA-6F1E-47B7-8661-D86E197281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C15753-F999-4E08-9193-B0FE98E919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">
                                            <p:graphicEl>
                                              <a:dgm id="{3FC15753-F999-4E08-9193-B0FE98E919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2C271E-7E73-4244-8D03-36C2527EB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4">
                                            <p:graphicEl>
                                              <a:dgm id="{E52C271E-7E73-4244-8D03-36C2527EB2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B78CD5-9DAC-4C2E-B511-6B5971F05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4">
                                            <p:graphicEl>
                                              <a:dgm id="{78B78CD5-9DAC-4C2E-B511-6B5971F055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231C5E-B64A-4065-9B77-1ED564D6B8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4">
                                            <p:graphicEl>
                                              <a:dgm id="{BF231C5E-B64A-4065-9B77-1ED564D6B8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15BEE5-5E22-47B8-BFF2-6CDFF501C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">
                                            <p:graphicEl>
                                              <a:dgm id="{5015BEE5-5E22-47B8-BFF2-6CDFF501C4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7A3BA1-2AD5-40C2-BD73-F32EE5731B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4">
                                            <p:graphicEl>
                                              <a:dgm id="{657A3BA1-2AD5-40C2-BD73-F32EE5731B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57158" y="500042"/>
          <a:ext cx="837247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E66655-89C1-45B6-81A3-2FCF2C0C8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2E66655-89C1-45B6-81A3-2FCF2C0C86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A77A30-BF76-40D2-AEAB-8AFE588B7B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4A77A30-BF76-40D2-AEAB-8AFE588B7B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677A96-BD63-430F-9B48-365543EFD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F9677A96-BD63-430F-9B48-365543EFD4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46004E-4911-47E1-86D9-5E41F2F00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8346004E-4911-47E1-86D9-5E41F2F008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8AD196-7AC5-49B9-B434-104518EF0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A38AD196-7AC5-49B9-B434-104518EF0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533C57-BC2A-4F1A-B016-262921B6F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42533C57-BC2A-4F1A-B016-262921B6F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B56FE3-7864-4D1B-A620-6EC8B2D64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B8B56FE3-7864-4D1B-A620-6EC8B2D64D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96D097-AAD1-4410-A22A-8B3B76433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9496D097-AAD1-4410-A22A-8B3B764333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B629A4-EB75-4C8D-943E-837632122D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29B629A4-EB75-4C8D-943E-837632122D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2A9248-C5C0-4681-8666-381A262505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E92A9248-C5C0-4681-8666-381A262505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E196C1-4CBE-4D7F-BF89-47A79E762B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C5E196C1-4CBE-4D7F-BF89-47A79E762B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57158" y="500042"/>
          <a:ext cx="837247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529E30-DCA7-40D1-8A8F-B6C47B815E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53529E30-DCA7-40D1-8A8F-B6C47B815E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7CD52F-DDF0-4F23-9104-956EE6697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157CD52F-DDF0-4F23-9104-956EE66974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E36FC1-CA41-4BA1-8CDF-B16924459A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0EE36FC1-CA41-4BA1-8CDF-B16924459A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9C71BD-CF21-4C92-AECA-364FCAFBD0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009C71BD-CF21-4C92-AECA-364FCAFBD0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C6F5F-CEEE-405B-B891-46B3222B8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75AC6F5F-CEEE-405B-B891-46B3222B8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AE4695-2191-4B05-B9FC-C02AFE7E0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8DAE4695-2191-4B05-B9FC-C02AFE7E0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8F8B78-8255-4D84-A832-916A6398B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B58F8B78-8255-4D84-A832-916A6398B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A9D167-783A-45C8-9571-E73CE29EE1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78A9D167-783A-45C8-9571-E73CE29EE1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81552C-C880-4106-949E-CF35C079AE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C081552C-C880-4106-949E-CF35C079AE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B44BCA-67B2-4459-8705-EA0422F1D0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6BB44BCA-67B2-4459-8705-EA0422F1D0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FD7266-B98B-4308-A62F-C054AD885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C4FD7266-B98B-4308-A62F-C054AD885A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28596" y="500042"/>
          <a:ext cx="828680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66FFFD-248A-4999-A26D-1357818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E66FFFD-248A-4999-A26D-1357818790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E8A097-EE3F-426B-98D7-B028D0850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3DE8A097-EE3F-426B-98D7-B028D08505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ABD071-CB82-4D0A-B7B1-E3F217C1CC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26ABD071-CB82-4D0A-B7B1-E3F217C1CC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EA43AE-4481-425D-B47D-4AE22C419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0EA43AE-4481-425D-B47D-4AE22C4192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4EF970-2D0B-460E-A09D-652ECEA65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7A4EF970-2D0B-460E-A09D-652ECEA651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7D9DA7-8B30-4018-90EC-F0BA7644E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177D9DA7-8B30-4018-90EC-F0BA7644EB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8216AF-6919-4400-BEDF-E25A084A6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6B8216AF-6919-4400-BEDF-E25A084A6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40610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98CA61-B75D-408E-88B5-71BB04A25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798CA61-B75D-408E-88B5-71BB04A25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C8A511-2F6D-4CCC-A26B-EFC926690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AFC8A511-2F6D-4CCC-A26B-EFC926690B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F715CC-948F-4C04-AF88-25834DA933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D6F715CC-948F-4C04-AF88-25834DA933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E40E41-A752-448F-8DF5-181ADD5F90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B4E40E41-A752-448F-8DF5-181ADD5F90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3BE0B2-8C1A-4782-AF70-3074017B30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573BE0B2-8C1A-4782-AF70-3074017B30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040508-D553-4CD7-A4CF-F1F583E23E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C1040508-D553-4CD7-A4CF-F1F583E23E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CAF5B9-1934-42D8-A012-6F5DED5CEE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F6CAF5B9-1934-42D8-A012-6F5DED5CEE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783A9-71B4-445D-A1EC-ACA29AB4DA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607783A9-71B4-445D-A1EC-ACA29AB4DA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1D7E6B-9DF8-4D4D-881C-F7ADE3214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B31D7E6B-9DF8-4D4D-881C-F7ADE3214F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211241-F646-45C9-B47B-33F28B8F1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7F211241-F646-45C9-B47B-33F28B8F1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5DB2C2-6394-4A33-95BF-8A8328B98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CE5DB2C2-6394-4A33-95BF-8A8328B98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7A0DC-BD94-4554-B9E8-ECD46DF7A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0C97A0DC-BD94-4554-B9E8-ECD46DF7A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1F4CA1-0C1F-4D1D-8B83-E833F1052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921F4CA1-0C1F-4D1D-8B83-E833F10529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05DBBB-CBFA-429C-B971-A113C163B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D205DBBB-CBFA-429C-B971-A113C163B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260A7A-1232-41E6-99B1-866E74793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BE260A7A-1232-41E6-99B1-866E74793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AC2E92-64BB-4493-BE8D-43F2F2C28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59AC2E92-64BB-4493-BE8D-43F2F2C288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70D314-470A-43C3-8A91-51EE62637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7270D314-470A-43C3-8A91-51EE62637A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4F2D1C-B8FC-4023-B868-E1C67BA81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714F2D1C-B8FC-4023-B868-E1C67BA810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4AF39D-EB5B-45CE-976A-4257E65453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354AF39D-EB5B-45CE-976A-4257E65453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3DFE7-F4FF-40FC-A60F-B85F5B10A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3753DFE7-F4FF-40FC-A60F-B85F5B10A1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1E21A-6CA5-4D46-BEA5-354BC0675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BEA1E21A-6CA5-4D46-BEA5-354BC0675C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77814F-F9A9-4459-8305-5E45365DE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2177814F-F9A9-4459-8305-5E45365DE8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EC618F-9DFB-4BA2-8D1A-BF0F6DE9E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BAEC618F-9DFB-4BA2-8D1A-BF0F6DE9E6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48E5CA-8F56-48A4-9799-50FA7EFE2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F148E5CA-8F56-48A4-9799-50FA7EFE2B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700A2-230D-4D03-A344-8F68B0E00E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210700A2-230D-4D03-A344-8F68B0E00E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10A6A1-0C62-4892-8B41-39742566C2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E510A6A1-0C62-4892-8B41-39742566C2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D4672-1F56-47F2-90ED-F96C7A4FA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graphicEl>
                                              <a:dgm id="{AB6D4672-1F56-47F2-90ED-F96C7A4FA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9014EF-466E-426B-A7B5-C9E90C65B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">
                                            <p:graphicEl>
                                              <a:dgm id="{289014EF-466E-426B-A7B5-C9E90C65BA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9588A8-C40A-4D6C-A895-B1355DB00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">
                                            <p:graphicEl>
                                              <a:dgm id="{029588A8-C40A-4D6C-A895-B1355DB00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28596" y="500042"/>
          <a:ext cx="828680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66FFFD-248A-4999-A26D-1357818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E66FFFD-248A-4999-A26D-1357818790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7D9DA7-8B30-4018-90EC-F0BA7644EB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177D9DA7-8B30-4018-90EC-F0BA7644EB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8216AF-6919-4400-BEDF-E25A084A6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6B8216AF-6919-4400-BEDF-E25A084A6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A2F137-535C-4B0A-BEFF-4C049B4AD5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85A2F137-535C-4B0A-BEFF-4C049B4AD5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911C70-21A3-41EA-A1A1-38A142077D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CD911C70-21A3-41EA-A1A1-38A142077D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57158" y="500042"/>
          <a:ext cx="837247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765DB9-A849-4025-8C47-5D35D8316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8765DB9-A849-4025-8C47-5D35D8316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A7071A-5E71-467C-8BF5-3568A0A4BF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77A7071A-5E71-467C-8BF5-3568A0A4BF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E6B0A5-3325-41DC-8802-BD13567D8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A8E6B0A5-3325-41DC-8802-BD13567D81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1C0744-6300-4868-AD70-7AFF79AD0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FA1C0744-6300-4868-AD70-7AFF79AD07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90545-E58C-48F6-93E0-DF769CA2F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4AF90545-E58C-48F6-93E0-DF769CA2FB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solidFill>
                  <a:schemeClr val="tx1">
                    <a:lumMod val="95000"/>
                  </a:schemeClr>
                </a:solidFill>
              </a:rPr>
              <a:t>رسم الألف في آخر الكلمة</a:t>
            </a:r>
            <a:endParaRPr lang="ar-SA" sz="4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66"/>
                </a:solidFill>
              </a:rPr>
              <a:t>المحاضرة الرابعة </a:t>
            </a:r>
            <a:endParaRPr lang="ar-SA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رسم الألف المتطرفة في آخر الأسماء والأفعال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611560" y="1628801"/>
          <a:ext cx="807524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chemeClr val="tx1">
                    <a:lumMod val="95000"/>
                  </a:schemeClr>
                </a:solidFill>
              </a:rPr>
              <a:t>الهمزة في أول الكلمة</a:t>
            </a:r>
            <a:endParaRPr lang="ar-SA" b="1" dirty="0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A4F1D1-15DF-4739-926F-20D0DB5A9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CCA4F1D1-15DF-4739-926F-20D0DB5A9A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24B86D-AC0F-4FF4-AE7A-898A5C1E0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2124B86D-AC0F-4FF4-AE7A-898A5C1E0E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46EE74-1216-4F65-B567-819D3A3C2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F46EE74-1216-4F65-B567-819D3A3C21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63A405-652A-473D-A719-9A7782793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B363A405-652A-473D-A719-9A77827931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رسم الألف المتطرفة في آخر الأسماء والأفعال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539552" y="1600201"/>
          <a:ext cx="8147248" cy="42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رسم الألف المتطرفة في آخر الحروف والأسماء المبنية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611560" y="1600201"/>
          <a:ext cx="8075240" cy="42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رسم الألف المتطرفة في آخر الأسماء الأعجمية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1178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ترسم الألف طويلة في الأسماء الأعجمية ثلاثية أو غير ثلاثية ويستثنى منها الأسماء الأعجمية المعربة  وهي : عيسى ، موسى ، كسرى ، بخارى ، متى .</a:t>
            </a:r>
            <a:endParaRPr lang="ar-SA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37247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E66655-89C1-45B6-81A3-2FCF2C0C8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2E66655-89C1-45B6-81A3-2FCF2C0C86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5AF357-164E-4C90-8EDF-D3DE329192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A5AF357-164E-4C90-8EDF-D3DE329192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1B3F0F-0163-495F-86FB-46DC24270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C1B3F0F-0163-495F-86FB-46DC24270C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A77A30-BF76-40D2-AEAB-8AFE588B7B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04A77A30-BF76-40D2-AEAB-8AFE588B7B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677A96-BD63-430F-9B48-365543EFD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F9677A96-BD63-430F-9B48-365543EFD4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0495E8-89BF-4037-BEB7-CD064EFA3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CC0495E8-89BF-4037-BEB7-CD064EFA3F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F8AD0D-3E3E-4CD8-95D0-D5AF41E1A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05F8AD0D-3E3E-4CD8-95D0-D5AF41E1A2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638E87-4322-461C-8F69-5288F2A19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C0638E87-4322-461C-8F69-5288F2A195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27B434-ED36-44F5-92EC-5984F6A71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B027B434-ED36-44F5-92EC-5984F6A71D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A3BF80-2436-41FB-B90F-FEB59FEFEE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ACA3BF80-2436-41FB-B90F-FEB59FEFEE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98CFD2-0155-4EC0-A657-5B2568D1B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4798CFD2-0155-4EC0-A657-5B2568D1BD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E0E277-E42F-4093-AF10-4D54470CA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FDE0E277-E42F-4093-AF10-4D54470CAB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9FA99F-E130-4D1D-93D7-426795EE8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419FA99F-E130-4D1D-93D7-426795EE8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46004E-4911-47E1-86D9-5E41F2F00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8346004E-4911-47E1-86D9-5E41F2F008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8AD196-7AC5-49B9-B434-104518EF0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graphicEl>
                                              <a:dgm id="{A38AD196-7AC5-49B9-B434-104518EF0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533C57-BC2A-4F1A-B016-262921B6F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graphicEl>
                                              <a:dgm id="{42533C57-BC2A-4F1A-B016-262921B6F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B56FE3-7864-4D1B-A620-6EC8B2D64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">
                                            <p:graphicEl>
                                              <a:dgm id="{B8B56FE3-7864-4D1B-A620-6EC8B2D64D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44C75E-EE26-4782-B859-5AE161F9E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AB44C75E-EE26-4782-B859-5AE161F9E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F4301-E875-4414-9841-C14081160F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>
                                            <p:graphicEl>
                                              <a:dgm id="{FF0F4301-E875-4414-9841-C14081160F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EA63CF-84FA-4EA0-A59A-64C688798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45EA63CF-84FA-4EA0-A59A-64C6887985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85FEC1-410A-41F3-B4CB-D84905C92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D585FEC1-410A-41F3-B4CB-D84905C92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2DCE14-B0F1-4394-9A61-4FC7242F2F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AF2DCE14-B0F1-4394-9A61-4FC7242F2F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5609AE-6E00-41E3-A9C4-E210067F98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985609AE-6E00-41E3-A9C4-E210067F98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827584" y="642919"/>
          <a:ext cx="7687736" cy="4874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5F5C37-8BEC-4C8B-9A62-E2780A022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A5F5C37-8BEC-4C8B-9A62-E2780A022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EDC3E6-A131-4711-8948-B46584C974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AEDC3E6-A131-4711-8948-B46584C974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404438-BFC3-4489-9D96-A723675448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6404438-BFC3-4489-9D96-A723675448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687352-DDDE-405E-90C6-CA3887264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F687352-DDDE-405E-90C6-CA3887264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B34777-1F14-4810-AB7A-D4DDF8F5A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F5B34777-1F14-4810-AB7A-D4DDF8F5A1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solidFill>
                  <a:schemeClr val="tx1">
                    <a:lumMod val="95000"/>
                  </a:schemeClr>
                </a:solidFill>
              </a:rPr>
              <a:t>الهمزة في وسط الكلمة</a:t>
            </a:r>
            <a:endParaRPr lang="ar-SA" sz="4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66"/>
                </a:solidFill>
              </a:rPr>
              <a:t>المحاضرة الثانية </a:t>
            </a:r>
            <a:endParaRPr lang="ar-SA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قاعدة أقوى الحركات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الكسرة أقوى الحركات وتليها الضمة ثم الفتحة.</a:t>
            </a:r>
          </a:p>
          <a:p>
            <a:pPr>
              <a:buNone/>
            </a:pP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تكتب الهمزة على حرف يناسب حركتها أو حركة الحرف الذي يسبقها بناءً على قوة الحركة .</a:t>
            </a:r>
          </a:p>
          <a:p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أفئدة – دائماً – </a:t>
            </a:r>
            <a:r>
              <a:rPr lang="ar-SA" b="1" dirty="0" err="1" smtClean="0">
                <a:solidFill>
                  <a:schemeClr val="accent1">
                    <a:lumMod val="75000"/>
                  </a:schemeClr>
                </a:solidFill>
              </a:rPr>
              <a:t>مسؤول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– فؤاد – امرأة – يسأل 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حالات لها قواعد خاصة</a:t>
            </a:r>
            <a:endParaRPr lang="ar-SA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047533"/>
              </p:ext>
            </p:extLst>
          </p:nvPr>
        </p:nvGraphicFramePr>
        <p:xfrm>
          <a:off x="395536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5D2F8C-357B-4C6A-AF25-ECBE658A5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35D2F8C-357B-4C6A-AF25-ECBE658A5A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3D02DC-E247-415D-8F81-C53A682AB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C03D02DC-E247-415D-8F81-C53A682ABB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9784B-6BF0-4CC9-94A4-B6A2162C41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EEF9784B-6BF0-4CC9-94A4-B6A2162C41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2B790B-1532-429B-8B54-45E94784E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662B790B-1532-429B-8B54-45E94784E9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2640CE-E38B-486F-93CA-FF0C798EA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F22640CE-E38B-486F-93CA-FF0C798EA1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F3AF05-4590-48E4-BCAB-136F8C18F2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76F3AF05-4590-48E4-BCAB-136F8C18F2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6B3A94-538B-4CD5-8763-0F3E38068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F56B3A94-538B-4CD5-8763-0F3E38068A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17F633-2999-49DE-948D-1C99E1074B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0E17F633-2999-49DE-948D-1C99E1074B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57158" y="357166"/>
          <a:ext cx="8372476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13925567902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748</Words>
  <Application>Microsoft Office PowerPoint</Application>
  <PresentationFormat>عرض على الشاشة (3:4)‏</PresentationFormat>
  <Paragraphs>198</Paragraphs>
  <Slides>22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سمة Office</vt:lpstr>
      <vt:lpstr>الهمزة في أول الكلمة وآخرها</vt:lpstr>
      <vt:lpstr>الهمزة في أول الكلمة</vt:lpstr>
      <vt:lpstr>عرض تقديمي في PowerPoint</vt:lpstr>
      <vt:lpstr>عرض تقديمي في PowerPoint</vt:lpstr>
      <vt:lpstr>الهمزة في وسط الكلمة</vt:lpstr>
      <vt:lpstr>قاعدة أقوى الحركات</vt:lpstr>
      <vt:lpstr>حالات لها قواعد خاصة</vt:lpstr>
      <vt:lpstr>عرض تقديمي في PowerPoint</vt:lpstr>
      <vt:lpstr>عرض تقديمي في PowerPoint</vt:lpstr>
      <vt:lpstr>الحذف والزيادة في الحروف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رسم الألف في آخر الكلمة</vt:lpstr>
      <vt:lpstr>رسم الألف المتطرفة في آخر الأسماء والأفعال</vt:lpstr>
      <vt:lpstr>رسم الألف المتطرفة في آخر الأسماء والأفعال</vt:lpstr>
      <vt:lpstr>رسم الألف المتطرفة في آخر الحروف والأسماء المبنية</vt:lpstr>
      <vt:lpstr>رسم الألف المتطرفة في آخر الأسماء الأعجمية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الهمزة في أول الكلمة وآخرها</dc:title>
  <dc:creator>J_PC</dc:creator>
  <cp:lastModifiedBy>USER</cp:lastModifiedBy>
  <cp:revision>58</cp:revision>
  <dcterms:created xsi:type="dcterms:W3CDTF">2014-02-08T18:06:01Z</dcterms:created>
  <dcterms:modified xsi:type="dcterms:W3CDTF">2015-09-08T08:30:04Z</dcterms:modified>
</cp:coreProperties>
</file>