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7" r:id="rId6"/>
    <p:sldId id="259" r:id="rId7"/>
    <p:sldId id="265" r:id="rId8"/>
    <p:sldId id="266" r:id="rId9"/>
    <p:sldId id="262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81" r:id="rId19"/>
    <p:sldId id="283" r:id="rId20"/>
    <p:sldId id="279" r:id="rId21"/>
    <p:sldId id="280" r:id="rId22"/>
    <p:sldId id="284" r:id="rId23"/>
    <p:sldId id="285" r:id="rId24"/>
    <p:sldId id="286" r:id="rId25"/>
    <p:sldId id="289" r:id="rId26"/>
    <p:sldId id="291" r:id="rId27"/>
    <p:sldId id="292" r:id="rId28"/>
    <p:sldId id="293" r:id="rId29"/>
    <p:sldId id="295" r:id="rId30"/>
    <p:sldId id="297" r:id="rId31"/>
    <p:sldId id="298" r:id="rId32"/>
    <p:sldId id="299" r:id="rId33"/>
    <p:sldId id="300" r:id="rId34"/>
    <p:sldId id="301" r:id="rId35"/>
    <p:sldId id="302" r:id="rId36"/>
    <p:sldId id="304" r:id="rId37"/>
    <p:sldId id="305" r:id="rId38"/>
    <p:sldId id="307" r:id="rId3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15230-C9B0-4496-8BCB-531877CDC07E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2BBA3FAA-6FF8-4269-B8BC-7E40BD1C8ED7}">
      <dgm:prSet custT="1"/>
      <dgm:spPr/>
      <dgm:t>
        <a:bodyPr/>
        <a:lstStyle/>
        <a:p>
          <a:pPr algn="ctr" rtl="1"/>
          <a:r>
            <a:rPr lang="en-US" sz="3600" b="1" dirty="0" smtClean="0"/>
            <a:t>Chapter 1</a:t>
          </a:r>
          <a:br>
            <a:rPr lang="en-US" sz="3600" b="1" dirty="0" smtClean="0"/>
          </a:br>
          <a:r>
            <a:rPr lang="en-US" sz="4400" b="1" dirty="0" smtClean="0"/>
            <a:t>Atmosphere</a:t>
          </a:r>
          <a:endParaRPr lang="ar-SA" sz="3600" b="1" dirty="0"/>
        </a:p>
      </dgm:t>
    </dgm:pt>
    <dgm:pt modelId="{9AA9217A-E9C3-4EB5-B147-7155B632F598}" type="parTrans" cxnId="{5A832DA6-5BB4-4C85-804F-622ED75C3B3F}">
      <dgm:prSet/>
      <dgm:spPr/>
      <dgm:t>
        <a:bodyPr/>
        <a:lstStyle/>
        <a:p>
          <a:pPr rtl="1"/>
          <a:endParaRPr lang="ar-SA"/>
        </a:p>
      </dgm:t>
    </dgm:pt>
    <dgm:pt modelId="{FFF55398-2CA1-4AEE-9B55-87C2A6D2968B}" type="sibTrans" cxnId="{5A832DA6-5BB4-4C85-804F-622ED75C3B3F}">
      <dgm:prSet/>
      <dgm:spPr/>
      <dgm:t>
        <a:bodyPr/>
        <a:lstStyle/>
        <a:p>
          <a:pPr rtl="1"/>
          <a:endParaRPr lang="ar-SA"/>
        </a:p>
      </dgm:t>
    </dgm:pt>
    <dgm:pt modelId="{36536B56-2BED-43C5-AD8F-D144996D54FA}" type="pres">
      <dgm:prSet presAssocID="{05115230-C9B0-4496-8BCB-531877CDC0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67C1E97-9DC9-449E-9EB7-58BEDCC6FE20}" type="pres">
      <dgm:prSet presAssocID="{2BBA3FAA-6FF8-4269-B8BC-7E40BD1C8E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46FD0D8-F8B2-4DA7-9D58-778A2F1B37FD}" type="presOf" srcId="{05115230-C9B0-4496-8BCB-531877CDC07E}" destId="{36536B56-2BED-43C5-AD8F-D144996D54FA}" srcOrd="0" destOrd="0" presId="urn:microsoft.com/office/officeart/2005/8/layout/vList2"/>
    <dgm:cxn modelId="{4D9EB6B9-C05D-49FA-BC28-761BD5095AE1}" type="presOf" srcId="{2BBA3FAA-6FF8-4269-B8BC-7E40BD1C8ED7}" destId="{E67C1E97-9DC9-449E-9EB7-58BEDCC6FE20}" srcOrd="0" destOrd="0" presId="urn:microsoft.com/office/officeart/2005/8/layout/vList2"/>
    <dgm:cxn modelId="{5A832DA6-5BB4-4C85-804F-622ED75C3B3F}" srcId="{05115230-C9B0-4496-8BCB-531877CDC07E}" destId="{2BBA3FAA-6FF8-4269-B8BC-7E40BD1C8ED7}" srcOrd="0" destOrd="0" parTransId="{9AA9217A-E9C3-4EB5-B147-7155B632F598}" sibTransId="{FFF55398-2CA1-4AEE-9B55-87C2A6D2968B}"/>
    <dgm:cxn modelId="{B2A33E61-2005-4C70-A562-5EA6F1371AF5}" type="presParOf" srcId="{36536B56-2BED-43C5-AD8F-D144996D54FA}" destId="{E67C1E97-9DC9-449E-9EB7-58BEDCC6FE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72AD4B-B058-45AD-9573-7E1AB7070C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42E430D-48EB-4079-B258-7EA464A22D82}">
      <dgm:prSet phldrT="[Text]"/>
      <dgm:spPr/>
      <dgm:t>
        <a:bodyPr/>
        <a:lstStyle/>
        <a:p>
          <a:pPr rtl="1"/>
          <a:r>
            <a:rPr lang="ar-SA" dirty="0" smtClean="0"/>
            <a:t>المباني</a:t>
          </a:r>
          <a:endParaRPr lang="ar-SA" dirty="0"/>
        </a:p>
      </dgm:t>
    </dgm:pt>
    <dgm:pt modelId="{6DC99E8B-481A-4E7B-B784-2649045960D0}" type="parTrans" cxnId="{89700256-C877-499A-A8FA-E77BEC4DB7E3}">
      <dgm:prSet/>
      <dgm:spPr/>
      <dgm:t>
        <a:bodyPr/>
        <a:lstStyle/>
        <a:p>
          <a:pPr rtl="1"/>
          <a:endParaRPr lang="ar-SA"/>
        </a:p>
      </dgm:t>
    </dgm:pt>
    <dgm:pt modelId="{76FBFB93-EDED-4B10-93F6-97939D46DC26}" type="sibTrans" cxnId="{89700256-C877-499A-A8FA-E77BEC4DB7E3}">
      <dgm:prSet/>
      <dgm:spPr/>
      <dgm:t>
        <a:bodyPr/>
        <a:lstStyle/>
        <a:p>
          <a:pPr rtl="1"/>
          <a:endParaRPr lang="ar-SA"/>
        </a:p>
      </dgm:t>
    </dgm:pt>
    <dgm:pt modelId="{CE58867C-4FB0-48E5-95B8-03A577588D55}">
      <dgm:prSet phldrT="[Text]"/>
      <dgm:spPr/>
      <dgm:t>
        <a:bodyPr/>
        <a:lstStyle/>
        <a:p>
          <a:pPr rtl="1"/>
          <a:r>
            <a:rPr lang="ar-SA" dirty="0" smtClean="0"/>
            <a:t>تؤثرالغازات الحمضية( </a:t>
          </a:r>
          <a:r>
            <a:rPr lang="en-US" dirty="0" smtClean="0"/>
            <a:t>(Co,H2,SO2,S</a:t>
          </a:r>
          <a:r>
            <a:rPr lang="ar-SA" dirty="0" smtClean="0"/>
            <a:t>على الابنية خاصة عند توفر امطار واشعة شمس وحرارة</a:t>
          </a:r>
          <a:endParaRPr lang="ar-SA" dirty="0"/>
        </a:p>
      </dgm:t>
    </dgm:pt>
    <dgm:pt modelId="{E1CAC07C-A539-46D8-B6B5-E41DC7E642F4}" type="parTrans" cxnId="{1D376F07-015D-4D5E-B08A-A6C2D66B681D}">
      <dgm:prSet/>
      <dgm:spPr/>
      <dgm:t>
        <a:bodyPr/>
        <a:lstStyle/>
        <a:p>
          <a:pPr rtl="1"/>
          <a:endParaRPr lang="ar-SA"/>
        </a:p>
      </dgm:t>
    </dgm:pt>
    <dgm:pt modelId="{B481A3E8-9FEB-42DA-87FA-64E3E5EA93EB}" type="sibTrans" cxnId="{1D376F07-015D-4D5E-B08A-A6C2D66B681D}">
      <dgm:prSet/>
      <dgm:spPr/>
      <dgm:t>
        <a:bodyPr/>
        <a:lstStyle/>
        <a:p>
          <a:pPr rtl="1"/>
          <a:endParaRPr lang="ar-SA"/>
        </a:p>
      </dgm:t>
    </dgm:pt>
    <dgm:pt modelId="{35DAE660-0E38-4640-B759-26E60CB02331}">
      <dgm:prSet phldrT="[Text]" phldr="1"/>
      <dgm:spPr/>
      <dgm:t>
        <a:bodyPr/>
        <a:lstStyle/>
        <a:p>
          <a:pPr rtl="1"/>
          <a:endParaRPr lang="ar-SA" dirty="0"/>
        </a:p>
      </dgm:t>
    </dgm:pt>
    <dgm:pt modelId="{1C7FC00A-5189-4CB4-990C-3A7FDAB8CD77}" type="parTrans" cxnId="{6F532FE2-EE66-49B7-A4AB-E04441EE27D7}">
      <dgm:prSet/>
      <dgm:spPr/>
      <dgm:t>
        <a:bodyPr/>
        <a:lstStyle/>
        <a:p>
          <a:pPr rtl="1"/>
          <a:endParaRPr lang="ar-SA"/>
        </a:p>
      </dgm:t>
    </dgm:pt>
    <dgm:pt modelId="{3745FBA2-D52D-4B38-9CB7-64BA4F0D5EB8}" type="sibTrans" cxnId="{6F532FE2-EE66-49B7-A4AB-E04441EE27D7}">
      <dgm:prSet/>
      <dgm:spPr/>
      <dgm:t>
        <a:bodyPr/>
        <a:lstStyle/>
        <a:p>
          <a:pPr rtl="1"/>
          <a:endParaRPr lang="ar-SA"/>
        </a:p>
      </dgm:t>
    </dgm:pt>
    <dgm:pt modelId="{A74FA99C-E03C-4AFB-9A0F-7688E0B1C85F}">
      <dgm:prSet phldrT="[Text]"/>
      <dgm:spPr/>
      <dgm:t>
        <a:bodyPr/>
        <a:lstStyle/>
        <a:p>
          <a:pPr rtl="1"/>
          <a:r>
            <a:rPr lang="ar-SA" dirty="0" smtClean="0"/>
            <a:t>الزراعة والنبات</a:t>
          </a:r>
          <a:endParaRPr lang="ar-SA" dirty="0"/>
        </a:p>
      </dgm:t>
    </dgm:pt>
    <dgm:pt modelId="{1EDB1089-62F4-4694-8BEB-80F9279A18DB}" type="parTrans" cxnId="{DCEFBD11-BB9D-4E15-964D-541EDE2620BC}">
      <dgm:prSet/>
      <dgm:spPr/>
      <dgm:t>
        <a:bodyPr/>
        <a:lstStyle/>
        <a:p>
          <a:pPr rtl="1"/>
          <a:endParaRPr lang="ar-SA"/>
        </a:p>
      </dgm:t>
    </dgm:pt>
    <dgm:pt modelId="{E96AC3F2-7FD1-4549-BAE9-9DC6F76D01B5}" type="sibTrans" cxnId="{DCEFBD11-BB9D-4E15-964D-541EDE2620BC}">
      <dgm:prSet/>
      <dgm:spPr/>
      <dgm:t>
        <a:bodyPr/>
        <a:lstStyle/>
        <a:p>
          <a:pPr rtl="1"/>
          <a:endParaRPr lang="ar-SA"/>
        </a:p>
      </dgm:t>
    </dgm:pt>
    <dgm:pt modelId="{5D9CC2B5-B581-46D4-869D-803001A432EE}">
      <dgm:prSet phldrT="[Text]"/>
      <dgm:spPr/>
      <dgm:t>
        <a:bodyPr/>
        <a:lstStyle/>
        <a:p>
          <a:pPr rtl="1"/>
          <a:r>
            <a:rPr lang="ar-SA" dirty="0" smtClean="0"/>
            <a:t>تتفاعل الملوثات الغازية مع بخار الماء في الجو مولدة حامض يسقط على المزارع ويؤثر على مياة الشرب </a:t>
          </a:r>
          <a:endParaRPr lang="ar-SA" dirty="0"/>
        </a:p>
      </dgm:t>
    </dgm:pt>
    <dgm:pt modelId="{9BC5717E-5D09-4D98-9875-586ED1A2828D}" type="parTrans" cxnId="{8864EA00-6AEA-41DE-BBE8-642463FF0FC4}">
      <dgm:prSet/>
      <dgm:spPr/>
      <dgm:t>
        <a:bodyPr/>
        <a:lstStyle/>
        <a:p>
          <a:pPr rtl="1"/>
          <a:endParaRPr lang="ar-SA"/>
        </a:p>
      </dgm:t>
    </dgm:pt>
    <dgm:pt modelId="{C8E64297-72D2-43A8-95F3-33C1CCE89341}" type="sibTrans" cxnId="{8864EA00-6AEA-41DE-BBE8-642463FF0FC4}">
      <dgm:prSet/>
      <dgm:spPr/>
      <dgm:t>
        <a:bodyPr/>
        <a:lstStyle/>
        <a:p>
          <a:pPr rtl="1"/>
          <a:endParaRPr lang="ar-SA"/>
        </a:p>
      </dgm:t>
    </dgm:pt>
    <dgm:pt modelId="{0AEEBFE6-5908-4C81-A913-9B29688A03B3}">
      <dgm:prSet phldrT="[Text]"/>
      <dgm:spPr/>
      <dgm:t>
        <a:bodyPr/>
        <a:lstStyle/>
        <a:p>
          <a:pPr rtl="1"/>
          <a:r>
            <a:rPr lang="ar-SA" dirty="0" smtClean="0"/>
            <a:t>ينتقل هذا التلوث بطريقة غير مباشرة الى الانسان</a:t>
          </a:r>
          <a:endParaRPr lang="ar-SA" dirty="0"/>
        </a:p>
      </dgm:t>
    </dgm:pt>
    <dgm:pt modelId="{490B853B-EC21-4487-B83C-135C93047A7A}" type="parTrans" cxnId="{8B95036E-8ECD-406D-91F0-522CC328A836}">
      <dgm:prSet/>
      <dgm:spPr/>
      <dgm:t>
        <a:bodyPr/>
        <a:lstStyle/>
        <a:p>
          <a:pPr rtl="1"/>
          <a:endParaRPr lang="ar-SA"/>
        </a:p>
      </dgm:t>
    </dgm:pt>
    <dgm:pt modelId="{A3CD7AF7-1F73-4640-B5D3-63623FC12116}" type="sibTrans" cxnId="{8B95036E-8ECD-406D-91F0-522CC328A836}">
      <dgm:prSet/>
      <dgm:spPr/>
      <dgm:t>
        <a:bodyPr/>
        <a:lstStyle/>
        <a:p>
          <a:pPr rtl="1"/>
          <a:endParaRPr lang="ar-SA"/>
        </a:p>
      </dgm:t>
    </dgm:pt>
    <dgm:pt modelId="{3F828F89-ECB0-4637-979D-B9884D0CA559}">
      <dgm:prSet phldrT="[Text]"/>
      <dgm:spPr/>
      <dgm:t>
        <a:bodyPr/>
        <a:lstStyle/>
        <a:p>
          <a:pPr rtl="1"/>
          <a:r>
            <a:rPr lang="ar-SA" dirty="0" smtClean="0"/>
            <a:t>الانسان </a:t>
          </a:r>
          <a:endParaRPr lang="ar-SA" dirty="0"/>
        </a:p>
      </dgm:t>
    </dgm:pt>
    <dgm:pt modelId="{3D34EA2B-DACB-442B-8897-8D792AB6E21D}" type="parTrans" cxnId="{8D8B49C1-C0FC-4210-8E81-9BBED306DBD3}">
      <dgm:prSet/>
      <dgm:spPr/>
      <dgm:t>
        <a:bodyPr/>
        <a:lstStyle/>
        <a:p>
          <a:pPr rtl="1"/>
          <a:endParaRPr lang="ar-SA"/>
        </a:p>
      </dgm:t>
    </dgm:pt>
    <dgm:pt modelId="{5CE07476-46D9-4EA8-A193-F2AE98DC979C}" type="sibTrans" cxnId="{8D8B49C1-C0FC-4210-8E81-9BBED306DBD3}">
      <dgm:prSet/>
      <dgm:spPr/>
      <dgm:t>
        <a:bodyPr/>
        <a:lstStyle/>
        <a:p>
          <a:pPr rtl="1"/>
          <a:endParaRPr lang="ar-SA"/>
        </a:p>
      </dgm:t>
    </dgm:pt>
    <dgm:pt modelId="{9B8BFC30-AF4F-40A6-B1F9-4AE2F3681747}">
      <dgm:prSet phldrT="[Text]"/>
      <dgm:spPr/>
      <dgm:t>
        <a:bodyPr/>
        <a:lstStyle/>
        <a:p>
          <a:pPr rtl="1"/>
          <a:r>
            <a:rPr lang="ar-SA" dirty="0" smtClean="0"/>
            <a:t>ينتقل الملوث عن طريق </a:t>
          </a:r>
          <a:r>
            <a:rPr lang="ar-SA" smtClean="0"/>
            <a:t>التنفس الى الشعب الهوائية والرئتين والدم</a:t>
          </a:r>
          <a:endParaRPr lang="ar-SA" dirty="0"/>
        </a:p>
      </dgm:t>
    </dgm:pt>
    <dgm:pt modelId="{FA65FAE0-D3AE-4D1E-ABF1-ADC5D4B7C70C}" type="parTrans" cxnId="{49799971-A8D3-417A-943C-9A841DC371A3}">
      <dgm:prSet/>
      <dgm:spPr/>
      <dgm:t>
        <a:bodyPr/>
        <a:lstStyle/>
        <a:p>
          <a:pPr rtl="1"/>
          <a:endParaRPr lang="ar-SA"/>
        </a:p>
      </dgm:t>
    </dgm:pt>
    <dgm:pt modelId="{B772B5D2-53B9-4A17-AA4B-BE051F1A20C4}" type="sibTrans" cxnId="{49799971-A8D3-417A-943C-9A841DC371A3}">
      <dgm:prSet/>
      <dgm:spPr/>
      <dgm:t>
        <a:bodyPr/>
        <a:lstStyle/>
        <a:p>
          <a:pPr rtl="1"/>
          <a:endParaRPr lang="ar-SA"/>
        </a:p>
      </dgm:t>
    </dgm:pt>
    <dgm:pt modelId="{23BDAA4B-1B4D-423F-B096-72BC91D00033}">
      <dgm:prSet phldrT="[Text]"/>
      <dgm:spPr/>
      <dgm:t>
        <a:bodyPr/>
        <a:lstStyle/>
        <a:p>
          <a:pPr rtl="1"/>
          <a:r>
            <a:rPr lang="ar-SA" dirty="0" smtClean="0"/>
            <a:t>يؤثر الملوث على العيون والجلد</a:t>
          </a:r>
          <a:endParaRPr lang="ar-SA" dirty="0"/>
        </a:p>
      </dgm:t>
    </dgm:pt>
    <dgm:pt modelId="{F2D9CF1E-0FD6-4207-9898-5F22F08B95CF}" type="parTrans" cxnId="{7A74C97B-F9A0-43B0-B518-2E60E7983DF1}">
      <dgm:prSet/>
      <dgm:spPr/>
      <dgm:t>
        <a:bodyPr/>
        <a:lstStyle/>
        <a:p>
          <a:pPr rtl="1"/>
          <a:endParaRPr lang="ar-SA"/>
        </a:p>
      </dgm:t>
    </dgm:pt>
    <dgm:pt modelId="{D3CED1B6-04FB-49A8-89DF-0A053FD59F10}" type="sibTrans" cxnId="{7A74C97B-F9A0-43B0-B518-2E60E7983DF1}">
      <dgm:prSet/>
      <dgm:spPr/>
      <dgm:t>
        <a:bodyPr/>
        <a:lstStyle/>
        <a:p>
          <a:pPr rtl="1"/>
          <a:endParaRPr lang="ar-SA"/>
        </a:p>
      </dgm:t>
    </dgm:pt>
    <dgm:pt modelId="{39B6CB50-7FF8-4CED-971E-A0D0A48CC4CA}">
      <dgm:prSet phldrT="[Text]"/>
      <dgm:spPr/>
      <dgm:t>
        <a:bodyPr/>
        <a:lstStyle/>
        <a:p>
          <a:pPr rtl="1"/>
          <a:r>
            <a:rPr lang="ar-SA" dirty="0" smtClean="0"/>
            <a:t>خفض للرقم الهيدروجيني واتلاف للاوراق</a:t>
          </a:r>
          <a:endParaRPr lang="ar-SA" dirty="0"/>
        </a:p>
      </dgm:t>
    </dgm:pt>
    <dgm:pt modelId="{BCD9A1D6-6F9F-4904-B4AB-2CAAC6281FA9}" type="parTrans" cxnId="{6C9C6991-FD6C-4A93-B420-31A963FBAFB2}">
      <dgm:prSet/>
      <dgm:spPr/>
    </dgm:pt>
    <dgm:pt modelId="{711111E9-FD06-4227-8836-E94BF1B831B9}" type="sibTrans" cxnId="{6C9C6991-FD6C-4A93-B420-31A963FBAFB2}">
      <dgm:prSet/>
      <dgm:spPr/>
    </dgm:pt>
    <dgm:pt modelId="{4CFF92F5-6650-4904-BA95-5D67790ABA5E}">
      <dgm:prSet phldrT="[Text]"/>
      <dgm:spPr/>
      <dgm:t>
        <a:bodyPr/>
        <a:lstStyle/>
        <a:p>
          <a:pPr rtl="1"/>
          <a:r>
            <a:rPr lang="ar-SA" dirty="0" smtClean="0"/>
            <a:t>تزايد معدل التمثيل الضوئي بزيادة </a:t>
          </a:r>
          <a:r>
            <a:rPr lang="en-US" dirty="0" smtClean="0"/>
            <a:t>CO2</a:t>
          </a:r>
          <a:endParaRPr lang="ar-SA" dirty="0"/>
        </a:p>
      </dgm:t>
    </dgm:pt>
    <dgm:pt modelId="{B1B409AA-969A-42E9-AA11-7CD86F77FDD6}" type="parTrans" cxnId="{A7FA1D71-735E-4DDD-B827-A8669BA3325E}">
      <dgm:prSet/>
      <dgm:spPr/>
    </dgm:pt>
    <dgm:pt modelId="{799F5298-55FB-4DA2-8175-C571F294667C}" type="sibTrans" cxnId="{A7FA1D71-735E-4DDD-B827-A8669BA3325E}">
      <dgm:prSet/>
      <dgm:spPr/>
    </dgm:pt>
    <dgm:pt modelId="{6056F02C-36DF-4857-904E-9B14D2D752BC}" type="pres">
      <dgm:prSet presAssocID="{9D72AD4B-B058-45AD-9573-7E1AB7070C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B14225A-1514-4EF1-A913-72555AF8E81D}" type="pres">
      <dgm:prSet presAssocID="{642E430D-48EB-4079-B258-7EA464A22D82}" presName="composite" presStyleCnt="0"/>
      <dgm:spPr/>
    </dgm:pt>
    <dgm:pt modelId="{2BE71DB2-16BF-42B5-A935-DF71E548EA3A}" type="pres">
      <dgm:prSet presAssocID="{642E430D-48EB-4079-B258-7EA464A22D8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2A92C2-379E-45CA-ACFE-8B291478EF28}" type="pres">
      <dgm:prSet presAssocID="{642E430D-48EB-4079-B258-7EA464A22D8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E96354-DE57-40E4-BB72-AB86F339E55C}" type="pres">
      <dgm:prSet presAssocID="{76FBFB93-EDED-4B10-93F6-97939D46DC26}" presName="space" presStyleCnt="0"/>
      <dgm:spPr/>
    </dgm:pt>
    <dgm:pt modelId="{4C10EDB9-CE6F-4EB9-8035-2CA31EB9DBCF}" type="pres">
      <dgm:prSet presAssocID="{A74FA99C-E03C-4AFB-9A0F-7688E0B1C85F}" presName="composite" presStyleCnt="0"/>
      <dgm:spPr/>
    </dgm:pt>
    <dgm:pt modelId="{94646061-160D-4C73-9AB7-0B77EBFA06C0}" type="pres">
      <dgm:prSet presAssocID="{A74FA99C-E03C-4AFB-9A0F-7688E0B1C85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62707A-1A01-4149-96B8-6F059EB52DBC}" type="pres">
      <dgm:prSet presAssocID="{A74FA99C-E03C-4AFB-9A0F-7688E0B1C85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E3E009-26BD-4424-905A-C461D63B6004}" type="pres">
      <dgm:prSet presAssocID="{E96AC3F2-7FD1-4549-BAE9-9DC6F76D01B5}" presName="space" presStyleCnt="0"/>
      <dgm:spPr/>
    </dgm:pt>
    <dgm:pt modelId="{8162AE42-8831-4FDE-B92C-8D4876FFEFE0}" type="pres">
      <dgm:prSet presAssocID="{3F828F89-ECB0-4637-979D-B9884D0CA559}" presName="composite" presStyleCnt="0"/>
      <dgm:spPr/>
    </dgm:pt>
    <dgm:pt modelId="{6C961509-7314-460B-9856-D79F2CA49F75}" type="pres">
      <dgm:prSet presAssocID="{3F828F89-ECB0-4637-979D-B9884D0CA5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721168-8FC6-40D0-ACCD-0A2CB6BC8322}" type="pres">
      <dgm:prSet presAssocID="{3F828F89-ECB0-4637-979D-B9884D0CA55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5CE8521-7BF8-4E7F-BCA3-8B51F29970DD}" type="presOf" srcId="{23BDAA4B-1B4D-423F-B096-72BC91D00033}" destId="{A1721168-8FC6-40D0-ACCD-0A2CB6BC8322}" srcOrd="0" destOrd="1" presId="urn:microsoft.com/office/officeart/2005/8/layout/hList1"/>
    <dgm:cxn modelId="{8864EA00-6AEA-41DE-BBE8-642463FF0FC4}" srcId="{A74FA99C-E03C-4AFB-9A0F-7688E0B1C85F}" destId="{5D9CC2B5-B581-46D4-869D-803001A432EE}" srcOrd="0" destOrd="0" parTransId="{9BC5717E-5D09-4D98-9875-586ED1A2828D}" sibTransId="{C8E64297-72D2-43A8-95F3-33C1CCE89341}"/>
    <dgm:cxn modelId="{17DB664C-8060-46B8-8F5A-A1F4248F5334}" type="presOf" srcId="{A74FA99C-E03C-4AFB-9A0F-7688E0B1C85F}" destId="{94646061-160D-4C73-9AB7-0B77EBFA06C0}" srcOrd="0" destOrd="0" presId="urn:microsoft.com/office/officeart/2005/8/layout/hList1"/>
    <dgm:cxn modelId="{6F532FE2-EE66-49B7-A4AB-E04441EE27D7}" srcId="{642E430D-48EB-4079-B258-7EA464A22D82}" destId="{35DAE660-0E38-4640-B759-26E60CB02331}" srcOrd="1" destOrd="0" parTransId="{1C7FC00A-5189-4CB4-990C-3A7FDAB8CD77}" sibTransId="{3745FBA2-D52D-4B38-9CB7-64BA4F0D5EB8}"/>
    <dgm:cxn modelId="{49799971-A8D3-417A-943C-9A841DC371A3}" srcId="{3F828F89-ECB0-4637-979D-B9884D0CA559}" destId="{9B8BFC30-AF4F-40A6-B1F9-4AE2F3681747}" srcOrd="0" destOrd="0" parTransId="{FA65FAE0-D3AE-4D1E-ABF1-ADC5D4B7C70C}" sibTransId="{B772B5D2-53B9-4A17-AA4B-BE051F1A20C4}"/>
    <dgm:cxn modelId="{DDCD593B-EA67-4EBC-825E-43D8BDB5EBB4}" type="presOf" srcId="{0AEEBFE6-5908-4C81-A913-9B29688A03B3}" destId="{B762707A-1A01-4149-96B8-6F059EB52DBC}" srcOrd="0" destOrd="1" presId="urn:microsoft.com/office/officeart/2005/8/layout/hList1"/>
    <dgm:cxn modelId="{6A7D49CB-490F-4A8E-834E-C9D3AAF64C70}" type="presOf" srcId="{CE58867C-4FB0-48E5-95B8-03A577588D55}" destId="{9A2A92C2-379E-45CA-ACFE-8B291478EF28}" srcOrd="0" destOrd="0" presId="urn:microsoft.com/office/officeart/2005/8/layout/hList1"/>
    <dgm:cxn modelId="{728FA7A8-78F2-4D94-82B7-AB85B61C5386}" type="presOf" srcId="{4CFF92F5-6650-4904-BA95-5D67790ABA5E}" destId="{B762707A-1A01-4149-96B8-6F059EB52DBC}" srcOrd="0" destOrd="3" presId="urn:microsoft.com/office/officeart/2005/8/layout/hList1"/>
    <dgm:cxn modelId="{8B95036E-8ECD-406D-91F0-522CC328A836}" srcId="{A74FA99C-E03C-4AFB-9A0F-7688E0B1C85F}" destId="{0AEEBFE6-5908-4C81-A913-9B29688A03B3}" srcOrd="1" destOrd="0" parTransId="{490B853B-EC21-4487-B83C-135C93047A7A}" sibTransId="{A3CD7AF7-1F73-4640-B5D3-63623FC12116}"/>
    <dgm:cxn modelId="{A7FA1D71-735E-4DDD-B827-A8669BA3325E}" srcId="{A74FA99C-E03C-4AFB-9A0F-7688E0B1C85F}" destId="{4CFF92F5-6650-4904-BA95-5D67790ABA5E}" srcOrd="3" destOrd="0" parTransId="{B1B409AA-969A-42E9-AA11-7CD86F77FDD6}" sibTransId="{799F5298-55FB-4DA2-8175-C571F294667C}"/>
    <dgm:cxn modelId="{3DC4A0D8-E7B6-4AB6-97B2-F3DB0AF72847}" type="presOf" srcId="{39B6CB50-7FF8-4CED-971E-A0D0A48CC4CA}" destId="{B762707A-1A01-4149-96B8-6F059EB52DBC}" srcOrd="0" destOrd="2" presId="urn:microsoft.com/office/officeart/2005/8/layout/hList1"/>
    <dgm:cxn modelId="{DAEAA62C-F086-4D00-87E3-9AF1B78BEC8D}" type="presOf" srcId="{9B8BFC30-AF4F-40A6-B1F9-4AE2F3681747}" destId="{A1721168-8FC6-40D0-ACCD-0A2CB6BC8322}" srcOrd="0" destOrd="0" presId="urn:microsoft.com/office/officeart/2005/8/layout/hList1"/>
    <dgm:cxn modelId="{CB48E8BF-CA06-405B-AA51-1A7BF1CBB9FC}" type="presOf" srcId="{642E430D-48EB-4079-B258-7EA464A22D82}" destId="{2BE71DB2-16BF-42B5-A935-DF71E548EA3A}" srcOrd="0" destOrd="0" presId="urn:microsoft.com/office/officeart/2005/8/layout/hList1"/>
    <dgm:cxn modelId="{7A74C97B-F9A0-43B0-B518-2E60E7983DF1}" srcId="{3F828F89-ECB0-4637-979D-B9884D0CA559}" destId="{23BDAA4B-1B4D-423F-B096-72BC91D00033}" srcOrd="1" destOrd="0" parTransId="{F2D9CF1E-0FD6-4207-9898-5F22F08B95CF}" sibTransId="{D3CED1B6-04FB-49A8-89DF-0A053FD59F10}"/>
    <dgm:cxn modelId="{94482A93-E1F6-44F7-A9AF-BE82F3D9CFB6}" type="presOf" srcId="{35DAE660-0E38-4640-B759-26E60CB02331}" destId="{9A2A92C2-379E-45CA-ACFE-8B291478EF28}" srcOrd="0" destOrd="1" presId="urn:microsoft.com/office/officeart/2005/8/layout/hList1"/>
    <dgm:cxn modelId="{D054A4B5-69DB-4CC9-BC98-EF2B996412E9}" type="presOf" srcId="{3F828F89-ECB0-4637-979D-B9884D0CA559}" destId="{6C961509-7314-460B-9856-D79F2CA49F75}" srcOrd="0" destOrd="0" presId="urn:microsoft.com/office/officeart/2005/8/layout/hList1"/>
    <dgm:cxn modelId="{1D376F07-015D-4D5E-B08A-A6C2D66B681D}" srcId="{642E430D-48EB-4079-B258-7EA464A22D82}" destId="{CE58867C-4FB0-48E5-95B8-03A577588D55}" srcOrd="0" destOrd="0" parTransId="{E1CAC07C-A539-46D8-B6B5-E41DC7E642F4}" sibTransId="{B481A3E8-9FEB-42DA-87FA-64E3E5EA93EB}"/>
    <dgm:cxn modelId="{5E0C5BE6-7441-4BD9-9006-E8C38A19F003}" type="presOf" srcId="{9D72AD4B-B058-45AD-9573-7E1AB7070C79}" destId="{6056F02C-36DF-4857-904E-9B14D2D752BC}" srcOrd="0" destOrd="0" presId="urn:microsoft.com/office/officeart/2005/8/layout/hList1"/>
    <dgm:cxn modelId="{8D8B49C1-C0FC-4210-8E81-9BBED306DBD3}" srcId="{9D72AD4B-B058-45AD-9573-7E1AB7070C79}" destId="{3F828F89-ECB0-4637-979D-B9884D0CA559}" srcOrd="2" destOrd="0" parTransId="{3D34EA2B-DACB-442B-8897-8D792AB6E21D}" sibTransId="{5CE07476-46D9-4EA8-A193-F2AE98DC979C}"/>
    <dgm:cxn modelId="{89700256-C877-499A-A8FA-E77BEC4DB7E3}" srcId="{9D72AD4B-B058-45AD-9573-7E1AB7070C79}" destId="{642E430D-48EB-4079-B258-7EA464A22D82}" srcOrd="0" destOrd="0" parTransId="{6DC99E8B-481A-4E7B-B784-2649045960D0}" sibTransId="{76FBFB93-EDED-4B10-93F6-97939D46DC26}"/>
    <dgm:cxn modelId="{CBF86206-0E04-4D02-906B-C2E23A0966A6}" type="presOf" srcId="{5D9CC2B5-B581-46D4-869D-803001A432EE}" destId="{B762707A-1A01-4149-96B8-6F059EB52DBC}" srcOrd="0" destOrd="0" presId="urn:microsoft.com/office/officeart/2005/8/layout/hList1"/>
    <dgm:cxn modelId="{DCEFBD11-BB9D-4E15-964D-541EDE2620BC}" srcId="{9D72AD4B-B058-45AD-9573-7E1AB7070C79}" destId="{A74FA99C-E03C-4AFB-9A0F-7688E0B1C85F}" srcOrd="1" destOrd="0" parTransId="{1EDB1089-62F4-4694-8BEB-80F9279A18DB}" sibTransId="{E96AC3F2-7FD1-4549-BAE9-9DC6F76D01B5}"/>
    <dgm:cxn modelId="{6C9C6991-FD6C-4A93-B420-31A963FBAFB2}" srcId="{A74FA99C-E03C-4AFB-9A0F-7688E0B1C85F}" destId="{39B6CB50-7FF8-4CED-971E-A0D0A48CC4CA}" srcOrd="2" destOrd="0" parTransId="{BCD9A1D6-6F9F-4904-B4AB-2CAAC6281FA9}" sibTransId="{711111E9-FD06-4227-8836-E94BF1B831B9}"/>
    <dgm:cxn modelId="{5D6DDB13-76C7-4548-873F-37E1F0DF3141}" type="presParOf" srcId="{6056F02C-36DF-4857-904E-9B14D2D752BC}" destId="{EB14225A-1514-4EF1-A913-72555AF8E81D}" srcOrd="0" destOrd="0" presId="urn:microsoft.com/office/officeart/2005/8/layout/hList1"/>
    <dgm:cxn modelId="{664FC8AB-0C96-42B6-9F2F-5F80D86FDFAA}" type="presParOf" srcId="{EB14225A-1514-4EF1-A913-72555AF8E81D}" destId="{2BE71DB2-16BF-42B5-A935-DF71E548EA3A}" srcOrd="0" destOrd="0" presId="urn:microsoft.com/office/officeart/2005/8/layout/hList1"/>
    <dgm:cxn modelId="{DABFD9DC-66BC-4876-81E7-84B426FCDCD1}" type="presParOf" srcId="{EB14225A-1514-4EF1-A913-72555AF8E81D}" destId="{9A2A92C2-379E-45CA-ACFE-8B291478EF28}" srcOrd="1" destOrd="0" presId="urn:microsoft.com/office/officeart/2005/8/layout/hList1"/>
    <dgm:cxn modelId="{E6649200-9270-4103-BBC9-D2D807F06A54}" type="presParOf" srcId="{6056F02C-36DF-4857-904E-9B14D2D752BC}" destId="{75E96354-DE57-40E4-BB72-AB86F339E55C}" srcOrd="1" destOrd="0" presId="urn:microsoft.com/office/officeart/2005/8/layout/hList1"/>
    <dgm:cxn modelId="{5D055A65-2210-47FF-A4BB-1484F151199F}" type="presParOf" srcId="{6056F02C-36DF-4857-904E-9B14D2D752BC}" destId="{4C10EDB9-CE6F-4EB9-8035-2CA31EB9DBCF}" srcOrd="2" destOrd="0" presId="urn:microsoft.com/office/officeart/2005/8/layout/hList1"/>
    <dgm:cxn modelId="{708C9E80-3559-40D5-A5C2-0359E273F949}" type="presParOf" srcId="{4C10EDB9-CE6F-4EB9-8035-2CA31EB9DBCF}" destId="{94646061-160D-4C73-9AB7-0B77EBFA06C0}" srcOrd="0" destOrd="0" presId="urn:microsoft.com/office/officeart/2005/8/layout/hList1"/>
    <dgm:cxn modelId="{5D682CBA-B954-47E5-A971-1CC78B21D9E7}" type="presParOf" srcId="{4C10EDB9-CE6F-4EB9-8035-2CA31EB9DBCF}" destId="{B762707A-1A01-4149-96B8-6F059EB52DBC}" srcOrd="1" destOrd="0" presId="urn:microsoft.com/office/officeart/2005/8/layout/hList1"/>
    <dgm:cxn modelId="{5F147D35-2909-46E9-AEA3-75738E9F2B6E}" type="presParOf" srcId="{6056F02C-36DF-4857-904E-9B14D2D752BC}" destId="{82E3E009-26BD-4424-905A-C461D63B6004}" srcOrd="3" destOrd="0" presId="urn:microsoft.com/office/officeart/2005/8/layout/hList1"/>
    <dgm:cxn modelId="{B75E97D1-1BA6-4ABF-BA3F-7707962A6CA4}" type="presParOf" srcId="{6056F02C-36DF-4857-904E-9B14D2D752BC}" destId="{8162AE42-8831-4FDE-B92C-8D4876FFEFE0}" srcOrd="4" destOrd="0" presId="urn:microsoft.com/office/officeart/2005/8/layout/hList1"/>
    <dgm:cxn modelId="{09CAD476-BE1B-45D8-B0F4-EE5460862D90}" type="presParOf" srcId="{8162AE42-8831-4FDE-B92C-8D4876FFEFE0}" destId="{6C961509-7314-460B-9856-D79F2CA49F75}" srcOrd="0" destOrd="0" presId="urn:microsoft.com/office/officeart/2005/8/layout/hList1"/>
    <dgm:cxn modelId="{0E5531A0-3646-44A4-BACE-EE5509013254}" type="presParOf" srcId="{8162AE42-8831-4FDE-B92C-8D4876FFEFE0}" destId="{A1721168-8FC6-40D0-ACCD-0A2CB6BC83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4057B2-3DB0-460F-B829-5E80E92B77D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DB91EB6-BA80-48E5-8970-50C2F23B98ED}">
      <dgm:prSet phldrT="[Text]"/>
      <dgm:spPr/>
      <dgm:t>
        <a:bodyPr/>
        <a:lstStyle/>
        <a:p>
          <a:pPr rtl="1"/>
          <a:r>
            <a:rPr lang="ar-SA" dirty="0" smtClean="0"/>
            <a:t>المواد  المصبوغة والدهانات</a:t>
          </a:r>
          <a:endParaRPr lang="ar-SA" dirty="0"/>
        </a:p>
      </dgm:t>
    </dgm:pt>
    <dgm:pt modelId="{435B1474-8BD3-4395-8D44-43B80CEDBD8E}" type="parTrans" cxnId="{FD3A89E7-8D6F-4AFD-9C64-0C05CC18E823}">
      <dgm:prSet/>
      <dgm:spPr/>
      <dgm:t>
        <a:bodyPr/>
        <a:lstStyle/>
        <a:p>
          <a:pPr rtl="1"/>
          <a:endParaRPr lang="ar-SA"/>
        </a:p>
      </dgm:t>
    </dgm:pt>
    <dgm:pt modelId="{0D3D0700-D27D-4EE0-B44D-BA0E6309A069}" type="sibTrans" cxnId="{FD3A89E7-8D6F-4AFD-9C64-0C05CC18E823}">
      <dgm:prSet/>
      <dgm:spPr/>
      <dgm:t>
        <a:bodyPr/>
        <a:lstStyle/>
        <a:p>
          <a:pPr rtl="1"/>
          <a:endParaRPr lang="ar-SA"/>
        </a:p>
      </dgm:t>
    </dgm:pt>
    <dgm:pt modelId="{0D505775-F7E9-4E4F-A168-AB35CDC8EF54}">
      <dgm:prSet phldrT="[Text]"/>
      <dgm:spPr/>
      <dgm:t>
        <a:bodyPr/>
        <a:lstStyle/>
        <a:p>
          <a:pPr rtl="1"/>
          <a:r>
            <a:rPr lang="ar-SA" dirty="0" smtClean="0"/>
            <a:t>المصنعة من القطن والصوف</a:t>
          </a:r>
          <a:endParaRPr lang="ar-SA" dirty="0"/>
        </a:p>
      </dgm:t>
    </dgm:pt>
    <dgm:pt modelId="{E80EDCDF-EC6C-4AF7-9E6F-DDF8FD06F65D}" type="parTrans" cxnId="{A27FFFF9-6D77-4751-9E6B-E4852572B77F}">
      <dgm:prSet/>
      <dgm:spPr/>
      <dgm:t>
        <a:bodyPr/>
        <a:lstStyle/>
        <a:p>
          <a:pPr rtl="1"/>
          <a:endParaRPr lang="ar-SA"/>
        </a:p>
      </dgm:t>
    </dgm:pt>
    <dgm:pt modelId="{75C70327-1FCA-4653-ADA8-D58685097A43}" type="sibTrans" cxnId="{A27FFFF9-6D77-4751-9E6B-E4852572B77F}">
      <dgm:prSet/>
      <dgm:spPr/>
      <dgm:t>
        <a:bodyPr/>
        <a:lstStyle/>
        <a:p>
          <a:pPr rtl="1"/>
          <a:endParaRPr lang="ar-SA"/>
        </a:p>
      </dgm:t>
    </dgm:pt>
    <dgm:pt modelId="{06B7E459-1D7E-456F-B634-B95BA2C9F007}">
      <dgm:prSet phldrT="[Text]"/>
      <dgm:spPr/>
      <dgm:t>
        <a:bodyPr/>
        <a:lstStyle/>
        <a:p>
          <a:pPr rtl="1"/>
          <a:r>
            <a:rPr lang="ar-SA" dirty="0" smtClean="0"/>
            <a:t>يتحلل</a:t>
          </a:r>
          <a:r>
            <a:rPr lang="en-US" dirty="0" smtClean="0"/>
            <a:t>SO2</a:t>
          </a:r>
          <a:r>
            <a:rPr lang="ar-SA" dirty="0" smtClean="0"/>
            <a:t> الى حمض الكبريتوز</a:t>
          </a:r>
          <a:endParaRPr lang="ar-SA" dirty="0"/>
        </a:p>
      </dgm:t>
    </dgm:pt>
    <dgm:pt modelId="{52084C4E-F217-4BBE-AFB5-76D71F1B60AD}" type="parTrans" cxnId="{9ABF3BD5-DC78-460E-8DC6-29D6625C6C67}">
      <dgm:prSet/>
      <dgm:spPr/>
      <dgm:t>
        <a:bodyPr/>
        <a:lstStyle/>
        <a:p>
          <a:pPr rtl="1"/>
          <a:endParaRPr lang="ar-SA"/>
        </a:p>
      </dgm:t>
    </dgm:pt>
    <dgm:pt modelId="{1C63CC50-1EE4-42A3-89DC-8348FE6E9C43}" type="sibTrans" cxnId="{9ABF3BD5-DC78-460E-8DC6-29D6625C6C67}">
      <dgm:prSet/>
      <dgm:spPr/>
      <dgm:t>
        <a:bodyPr/>
        <a:lstStyle/>
        <a:p>
          <a:pPr rtl="1"/>
          <a:endParaRPr lang="ar-SA"/>
        </a:p>
      </dgm:t>
    </dgm:pt>
    <dgm:pt modelId="{67AEC7AF-78F8-4B49-8B40-F5F8910FD35C}">
      <dgm:prSet phldrT="[Text]"/>
      <dgm:spPr/>
      <dgm:t>
        <a:bodyPr/>
        <a:lstStyle/>
        <a:p>
          <a:pPr rtl="1"/>
          <a:r>
            <a:rPr lang="ar-SA" dirty="0" smtClean="0"/>
            <a:t>السطوح المعدنية</a:t>
          </a:r>
          <a:endParaRPr lang="ar-SA" dirty="0"/>
        </a:p>
      </dgm:t>
    </dgm:pt>
    <dgm:pt modelId="{7820F0DF-D989-4CBF-BEA0-8F82551C8478}" type="parTrans" cxnId="{CEA50C3C-0F8E-4C7E-81BF-4CB17C003B62}">
      <dgm:prSet/>
      <dgm:spPr/>
      <dgm:t>
        <a:bodyPr/>
        <a:lstStyle/>
        <a:p>
          <a:pPr rtl="1"/>
          <a:endParaRPr lang="ar-SA"/>
        </a:p>
      </dgm:t>
    </dgm:pt>
    <dgm:pt modelId="{B950723D-79E4-4DE8-8A89-2834445410AE}" type="sibTrans" cxnId="{CEA50C3C-0F8E-4C7E-81BF-4CB17C003B62}">
      <dgm:prSet/>
      <dgm:spPr/>
      <dgm:t>
        <a:bodyPr/>
        <a:lstStyle/>
        <a:p>
          <a:pPr rtl="1"/>
          <a:endParaRPr lang="ar-SA"/>
        </a:p>
      </dgm:t>
    </dgm:pt>
    <dgm:pt modelId="{7DED0957-C8AB-4C51-9CC6-BF80E8EFABE4}">
      <dgm:prSet phldrT="[Text]"/>
      <dgm:spPr/>
      <dgm:t>
        <a:bodyPr/>
        <a:lstStyle/>
        <a:p>
          <a:pPr rtl="1"/>
          <a:r>
            <a:rPr lang="ar-SA" dirty="0" smtClean="0"/>
            <a:t>تتآكل ويتغير مظهرها</a:t>
          </a:r>
          <a:endParaRPr lang="ar-SA" dirty="0"/>
        </a:p>
      </dgm:t>
    </dgm:pt>
    <dgm:pt modelId="{159DD39B-0BB2-400A-A38E-DE6F6170F973}" type="parTrans" cxnId="{10BE71AD-F00E-4305-BD6E-91187A61B4C2}">
      <dgm:prSet/>
      <dgm:spPr/>
      <dgm:t>
        <a:bodyPr/>
        <a:lstStyle/>
        <a:p>
          <a:pPr rtl="1"/>
          <a:endParaRPr lang="ar-SA"/>
        </a:p>
      </dgm:t>
    </dgm:pt>
    <dgm:pt modelId="{0314732B-4D7A-4ED7-A2EB-4C9FAD0F6711}" type="sibTrans" cxnId="{10BE71AD-F00E-4305-BD6E-91187A61B4C2}">
      <dgm:prSet/>
      <dgm:spPr/>
      <dgm:t>
        <a:bodyPr/>
        <a:lstStyle/>
        <a:p>
          <a:pPr rtl="1"/>
          <a:endParaRPr lang="ar-SA"/>
        </a:p>
      </dgm:t>
    </dgm:pt>
    <dgm:pt modelId="{C2C0B159-E4E2-49CF-B2F2-C9F9EC7E95D0}">
      <dgm:prSet phldrT="[Text]"/>
      <dgm:spPr/>
      <dgm:t>
        <a:bodyPr/>
        <a:lstStyle/>
        <a:p>
          <a:pPr rtl="1"/>
          <a:r>
            <a:rPr lang="ar-SA" dirty="0" smtClean="0"/>
            <a:t>الصدأ</a:t>
          </a:r>
          <a:endParaRPr lang="ar-SA" dirty="0"/>
        </a:p>
      </dgm:t>
    </dgm:pt>
    <dgm:pt modelId="{B741DFC1-AFA8-4E48-A3D5-62AAED468B5F}" type="parTrans" cxnId="{58AAA264-B798-4D6D-8483-4FA4448F5E83}">
      <dgm:prSet/>
      <dgm:spPr/>
      <dgm:t>
        <a:bodyPr/>
        <a:lstStyle/>
        <a:p>
          <a:pPr rtl="1"/>
          <a:endParaRPr lang="ar-SA"/>
        </a:p>
      </dgm:t>
    </dgm:pt>
    <dgm:pt modelId="{A0F6070F-D93D-473E-A376-AB9489D28AE5}" type="sibTrans" cxnId="{58AAA264-B798-4D6D-8483-4FA4448F5E83}">
      <dgm:prSet/>
      <dgm:spPr/>
      <dgm:t>
        <a:bodyPr/>
        <a:lstStyle/>
        <a:p>
          <a:pPr rtl="1"/>
          <a:endParaRPr lang="ar-SA"/>
        </a:p>
      </dgm:t>
    </dgm:pt>
    <dgm:pt modelId="{B7080CC7-3787-4A03-A42A-DC5C761E246D}">
      <dgm:prSet phldrT="[Text]"/>
      <dgm:spPr/>
      <dgm:t>
        <a:bodyPr/>
        <a:lstStyle/>
        <a:p>
          <a:pPr rtl="1"/>
          <a:r>
            <a:rPr lang="ar-SA" dirty="0" smtClean="0"/>
            <a:t>الحجارة الرملية</a:t>
          </a:r>
          <a:endParaRPr lang="ar-SA" dirty="0"/>
        </a:p>
      </dgm:t>
    </dgm:pt>
    <dgm:pt modelId="{D0D22186-2F38-4433-840B-00B796C82EBF}" type="parTrans" cxnId="{A547BE9B-5952-4915-BCD6-635168A37DB5}">
      <dgm:prSet/>
      <dgm:spPr/>
      <dgm:t>
        <a:bodyPr/>
        <a:lstStyle/>
        <a:p>
          <a:pPr rtl="1"/>
          <a:endParaRPr lang="ar-SA"/>
        </a:p>
      </dgm:t>
    </dgm:pt>
    <dgm:pt modelId="{0C659D2E-6D24-4231-8426-262518C07871}" type="sibTrans" cxnId="{A547BE9B-5952-4915-BCD6-635168A37DB5}">
      <dgm:prSet/>
      <dgm:spPr/>
      <dgm:t>
        <a:bodyPr/>
        <a:lstStyle/>
        <a:p>
          <a:pPr rtl="1"/>
          <a:endParaRPr lang="ar-SA"/>
        </a:p>
      </dgm:t>
    </dgm:pt>
    <dgm:pt modelId="{A3399D2A-DA94-41A0-A9B4-081E4F3928D1}">
      <dgm:prSet phldrT="[Text]"/>
      <dgm:spPr/>
      <dgm:t>
        <a:bodyPr/>
        <a:lstStyle/>
        <a:p>
          <a:pPr rtl="1"/>
          <a:r>
            <a:rPr lang="ar-SA" dirty="0" smtClean="0"/>
            <a:t>تتحلل وتتفكك </a:t>
          </a:r>
          <a:endParaRPr lang="ar-SA" dirty="0"/>
        </a:p>
      </dgm:t>
    </dgm:pt>
    <dgm:pt modelId="{42B0CC63-CBCE-4409-BC5D-80985493A199}" type="parTrans" cxnId="{EF15DED5-661A-4B50-BA65-B37FB9E0399E}">
      <dgm:prSet/>
      <dgm:spPr/>
      <dgm:t>
        <a:bodyPr/>
        <a:lstStyle/>
        <a:p>
          <a:pPr rtl="1"/>
          <a:endParaRPr lang="ar-SA"/>
        </a:p>
      </dgm:t>
    </dgm:pt>
    <dgm:pt modelId="{AE8F7993-77C0-4839-9E91-AFDBE47FD871}" type="sibTrans" cxnId="{EF15DED5-661A-4B50-BA65-B37FB9E0399E}">
      <dgm:prSet/>
      <dgm:spPr/>
      <dgm:t>
        <a:bodyPr/>
        <a:lstStyle/>
        <a:p>
          <a:pPr rtl="1"/>
          <a:endParaRPr lang="ar-SA"/>
        </a:p>
      </dgm:t>
    </dgm:pt>
    <dgm:pt modelId="{3E0116A0-F545-4F28-B807-E625F22056A5}">
      <dgm:prSet phldrT="[Text]"/>
      <dgm:spPr/>
      <dgm:t>
        <a:bodyPr/>
        <a:lstStyle/>
        <a:p>
          <a:pPr rtl="1"/>
          <a:r>
            <a:rPr lang="ar-SA" dirty="0" smtClean="0"/>
            <a:t>ينتج تعرية الصخور</a:t>
          </a:r>
          <a:endParaRPr lang="ar-SA" dirty="0"/>
        </a:p>
      </dgm:t>
    </dgm:pt>
    <dgm:pt modelId="{70F59CC3-C749-4D4F-AEF2-D0CC30D7EA40}" type="parTrans" cxnId="{67C95DEB-D9AF-46CD-9C1E-90C299E7284D}">
      <dgm:prSet/>
      <dgm:spPr/>
      <dgm:t>
        <a:bodyPr/>
        <a:lstStyle/>
        <a:p>
          <a:pPr rtl="1"/>
          <a:endParaRPr lang="ar-SA"/>
        </a:p>
      </dgm:t>
    </dgm:pt>
    <dgm:pt modelId="{02E3E82D-1429-469C-BAB7-BF25C22BBC4B}" type="sibTrans" cxnId="{67C95DEB-D9AF-46CD-9C1E-90C299E7284D}">
      <dgm:prSet/>
      <dgm:spPr/>
      <dgm:t>
        <a:bodyPr/>
        <a:lstStyle/>
        <a:p>
          <a:pPr rtl="1"/>
          <a:endParaRPr lang="ar-SA"/>
        </a:p>
      </dgm:t>
    </dgm:pt>
    <dgm:pt modelId="{08AD4BF1-F9CE-466F-B960-6AE485EE17C8}">
      <dgm:prSet phldrT="[Text]"/>
      <dgm:spPr/>
      <dgm:t>
        <a:bodyPr/>
        <a:lstStyle/>
        <a:p>
          <a:pPr rtl="1"/>
          <a:endParaRPr lang="ar-SA" dirty="0"/>
        </a:p>
      </dgm:t>
    </dgm:pt>
    <dgm:pt modelId="{D6B911FD-CCB4-40C0-B05F-6C287B421726}" type="parTrans" cxnId="{4A154A97-5CF5-44CC-A2B8-D9415089E03B}">
      <dgm:prSet/>
      <dgm:spPr/>
    </dgm:pt>
    <dgm:pt modelId="{AFA1D306-BF9F-428B-8161-BEF38F0CF161}" type="sibTrans" cxnId="{4A154A97-5CF5-44CC-A2B8-D9415089E03B}">
      <dgm:prSet/>
      <dgm:spPr/>
    </dgm:pt>
    <dgm:pt modelId="{763504DF-763D-400E-A500-6622B54699C1}">
      <dgm:prSet phldrT="[Text]"/>
      <dgm:spPr/>
      <dgm:t>
        <a:bodyPr/>
        <a:lstStyle/>
        <a:p>
          <a:pPr rtl="1"/>
          <a:r>
            <a:rPr lang="ar-SA" dirty="0" smtClean="0"/>
            <a:t>يزال لون الدهان بتشكيل كبريتد الرصاص</a:t>
          </a:r>
          <a:endParaRPr lang="ar-SA" dirty="0"/>
        </a:p>
      </dgm:t>
    </dgm:pt>
    <dgm:pt modelId="{C4D8BCC7-859F-4782-8BE6-E100CA1EFE73}" type="parTrans" cxnId="{C4E4B20C-A79A-47E7-9EDA-12F10A17DF21}">
      <dgm:prSet/>
      <dgm:spPr/>
    </dgm:pt>
    <dgm:pt modelId="{BCE8AF5D-6B9D-4E1F-B67D-EF0695A58054}" type="sibTrans" cxnId="{C4E4B20C-A79A-47E7-9EDA-12F10A17DF21}">
      <dgm:prSet/>
      <dgm:spPr/>
    </dgm:pt>
    <dgm:pt modelId="{66A0005C-D34E-48EE-B306-259AE39D0CE6}" type="pres">
      <dgm:prSet presAssocID="{B74057B2-3DB0-460F-B829-5E80E92B77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CF46C1B-2845-4A7C-BC7D-AB8ABE7D19E2}" type="pres">
      <dgm:prSet presAssocID="{6DB91EB6-BA80-48E5-8970-50C2F23B98ED}" presName="composite" presStyleCnt="0"/>
      <dgm:spPr/>
    </dgm:pt>
    <dgm:pt modelId="{2A0E1071-0C2C-42C0-B1DA-5EF7E84D3C0D}" type="pres">
      <dgm:prSet presAssocID="{6DB91EB6-BA80-48E5-8970-50C2F23B98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D8910-61FF-47AD-AB9B-8E66F8F6EFAF}" type="pres">
      <dgm:prSet presAssocID="{6DB91EB6-BA80-48E5-8970-50C2F23B98E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009E21-D278-4BB4-BAE1-D3D68C6BA3A3}" type="pres">
      <dgm:prSet presAssocID="{0D3D0700-D27D-4EE0-B44D-BA0E6309A069}" presName="space" presStyleCnt="0"/>
      <dgm:spPr/>
    </dgm:pt>
    <dgm:pt modelId="{F42A0699-33AA-4DF6-B479-6A262395C388}" type="pres">
      <dgm:prSet presAssocID="{67AEC7AF-78F8-4B49-8B40-F5F8910FD35C}" presName="composite" presStyleCnt="0"/>
      <dgm:spPr/>
    </dgm:pt>
    <dgm:pt modelId="{B7E75C19-DF5A-4FC2-8312-0B8E3828CC6E}" type="pres">
      <dgm:prSet presAssocID="{67AEC7AF-78F8-4B49-8B40-F5F8910FD35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F54EF4-63DF-4DF3-9941-47A7D2AC8772}" type="pres">
      <dgm:prSet presAssocID="{67AEC7AF-78F8-4B49-8B40-F5F8910FD35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F65ADA-BD94-4F4E-B73A-9EE041AFBFF6}" type="pres">
      <dgm:prSet presAssocID="{B950723D-79E4-4DE8-8A89-2834445410AE}" presName="space" presStyleCnt="0"/>
      <dgm:spPr/>
    </dgm:pt>
    <dgm:pt modelId="{91AC5BE8-4721-4111-BC4C-46169B2E18B3}" type="pres">
      <dgm:prSet presAssocID="{B7080CC7-3787-4A03-A42A-DC5C761E246D}" presName="composite" presStyleCnt="0"/>
      <dgm:spPr/>
    </dgm:pt>
    <dgm:pt modelId="{D0A043F9-1C4A-4389-A624-758D46AE7E50}" type="pres">
      <dgm:prSet presAssocID="{B7080CC7-3787-4A03-A42A-DC5C761E24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3EABA8-0331-49C3-BA5F-F43603DC9944}" type="pres">
      <dgm:prSet presAssocID="{B7080CC7-3787-4A03-A42A-DC5C761E246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C2A4261-59A0-46D5-96D9-F3677C08888C}" type="presOf" srcId="{08AD4BF1-F9CE-466F-B960-6AE485EE17C8}" destId="{933EABA8-0331-49C3-BA5F-F43603DC9944}" srcOrd="0" destOrd="2" presId="urn:microsoft.com/office/officeart/2005/8/layout/hList1"/>
    <dgm:cxn modelId="{EF15DED5-661A-4B50-BA65-B37FB9E0399E}" srcId="{B7080CC7-3787-4A03-A42A-DC5C761E246D}" destId="{A3399D2A-DA94-41A0-A9B4-081E4F3928D1}" srcOrd="0" destOrd="0" parTransId="{42B0CC63-CBCE-4409-BC5D-80985493A199}" sibTransId="{AE8F7993-77C0-4839-9E91-AFDBE47FD871}"/>
    <dgm:cxn modelId="{610D39F1-C70F-4B6D-9CA0-F004A9F39ED6}" type="presOf" srcId="{3E0116A0-F545-4F28-B807-E625F22056A5}" destId="{933EABA8-0331-49C3-BA5F-F43603DC9944}" srcOrd="0" destOrd="1" presId="urn:microsoft.com/office/officeart/2005/8/layout/hList1"/>
    <dgm:cxn modelId="{58AAA264-B798-4D6D-8483-4FA4448F5E83}" srcId="{67AEC7AF-78F8-4B49-8B40-F5F8910FD35C}" destId="{C2C0B159-E4E2-49CF-B2F2-C9F9EC7E95D0}" srcOrd="1" destOrd="0" parTransId="{B741DFC1-AFA8-4E48-A3D5-62AAED468B5F}" sibTransId="{A0F6070F-D93D-473E-A376-AB9489D28AE5}"/>
    <dgm:cxn modelId="{537EF7EB-C382-4AB4-8635-126446510A76}" type="presOf" srcId="{06B7E459-1D7E-456F-B634-B95BA2C9F007}" destId="{410D8910-61FF-47AD-AB9B-8E66F8F6EFAF}" srcOrd="0" destOrd="1" presId="urn:microsoft.com/office/officeart/2005/8/layout/hList1"/>
    <dgm:cxn modelId="{4A154A97-5CF5-44CC-A2B8-D9415089E03B}" srcId="{B7080CC7-3787-4A03-A42A-DC5C761E246D}" destId="{08AD4BF1-F9CE-466F-B960-6AE485EE17C8}" srcOrd="2" destOrd="0" parTransId="{D6B911FD-CCB4-40C0-B05F-6C287B421726}" sibTransId="{AFA1D306-BF9F-428B-8161-BEF38F0CF161}"/>
    <dgm:cxn modelId="{324C7B60-E097-4CA3-9F7E-4D8510BBBFC9}" type="presOf" srcId="{763504DF-763D-400E-A500-6622B54699C1}" destId="{410D8910-61FF-47AD-AB9B-8E66F8F6EFAF}" srcOrd="0" destOrd="2" presId="urn:microsoft.com/office/officeart/2005/8/layout/hList1"/>
    <dgm:cxn modelId="{9ABF3BD5-DC78-460E-8DC6-29D6625C6C67}" srcId="{6DB91EB6-BA80-48E5-8970-50C2F23B98ED}" destId="{06B7E459-1D7E-456F-B634-B95BA2C9F007}" srcOrd="1" destOrd="0" parTransId="{52084C4E-F217-4BBE-AFB5-76D71F1B60AD}" sibTransId="{1C63CC50-1EE4-42A3-89DC-8348FE6E9C43}"/>
    <dgm:cxn modelId="{FD3A89E7-8D6F-4AFD-9C64-0C05CC18E823}" srcId="{B74057B2-3DB0-460F-B829-5E80E92B77D6}" destId="{6DB91EB6-BA80-48E5-8970-50C2F23B98ED}" srcOrd="0" destOrd="0" parTransId="{435B1474-8BD3-4395-8D44-43B80CEDBD8E}" sibTransId="{0D3D0700-D27D-4EE0-B44D-BA0E6309A069}"/>
    <dgm:cxn modelId="{81FA96AE-2FC5-4752-BB75-45BA23524AAA}" type="presOf" srcId="{6DB91EB6-BA80-48E5-8970-50C2F23B98ED}" destId="{2A0E1071-0C2C-42C0-B1DA-5EF7E84D3C0D}" srcOrd="0" destOrd="0" presId="urn:microsoft.com/office/officeart/2005/8/layout/hList1"/>
    <dgm:cxn modelId="{10BE71AD-F00E-4305-BD6E-91187A61B4C2}" srcId="{67AEC7AF-78F8-4B49-8B40-F5F8910FD35C}" destId="{7DED0957-C8AB-4C51-9CC6-BF80E8EFABE4}" srcOrd="0" destOrd="0" parTransId="{159DD39B-0BB2-400A-A38E-DE6F6170F973}" sibTransId="{0314732B-4D7A-4ED7-A2EB-4C9FAD0F6711}"/>
    <dgm:cxn modelId="{0AD97922-6EBC-40A2-94A4-5A84473BCB80}" type="presOf" srcId="{B74057B2-3DB0-460F-B829-5E80E92B77D6}" destId="{66A0005C-D34E-48EE-B306-259AE39D0CE6}" srcOrd="0" destOrd="0" presId="urn:microsoft.com/office/officeart/2005/8/layout/hList1"/>
    <dgm:cxn modelId="{5654F1D4-E9CF-4A71-9291-00349737FF9D}" type="presOf" srcId="{7DED0957-C8AB-4C51-9CC6-BF80E8EFABE4}" destId="{EEF54EF4-63DF-4DF3-9941-47A7D2AC8772}" srcOrd="0" destOrd="0" presId="urn:microsoft.com/office/officeart/2005/8/layout/hList1"/>
    <dgm:cxn modelId="{DC905B3A-EAF8-4727-8A1C-24ED5C1000F0}" type="presOf" srcId="{C2C0B159-E4E2-49CF-B2F2-C9F9EC7E95D0}" destId="{EEF54EF4-63DF-4DF3-9941-47A7D2AC8772}" srcOrd="0" destOrd="1" presId="urn:microsoft.com/office/officeart/2005/8/layout/hList1"/>
    <dgm:cxn modelId="{A27FFFF9-6D77-4751-9E6B-E4852572B77F}" srcId="{6DB91EB6-BA80-48E5-8970-50C2F23B98ED}" destId="{0D505775-F7E9-4E4F-A168-AB35CDC8EF54}" srcOrd="0" destOrd="0" parTransId="{E80EDCDF-EC6C-4AF7-9E6F-DDF8FD06F65D}" sibTransId="{75C70327-1FCA-4653-ADA8-D58685097A43}"/>
    <dgm:cxn modelId="{67C95DEB-D9AF-46CD-9C1E-90C299E7284D}" srcId="{B7080CC7-3787-4A03-A42A-DC5C761E246D}" destId="{3E0116A0-F545-4F28-B807-E625F22056A5}" srcOrd="1" destOrd="0" parTransId="{70F59CC3-C749-4D4F-AEF2-D0CC30D7EA40}" sibTransId="{02E3E82D-1429-469C-BAB7-BF25C22BBC4B}"/>
    <dgm:cxn modelId="{A547BE9B-5952-4915-BCD6-635168A37DB5}" srcId="{B74057B2-3DB0-460F-B829-5E80E92B77D6}" destId="{B7080CC7-3787-4A03-A42A-DC5C761E246D}" srcOrd="2" destOrd="0" parTransId="{D0D22186-2F38-4433-840B-00B796C82EBF}" sibTransId="{0C659D2E-6D24-4231-8426-262518C07871}"/>
    <dgm:cxn modelId="{8BABDCD4-798E-4DA9-A245-B3DD74DF5585}" type="presOf" srcId="{0D505775-F7E9-4E4F-A168-AB35CDC8EF54}" destId="{410D8910-61FF-47AD-AB9B-8E66F8F6EFAF}" srcOrd="0" destOrd="0" presId="urn:microsoft.com/office/officeart/2005/8/layout/hList1"/>
    <dgm:cxn modelId="{C4E4B20C-A79A-47E7-9EDA-12F10A17DF21}" srcId="{6DB91EB6-BA80-48E5-8970-50C2F23B98ED}" destId="{763504DF-763D-400E-A500-6622B54699C1}" srcOrd="2" destOrd="0" parTransId="{C4D8BCC7-859F-4782-8BE6-E100CA1EFE73}" sibTransId="{BCE8AF5D-6B9D-4E1F-B67D-EF0695A58054}"/>
    <dgm:cxn modelId="{18F8A54F-FA3C-4002-8041-7182B063860F}" type="presOf" srcId="{67AEC7AF-78F8-4B49-8B40-F5F8910FD35C}" destId="{B7E75C19-DF5A-4FC2-8312-0B8E3828CC6E}" srcOrd="0" destOrd="0" presId="urn:microsoft.com/office/officeart/2005/8/layout/hList1"/>
    <dgm:cxn modelId="{CEA50C3C-0F8E-4C7E-81BF-4CB17C003B62}" srcId="{B74057B2-3DB0-460F-B829-5E80E92B77D6}" destId="{67AEC7AF-78F8-4B49-8B40-F5F8910FD35C}" srcOrd="1" destOrd="0" parTransId="{7820F0DF-D989-4CBF-BEA0-8F82551C8478}" sibTransId="{B950723D-79E4-4DE8-8A89-2834445410AE}"/>
    <dgm:cxn modelId="{AA669DE8-CA32-4CCE-8F95-81A50C97184B}" type="presOf" srcId="{B7080CC7-3787-4A03-A42A-DC5C761E246D}" destId="{D0A043F9-1C4A-4389-A624-758D46AE7E50}" srcOrd="0" destOrd="0" presId="urn:microsoft.com/office/officeart/2005/8/layout/hList1"/>
    <dgm:cxn modelId="{B6EADD0E-1BD3-401B-99B1-D055A8473C27}" type="presOf" srcId="{A3399D2A-DA94-41A0-A9B4-081E4F3928D1}" destId="{933EABA8-0331-49C3-BA5F-F43603DC9944}" srcOrd="0" destOrd="0" presId="urn:microsoft.com/office/officeart/2005/8/layout/hList1"/>
    <dgm:cxn modelId="{197D361D-76EE-436A-8B7E-B8A20EBE0E5A}" type="presParOf" srcId="{66A0005C-D34E-48EE-B306-259AE39D0CE6}" destId="{2CF46C1B-2845-4A7C-BC7D-AB8ABE7D19E2}" srcOrd="0" destOrd="0" presId="urn:microsoft.com/office/officeart/2005/8/layout/hList1"/>
    <dgm:cxn modelId="{88D52FE5-33A7-48F7-A045-7C2C4D58ACE4}" type="presParOf" srcId="{2CF46C1B-2845-4A7C-BC7D-AB8ABE7D19E2}" destId="{2A0E1071-0C2C-42C0-B1DA-5EF7E84D3C0D}" srcOrd="0" destOrd="0" presId="urn:microsoft.com/office/officeart/2005/8/layout/hList1"/>
    <dgm:cxn modelId="{BC1A3B16-672E-4FC7-9235-E621CE1454E4}" type="presParOf" srcId="{2CF46C1B-2845-4A7C-BC7D-AB8ABE7D19E2}" destId="{410D8910-61FF-47AD-AB9B-8E66F8F6EFAF}" srcOrd="1" destOrd="0" presId="urn:microsoft.com/office/officeart/2005/8/layout/hList1"/>
    <dgm:cxn modelId="{D2DA0F07-04F0-4A11-A5A9-5C03C1AA7128}" type="presParOf" srcId="{66A0005C-D34E-48EE-B306-259AE39D0CE6}" destId="{A5009E21-D278-4BB4-BAE1-D3D68C6BA3A3}" srcOrd="1" destOrd="0" presId="urn:microsoft.com/office/officeart/2005/8/layout/hList1"/>
    <dgm:cxn modelId="{E8029A80-236F-400E-B5DD-7DB1EAAAF8F2}" type="presParOf" srcId="{66A0005C-D34E-48EE-B306-259AE39D0CE6}" destId="{F42A0699-33AA-4DF6-B479-6A262395C388}" srcOrd="2" destOrd="0" presId="urn:microsoft.com/office/officeart/2005/8/layout/hList1"/>
    <dgm:cxn modelId="{47E98737-7F8B-4037-95D7-9DEEE83EAADC}" type="presParOf" srcId="{F42A0699-33AA-4DF6-B479-6A262395C388}" destId="{B7E75C19-DF5A-4FC2-8312-0B8E3828CC6E}" srcOrd="0" destOrd="0" presId="urn:microsoft.com/office/officeart/2005/8/layout/hList1"/>
    <dgm:cxn modelId="{63F314C8-6EF6-4219-9CE6-B7B8A752AD0E}" type="presParOf" srcId="{F42A0699-33AA-4DF6-B479-6A262395C388}" destId="{EEF54EF4-63DF-4DF3-9941-47A7D2AC8772}" srcOrd="1" destOrd="0" presId="urn:microsoft.com/office/officeart/2005/8/layout/hList1"/>
    <dgm:cxn modelId="{807BB1F5-85AD-40C8-86B2-F6FE655FE9BD}" type="presParOf" srcId="{66A0005C-D34E-48EE-B306-259AE39D0CE6}" destId="{62F65ADA-BD94-4F4E-B73A-9EE041AFBFF6}" srcOrd="3" destOrd="0" presId="urn:microsoft.com/office/officeart/2005/8/layout/hList1"/>
    <dgm:cxn modelId="{5D9D8F2A-A14D-45AF-A223-6B489B340C5A}" type="presParOf" srcId="{66A0005C-D34E-48EE-B306-259AE39D0CE6}" destId="{91AC5BE8-4721-4111-BC4C-46169B2E18B3}" srcOrd="4" destOrd="0" presId="urn:microsoft.com/office/officeart/2005/8/layout/hList1"/>
    <dgm:cxn modelId="{5A724001-2F5E-46FD-A30A-D4E7F47EE55C}" type="presParOf" srcId="{91AC5BE8-4721-4111-BC4C-46169B2E18B3}" destId="{D0A043F9-1C4A-4389-A624-758D46AE7E50}" srcOrd="0" destOrd="0" presId="urn:microsoft.com/office/officeart/2005/8/layout/hList1"/>
    <dgm:cxn modelId="{C113DCA4-3ED7-4BCC-8DE8-4714E31BE5C6}" type="presParOf" srcId="{91AC5BE8-4721-4111-BC4C-46169B2E18B3}" destId="{933EABA8-0331-49C3-BA5F-F43603DC99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D97437-010A-4E38-B3D7-5C3E17518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87A50DF-EB42-4F12-A502-AB91B97E30A9}">
      <dgm:prSet phldrT="[Text]"/>
      <dgm:spPr/>
      <dgm:t>
        <a:bodyPr/>
        <a:lstStyle/>
        <a:p>
          <a:pPr rtl="1"/>
          <a:r>
            <a:rPr lang="ar-SA" dirty="0" smtClean="0"/>
            <a:t>الضباب الدخاني</a:t>
          </a:r>
          <a:endParaRPr lang="ar-SA" dirty="0"/>
        </a:p>
      </dgm:t>
    </dgm:pt>
    <dgm:pt modelId="{4E01A4D9-9DF3-464A-B789-B732AC690EAC}" type="parTrans" cxnId="{C414D64A-E97F-49BF-9F79-949FBF910EE7}">
      <dgm:prSet/>
      <dgm:spPr/>
      <dgm:t>
        <a:bodyPr/>
        <a:lstStyle/>
        <a:p>
          <a:pPr rtl="1"/>
          <a:endParaRPr lang="ar-SA"/>
        </a:p>
      </dgm:t>
    </dgm:pt>
    <dgm:pt modelId="{26371E86-1378-4313-8619-49D59C4A94B2}" type="sibTrans" cxnId="{C414D64A-E97F-49BF-9F79-949FBF910EE7}">
      <dgm:prSet/>
      <dgm:spPr/>
      <dgm:t>
        <a:bodyPr/>
        <a:lstStyle/>
        <a:p>
          <a:pPr rtl="1"/>
          <a:endParaRPr lang="ar-SA"/>
        </a:p>
      </dgm:t>
    </dgm:pt>
    <dgm:pt modelId="{8597A485-E358-441B-BE81-91F5882EBBCD}">
      <dgm:prSet phldrT="[Text]"/>
      <dgm:spPr/>
      <dgm:t>
        <a:bodyPr/>
        <a:lstStyle/>
        <a:p>
          <a:pPr rtl="1"/>
          <a:r>
            <a:rPr lang="ar-SA" dirty="0" smtClean="0"/>
            <a:t>يزداد بزيادة تركيز الملوث وارتفاع الحرارة والضغط</a:t>
          </a:r>
          <a:endParaRPr lang="ar-SA" dirty="0"/>
        </a:p>
      </dgm:t>
    </dgm:pt>
    <dgm:pt modelId="{10645DD4-970D-4F39-8413-6DAEDC317D35}" type="parTrans" cxnId="{5512F9F1-8C2C-4283-B0A1-D38E819C1A27}">
      <dgm:prSet/>
      <dgm:spPr/>
      <dgm:t>
        <a:bodyPr/>
        <a:lstStyle/>
        <a:p>
          <a:pPr rtl="1"/>
          <a:endParaRPr lang="ar-SA"/>
        </a:p>
      </dgm:t>
    </dgm:pt>
    <dgm:pt modelId="{AF5E109A-F5E6-44EB-93EE-AF9BDC8DAAD5}" type="sibTrans" cxnId="{5512F9F1-8C2C-4283-B0A1-D38E819C1A27}">
      <dgm:prSet/>
      <dgm:spPr/>
      <dgm:t>
        <a:bodyPr/>
        <a:lstStyle/>
        <a:p>
          <a:pPr rtl="1"/>
          <a:endParaRPr lang="ar-SA"/>
        </a:p>
      </dgm:t>
    </dgm:pt>
    <dgm:pt modelId="{3EC1E7E4-AC4C-4706-936B-7A67966761C0}">
      <dgm:prSet phldrT="[Text]" phldr="1"/>
      <dgm:spPr/>
      <dgm:t>
        <a:bodyPr/>
        <a:lstStyle/>
        <a:p>
          <a:pPr rtl="1"/>
          <a:endParaRPr lang="ar-SA"/>
        </a:p>
      </dgm:t>
    </dgm:pt>
    <dgm:pt modelId="{61581BD5-E47C-45B7-A51A-E260F7AB558D}" type="parTrans" cxnId="{C855C3C5-5230-44F2-96FA-1F0B7E0A1C68}">
      <dgm:prSet/>
      <dgm:spPr/>
      <dgm:t>
        <a:bodyPr/>
        <a:lstStyle/>
        <a:p>
          <a:pPr rtl="1"/>
          <a:endParaRPr lang="ar-SA"/>
        </a:p>
      </dgm:t>
    </dgm:pt>
    <dgm:pt modelId="{5DF47CCF-E726-465A-A50C-9CB8B33E1775}" type="sibTrans" cxnId="{C855C3C5-5230-44F2-96FA-1F0B7E0A1C68}">
      <dgm:prSet/>
      <dgm:spPr/>
      <dgm:t>
        <a:bodyPr/>
        <a:lstStyle/>
        <a:p>
          <a:pPr rtl="1"/>
          <a:endParaRPr lang="ar-SA"/>
        </a:p>
      </dgm:t>
    </dgm:pt>
    <dgm:pt modelId="{ABCBA3AC-42FA-4D6F-95B0-5B6A46133DCC}">
      <dgm:prSet phldrT="[Text]"/>
      <dgm:spPr/>
      <dgm:t>
        <a:bodyPr/>
        <a:lstStyle/>
        <a:p>
          <a:pPr rtl="1"/>
          <a:r>
            <a:rPr lang="ar-SA" dirty="0" smtClean="0"/>
            <a:t>ملوثات السيارات</a:t>
          </a:r>
          <a:endParaRPr lang="ar-SA" dirty="0"/>
        </a:p>
      </dgm:t>
    </dgm:pt>
    <dgm:pt modelId="{5C154732-AEF2-4FE3-8097-4EA4BA5417AB}" type="parTrans" cxnId="{36B41ED7-A9A3-4917-B9D7-BE0036ECB5C1}">
      <dgm:prSet/>
      <dgm:spPr/>
      <dgm:t>
        <a:bodyPr/>
        <a:lstStyle/>
        <a:p>
          <a:pPr rtl="1"/>
          <a:endParaRPr lang="ar-SA"/>
        </a:p>
      </dgm:t>
    </dgm:pt>
    <dgm:pt modelId="{6467698C-54AD-42DB-AB32-D6D3DE505151}" type="sibTrans" cxnId="{36B41ED7-A9A3-4917-B9D7-BE0036ECB5C1}">
      <dgm:prSet/>
      <dgm:spPr/>
      <dgm:t>
        <a:bodyPr/>
        <a:lstStyle/>
        <a:p>
          <a:pPr rtl="1"/>
          <a:endParaRPr lang="ar-SA"/>
        </a:p>
      </dgm:t>
    </dgm:pt>
    <dgm:pt modelId="{EC973D37-4100-42F7-8318-9CEB76693976}">
      <dgm:prSet phldrT="[Text]"/>
      <dgm:spPr/>
      <dgm:t>
        <a:bodyPr/>
        <a:lstStyle/>
        <a:p>
          <a:pPr rtl="1"/>
          <a:r>
            <a:rPr lang="ar-SA" dirty="0" smtClean="0"/>
            <a:t>الاوزون </a:t>
          </a:r>
          <a:endParaRPr lang="ar-SA" dirty="0"/>
        </a:p>
      </dgm:t>
    </dgm:pt>
    <dgm:pt modelId="{9C59B14A-3F8A-4401-9576-ED1FBB1E7846}" type="parTrans" cxnId="{1A7EB88C-2F4E-490E-A335-C97F37E7986A}">
      <dgm:prSet/>
      <dgm:spPr/>
      <dgm:t>
        <a:bodyPr/>
        <a:lstStyle/>
        <a:p>
          <a:pPr rtl="1"/>
          <a:endParaRPr lang="ar-SA"/>
        </a:p>
      </dgm:t>
    </dgm:pt>
    <dgm:pt modelId="{9B6D8064-8798-43E8-A54E-41AB896264E6}" type="sibTrans" cxnId="{1A7EB88C-2F4E-490E-A335-C97F37E7986A}">
      <dgm:prSet/>
      <dgm:spPr/>
      <dgm:t>
        <a:bodyPr/>
        <a:lstStyle/>
        <a:p>
          <a:pPr rtl="1"/>
          <a:endParaRPr lang="ar-SA"/>
        </a:p>
      </dgm:t>
    </dgm:pt>
    <dgm:pt modelId="{8B90ACB6-5CD0-4C4B-8CE5-C2E9168DF7CF}">
      <dgm:prSet phldrT="[Text]" phldr="1"/>
      <dgm:spPr/>
      <dgm:t>
        <a:bodyPr/>
        <a:lstStyle/>
        <a:p>
          <a:pPr rtl="1"/>
          <a:endParaRPr lang="ar-SA"/>
        </a:p>
      </dgm:t>
    </dgm:pt>
    <dgm:pt modelId="{14D57072-478C-492F-9CAF-C2E0E4C67C89}" type="parTrans" cxnId="{D6DD6796-139C-4EB9-A7B1-1F48BCEA4A31}">
      <dgm:prSet/>
      <dgm:spPr/>
      <dgm:t>
        <a:bodyPr/>
        <a:lstStyle/>
        <a:p>
          <a:pPr rtl="1"/>
          <a:endParaRPr lang="ar-SA"/>
        </a:p>
      </dgm:t>
    </dgm:pt>
    <dgm:pt modelId="{F9B8CA3C-4072-43BA-88CC-3FEE8281396F}" type="sibTrans" cxnId="{D6DD6796-139C-4EB9-A7B1-1F48BCEA4A31}">
      <dgm:prSet/>
      <dgm:spPr/>
      <dgm:t>
        <a:bodyPr/>
        <a:lstStyle/>
        <a:p>
          <a:pPr rtl="1"/>
          <a:endParaRPr lang="ar-SA"/>
        </a:p>
      </dgm:t>
    </dgm:pt>
    <dgm:pt modelId="{FC277C58-FB8D-45DE-A24C-A203C8D81B89}">
      <dgm:prSet phldrT="[Text]"/>
      <dgm:spPr/>
      <dgm:t>
        <a:bodyPr/>
        <a:lstStyle/>
        <a:p>
          <a:pPr rtl="1"/>
          <a:r>
            <a:rPr lang="ar-SA" dirty="0" smtClean="0"/>
            <a:t>المواشي</a:t>
          </a:r>
          <a:endParaRPr lang="ar-SA" dirty="0"/>
        </a:p>
      </dgm:t>
    </dgm:pt>
    <dgm:pt modelId="{A46079F3-2AA0-46E6-A759-D3AB5B08F7A6}" type="parTrans" cxnId="{62E6393D-75D7-4678-AA16-10DEC4322FDC}">
      <dgm:prSet/>
      <dgm:spPr/>
      <dgm:t>
        <a:bodyPr/>
        <a:lstStyle/>
        <a:p>
          <a:pPr rtl="1"/>
          <a:endParaRPr lang="ar-SA"/>
        </a:p>
      </dgm:t>
    </dgm:pt>
    <dgm:pt modelId="{03461199-E43B-462C-B5C0-97972369D425}" type="sibTrans" cxnId="{62E6393D-75D7-4678-AA16-10DEC4322FDC}">
      <dgm:prSet/>
      <dgm:spPr/>
      <dgm:t>
        <a:bodyPr/>
        <a:lstStyle/>
        <a:p>
          <a:pPr rtl="1"/>
          <a:endParaRPr lang="ar-SA"/>
        </a:p>
      </dgm:t>
    </dgm:pt>
    <dgm:pt modelId="{C4060363-6A76-4710-83F7-2FA3CD0FC7A9}">
      <dgm:prSet phldrT="[Text]"/>
      <dgm:spPr/>
      <dgm:t>
        <a:bodyPr/>
        <a:lstStyle/>
        <a:p>
          <a:pPr rtl="1"/>
          <a:r>
            <a:rPr lang="ar-SA" dirty="0" smtClean="0"/>
            <a:t>تتأثر بالملوثات نتيجة التغذية على النبات الملوث خاصة بالفلورين</a:t>
          </a:r>
          <a:endParaRPr lang="ar-SA" dirty="0"/>
        </a:p>
      </dgm:t>
    </dgm:pt>
    <dgm:pt modelId="{D5A3DB3A-3EFE-48D3-8AAE-6611E846EFD5}" type="parTrans" cxnId="{A1B083AE-7E02-4B80-A80B-663DFDC294B0}">
      <dgm:prSet/>
      <dgm:spPr/>
      <dgm:t>
        <a:bodyPr/>
        <a:lstStyle/>
        <a:p>
          <a:pPr rtl="1"/>
          <a:endParaRPr lang="ar-SA"/>
        </a:p>
      </dgm:t>
    </dgm:pt>
    <dgm:pt modelId="{3E97A531-9573-4DF2-8296-5A7DC8B26393}" type="sibTrans" cxnId="{A1B083AE-7E02-4B80-A80B-663DFDC294B0}">
      <dgm:prSet/>
      <dgm:spPr/>
      <dgm:t>
        <a:bodyPr/>
        <a:lstStyle/>
        <a:p>
          <a:pPr rtl="1"/>
          <a:endParaRPr lang="ar-SA"/>
        </a:p>
      </dgm:t>
    </dgm:pt>
    <dgm:pt modelId="{7FE32F2D-A7F6-4886-8F67-E895AD41B2F6}">
      <dgm:prSet phldrT="[Text]" phldr="1"/>
      <dgm:spPr/>
      <dgm:t>
        <a:bodyPr/>
        <a:lstStyle/>
        <a:p>
          <a:pPr rtl="1"/>
          <a:endParaRPr lang="ar-SA"/>
        </a:p>
      </dgm:t>
    </dgm:pt>
    <dgm:pt modelId="{2745B1F6-E74B-424B-A230-13C17199B7AF}" type="parTrans" cxnId="{9A088D6D-DB06-447B-9BDD-63BD29BB9B1F}">
      <dgm:prSet/>
      <dgm:spPr/>
      <dgm:t>
        <a:bodyPr/>
        <a:lstStyle/>
        <a:p>
          <a:pPr rtl="1"/>
          <a:endParaRPr lang="ar-SA"/>
        </a:p>
      </dgm:t>
    </dgm:pt>
    <dgm:pt modelId="{0D132796-65F3-4EFF-AE59-770ABF74FBE4}" type="sibTrans" cxnId="{9A088D6D-DB06-447B-9BDD-63BD29BB9B1F}">
      <dgm:prSet/>
      <dgm:spPr/>
      <dgm:t>
        <a:bodyPr/>
        <a:lstStyle/>
        <a:p>
          <a:pPr rtl="1"/>
          <a:endParaRPr lang="ar-SA"/>
        </a:p>
      </dgm:t>
    </dgm:pt>
    <dgm:pt modelId="{C3CEE823-CF0F-4179-9AA1-1B7C293209C5}">
      <dgm:prSet phldrT="[Text]"/>
      <dgm:spPr/>
      <dgm:t>
        <a:bodyPr/>
        <a:lstStyle/>
        <a:p>
          <a:pPr rtl="1"/>
          <a:r>
            <a:rPr lang="ar-SA" dirty="0" smtClean="0"/>
            <a:t>تتأثر بالهواء الملوث بالفلورين</a:t>
          </a:r>
          <a:endParaRPr lang="ar-SA" dirty="0"/>
        </a:p>
      </dgm:t>
    </dgm:pt>
    <dgm:pt modelId="{7FD4B012-5B50-40F4-883B-F7BD05B63706}" type="parTrans" cxnId="{46DB0925-BAE8-4FC7-94BD-4E0C0696E584}">
      <dgm:prSet/>
      <dgm:spPr/>
      <dgm:t>
        <a:bodyPr/>
        <a:lstStyle/>
        <a:p>
          <a:pPr rtl="1"/>
          <a:endParaRPr lang="ar-SA"/>
        </a:p>
      </dgm:t>
    </dgm:pt>
    <dgm:pt modelId="{34F6234A-D5C3-4C6C-8464-09982204CFE5}" type="sibTrans" cxnId="{46DB0925-BAE8-4FC7-94BD-4E0C0696E584}">
      <dgm:prSet/>
      <dgm:spPr/>
      <dgm:t>
        <a:bodyPr/>
        <a:lstStyle/>
        <a:p>
          <a:pPr rtl="1"/>
          <a:endParaRPr lang="ar-SA"/>
        </a:p>
      </dgm:t>
    </dgm:pt>
    <dgm:pt modelId="{5D33D541-456B-40EB-83CB-A58D15A7F9B9}">
      <dgm:prSet phldrT="[Text]"/>
      <dgm:spPr/>
      <dgm:t>
        <a:bodyPr/>
        <a:lstStyle/>
        <a:p>
          <a:pPr rtl="1"/>
          <a:r>
            <a:rPr lang="ar-SA" dirty="0" smtClean="0"/>
            <a:t>نقص الحليب والاصابة بالامراض</a:t>
          </a:r>
          <a:endParaRPr lang="ar-SA" dirty="0"/>
        </a:p>
      </dgm:t>
    </dgm:pt>
    <dgm:pt modelId="{B2A3063B-D83C-4A51-AAF6-2B8FC4B49104}" type="parTrans" cxnId="{0CBB4B46-6123-450E-BB88-1D6C882E7346}">
      <dgm:prSet/>
      <dgm:spPr/>
      <dgm:t>
        <a:bodyPr/>
        <a:lstStyle/>
        <a:p>
          <a:pPr rtl="1"/>
          <a:endParaRPr lang="ar-SA"/>
        </a:p>
      </dgm:t>
    </dgm:pt>
    <dgm:pt modelId="{B8BB6F26-7A4B-45B2-87E3-D8EE1598CA7E}" type="sibTrans" cxnId="{0CBB4B46-6123-450E-BB88-1D6C882E7346}">
      <dgm:prSet/>
      <dgm:spPr/>
      <dgm:t>
        <a:bodyPr/>
        <a:lstStyle/>
        <a:p>
          <a:pPr rtl="1"/>
          <a:endParaRPr lang="ar-SA"/>
        </a:p>
      </dgm:t>
    </dgm:pt>
    <dgm:pt modelId="{5974F803-16E1-4C35-B06B-4861DD078380}">
      <dgm:prSet phldrT="[Text]"/>
      <dgm:spPr/>
      <dgm:t>
        <a:bodyPr/>
        <a:lstStyle/>
        <a:p>
          <a:pPr rtl="1"/>
          <a:r>
            <a:rPr lang="ar-SA" dirty="0" smtClean="0"/>
            <a:t>الهيدروكربونات</a:t>
          </a:r>
          <a:endParaRPr lang="ar-SA" dirty="0"/>
        </a:p>
      </dgm:t>
    </dgm:pt>
    <dgm:pt modelId="{E2D8DA76-880D-44D5-A7D3-41344E95AD3A}" type="parTrans" cxnId="{29549F5B-01AA-486B-AF72-45BC10462E01}">
      <dgm:prSet/>
      <dgm:spPr/>
      <dgm:t>
        <a:bodyPr/>
        <a:lstStyle/>
        <a:p>
          <a:pPr rtl="1"/>
          <a:endParaRPr lang="ar-SA"/>
        </a:p>
      </dgm:t>
    </dgm:pt>
    <dgm:pt modelId="{FEFDC7E2-7BFA-40EB-BC46-6C7DA718F460}" type="sibTrans" cxnId="{29549F5B-01AA-486B-AF72-45BC10462E01}">
      <dgm:prSet/>
      <dgm:spPr/>
      <dgm:t>
        <a:bodyPr/>
        <a:lstStyle/>
        <a:p>
          <a:pPr rtl="1"/>
          <a:endParaRPr lang="ar-SA"/>
        </a:p>
      </dgm:t>
    </dgm:pt>
    <dgm:pt modelId="{B21CE0B9-EA2D-4F68-A0FE-D42CA2BA3A20}">
      <dgm:prSet phldrT="[Text]"/>
      <dgm:spPr/>
      <dgm:t>
        <a:bodyPr/>
        <a:lstStyle/>
        <a:p>
          <a:pPr rtl="1"/>
          <a:r>
            <a:rPr lang="ar-SA" dirty="0" smtClean="0"/>
            <a:t>الرصاص </a:t>
          </a:r>
          <a:endParaRPr lang="ar-SA" dirty="0"/>
        </a:p>
      </dgm:t>
    </dgm:pt>
    <dgm:pt modelId="{C7FC7B24-6856-475E-9E11-78F383A6C727}" type="parTrans" cxnId="{418F35F4-00B7-4707-BEFD-FF3610FAA34A}">
      <dgm:prSet/>
      <dgm:spPr/>
      <dgm:t>
        <a:bodyPr/>
        <a:lstStyle/>
        <a:p>
          <a:pPr rtl="1"/>
          <a:endParaRPr lang="ar-SA"/>
        </a:p>
      </dgm:t>
    </dgm:pt>
    <dgm:pt modelId="{364CCEB9-0CDB-4AB7-B9CD-69437FFE1D75}" type="sibTrans" cxnId="{418F35F4-00B7-4707-BEFD-FF3610FAA34A}">
      <dgm:prSet/>
      <dgm:spPr/>
      <dgm:t>
        <a:bodyPr/>
        <a:lstStyle/>
        <a:p>
          <a:pPr rtl="1"/>
          <a:endParaRPr lang="ar-SA"/>
        </a:p>
      </dgm:t>
    </dgm:pt>
    <dgm:pt modelId="{66869115-7FDF-457B-A10C-883EB501352A}">
      <dgm:prSet phldrT="[Text]"/>
      <dgm:spPr/>
      <dgm:t>
        <a:bodyPr/>
        <a:lstStyle/>
        <a:p>
          <a:pPr rtl="1"/>
          <a:r>
            <a:rPr lang="ar-SA" dirty="0" smtClean="0"/>
            <a:t>اول اكسيد الكربون</a:t>
          </a:r>
          <a:endParaRPr lang="ar-SA" dirty="0"/>
        </a:p>
      </dgm:t>
    </dgm:pt>
    <dgm:pt modelId="{E7FF8EDE-7F00-49D7-AA8F-9191D1428C87}" type="parTrans" cxnId="{78B4A5A9-75DA-4507-948D-4EFEABAAFD25}">
      <dgm:prSet/>
      <dgm:spPr/>
      <dgm:t>
        <a:bodyPr/>
        <a:lstStyle/>
        <a:p>
          <a:pPr rtl="1"/>
          <a:endParaRPr lang="ar-SA"/>
        </a:p>
      </dgm:t>
    </dgm:pt>
    <dgm:pt modelId="{A3C74072-91BB-4BB0-800F-E0E38A54E4F2}" type="sibTrans" cxnId="{78B4A5A9-75DA-4507-948D-4EFEABAAFD25}">
      <dgm:prSet/>
      <dgm:spPr/>
      <dgm:t>
        <a:bodyPr/>
        <a:lstStyle/>
        <a:p>
          <a:pPr rtl="1"/>
          <a:endParaRPr lang="ar-SA"/>
        </a:p>
      </dgm:t>
    </dgm:pt>
    <dgm:pt modelId="{67D31A24-B679-4290-B652-095DB1CE5CD5}" type="pres">
      <dgm:prSet presAssocID="{0BD97437-010A-4E38-B3D7-5C3E17518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3B317CD-C356-4367-9062-42AB12E79027}" type="pres">
      <dgm:prSet presAssocID="{087A50DF-EB42-4F12-A502-AB91B97E30A9}" presName="composite" presStyleCnt="0"/>
      <dgm:spPr/>
    </dgm:pt>
    <dgm:pt modelId="{9E09C45F-09A7-4162-923E-B4AD766ABD52}" type="pres">
      <dgm:prSet presAssocID="{087A50DF-EB42-4F12-A502-AB91B97E30A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9EFB2B-FD20-46DE-897A-327EA032E171}" type="pres">
      <dgm:prSet presAssocID="{087A50DF-EB42-4F12-A502-AB91B97E30A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3CCF65-FA41-4091-85CD-B80E09CDB966}" type="pres">
      <dgm:prSet presAssocID="{26371E86-1378-4313-8619-49D59C4A94B2}" presName="space" presStyleCnt="0"/>
      <dgm:spPr/>
    </dgm:pt>
    <dgm:pt modelId="{840FB333-A0FC-4270-BC0E-9CC5541D960E}" type="pres">
      <dgm:prSet presAssocID="{ABCBA3AC-42FA-4D6F-95B0-5B6A46133DCC}" presName="composite" presStyleCnt="0"/>
      <dgm:spPr/>
    </dgm:pt>
    <dgm:pt modelId="{E1A3C251-5EEA-4F4A-AD13-CFD38CB436F2}" type="pres">
      <dgm:prSet presAssocID="{ABCBA3AC-42FA-4D6F-95B0-5B6A46133DC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2EFFBF-7C82-46D1-8499-5D68AA0F5CB2}" type="pres">
      <dgm:prSet presAssocID="{ABCBA3AC-42FA-4D6F-95B0-5B6A46133DC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940901-E7DE-404A-9C3A-516FD08E4F0B}" type="pres">
      <dgm:prSet presAssocID="{6467698C-54AD-42DB-AB32-D6D3DE505151}" presName="space" presStyleCnt="0"/>
      <dgm:spPr/>
    </dgm:pt>
    <dgm:pt modelId="{A15B28C9-CDFF-4469-A549-A100902AA9EC}" type="pres">
      <dgm:prSet presAssocID="{FC277C58-FB8D-45DE-A24C-A203C8D81B89}" presName="composite" presStyleCnt="0"/>
      <dgm:spPr/>
    </dgm:pt>
    <dgm:pt modelId="{37E9234E-D8DC-4B3F-A316-263B6749D1CE}" type="pres">
      <dgm:prSet presAssocID="{FC277C58-FB8D-45DE-A24C-A203C8D81B8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8B0698-B235-4A5A-BF51-D0A89831CA60}" type="pres">
      <dgm:prSet presAssocID="{FC277C58-FB8D-45DE-A24C-A203C8D81B8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088D6D-DB06-447B-9BDD-63BD29BB9B1F}" srcId="{FC277C58-FB8D-45DE-A24C-A203C8D81B89}" destId="{7FE32F2D-A7F6-4886-8F67-E895AD41B2F6}" srcOrd="3" destOrd="0" parTransId="{2745B1F6-E74B-424B-A230-13C17199B7AF}" sibTransId="{0D132796-65F3-4EFF-AE59-770ABF74FBE4}"/>
    <dgm:cxn modelId="{C3E25FA3-FF30-4D34-B90C-60877589AF0F}" type="presOf" srcId="{087A50DF-EB42-4F12-A502-AB91B97E30A9}" destId="{9E09C45F-09A7-4162-923E-B4AD766ABD52}" srcOrd="0" destOrd="0" presId="urn:microsoft.com/office/officeart/2005/8/layout/hList1"/>
    <dgm:cxn modelId="{C414D64A-E97F-49BF-9F79-949FBF910EE7}" srcId="{0BD97437-010A-4E38-B3D7-5C3E17518D02}" destId="{087A50DF-EB42-4F12-A502-AB91B97E30A9}" srcOrd="0" destOrd="0" parTransId="{4E01A4D9-9DF3-464A-B789-B732AC690EAC}" sibTransId="{26371E86-1378-4313-8619-49D59C4A94B2}"/>
    <dgm:cxn modelId="{C1D39108-23B2-4B36-BF54-8C4EFEB2CD32}" type="presOf" srcId="{5D33D541-456B-40EB-83CB-A58D15A7F9B9}" destId="{678B0698-B235-4A5A-BF51-D0A89831CA60}" srcOrd="0" destOrd="1" presId="urn:microsoft.com/office/officeart/2005/8/layout/hList1"/>
    <dgm:cxn modelId="{08653E07-8969-43B6-A745-82B360E506D9}" type="presOf" srcId="{5974F803-16E1-4C35-B06B-4861DD078380}" destId="{912EFFBF-7C82-46D1-8499-5D68AA0F5CB2}" srcOrd="0" destOrd="1" presId="urn:microsoft.com/office/officeart/2005/8/layout/hList1"/>
    <dgm:cxn modelId="{05AA5E48-601F-4FE4-B4E1-C268A3169D12}" type="presOf" srcId="{C3CEE823-CF0F-4179-9AA1-1B7C293209C5}" destId="{678B0698-B235-4A5A-BF51-D0A89831CA60}" srcOrd="0" destOrd="2" presId="urn:microsoft.com/office/officeart/2005/8/layout/hList1"/>
    <dgm:cxn modelId="{C855C3C5-5230-44F2-96FA-1F0B7E0A1C68}" srcId="{087A50DF-EB42-4F12-A502-AB91B97E30A9}" destId="{3EC1E7E4-AC4C-4706-936B-7A67966761C0}" srcOrd="1" destOrd="0" parTransId="{61581BD5-E47C-45B7-A51A-E260F7AB558D}" sibTransId="{5DF47CCF-E726-465A-A50C-9CB8B33E1775}"/>
    <dgm:cxn modelId="{F10A6801-1516-412D-AE06-D17E2E367E1D}" type="presOf" srcId="{FC277C58-FB8D-45DE-A24C-A203C8D81B89}" destId="{37E9234E-D8DC-4B3F-A316-263B6749D1CE}" srcOrd="0" destOrd="0" presId="urn:microsoft.com/office/officeart/2005/8/layout/hList1"/>
    <dgm:cxn modelId="{E963EA0E-519A-4D47-985B-5C162D6D8008}" type="presOf" srcId="{66869115-7FDF-457B-A10C-883EB501352A}" destId="{912EFFBF-7C82-46D1-8499-5D68AA0F5CB2}" srcOrd="0" destOrd="3" presId="urn:microsoft.com/office/officeart/2005/8/layout/hList1"/>
    <dgm:cxn modelId="{0CBB4B46-6123-450E-BB88-1D6C882E7346}" srcId="{FC277C58-FB8D-45DE-A24C-A203C8D81B89}" destId="{5D33D541-456B-40EB-83CB-A58D15A7F9B9}" srcOrd="1" destOrd="0" parTransId="{B2A3063B-D83C-4A51-AAF6-2B8FC4B49104}" sibTransId="{B8BB6F26-7A4B-45B2-87E3-D8EE1598CA7E}"/>
    <dgm:cxn modelId="{36B41ED7-A9A3-4917-B9D7-BE0036ECB5C1}" srcId="{0BD97437-010A-4E38-B3D7-5C3E17518D02}" destId="{ABCBA3AC-42FA-4D6F-95B0-5B6A46133DCC}" srcOrd="1" destOrd="0" parTransId="{5C154732-AEF2-4FE3-8097-4EA4BA5417AB}" sibTransId="{6467698C-54AD-42DB-AB32-D6D3DE505151}"/>
    <dgm:cxn modelId="{66041BDF-DBE5-41A4-AD89-BE159F169598}" type="presOf" srcId="{8597A485-E358-441B-BE81-91F5882EBBCD}" destId="{919EFB2B-FD20-46DE-897A-327EA032E171}" srcOrd="0" destOrd="0" presId="urn:microsoft.com/office/officeart/2005/8/layout/hList1"/>
    <dgm:cxn modelId="{A1B083AE-7E02-4B80-A80B-663DFDC294B0}" srcId="{FC277C58-FB8D-45DE-A24C-A203C8D81B89}" destId="{C4060363-6A76-4710-83F7-2FA3CD0FC7A9}" srcOrd="0" destOrd="0" parTransId="{D5A3DB3A-3EFE-48D3-8AAE-6611E846EFD5}" sibTransId="{3E97A531-9573-4DF2-8296-5A7DC8B26393}"/>
    <dgm:cxn modelId="{7357D0E8-69A7-42AC-BC61-54BC8EB42C04}" type="presOf" srcId="{7FE32F2D-A7F6-4886-8F67-E895AD41B2F6}" destId="{678B0698-B235-4A5A-BF51-D0A89831CA60}" srcOrd="0" destOrd="3" presId="urn:microsoft.com/office/officeart/2005/8/layout/hList1"/>
    <dgm:cxn modelId="{418F35F4-00B7-4707-BEFD-FF3610FAA34A}" srcId="{ABCBA3AC-42FA-4D6F-95B0-5B6A46133DCC}" destId="{B21CE0B9-EA2D-4F68-A0FE-D42CA2BA3A20}" srcOrd="2" destOrd="0" parTransId="{C7FC7B24-6856-475E-9E11-78F383A6C727}" sibTransId="{364CCEB9-0CDB-4AB7-B9CD-69437FFE1D75}"/>
    <dgm:cxn modelId="{D6DD6796-139C-4EB9-A7B1-1F48BCEA4A31}" srcId="{ABCBA3AC-42FA-4D6F-95B0-5B6A46133DCC}" destId="{8B90ACB6-5CD0-4C4B-8CE5-C2E9168DF7CF}" srcOrd="4" destOrd="0" parTransId="{14D57072-478C-492F-9CAF-C2E0E4C67C89}" sibTransId="{F9B8CA3C-4072-43BA-88CC-3FEE8281396F}"/>
    <dgm:cxn modelId="{BB2AF9AA-41BD-4B19-8C0A-75CB85FB692C}" type="presOf" srcId="{8B90ACB6-5CD0-4C4B-8CE5-C2E9168DF7CF}" destId="{912EFFBF-7C82-46D1-8499-5D68AA0F5CB2}" srcOrd="0" destOrd="4" presId="urn:microsoft.com/office/officeart/2005/8/layout/hList1"/>
    <dgm:cxn modelId="{1A7EB88C-2F4E-490E-A335-C97F37E7986A}" srcId="{ABCBA3AC-42FA-4D6F-95B0-5B6A46133DCC}" destId="{EC973D37-4100-42F7-8318-9CEB76693976}" srcOrd="0" destOrd="0" parTransId="{9C59B14A-3F8A-4401-9576-ED1FBB1E7846}" sibTransId="{9B6D8064-8798-43E8-A54E-41AB896264E6}"/>
    <dgm:cxn modelId="{DDD8AC45-19F9-458D-9B1C-71789F750D8D}" type="presOf" srcId="{C4060363-6A76-4710-83F7-2FA3CD0FC7A9}" destId="{678B0698-B235-4A5A-BF51-D0A89831CA60}" srcOrd="0" destOrd="0" presId="urn:microsoft.com/office/officeart/2005/8/layout/hList1"/>
    <dgm:cxn modelId="{CB961715-8BAB-4816-ADD3-F73AA0D03914}" type="presOf" srcId="{0BD97437-010A-4E38-B3D7-5C3E17518D02}" destId="{67D31A24-B679-4290-B652-095DB1CE5CD5}" srcOrd="0" destOrd="0" presId="urn:microsoft.com/office/officeart/2005/8/layout/hList1"/>
    <dgm:cxn modelId="{78B4A5A9-75DA-4507-948D-4EFEABAAFD25}" srcId="{ABCBA3AC-42FA-4D6F-95B0-5B6A46133DCC}" destId="{66869115-7FDF-457B-A10C-883EB501352A}" srcOrd="3" destOrd="0" parTransId="{E7FF8EDE-7F00-49D7-AA8F-9191D1428C87}" sibTransId="{A3C74072-91BB-4BB0-800F-E0E38A54E4F2}"/>
    <dgm:cxn modelId="{46DB0925-BAE8-4FC7-94BD-4E0C0696E584}" srcId="{FC277C58-FB8D-45DE-A24C-A203C8D81B89}" destId="{C3CEE823-CF0F-4179-9AA1-1B7C293209C5}" srcOrd="2" destOrd="0" parTransId="{7FD4B012-5B50-40F4-883B-F7BD05B63706}" sibTransId="{34F6234A-D5C3-4C6C-8464-09982204CFE5}"/>
    <dgm:cxn modelId="{5512F9F1-8C2C-4283-B0A1-D38E819C1A27}" srcId="{087A50DF-EB42-4F12-A502-AB91B97E30A9}" destId="{8597A485-E358-441B-BE81-91F5882EBBCD}" srcOrd="0" destOrd="0" parTransId="{10645DD4-970D-4F39-8413-6DAEDC317D35}" sibTransId="{AF5E109A-F5E6-44EB-93EE-AF9BDC8DAAD5}"/>
    <dgm:cxn modelId="{29549F5B-01AA-486B-AF72-45BC10462E01}" srcId="{ABCBA3AC-42FA-4D6F-95B0-5B6A46133DCC}" destId="{5974F803-16E1-4C35-B06B-4861DD078380}" srcOrd="1" destOrd="0" parTransId="{E2D8DA76-880D-44D5-A7D3-41344E95AD3A}" sibTransId="{FEFDC7E2-7BFA-40EB-BC46-6C7DA718F460}"/>
    <dgm:cxn modelId="{62E6393D-75D7-4678-AA16-10DEC4322FDC}" srcId="{0BD97437-010A-4E38-B3D7-5C3E17518D02}" destId="{FC277C58-FB8D-45DE-A24C-A203C8D81B89}" srcOrd="2" destOrd="0" parTransId="{A46079F3-2AA0-46E6-A759-D3AB5B08F7A6}" sibTransId="{03461199-E43B-462C-B5C0-97972369D425}"/>
    <dgm:cxn modelId="{816AD683-1755-4A1A-B97F-20E7BFC96FAA}" type="presOf" srcId="{ABCBA3AC-42FA-4D6F-95B0-5B6A46133DCC}" destId="{E1A3C251-5EEA-4F4A-AD13-CFD38CB436F2}" srcOrd="0" destOrd="0" presId="urn:microsoft.com/office/officeart/2005/8/layout/hList1"/>
    <dgm:cxn modelId="{487578AE-2429-4A65-9887-D8FB3F443D94}" type="presOf" srcId="{EC973D37-4100-42F7-8318-9CEB76693976}" destId="{912EFFBF-7C82-46D1-8499-5D68AA0F5CB2}" srcOrd="0" destOrd="0" presId="urn:microsoft.com/office/officeart/2005/8/layout/hList1"/>
    <dgm:cxn modelId="{00D2FEB6-2C7A-4088-8164-D8BA442C7A01}" type="presOf" srcId="{B21CE0B9-EA2D-4F68-A0FE-D42CA2BA3A20}" destId="{912EFFBF-7C82-46D1-8499-5D68AA0F5CB2}" srcOrd="0" destOrd="2" presId="urn:microsoft.com/office/officeart/2005/8/layout/hList1"/>
    <dgm:cxn modelId="{7CE9471D-1AD1-4DC7-824C-662C2E48462F}" type="presOf" srcId="{3EC1E7E4-AC4C-4706-936B-7A67966761C0}" destId="{919EFB2B-FD20-46DE-897A-327EA032E171}" srcOrd="0" destOrd="1" presId="urn:microsoft.com/office/officeart/2005/8/layout/hList1"/>
    <dgm:cxn modelId="{53E72A6D-56D7-4BAB-9399-D24001E840B7}" type="presParOf" srcId="{67D31A24-B679-4290-B652-095DB1CE5CD5}" destId="{F3B317CD-C356-4367-9062-42AB12E79027}" srcOrd="0" destOrd="0" presId="urn:microsoft.com/office/officeart/2005/8/layout/hList1"/>
    <dgm:cxn modelId="{35BDF736-CF80-4DB4-812E-B50676A46994}" type="presParOf" srcId="{F3B317CD-C356-4367-9062-42AB12E79027}" destId="{9E09C45F-09A7-4162-923E-B4AD766ABD52}" srcOrd="0" destOrd="0" presId="urn:microsoft.com/office/officeart/2005/8/layout/hList1"/>
    <dgm:cxn modelId="{ED1DAF91-9D07-4646-888D-2591D8064A44}" type="presParOf" srcId="{F3B317CD-C356-4367-9062-42AB12E79027}" destId="{919EFB2B-FD20-46DE-897A-327EA032E171}" srcOrd="1" destOrd="0" presId="urn:microsoft.com/office/officeart/2005/8/layout/hList1"/>
    <dgm:cxn modelId="{36B29D94-C091-450C-891F-AC3E07F633FF}" type="presParOf" srcId="{67D31A24-B679-4290-B652-095DB1CE5CD5}" destId="{1F3CCF65-FA41-4091-85CD-B80E09CDB966}" srcOrd="1" destOrd="0" presId="urn:microsoft.com/office/officeart/2005/8/layout/hList1"/>
    <dgm:cxn modelId="{B2C40DDB-777C-4AEF-AE6A-AECE8C7E3E20}" type="presParOf" srcId="{67D31A24-B679-4290-B652-095DB1CE5CD5}" destId="{840FB333-A0FC-4270-BC0E-9CC5541D960E}" srcOrd="2" destOrd="0" presId="urn:microsoft.com/office/officeart/2005/8/layout/hList1"/>
    <dgm:cxn modelId="{79C0C608-3562-40EE-ABD6-37C6B5D1A353}" type="presParOf" srcId="{840FB333-A0FC-4270-BC0E-9CC5541D960E}" destId="{E1A3C251-5EEA-4F4A-AD13-CFD38CB436F2}" srcOrd="0" destOrd="0" presId="urn:microsoft.com/office/officeart/2005/8/layout/hList1"/>
    <dgm:cxn modelId="{3322BAD0-9293-41B8-8B6E-BD53E79A8C72}" type="presParOf" srcId="{840FB333-A0FC-4270-BC0E-9CC5541D960E}" destId="{912EFFBF-7C82-46D1-8499-5D68AA0F5CB2}" srcOrd="1" destOrd="0" presId="urn:microsoft.com/office/officeart/2005/8/layout/hList1"/>
    <dgm:cxn modelId="{1232E1AD-5990-4E5A-867D-42234251D98E}" type="presParOf" srcId="{67D31A24-B679-4290-B652-095DB1CE5CD5}" destId="{F7940901-E7DE-404A-9C3A-516FD08E4F0B}" srcOrd="3" destOrd="0" presId="urn:microsoft.com/office/officeart/2005/8/layout/hList1"/>
    <dgm:cxn modelId="{EFADFC11-F6E6-480B-855F-D37881651F35}" type="presParOf" srcId="{67D31A24-B679-4290-B652-095DB1CE5CD5}" destId="{A15B28C9-CDFF-4469-A549-A100902AA9EC}" srcOrd="4" destOrd="0" presId="urn:microsoft.com/office/officeart/2005/8/layout/hList1"/>
    <dgm:cxn modelId="{128D5F92-DA6B-43DC-BA7D-46E3B34AEBE1}" type="presParOf" srcId="{A15B28C9-CDFF-4469-A549-A100902AA9EC}" destId="{37E9234E-D8DC-4B3F-A316-263B6749D1CE}" srcOrd="0" destOrd="0" presId="urn:microsoft.com/office/officeart/2005/8/layout/hList1"/>
    <dgm:cxn modelId="{C836A39E-CBFD-4156-90F2-0FCEBAA5F6D4}" type="presParOf" srcId="{A15B28C9-CDFF-4469-A549-A100902AA9EC}" destId="{678B0698-B235-4A5A-BF51-D0A89831CA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ECD31C1-8397-430E-B279-4F21530BA42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6E0320D-3AAF-44E0-BF4E-9FBCF0F107A8}">
      <dgm:prSet phldrT="[Text]"/>
      <dgm:spPr/>
      <dgm:t>
        <a:bodyPr/>
        <a:lstStyle/>
        <a:p>
          <a:pPr rtl="1"/>
          <a:r>
            <a:rPr lang="ar-SA" dirty="0" smtClean="0"/>
            <a:t>الاضرار الصحية</a:t>
          </a:r>
          <a:endParaRPr lang="ar-SA" dirty="0"/>
        </a:p>
      </dgm:t>
    </dgm:pt>
    <dgm:pt modelId="{8DAC4DFD-1364-4E2D-9C5C-2BAA464619DC}" type="parTrans" cxnId="{1FA665CF-0867-4AC4-96BB-160F2D3E5F71}">
      <dgm:prSet/>
      <dgm:spPr/>
      <dgm:t>
        <a:bodyPr/>
        <a:lstStyle/>
        <a:p>
          <a:pPr rtl="1"/>
          <a:endParaRPr lang="ar-SA"/>
        </a:p>
      </dgm:t>
    </dgm:pt>
    <dgm:pt modelId="{BD93F626-9638-440B-AC6B-BB02CFBA2BB3}" type="sibTrans" cxnId="{1FA665CF-0867-4AC4-96BB-160F2D3E5F71}">
      <dgm:prSet/>
      <dgm:spPr/>
      <dgm:t>
        <a:bodyPr/>
        <a:lstStyle/>
        <a:p>
          <a:pPr rtl="1"/>
          <a:endParaRPr lang="ar-SA"/>
        </a:p>
      </dgm:t>
    </dgm:pt>
    <dgm:pt modelId="{04377D9C-05DC-4DEE-91B8-5617EE9C9047}">
      <dgm:prSet phldrT="[Text]"/>
      <dgm:spPr/>
      <dgm:t>
        <a:bodyPr/>
        <a:lstStyle/>
        <a:p>
          <a:pPr rtl="1"/>
          <a:r>
            <a:rPr lang="ar-SA" dirty="0" smtClean="0"/>
            <a:t>الجهاز التنفسي</a:t>
          </a:r>
          <a:endParaRPr lang="ar-SA" dirty="0"/>
        </a:p>
      </dgm:t>
    </dgm:pt>
    <dgm:pt modelId="{259214ED-2488-42EA-BABD-12621522A86B}" type="parTrans" cxnId="{7D6E4DC4-5D33-4D3C-9682-454358731DC7}">
      <dgm:prSet/>
      <dgm:spPr/>
      <dgm:t>
        <a:bodyPr/>
        <a:lstStyle/>
        <a:p>
          <a:pPr rtl="1"/>
          <a:endParaRPr lang="ar-SA"/>
        </a:p>
      </dgm:t>
    </dgm:pt>
    <dgm:pt modelId="{A00AB077-8225-4F1A-B439-561F72EE69F8}" type="sibTrans" cxnId="{7D6E4DC4-5D33-4D3C-9682-454358731DC7}">
      <dgm:prSet/>
      <dgm:spPr/>
      <dgm:t>
        <a:bodyPr/>
        <a:lstStyle/>
        <a:p>
          <a:pPr rtl="1"/>
          <a:endParaRPr lang="ar-SA"/>
        </a:p>
      </dgm:t>
    </dgm:pt>
    <dgm:pt modelId="{CCC2CA60-6C0F-435A-B2FB-B0EF0B0917EF}">
      <dgm:prSet phldrT="[Text]"/>
      <dgm:spPr/>
      <dgm:t>
        <a:bodyPr/>
        <a:lstStyle/>
        <a:p>
          <a:pPr rtl="1"/>
          <a:r>
            <a:rPr lang="ar-SA" dirty="0" smtClean="0"/>
            <a:t>العيون</a:t>
          </a:r>
          <a:endParaRPr lang="ar-SA" dirty="0"/>
        </a:p>
      </dgm:t>
    </dgm:pt>
    <dgm:pt modelId="{24A31A66-B5C2-44D3-93CE-74E60E52860E}" type="parTrans" cxnId="{E6B0736D-E60E-4EE1-B00B-096740144BF7}">
      <dgm:prSet/>
      <dgm:spPr/>
      <dgm:t>
        <a:bodyPr/>
        <a:lstStyle/>
        <a:p>
          <a:pPr rtl="1"/>
          <a:endParaRPr lang="ar-SA"/>
        </a:p>
      </dgm:t>
    </dgm:pt>
    <dgm:pt modelId="{FAF7019E-C6E0-4420-8CD4-7103DAFC9C24}" type="sibTrans" cxnId="{E6B0736D-E60E-4EE1-B00B-096740144BF7}">
      <dgm:prSet/>
      <dgm:spPr/>
      <dgm:t>
        <a:bodyPr/>
        <a:lstStyle/>
        <a:p>
          <a:pPr rtl="1"/>
          <a:endParaRPr lang="ar-SA"/>
        </a:p>
      </dgm:t>
    </dgm:pt>
    <dgm:pt modelId="{94B8C949-BBEA-4B85-B9F3-A6B69615B44B}">
      <dgm:prSet phldrT="[Text]"/>
      <dgm:spPr/>
      <dgm:t>
        <a:bodyPr/>
        <a:lstStyle/>
        <a:p>
          <a:pPr rtl="1"/>
          <a:r>
            <a:rPr lang="ar-SA" dirty="0" smtClean="0"/>
            <a:t>الكبد الطحال الكلية</a:t>
          </a:r>
          <a:endParaRPr lang="ar-SA" dirty="0"/>
        </a:p>
      </dgm:t>
    </dgm:pt>
    <dgm:pt modelId="{03D52CD6-2992-41A6-87EC-34AF8B288078}" type="parTrans" cxnId="{16687FB5-29B7-4F03-BADC-84E956D8FE7E}">
      <dgm:prSet/>
      <dgm:spPr/>
      <dgm:t>
        <a:bodyPr/>
        <a:lstStyle/>
        <a:p>
          <a:pPr rtl="1"/>
          <a:endParaRPr lang="ar-SA"/>
        </a:p>
      </dgm:t>
    </dgm:pt>
    <dgm:pt modelId="{67445783-9469-4FF7-A7EF-676B71CE31A0}" type="sibTrans" cxnId="{16687FB5-29B7-4F03-BADC-84E956D8FE7E}">
      <dgm:prSet/>
      <dgm:spPr/>
      <dgm:t>
        <a:bodyPr/>
        <a:lstStyle/>
        <a:p>
          <a:pPr rtl="1"/>
          <a:endParaRPr lang="ar-SA"/>
        </a:p>
      </dgm:t>
    </dgm:pt>
    <dgm:pt modelId="{4FEF5D1D-0AB1-4B82-91CF-BE81391CCBF8}">
      <dgm:prSet phldrT="[Text]"/>
      <dgm:spPr/>
      <dgm:t>
        <a:bodyPr/>
        <a:lstStyle/>
        <a:p>
          <a:pPr rtl="1"/>
          <a:r>
            <a:rPr lang="ar-SA" dirty="0" smtClean="0"/>
            <a:t>العظام</a:t>
          </a:r>
          <a:endParaRPr lang="ar-SA" dirty="0"/>
        </a:p>
      </dgm:t>
    </dgm:pt>
    <dgm:pt modelId="{81EE8094-DFA6-421D-98AC-0E27FCCCBFF8}" type="parTrans" cxnId="{FBB24882-5396-466F-8962-559818F4EC25}">
      <dgm:prSet/>
      <dgm:spPr/>
      <dgm:t>
        <a:bodyPr/>
        <a:lstStyle/>
        <a:p>
          <a:pPr rtl="1"/>
          <a:endParaRPr lang="ar-SA"/>
        </a:p>
      </dgm:t>
    </dgm:pt>
    <dgm:pt modelId="{A08DBF49-7638-4649-A7B6-3F2E7D9579D1}" type="sibTrans" cxnId="{FBB24882-5396-466F-8962-559818F4EC25}">
      <dgm:prSet/>
      <dgm:spPr/>
      <dgm:t>
        <a:bodyPr/>
        <a:lstStyle/>
        <a:p>
          <a:pPr rtl="1"/>
          <a:endParaRPr lang="ar-SA"/>
        </a:p>
      </dgm:t>
    </dgm:pt>
    <dgm:pt modelId="{846E5D4A-10E8-479B-8247-68C011C53F92}">
      <dgm:prSet phldrT="[Text]"/>
      <dgm:spPr/>
      <dgm:t>
        <a:bodyPr/>
        <a:lstStyle/>
        <a:p>
          <a:pPr rtl="1"/>
          <a:r>
            <a:rPr lang="ar-SA" dirty="0" smtClean="0"/>
            <a:t>الدماغ</a:t>
          </a:r>
          <a:endParaRPr lang="ar-SA" dirty="0"/>
        </a:p>
      </dgm:t>
    </dgm:pt>
    <dgm:pt modelId="{26645E16-FFDC-4511-9E55-1ED16A927E60}" type="parTrans" cxnId="{64C45734-B586-4108-AFA1-74D99306803F}">
      <dgm:prSet/>
      <dgm:spPr/>
      <dgm:t>
        <a:bodyPr/>
        <a:lstStyle/>
        <a:p>
          <a:pPr rtl="1"/>
          <a:endParaRPr lang="ar-SA"/>
        </a:p>
      </dgm:t>
    </dgm:pt>
    <dgm:pt modelId="{6CFBE2ED-E225-44E1-A1B1-955E22A1F7DE}" type="sibTrans" cxnId="{64C45734-B586-4108-AFA1-74D99306803F}">
      <dgm:prSet/>
      <dgm:spPr/>
      <dgm:t>
        <a:bodyPr/>
        <a:lstStyle/>
        <a:p>
          <a:pPr rtl="1"/>
          <a:endParaRPr lang="ar-SA"/>
        </a:p>
      </dgm:t>
    </dgm:pt>
    <dgm:pt modelId="{AB629CE3-1B23-44F3-B4DC-C880EDB4EBAB}">
      <dgm:prSet phldrT="[Text]"/>
      <dgm:spPr/>
      <dgm:t>
        <a:bodyPr/>
        <a:lstStyle/>
        <a:p>
          <a:pPr rtl="1"/>
          <a:r>
            <a:rPr lang="ar-SA" dirty="0" smtClean="0"/>
            <a:t>الغدة الدرقية</a:t>
          </a:r>
          <a:endParaRPr lang="ar-SA" dirty="0"/>
        </a:p>
      </dgm:t>
    </dgm:pt>
    <dgm:pt modelId="{78839114-AEC9-403A-9890-F684B360FE15}" type="parTrans" cxnId="{246135A3-18B7-42D7-B1AD-CE724C7BACFA}">
      <dgm:prSet/>
      <dgm:spPr/>
      <dgm:t>
        <a:bodyPr/>
        <a:lstStyle/>
        <a:p>
          <a:pPr rtl="1"/>
          <a:endParaRPr lang="ar-SA"/>
        </a:p>
      </dgm:t>
    </dgm:pt>
    <dgm:pt modelId="{73C1491F-01EA-4D44-B1F3-E099880BF4F0}" type="sibTrans" cxnId="{246135A3-18B7-42D7-B1AD-CE724C7BACFA}">
      <dgm:prSet/>
      <dgm:spPr/>
      <dgm:t>
        <a:bodyPr/>
        <a:lstStyle/>
        <a:p>
          <a:pPr rtl="1"/>
          <a:endParaRPr lang="ar-SA"/>
        </a:p>
      </dgm:t>
    </dgm:pt>
    <dgm:pt modelId="{CCCEA154-0686-43D5-A6F4-A5B4DA1BC4D8}">
      <dgm:prSet phldrT="[Text]"/>
      <dgm:spPr/>
      <dgm:t>
        <a:bodyPr/>
        <a:lstStyle/>
        <a:p>
          <a:pPr rtl="1"/>
          <a:r>
            <a:rPr lang="ar-SA" dirty="0" smtClean="0"/>
            <a:t>الدم</a:t>
          </a:r>
          <a:endParaRPr lang="ar-SA" dirty="0"/>
        </a:p>
      </dgm:t>
    </dgm:pt>
    <dgm:pt modelId="{8D8E0203-9879-4C27-9525-B0F4803EB284}" type="parTrans" cxnId="{99AF8B9F-054F-4651-A089-5DA0C62FD95E}">
      <dgm:prSet/>
      <dgm:spPr/>
      <dgm:t>
        <a:bodyPr/>
        <a:lstStyle/>
        <a:p>
          <a:pPr rtl="1"/>
          <a:endParaRPr lang="ar-SA"/>
        </a:p>
      </dgm:t>
    </dgm:pt>
    <dgm:pt modelId="{AC492BAE-52B1-47C9-9117-DA833FF7B79F}" type="sibTrans" cxnId="{99AF8B9F-054F-4651-A089-5DA0C62FD95E}">
      <dgm:prSet/>
      <dgm:spPr/>
      <dgm:t>
        <a:bodyPr/>
        <a:lstStyle/>
        <a:p>
          <a:pPr rtl="1"/>
          <a:endParaRPr lang="ar-SA"/>
        </a:p>
      </dgm:t>
    </dgm:pt>
    <dgm:pt modelId="{03B626A4-4A06-45FE-82FC-982198E5A98A}" type="pres">
      <dgm:prSet presAssocID="{EECD31C1-8397-430E-B279-4F21530BA4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9E04829-C35E-4873-B2D7-E70E5C1C222F}" type="pres">
      <dgm:prSet presAssocID="{F6E0320D-3AAF-44E0-BF4E-9FBCF0F107A8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B02FF98C-313D-4BE5-A010-6CA622739AB1}" type="pres">
      <dgm:prSet presAssocID="{04377D9C-05DC-4DEE-91B8-5617EE9C904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3DEE39-E670-4B9B-BC47-A900A4DD2FB5}" type="pres">
      <dgm:prSet presAssocID="{04377D9C-05DC-4DEE-91B8-5617EE9C9047}" presName="dummy" presStyleCnt="0"/>
      <dgm:spPr/>
    </dgm:pt>
    <dgm:pt modelId="{4E68AA2D-0852-4C5E-BAB5-263DCFB0B724}" type="pres">
      <dgm:prSet presAssocID="{A00AB077-8225-4F1A-B439-561F72EE69F8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BFCA5322-EE2F-4858-AC21-C8A1E633CB16}" type="pres">
      <dgm:prSet presAssocID="{CCC2CA60-6C0F-435A-B2FB-B0EF0B0917E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B22DC5-32D2-442C-8016-E01E6197CCEE}" type="pres">
      <dgm:prSet presAssocID="{CCC2CA60-6C0F-435A-B2FB-B0EF0B0917EF}" presName="dummy" presStyleCnt="0"/>
      <dgm:spPr/>
    </dgm:pt>
    <dgm:pt modelId="{8A165962-525D-4294-B3DD-9EA9ABB08369}" type="pres">
      <dgm:prSet presAssocID="{FAF7019E-C6E0-4420-8CD4-7103DAFC9C24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AAD8D664-0404-4DC4-B288-30727899919C}" type="pres">
      <dgm:prSet presAssocID="{94B8C949-BBEA-4B85-B9F3-A6B69615B44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7A19AC-C007-4D79-8BA7-67DB3086718B}" type="pres">
      <dgm:prSet presAssocID="{94B8C949-BBEA-4B85-B9F3-A6B69615B44B}" presName="dummy" presStyleCnt="0"/>
      <dgm:spPr/>
    </dgm:pt>
    <dgm:pt modelId="{D76973AF-7E62-43DF-A6EA-689A98B8453F}" type="pres">
      <dgm:prSet presAssocID="{67445783-9469-4FF7-A7EF-676B71CE31A0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C878AC50-DEC5-4A20-90CF-4ADE1E64F028}" type="pres">
      <dgm:prSet presAssocID="{4FEF5D1D-0AB1-4B82-91CF-BE81391CCBF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5C4FA9-A86A-4226-ABD6-94EDBA72F100}" type="pres">
      <dgm:prSet presAssocID="{4FEF5D1D-0AB1-4B82-91CF-BE81391CCBF8}" presName="dummy" presStyleCnt="0"/>
      <dgm:spPr/>
    </dgm:pt>
    <dgm:pt modelId="{C414B616-D7E6-4071-999C-AB071B6A79BE}" type="pres">
      <dgm:prSet presAssocID="{A08DBF49-7638-4649-A7B6-3F2E7D9579D1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D86DF3E5-4565-42D1-B6CE-5A8990143A7F}" type="pres">
      <dgm:prSet presAssocID="{846E5D4A-10E8-479B-8247-68C011C53F9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D26F4A-86E0-486B-B6E5-66DA874139CA}" type="pres">
      <dgm:prSet presAssocID="{846E5D4A-10E8-479B-8247-68C011C53F92}" presName="dummy" presStyleCnt="0"/>
      <dgm:spPr/>
    </dgm:pt>
    <dgm:pt modelId="{9282BB5A-BA95-4AC9-A1F5-876BC208F0E4}" type="pres">
      <dgm:prSet presAssocID="{6CFBE2ED-E225-44E1-A1B1-955E22A1F7DE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2FCB88D5-BFCE-4E91-AF7F-BE34C2521E73}" type="pres">
      <dgm:prSet presAssocID="{CCCEA154-0686-43D5-A6F4-A5B4DA1BC4D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92EFC50-023F-46CD-B025-E6758C497995}" type="pres">
      <dgm:prSet presAssocID="{CCCEA154-0686-43D5-A6F4-A5B4DA1BC4D8}" presName="dummy" presStyleCnt="0"/>
      <dgm:spPr/>
    </dgm:pt>
    <dgm:pt modelId="{E67C5669-7346-463A-862D-A1552FCA8D99}" type="pres">
      <dgm:prSet presAssocID="{AC492BAE-52B1-47C9-9117-DA833FF7B79F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C69B138B-42B7-4B0E-A872-2AF31F3A0653}" type="pres">
      <dgm:prSet presAssocID="{AB629CE3-1B23-44F3-B4DC-C880EDB4EBA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F3C6A3-4EAD-49AE-AAA2-E680F1FC5F5D}" type="pres">
      <dgm:prSet presAssocID="{AB629CE3-1B23-44F3-B4DC-C880EDB4EBAB}" presName="dummy" presStyleCnt="0"/>
      <dgm:spPr/>
    </dgm:pt>
    <dgm:pt modelId="{2769F840-E7EC-4659-84A0-7956A096456F}" type="pres">
      <dgm:prSet presAssocID="{73C1491F-01EA-4D44-B1F3-E099880BF4F0}" presName="sibTrans" presStyleLbl="sibTrans2D1" presStyleIdx="6" presStyleCnt="7"/>
      <dgm:spPr/>
      <dgm:t>
        <a:bodyPr/>
        <a:lstStyle/>
        <a:p>
          <a:pPr rtl="1"/>
          <a:endParaRPr lang="ar-SA"/>
        </a:p>
      </dgm:t>
    </dgm:pt>
  </dgm:ptLst>
  <dgm:cxnLst>
    <dgm:cxn modelId="{FBB24882-5396-466F-8962-559818F4EC25}" srcId="{F6E0320D-3AAF-44E0-BF4E-9FBCF0F107A8}" destId="{4FEF5D1D-0AB1-4B82-91CF-BE81391CCBF8}" srcOrd="3" destOrd="0" parTransId="{81EE8094-DFA6-421D-98AC-0E27FCCCBFF8}" sibTransId="{A08DBF49-7638-4649-A7B6-3F2E7D9579D1}"/>
    <dgm:cxn modelId="{8AB6C93E-66B8-46F4-8BEA-50E8E3BB12B4}" type="presOf" srcId="{04377D9C-05DC-4DEE-91B8-5617EE9C9047}" destId="{B02FF98C-313D-4BE5-A010-6CA622739AB1}" srcOrd="0" destOrd="0" presId="urn:microsoft.com/office/officeart/2005/8/layout/radial6"/>
    <dgm:cxn modelId="{79B6CAE3-BA11-41D0-933D-34A863E65A61}" type="presOf" srcId="{CCCEA154-0686-43D5-A6F4-A5B4DA1BC4D8}" destId="{2FCB88D5-BFCE-4E91-AF7F-BE34C2521E73}" srcOrd="0" destOrd="0" presId="urn:microsoft.com/office/officeart/2005/8/layout/radial6"/>
    <dgm:cxn modelId="{FABCA501-DCDE-4A1F-BFBC-E86D82834B68}" type="presOf" srcId="{FAF7019E-C6E0-4420-8CD4-7103DAFC9C24}" destId="{8A165962-525D-4294-B3DD-9EA9ABB08369}" srcOrd="0" destOrd="0" presId="urn:microsoft.com/office/officeart/2005/8/layout/radial6"/>
    <dgm:cxn modelId="{23247129-7C0E-4812-BCEC-0E014DD80FD4}" type="presOf" srcId="{F6E0320D-3AAF-44E0-BF4E-9FBCF0F107A8}" destId="{C9E04829-C35E-4873-B2D7-E70E5C1C222F}" srcOrd="0" destOrd="0" presId="urn:microsoft.com/office/officeart/2005/8/layout/radial6"/>
    <dgm:cxn modelId="{4C78E6BF-9FA5-4036-828D-FB5A2C2AD828}" type="presOf" srcId="{AC492BAE-52B1-47C9-9117-DA833FF7B79F}" destId="{E67C5669-7346-463A-862D-A1552FCA8D99}" srcOrd="0" destOrd="0" presId="urn:microsoft.com/office/officeart/2005/8/layout/radial6"/>
    <dgm:cxn modelId="{7D6E4DC4-5D33-4D3C-9682-454358731DC7}" srcId="{F6E0320D-3AAF-44E0-BF4E-9FBCF0F107A8}" destId="{04377D9C-05DC-4DEE-91B8-5617EE9C9047}" srcOrd="0" destOrd="0" parTransId="{259214ED-2488-42EA-BABD-12621522A86B}" sibTransId="{A00AB077-8225-4F1A-B439-561F72EE69F8}"/>
    <dgm:cxn modelId="{F0F89DBE-3FC8-4D96-B622-E4995A406F6B}" type="presOf" srcId="{AB629CE3-1B23-44F3-B4DC-C880EDB4EBAB}" destId="{C69B138B-42B7-4B0E-A872-2AF31F3A0653}" srcOrd="0" destOrd="0" presId="urn:microsoft.com/office/officeart/2005/8/layout/radial6"/>
    <dgm:cxn modelId="{64C45734-B586-4108-AFA1-74D99306803F}" srcId="{F6E0320D-3AAF-44E0-BF4E-9FBCF0F107A8}" destId="{846E5D4A-10E8-479B-8247-68C011C53F92}" srcOrd="4" destOrd="0" parTransId="{26645E16-FFDC-4511-9E55-1ED16A927E60}" sibTransId="{6CFBE2ED-E225-44E1-A1B1-955E22A1F7DE}"/>
    <dgm:cxn modelId="{BCC213DE-3773-487E-8844-2F6D1BF6E9CB}" type="presOf" srcId="{A08DBF49-7638-4649-A7B6-3F2E7D9579D1}" destId="{C414B616-D7E6-4071-999C-AB071B6A79BE}" srcOrd="0" destOrd="0" presId="urn:microsoft.com/office/officeart/2005/8/layout/radial6"/>
    <dgm:cxn modelId="{1FA665CF-0867-4AC4-96BB-160F2D3E5F71}" srcId="{EECD31C1-8397-430E-B279-4F21530BA42C}" destId="{F6E0320D-3AAF-44E0-BF4E-9FBCF0F107A8}" srcOrd="0" destOrd="0" parTransId="{8DAC4DFD-1364-4E2D-9C5C-2BAA464619DC}" sibTransId="{BD93F626-9638-440B-AC6B-BB02CFBA2BB3}"/>
    <dgm:cxn modelId="{BBC1ECB8-6538-4223-B540-ABC234DC0949}" type="presOf" srcId="{A00AB077-8225-4F1A-B439-561F72EE69F8}" destId="{4E68AA2D-0852-4C5E-BAB5-263DCFB0B724}" srcOrd="0" destOrd="0" presId="urn:microsoft.com/office/officeart/2005/8/layout/radial6"/>
    <dgm:cxn modelId="{E6B0736D-E60E-4EE1-B00B-096740144BF7}" srcId="{F6E0320D-3AAF-44E0-BF4E-9FBCF0F107A8}" destId="{CCC2CA60-6C0F-435A-B2FB-B0EF0B0917EF}" srcOrd="1" destOrd="0" parTransId="{24A31A66-B5C2-44D3-93CE-74E60E52860E}" sibTransId="{FAF7019E-C6E0-4420-8CD4-7103DAFC9C24}"/>
    <dgm:cxn modelId="{59FC171D-05FE-42D8-B918-0AEB0D9119BE}" type="presOf" srcId="{846E5D4A-10E8-479B-8247-68C011C53F92}" destId="{D86DF3E5-4565-42D1-B6CE-5A8990143A7F}" srcOrd="0" destOrd="0" presId="urn:microsoft.com/office/officeart/2005/8/layout/radial6"/>
    <dgm:cxn modelId="{E220333F-A83B-4D25-A0DD-4856DA0AC5A5}" type="presOf" srcId="{94B8C949-BBEA-4B85-B9F3-A6B69615B44B}" destId="{AAD8D664-0404-4DC4-B288-30727899919C}" srcOrd="0" destOrd="0" presId="urn:microsoft.com/office/officeart/2005/8/layout/radial6"/>
    <dgm:cxn modelId="{03B052E3-CE5C-4C4F-B579-5A782094BFD8}" type="presOf" srcId="{CCC2CA60-6C0F-435A-B2FB-B0EF0B0917EF}" destId="{BFCA5322-EE2F-4858-AC21-C8A1E633CB16}" srcOrd="0" destOrd="0" presId="urn:microsoft.com/office/officeart/2005/8/layout/radial6"/>
    <dgm:cxn modelId="{4E599782-17FA-49B7-9A58-F576352C8088}" type="presOf" srcId="{73C1491F-01EA-4D44-B1F3-E099880BF4F0}" destId="{2769F840-E7EC-4659-84A0-7956A096456F}" srcOrd="0" destOrd="0" presId="urn:microsoft.com/office/officeart/2005/8/layout/radial6"/>
    <dgm:cxn modelId="{99AF8B9F-054F-4651-A089-5DA0C62FD95E}" srcId="{F6E0320D-3AAF-44E0-BF4E-9FBCF0F107A8}" destId="{CCCEA154-0686-43D5-A6F4-A5B4DA1BC4D8}" srcOrd="5" destOrd="0" parTransId="{8D8E0203-9879-4C27-9525-B0F4803EB284}" sibTransId="{AC492BAE-52B1-47C9-9117-DA833FF7B79F}"/>
    <dgm:cxn modelId="{AB8898A4-D893-449A-B4DF-4E34C5F60C7B}" type="presOf" srcId="{EECD31C1-8397-430E-B279-4F21530BA42C}" destId="{03B626A4-4A06-45FE-82FC-982198E5A98A}" srcOrd="0" destOrd="0" presId="urn:microsoft.com/office/officeart/2005/8/layout/radial6"/>
    <dgm:cxn modelId="{1AD440CC-EEC2-49DD-AE1D-40735ED1FFCD}" type="presOf" srcId="{67445783-9469-4FF7-A7EF-676B71CE31A0}" destId="{D76973AF-7E62-43DF-A6EA-689A98B8453F}" srcOrd="0" destOrd="0" presId="urn:microsoft.com/office/officeart/2005/8/layout/radial6"/>
    <dgm:cxn modelId="{16687FB5-29B7-4F03-BADC-84E956D8FE7E}" srcId="{F6E0320D-3AAF-44E0-BF4E-9FBCF0F107A8}" destId="{94B8C949-BBEA-4B85-B9F3-A6B69615B44B}" srcOrd="2" destOrd="0" parTransId="{03D52CD6-2992-41A6-87EC-34AF8B288078}" sibTransId="{67445783-9469-4FF7-A7EF-676B71CE31A0}"/>
    <dgm:cxn modelId="{A2F16629-2441-42B2-8FD0-DF6C101E7803}" type="presOf" srcId="{6CFBE2ED-E225-44E1-A1B1-955E22A1F7DE}" destId="{9282BB5A-BA95-4AC9-A1F5-876BC208F0E4}" srcOrd="0" destOrd="0" presId="urn:microsoft.com/office/officeart/2005/8/layout/radial6"/>
    <dgm:cxn modelId="{47303038-628F-40AE-98EC-B9B50B411591}" type="presOf" srcId="{4FEF5D1D-0AB1-4B82-91CF-BE81391CCBF8}" destId="{C878AC50-DEC5-4A20-90CF-4ADE1E64F028}" srcOrd="0" destOrd="0" presId="urn:microsoft.com/office/officeart/2005/8/layout/radial6"/>
    <dgm:cxn modelId="{246135A3-18B7-42D7-B1AD-CE724C7BACFA}" srcId="{F6E0320D-3AAF-44E0-BF4E-9FBCF0F107A8}" destId="{AB629CE3-1B23-44F3-B4DC-C880EDB4EBAB}" srcOrd="6" destOrd="0" parTransId="{78839114-AEC9-403A-9890-F684B360FE15}" sibTransId="{73C1491F-01EA-4D44-B1F3-E099880BF4F0}"/>
    <dgm:cxn modelId="{4423B7BB-9231-4C2A-A1A1-599078F2CA3D}" type="presParOf" srcId="{03B626A4-4A06-45FE-82FC-982198E5A98A}" destId="{C9E04829-C35E-4873-B2D7-E70E5C1C222F}" srcOrd="0" destOrd="0" presId="urn:microsoft.com/office/officeart/2005/8/layout/radial6"/>
    <dgm:cxn modelId="{0FB96EE3-5833-4DCE-8823-326C373C734F}" type="presParOf" srcId="{03B626A4-4A06-45FE-82FC-982198E5A98A}" destId="{B02FF98C-313D-4BE5-A010-6CA622739AB1}" srcOrd="1" destOrd="0" presId="urn:microsoft.com/office/officeart/2005/8/layout/radial6"/>
    <dgm:cxn modelId="{BB94DC7A-57AC-40EF-A0FA-852A9D923D89}" type="presParOf" srcId="{03B626A4-4A06-45FE-82FC-982198E5A98A}" destId="{C43DEE39-E670-4B9B-BC47-A900A4DD2FB5}" srcOrd="2" destOrd="0" presId="urn:microsoft.com/office/officeart/2005/8/layout/radial6"/>
    <dgm:cxn modelId="{2EF5CBE1-7C67-4EAC-888A-0DF6C5AE5BD6}" type="presParOf" srcId="{03B626A4-4A06-45FE-82FC-982198E5A98A}" destId="{4E68AA2D-0852-4C5E-BAB5-263DCFB0B724}" srcOrd="3" destOrd="0" presId="urn:microsoft.com/office/officeart/2005/8/layout/radial6"/>
    <dgm:cxn modelId="{79F41D83-92BD-48DB-B520-88C1D895104E}" type="presParOf" srcId="{03B626A4-4A06-45FE-82FC-982198E5A98A}" destId="{BFCA5322-EE2F-4858-AC21-C8A1E633CB16}" srcOrd="4" destOrd="0" presId="urn:microsoft.com/office/officeart/2005/8/layout/radial6"/>
    <dgm:cxn modelId="{42707A1B-0585-495A-821F-18FCD2E2AD93}" type="presParOf" srcId="{03B626A4-4A06-45FE-82FC-982198E5A98A}" destId="{DBB22DC5-32D2-442C-8016-E01E6197CCEE}" srcOrd="5" destOrd="0" presId="urn:microsoft.com/office/officeart/2005/8/layout/radial6"/>
    <dgm:cxn modelId="{E9600A4F-B4A8-4F8C-BBF0-8603DF460C97}" type="presParOf" srcId="{03B626A4-4A06-45FE-82FC-982198E5A98A}" destId="{8A165962-525D-4294-B3DD-9EA9ABB08369}" srcOrd="6" destOrd="0" presId="urn:microsoft.com/office/officeart/2005/8/layout/radial6"/>
    <dgm:cxn modelId="{7F3DE89F-515F-4D46-BFBC-BC2FD8BBB64E}" type="presParOf" srcId="{03B626A4-4A06-45FE-82FC-982198E5A98A}" destId="{AAD8D664-0404-4DC4-B288-30727899919C}" srcOrd="7" destOrd="0" presId="urn:microsoft.com/office/officeart/2005/8/layout/radial6"/>
    <dgm:cxn modelId="{3458918F-4032-4ACE-9777-D160A2993CF0}" type="presParOf" srcId="{03B626A4-4A06-45FE-82FC-982198E5A98A}" destId="{517A19AC-C007-4D79-8BA7-67DB3086718B}" srcOrd="8" destOrd="0" presId="urn:microsoft.com/office/officeart/2005/8/layout/radial6"/>
    <dgm:cxn modelId="{01AA8383-DCEE-4D6C-96A1-2FC1067E5690}" type="presParOf" srcId="{03B626A4-4A06-45FE-82FC-982198E5A98A}" destId="{D76973AF-7E62-43DF-A6EA-689A98B8453F}" srcOrd="9" destOrd="0" presId="urn:microsoft.com/office/officeart/2005/8/layout/radial6"/>
    <dgm:cxn modelId="{3078FCFC-779E-4DA7-B99B-32DE0DF097AA}" type="presParOf" srcId="{03B626A4-4A06-45FE-82FC-982198E5A98A}" destId="{C878AC50-DEC5-4A20-90CF-4ADE1E64F028}" srcOrd="10" destOrd="0" presId="urn:microsoft.com/office/officeart/2005/8/layout/radial6"/>
    <dgm:cxn modelId="{E08F1D99-FAD5-4AB5-A33D-150F4789235E}" type="presParOf" srcId="{03B626A4-4A06-45FE-82FC-982198E5A98A}" destId="{5A5C4FA9-A86A-4226-ABD6-94EDBA72F100}" srcOrd="11" destOrd="0" presId="urn:microsoft.com/office/officeart/2005/8/layout/radial6"/>
    <dgm:cxn modelId="{EE3CD576-90FD-45EB-8D6C-AB76AF8E134A}" type="presParOf" srcId="{03B626A4-4A06-45FE-82FC-982198E5A98A}" destId="{C414B616-D7E6-4071-999C-AB071B6A79BE}" srcOrd="12" destOrd="0" presId="urn:microsoft.com/office/officeart/2005/8/layout/radial6"/>
    <dgm:cxn modelId="{1A27A300-4339-4255-9B4B-423FD2CA47A8}" type="presParOf" srcId="{03B626A4-4A06-45FE-82FC-982198E5A98A}" destId="{D86DF3E5-4565-42D1-B6CE-5A8990143A7F}" srcOrd="13" destOrd="0" presId="urn:microsoft.com/office/officeart/2005/8/layout/radial6"/>
    <dgm:cxn modelId="{F38B3B51-7E94-4CD0-9999-FC71A878EBA1}" type="presParOf" srcId="{03B626A4-4A06-45FE-82FC-982198E5A98A}" destId="{80D26F4A-86E0-486B-B6E5-66DA874139CA}" srcOrd="14" destOrd="0" presId="urn:microsoft.com/office/officeart/2005/8/layout/radial6"/>
    <dgm:cxn modelId="{8D5349C1-7859-4EC5-B41E-F73D5EEB1CBD}" type="presParOf" srcId="{03B626A4-4A06-45FE-82FC-982198E5A98A}" destId="{9282BB5A-BA95-4AC9-A1F5-876BC208F0E4}" srcOrd="15" destOrd="0" presId="urn:microsoft.com/office/officeart/2005/8/layout/radial6"/>
    <dgm:cxn modelId="{7F292EFE-9125-48FB-98FA-125222290648}" type="presParOf" srcId="{03B626A4-4A06-45FE-82FC-982198E5A98A}" destId="{2FCB88D5-BFCE-4E91-AF7F-BE34C2521E73}" srcOrd="16" destOrd="0" presId="urn:microsoft.com/office/officeart/2005/8/layout/radial6"/>
    <dgm:cxn modelId="{FD7BE179-876B-4926-A345-3C3984BDC6ED}" type="presParOf" srcId="{03B626A4-4A06-45FE-82FC-982198E5A98A}" destId="{292EFC50-023F-46CD-B025-E6758C497995}" srcOrd="17" destOrd="0" presId="urn:microsoft.com/office/officeart/2005/8/layout/radial6"/>
    <dgm:cxn modelId="{DCAFC979-C492-40B4-9F73-2CF28CE9B642}" type="presParOf" srcId="{03B626A4-4A06-45FE-82FC-982198E5A98A}" destId="{E67C5669-7346-463A-862D-A1552FCA8D99}" srcOrd="18" destOrd="0" presId="urn:microsoft.com/office/officeart/2005/8/layout/radial6"/>
    <dgm:cxn modelId="{12B39E96-B141-4A1B-9042-1E42F46041BC}" type="presParOf" srcId="{03B626A4-4A06-45FE-82FC-982198E5A98A}" destId="{C69B138B-42B7-4B0E-A872-2AF31F3A0653}" srcOrd="19" destOrd="0" presId="urn:microsoft.com/office/officeart/2005/8/layout/radial6"/>
    <dgm:cxn modelId="{FC269B92-83D4-4638-8A90-1F7FDB12165F}" type="presParOf" srcId="{03B626A4-4A06-45FE-82FC-982198E5A98A}" destId="{40F3C6A3-4EAD-49AE-AAA2-E680F1FC5F5D}" srcOrd="20" destOrd="0" presId="urn:microsoft.com/office/officeart/2005/8/layout/radial6"/>
    <dgm:cxn modelId="{78128E71-6E95-4E81-B2E4-4427DCD7DE1C}" type="presParOf" srcId="{03B626A4-4A06-45FE-82FC-982198E5A98A}" destId="{2769F840-E7EC-4659-84A0-7956A096456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5A3235-BCF2-48BA-BE7A-B61B3C1479BD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02F003C2-547B-41FE-95D8-11435413D6EC}">
      <dgm:prSet phldrT="[Text]"/>
      <dgm:spPr/>
      <dgm:t>
        <a:bodyPr/>
        <a:lstStyle/>
        <a:p>
          <a:pPr rtl="1"/>
          <a:r>
            <a:rPr lang="ar-SA" dirty="0" smtClean="0"/>
            <a:t>الوقاية من الملوثات</a:t>
          </a:r>
          <a:endParaRPr lang="ar-SA" dirty="0"/>
        </a:p>
      </dgm:t>
    </dgm:pt>
    <dgm:pt modelId="{027B4299-6D2C-4A28-BF62-12274544AA18}" type="parTrans" cxnId="{00A58A38-7190-4614-A4A6-11A0B3B74DF6}">
      <dgm:prSet/>
      <dgm:spPr/>
      <dgm:t>
        <a:bodyPr/>
        <a:lstStyle/>
        <a:p>
          <a:pPr rtl="1"/>
          <a:endParaRPr lang="ar-SA"/>
        </a:p>
      </dgm:t>
    </dgm:pt>
    <dgm:pt modelId="{51BD816C-69BC-4878-980C-4E1469CD5193}" type="sibTrans" cxnId="{00A58A38-7190-4614-A4A6-11A0B3B74DF6}">
      <dgm:prSet/>
      <dgm:spPr/>
      <dgm:t>
        <a:bodyPr/>
        <a:lstStyle/>
        <a:p>
          <a:pPr rtl="1"/>
          <a:endParaRPr lang="ar-SA"/>
        </a:p>
      </dgm:t>
    </dgm:pt>
    <dgm:pt modelId="{7028E9ED-8A8C-4317-A3EB-D46200AD3158}">
      <dgm:prSet phldrT="[Text]"/>
      <dgm:spPr/>
      <dgm:t>
        <a:bodyPr/>
        <a:lstStyle/>
        <a:p>
          <a:pPr rtl="1"/>
          <a:r>
            <a:rPr lang="ar-SA" dirty="0" smtClean="0"/>
            <a:t>التخطيط التنموي السليم</a:t>
          </a:r>
          <a:endParaRPr lang="ar-SA" dirty="0"/>
        </a:p>
      </dgm:t>
    </dgm:pt>
    <dgm:pt modelId="{8723B2DB-A830-419A-97D3-26D8CE1E89F0}" type="parTrans" cxnId="{E489BC13-1E33-42DD-84B5-9D870482547C}">
      <dgm:prSet/>
      <dgm:spPr/>
      <dgm:t>
        <a:bodyPr/>
        <a:lstStyle/>
        <a:p>
          <a:pPr rtl="1"/>
          <a:endParaRPr lang="ar-SA"/>
        </a:p>
      </dgm:t>
    </dgm:pt>
    <dgm:pt modelId="{4F692AB3-2237-4CAD-A4A1-BAB5B1CC8C7E}" type="sibTrans" cxnId="{E489BC13-1E33-42DD-84B5-9D870482547C}">
      <dgm:prSet/>
      <dgm:spPr/>
      <dgm:t>
        <a:bodyPr/>
        <a:lstStyle/>
        <a:p>
          <a:pPr rtl="1"/>
          <a:endParaRPr lang="ar-SA"/>
        </a:p>
      </dgm:t>
    </dgm:pt>
    <dgm:pt modelId="{44047F62-B8DB-44F1-9EF8-64BD720C8863}">
      <dgm:prSet phldrT="[Text]"/>
      <dgm:spPr/>
      <dgm:t>
        <a:bodyPr/>
        <a:lstStyle/>
        <a:p>
          <a:pPr rtl="1"/>
          <a:r>
            <a:rPr lang="ar-SA" dirty="0" smtClean="0"/>
            <a:t>زيادة الرقعة الخضراء</a:t>
          </a:r>
          <a:endParaRPr lang="ar-SA" dirty="0"/>
        </a:p>
      </dgm:t>
    </dgm:pt>
    <dgm:pt modelId="{EAB04294-4A01-411C-98C8-8C110A78DBE8}" type="parTrans" cxnId="{84BB333B-CE25-4B12-8139-16B584143C47}">
      <dgm:prSet/>
      <dgm:spPr/>
      <dgm:t>
        <a:bodyPr/>
        <a:lstStyle/>
        <a:p>
          <a:pPr rtl="1"/>
          <a:endParaRPr lang="ar-SA"/>
        </a:p>
      </dgm:t>
    </dgm:pt>
    <dgm:pt modelId="{36A601E0-1B00-4637-86CD-7C43215FCED0}" type="sibTrans" cxnId="{84BB333B-CE25-4B12-8139-16B584143C47}">
      <dgm:prSet/>
      <dgm:spPr/>
      <dgm:t>
        <a:bodyPr/>
        <a:lstStyle/>
        <a:p>
          <a:pPr rtl="1"/>
          <a:endParaRPr lang="ar-SA"/>
        </a:p>
      </dgm:t>
    </dgm:pt>
    <dgm:pt modelId="{99B41851-638F-4A89-9FB7-B11E16A116F8}">
      <dgm:prSet phldrT="[Text]"/>
      <dgm:spPr/>
      <dgm:t>
        <a:bodyPr/>
        <a:lstStyle/>
        <a:p>
          <a:pPr rtl="1"/>
          <a:r>
            <a:rPr lang="ar-SA" dirty="0" smtClean="0"/>
            <a:t>الاستفادة من الكائنات الحية الدقيقة</a:t>
          </a:r>
          <a:endParaRPr lang="ar-SA" dirty="0"/>
        </a:p>
      </dgm:t>
    </dgm:pt>
    <dgm:pt modelId="{D393E8AF-4B4D-4DF2-8A90-9C18BA5052EE}" type="parTrans" cxnId="{AB5CEA2A-58AD-4CC2-9920-BE4619834D16}">
      <dgm:prSet/>
      <dgm:spPr/>
      <dgm:t>
        <a:bodyPr/>
        <a:lstStyle/>
        <a:p>
          <a:pPr rtl="1"/>
          <a:endParaRPr lang="ar-SA"/>
        </a:p>
      </dgm:t>
    </dgm:pt>
    <dgm:pt modelId="{1BC65F56-E6E7-4AF4-9107-960C80CBE126}" type="sibTrans" cxnId="{AB5CEA2A-58AD-4CC2-9920-BE4619834D16}">
      <dgm:prSet/>
      <dgm:spPr/>
      <dgm:t>
        <a:bodyPr/>
        <a:lstStyle/>
        <a:p>
          <a:pPr rtl="1"/>
          <a:endParaRPr lang="ar-SA"/>
        </a:p>
      </dgm:t>
    </dgm:pt>
    <dgm:pt modelId="{0B08DD47-C359-4C28-8A81-2DFB91E04CEA}">
      <dgm:prSet phldrT="[Text]"/>
      <dgm:spPr/>
      <dgm:t>
        <a:bodyPr/>
        <a:lstStyle/>
        <a:p>
          <a:pPr rtl="1"/>
          <a:r>
            <a:rPr lang="ar-SA" smtClean="0"/>
            <a:t>التوعية البيئية</a:t>
          </a:r>
          <a:endParaRPr lang="ar-SA"/>
        </a:p>
      </dgm:t>
    </dgm:pt>
    <dgm:pt modelId="{84B0EF6C-9EA9-4825-8A35-124B4E45038B}" type="parTrans" cxnId="{4AE709DB-CCC8-40FA-8B99-DC9E83973DE5}">
      <dgm:prSet/>
      <dgm:spPr/>
      <dgm:t>
        <a:bodyPr/>
        <a:lstStyle/>
        <a:p>
          <a:pPr rtl="1"/>
          <a:endParaRPr lang="ar-SA"/>
        </a:p>
      </dgm:t>
    </dgm:pt>
    <dgm:pt modelId="{7196272C-5C4C-446D-A8A4-56ED64171A3C}" type="sibTrans" cxnId="{4AE709DB-CCC8-40FA-8B99-DC9E83973DE5}">
      <dgm:prSet/>
      <dgm:spPr/>
      <dgm:t>
        <a:bodyPr/>
        <a:lstStyle/>
        <a:p>
          <a:pPr rtl="1"/>
          <a:endParaRPr lang="ar-SA"/>
        </a:p>
      </dgm:t>
    </dgm:pt>
    <dgm:pt modelId="{1039F3BA-2414-4364-981E-EEE4E2E190D9}" type="pres">
      <dgm:prSet presAssocID="{A75A3235-BCF2-48BA-BE7A-B61B3C1479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74B3684-7D2F-4129-8A9E-476C173CDB1F}" type="pres">
      <dgm:prSet presAssocID="{02F003C2-547B-41FE-95D8-11435413D6E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480DC67D-6BA4-4F08-A610-49E972445F3D}" type="pres">
      <dgm:prSet presAssocID="{7028E9ED-8A8C-4317-A3EB-D46200AD31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0EED3B-8708-4DF6-A0B9-AB4265F0AA6B}" type="pres">
      <dgm:prSet presAssocID="{7028E9ED-8A8C-4317-A3EB-D46200AD3158}" presName="dummy" presStyleCnt="0"/>
      <dgm:spPr/>
      <dgm:t>
        <a:bodyPr/>
        <a:lstStyle/>
        <a:p>
          <a:pPr rtl="1"/>
          <a:endParaRPr lang="ar-SA"/>
        </a:p>
      </dgm:t>
    </dgm:pt>
    <dgm:pt modelId="{0BCD35F7-7F0C-46F1-98A7-E81F21DD3BA6}" type="pres">
      <dgm:prSet presAssocID="{4F692AB3-2237-4CAD-A4A1-BAB5B1CC8C7E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20A689AC-9626-4211-8DAD-360B36D1347D}" type="pres">
      <dgm:prSet presAssocID="{44047F62-B8DB-44F1-9EF8-64BD720C88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90C5A1-9214-4BCE-905B-1F55CAE38CCE}" type="pres">
      <dgm:prSet presAssocID="{44047F62-B8DB-44F1-9EF8-64BD720C8863}" presName="dummy" presStyleCnt="0"/>
      <dgm:spPr/>
      <dgm:t>
        <a:bodyPr/>
        <a:lstStyle/>
        <a:p>
          <a:pPr rtl="1"/>
          <a:endParaRPr lang="ar-SA"/>
        </a:p>
      </dgm:t>
    </dgm:pt>
    <dgm:pt modelId="{8F0D4547-B26C-4FCC-976A-61454F5A7AF9}" type="pres">
      <dgm:prSet presAssocID="{36A601E0-1B00-4637-86CD-7C43215FCED0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FD6F8522-E1CB-4DEA-90B9-66334BAA4968}" type="pres">
      <dgm:prSet presAssocID="{99B41851-638F-4A89-9FB7-B11E16A116F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FB28E1-B647-49E0-A85B-042D0CCD993E}" type="pres">
      <dgm:prSet presAssocID="{99B41851-638F-4A89-9FB7-B11E16A116F8}" presName="dummy" presStyleCnt="0"/>
      <dgm:spPr/>
      <dgm:t>
        <a:bodyPr/>
        <a:lstStyle/>
        <a:p>
          <a:pPr rtl="1"/>
          <a:endParaRPr lang="ar-SA"/>
        </a:p>
      </dgm:t>
    </dgm:pt>
    <dgm:pt modelId="{0DBBD0F0-FFF7-4C28-B601-A9570ACF1A8E}" type="pres">
      <dgm:prSet presAssocID="{1BC65F56-E6E7-4AF4-9107-960C80CBE126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24A85E04-9B87-4FA8-89A2-345DC9F27B57}" type="pres">
      <dgm:prSet presAssocID="{0B08DD47-C359-4C28-8A81-2DFB91E04C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52FBAA-B6BE-48C7-BF90-5A8513A72E97}" type="pres">
      <dgm:prSet presAssocID="{0B08DD47-C359-4C28-8A81-2DFB91E04CEA}" presName="dummy" presStyleCnt="0"/>
      <dgm:spPr/>
      <dgm:t>
        <a:bodyPr/>
        <a:lstStyle/>
        <a:p>
          <a:pPr rtl="1"/>
          <a:endParaRPr lang="ar-SA"/>
        </a:p>
      </dgm:t>
    </dgm:pt>
    <dgm:pt modelId="{9F1318C4-EE97-4B5B-A28C-063A12D285CC}" type="pres">
      <dgm:prSet presAssocID="{7196272C-5C4C-446D-A8A4-56ED64171A3C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E489BC13-1E33-42DD-84B5-9D870482547C}" srcId="{02F003C2-547B-41FE-95D8-11435413D6EC}" destId="{7028E9ED-8A8C-4317-A3EB-D46200AD3158}" srcOrd="0" destOrd="0" parTransId="{8723B2DB-A830-419A-97D3-26D8CE1E89F0}" sibTransId="{4F692AB3-2237-4CAD-A4A1-BAB5B1CC8C7E}"/>
    <dgm:cxn modelId="{EFB60147-FD5D-480B-B7FB-7E7BFB0F1B8C}" type="presOf" srcId="{7196272C-5C4C-446D-A8A4-56ED64171A3C}" destId="{9F1318C4-EE97-4B5B-A28C-063A12D285CC}" srcOrd="0" destOrd="0" presId="urn:microsoft.com/office/officeart/2005/8/layout/radial6"/>
    <dgm:cxn modelId="{00A58A38-7190-4614-A4A6-11A0B3B74DF6}" srcId="{A75A3235-BCF2-48BA-BE7A-B61B3C1479BD}" destId="{02F003C2-547B-41FE-95D8-11435413D6EC}" srcOrd="0" destOrd="0" parTransId="{027B4299-6D2C-4A28-BF62-12274544AA18}" sibTransId="{51BD816C-69BC-4878-980C-4E1469CD5193}"/>
    <dgm:cxn modelId="{4AE709DB-CCC8-40FA-8B99-DC9E83973DE5}" srcId="{02F003C2-547B-41FE-95D8-11435413D6EC}" destId="{0B08DD47-C359-4C28-8A81-2DFB91E04CEA}" srcOrd="3" destOrd="0" parTransId="{84B0EF6C-9EA9-4825-8A35-124B4E45038B}" sibTransId="{7196272C-5C4C-446D-A8A4-56ED64171A3C}"/>
    <dgm:cxn modelId="{F276DF24-51CB-4368-B943-203088EA1270}" type="presOf" srcId="{02F003C2-547B-41FE-95D8-11435413D6EC}" destId="{B74B3684-7D2F-4129-8A9E-476C173CDB1F}" srcOrd="0" destOrd="0" presId="urn:microsoft.com/office/officeart/2005/8/layout/radial6"/>
    <dgm:cxn modelId="{34F80AC1-1F6C-4396-823B-5FD96D69AC32}" type="presOf" srcId="{1BC65F56-E6E7-4AF4-9107-960C80CBE126}" destId="{0DBBD0F0-FFF7-4C28-B601-A9570ACF1A8E}" srcOrd="0" destOrd="0" presId="urn:microsoft.com/office/officeart/2005/8/layout/radial6"/>
    <dgm:cxn modelId="{B0882BF2-D561-481C-B554-05285FC24CBF}" type="presOf" srcId="{36A601E0-1B00-4637-86CD-7C43215FCED0}" destId="{8F0D4547-B26C-4FCC-976A-61454F5A7AF9}" srcOrd="0" destOrd="0" presId="urn:microsoft.com/office/officeart/2005/8/layout/radial6"/>
    <dgm:cxn modelId="{2084257F-BF92-455D-A400-E2970017553C}" type="presOf" srcId="{7028E9ED-8A8C-4317-A3EB-D46200AD3158}" destId="{480DC67D-6BA4-4F08-A610-49E972445F3D}" srcOrd="0" destOrd="0" presId="urn:microsoft.com/office/officeart/2005/8/layout/radial6"/>
    <dgm:cxn modelId="{976CC854-C14E-4815-AFE8-F36505013C5C}" type="presOf" srcId="{44047F62-B8DB-44F1-9EF8-64BD720C8863}" destId="{20A689AC-9626-4211-8DAD-360B36D1347D}" srcOrd="0" destOrd="0" presId="urn:microsoft.com/office/officeart/2005/8/layout/radial6"/>
    <dgm:cxn modelId="{132E0B95-E8B9-45CC-82CB-DFA7231D6144}" type="presOf" srcId="{A75A3235-BCF2-48BA-BE7A-B61B3C1479BD}" destId="{1039F3BA-2414-4364-981E-EEE4E2E190D9}" srcOrd="0" destOrd="0" presId="urn:microsoft.com/office/officeart/2005/8/layout/radial6"/>
    <dgm:cxn modelId="{AB5CEA2A-58AD-4CC2-9920-BE4619834D16}" srcId="{02F003C2-547B-41FE-95D8-11435413D6EC}" destId="{99B41851-638F-4A89-9FB7-B11E16A116F8}" srcOrd="2" destOrd="0" parTransId="{D393E8AF-4B4D-4DF2-8A90-9C18BA5052EE}" sibTransId="{1BC65F56-E6E7-4AF4-9107-960C80CBE126}"/>
    <dgm:cxn modelId="{84BB333B-CE25-4B12-8139-16B584143C47}" srcId="{02F003C2-547B-41FE-95D8-11435413D6EC}" destId="{44047F62-B8DB-44F1-9EF8-64BD720C8863}" srcOrd="1" destOrd="0" parTransId="{EAB04294-4A01-411C-98C8-8C110A78DBE8}" sibTransId="{36A601E0-1B00-4637-86CD-7C43215FCED0}"/>
    <dgm:cxn modelId="{56B39E6E-4349-4B41-891D-71874F24EBF5}" type="presOf" srcId="{0B08DD47-C359-4C28-8A81-2DFB91E04CEA}" destId="{24A85E04-9B87-4FA8-89A2-345DC9F27B57}" srcOrd="0" destOrd="0" presId="urn:microsoft.com/office/officeart/2005/8/layout/radial6"/>
    <dgm:cxn modelId="{336D2CE3-0B33-45E9-8EC8-90C11DF588E6}" type="presOf" srcId="{99B41851-638F-4A89-9FB7-B11E16A116F8}" destId="{FD6F8522-E1CB-4DEA-90B9-66334BAA4968}" srcOrd="0" destOrd="0" presId="urn:microsoft.com/office/officeart/2005/8/layout/radial6"/>
    <dgm:cxn modelId="{A102CE8D-723C-4174-8EC6-4959DFC92639}" type="presOf" srcId="{4F692AB3-2237-4CAD-A4A1-BAB5B1CC8C7E}" destId="{0BCD35F7-7F0C-46F1-98A7-E81F21DD3BA6}" srcOrd="0" destOrd="0" presId="urn:microsoft.com/office/officeart/2005/8/layout/radial6"/>
    <dgm:cxn modelId="{E3299859-E29F-425A-8FD5-C439CEA0663D}" type="presParOf" srcId="{1039F3BA-2414-4364-981E-EEE4E2E190D9}" destId="{B74B3684-7D2F-4129-8A9E-476C173CDB1F}" srcOrd="0" destOrd="0" presId="urn:microsoft.com/office/officeart/2005/8/layout/radial6"/>
    <dgm:cxn modelId="{BCBD8129-B95F-4DF3-82E4-AE1699E285AB}" type="presParOf" srcId="{1039F3BA-2414-4364-981E-EEE4E2E190D9}" destId="{480DC67D-6BA4-4F08-A610-49E972445F3D}" srcOrd="1" destOrd="0" presId="urn:microsoft.com/office/officeart/2005/8/layout/radial6"/>
    <dgm:cxn modelId="{D0022B67-514A-4C30-BE7F-9E7693F3D653}" type="presParOf" srcId="{1039F3BA-2414-4364-981E-EEE4E2E190D9}" destId="{340EED3B-8708-4DF6-A0B9-AB4265F0AA6B}" srcOrd="2" destOrd="0" presId="urn:microsoft.com/office/officeart/2005/8/layout/radial6"/>
    <dgm:cxn modelId="{E877C641-3525-4726-A603-ACCC5B4D2815}" type="presParOf" srcId="{1039F3BA-2414-4364-981E-EEE4E2E190D9}" destId="{0BCD35F7-7F0C-46F1-98A7-E81F21DD3BA6}" srcOrd="3" destOrd="0" presId="urn:microsoft.com/office/officeart/2005/8/layout/radial6"/>
    <dgm:cxn modelId="{B25FDBD3-05DF-4434-B8AD-E48E575385F3}" type="presParOf" srcId="{1039F3BA-2414-4364-981E-EEE4E2E190D9}" destId="{20A689AC-9626-4211-8DAD-360B36D1347D}" srcOrd="4" destOrd="0" presId="urn:microsoft.com/office/officeart/2005/8/layout/radial6"/>
    <dgm:cxn modelId="{AF639CA6-AFA3-4509-85FE-0DC8C9AC9731}" type="presParOf" srcId="{1039F3BA-2414-4364-981E-EEE4E2E190D9}" destId="{FD90C5A1-9214-4BCE-905B-1F55CAE38CCE}" srcOrd="5" destOrd="0" presId="urn:microsoft.com/office/officeart/2005/8/layout/radial6"/>
    <dgm:cxn modelId="{FEB93E3A-E972-425A-A4AA-1FBD09410476}" type="presParOf" srcId="{1039F3BA-2414-4364-981E-EEE4E2E190D9}" destId="{8F0D4547-B26C-4FCC-976A-61454F5A7AF9}" srcOrd="6" destOrd="0" presId="urn:microsoft.com/office/officeart/2005/8/layout/radial6"/>
    <dgm:cxn modelId="{299BA4D6-66E7-4CC7-9806-6EE246DA8FDD}" type="presParOf" srcId="{1039F3BA-2414-4364-981E-EEE4E2E190D9}" destId="{FD6F8522-E1CB-4DEA-90B9-66334BAA4968}" srcOrd="7" destOrd="0" presId="urn:microsoft.com/office/officeart/2005/8/layout/radial6"/>
    <dgm:cxn modelId="{565F9C2E-AC2D-4CAF-AB32-D39294A619B1}" type="presParOf" srcId="{1039F3BA-2414-4364-981E-EEE4E2E190D9}" destId="{3AFB28E1-B647-49E0-A85B-042D0CCD993E}" srcOrd="8" destOrd="0" presId="urn:microsoft.com/office/officeart/2005/8/layout/radial6"/>
    <dgm:cxn modelId="{92D1C903-CD80-44AD-A322-870068630B24}" type="presParOf" srcId="{1039F3BA-2414-4364-981E-EEE4E2E190D9}" destId="{0DBBD0F0-FFF7-4C28-B601-A9570ACF1A8E}" srcOrd="9" destOrd="0" presId="urn:microsoft.com/office/officeart/2005/8/layout/radial6"/>
    <dgm:cxn modelId="{5D47903D-8DC1-45EF-9DB0-28BC85674D7B}" type="presParOf" srcId="{1039F3BA-2414-4364-981E-EEE4E2E190D9}" destId="{24A85E04-9B87-4FA8-89A2-345DC9F27B57}" srcOrd="10" destOrd="0" presId="urn:microsoft.com/office/officeart/2005/8/layout/radial6"/>
    <dgm:cxn modelId="{C148B9A7-2C0F-4814-A184-6AD3B7A04AB8}" type="presParOf" srcId="{1039F3BA-2414-4364-981E-EEE4E2E190D9}" destId="{8B52FBAA-B6BE-48C7-BF90-5A8513A72E97}" srcOrd="11" destOrd="0" presId="urn:microsoft.com/office/officeart/2005/8/layout/radial6"/>
    <dgm:cxn modelId="{26C4555A-1887-430F-B5C7-34AD86D15F1A}" type="presParOf" srcId="{1039F3BA-2414-4364-981E-EEE4E2E190D9}" destId="{9F1318C4-EE97-4B5B-A28C-063A12D285C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99A443-FEBD-444C-9562-BE5C781DFE17}" type="doc">
      <dgm:prSet loTypeId="urn:microsoft.com/office/officeart/2005/8/layout/pyramid2" loCatId="pyramid" qsTypeId="urn:microsoft.com/office/officeart/2005/8/quickstyle/simple1" qsCatId="simple" csTypeId="urn:microsoft.com/office/officeart/2005/8/colors/accent1_5" csCatId="accent1" phldr="1"/>
      <dgm:spPr/>
    </dgm:pt>
    <dgm:pt modelId="{C30B780B-224F-4D3A-A400-BE6B626BE75D}">
      <dgm:prSet phldrT="[Text]"/>
      <dgm:spPr/>
      <dgm:t>
        <a:bodyPr/>
        <a:lstStyle/>
        <a:p>
          <a:pPr rtl="1"/>
          <a:r>
            <a:rPr lang="ar-SA" dirty="0" smtClean="0"/>
            <a:t>تحسين كفاءة وصيانة الأجهزة العامة</a:t>
          </a:r>
          <a:endParaRPr lang="ar-SA" dirty="0"/>
        </a:p>
      </dgm:t>
    </dgm:pt>
    <dgm:pt modelId="{5E95C6D3-97A6-4DAA-9A60-3DDEDE709A22}" type="parTrans" cxnId="{9AFE322E-9C20-43DB-A32F-7D2E4F1690F6}">
      <dgm:prSet/>
      <dgm:spPr/>
      <dgm:t>
        <a:bodyPr/>
        <a:lstStyle/>
        <a:p>
          <a:pPr rtl="1"/>
          <a:endParaRPr lang="ar-SA"/>
        </a:p>
      </dgm:t>
    </dgm:pt>
    <dgm:pt modelId="{D17458AA-257C-4892-9968-80204CD74994}" type="sibTrans" cxnId="{9AFE322E-9C20-43DB-A32F-7D2E4F1690F6}">
      <dgm:prSet/>
      <dgm:spPr/>
      <dgm:t>
        <a:bodyPr/>
        <a:lstStyle/>
        <a:p>
          <a:pPr rtl="1"/>
          <a:endParaRPr lang="ar-SA"/>
        </a:p>
      </dgm:t>
    </dgm:pt>
    <dgm:pt modelId="{7A3A4BC9-84D0-41CF-9089-D64287734072}">
      <dgm:prSet phldrT="[Text]"/>
      <dgm:spPr/>
      <dgm:t>
        <a:bodyPr/>
        <a:lstStyle/>
        <a:p>
          <a:pPr rtl="1"/>
          <a:r>
            <a:rPr lang="ar-SA" dirty="0" smtClean="0"/>
            <a:t>الصيانة الدائمة لمعدات الاحتراق</a:t>
          </a:r>
          <a:endParaRPr lang="ar-SA" dirty="0"/>
        </a:p>
      </dgm:t>
    </dgm:pt>
    <dgm:pt modelId="{5443C5C5-2082-463E-8579-7479A4E14996}" type="parTrans" cxnId="{3DF2F17E-B73E-48A4-A0CF-308E0835D4D5}">
      <dgm:prSet/>
      <dgm:spPr/>
      <dgm:t>
        <a:bodyPr/>
        <a:lstStyle/>
        <a:p>
          <a:pPr rtl="1"/>
          <a:endParaRPr lang="ar-SA"/>
        </a:p>
      </dgm:t>
    </dgm:pt>
    <dgm:pt modelId="{0EAF82C6-BC34-4EDC-9F3A-09ED11A7A6A8}" type="sibTrans" cxnId="{3DF2F17E-B73E-48A4-A0CF-308E0835D4D5}">
      <dgm:prSet/>
      <dgm:spPr/>
      <dgm:t>
        <a:bodyPr/>
        <a:lstStyle/>
        <a:p>
          <a:pPr rtl="1"/>
          <a:endParaRPr lang="ar-SA"/>
        </a:p>
      </dgm:t>
    </dgm:pt>
    <dgm:pt modelId="{1ACC1945-1785-49BE-AAFC-45A0CC0167B9}">
      <dgm:prSet phldrT="[Text]"/>
      <dgm:spPr/>
      <dgm:t>
        <a:bodyPr/>
        <a:lstStyle/>
        <a:p>
          <a:pPr rtl="1"/>
          <a:r>
            <a:rPr lang="ar-SA" dirty="0" smtClean="0"/>
            <a:t>انقاص حجم الحركة المرورية</a:t>
          </a:r>
          <a:endParaRPr lang="ar-SA" dirty="0"/>
        </a:p>
      </dgm:t>
    </dgm:pt>
    <dgm:pt modelId="{3FF27E27-C0C7-4B71-B641-D679F82B0417}" type="parTrans" cxnId="{5E367131-91A2-4986-9819-B057CD8B4BC3}">
      <dgm:prSet/>
      <dgm:spPr/>
      <dgm:t>
        <a:bodyPr/>
        <a:lstStyle/>
        <a:p>
          <a:pPr rtl="1"/>
          <a:endParaRPr lang="ar-SA"/>
        </a:p>
      </dgm:t>
    </dgm:pt>
    <dgm:pt modelId="{B4599E4B-7635-48E2-8E18-FAE7D4E9D4CB}" type="sibTrans" cxnId="{5E367131-91A2-4986-9819-B057CD8B4BC3}">
      <dgm:prSet/>
      <dgm:spPr/>
      <dgm:t>
        <a:bodyPr/>
        <a:lstStyle/>
        <a:p>
          <a:pPr rtl="1"/>
          <a:endParaRPr lang="ar-SA"/>
        </a:p>
      </dgm:t>
    </dgm:pt>
    <dgm:pt modelId="{25445078-E7FA-4721-81F2-C15001AC170F}">
      <dgm:prSet phldrT="[Text]"/>
      <dgm:spPr/>
      <dgm:t>
        <a:bodyPr/>
        <a:lstStyle/>
        <a:p>
          <a:pPr rtl="1"/>
          <a:r>
            <a:rPr lang="ar-SA" dirty="0" smtClean="0"/>
            <a:t>تحسين وسائل التدفئة</a:t>
          </a:r>
          <a:endParaRPr lang="ar-SA" dirty="0"/>
        </a:p>
      </dgm:t>
    </dgm:pt>
    <dgm:pt modelId="{DC0CF981-AD51-443E-BC91-EC19BC4C1C83}" type="parTrans" cxnId="{B0BACB2B-A56D-4929-AC00-1DCE5301AC1A}">
      <dgm:prSet/>
      <dgm:spPr/>
      <dgm:t>
        <a:bodyPr/>
        <a:lstStyle/>
        <a:p>
          <a:pPr rtl="1"/>
          <a:endParaRPr lang="ar-SA"/>
        </a:p>
      </dgm:t>
    </dgm:pt>
    <dgm:pt modelId="{E3E3F07F-E213-4097-BC02-3B38520DAE5E}" type="sibTrans" cxnId="{B0BACB2B-A56D-4929-AC00-1DCE5301AC1A}">
      <dgm:prSet/>
      <dgm:spPr/>
      <dgm:t>
        <a:bodyPr/>
        <a:lstStyle/>
        <a:p>
          <a:pPr rtl="1"/>
          <a:endParaRPr lang="ar-SA"/>
        </a:p>
      </dgm:t>
    </dgm:pt>
    <dgm:pt modelId="{62B5CDAC-F82A-458E-8B87-336D8F38BE14}">
      <dgm:prSet phldrT="[Text]"/>
      <dgm:spPr/>
      <dgm:t>
        <a:bodyPr/>
        <a:lstStyle/>
        <a:p>
          <a:pPr rtl="1"/>
          <a:r>
            <a:rPr lang="ar-SA" dirty="0" smtClean="0"/>
            <a:t>قمامة مغطاة ومدافن بعيدة لها</a:t>
          </a:r>
          <a:endParaRPr lang="ar-SA" dirty="0"/>
        </a:p>
      </dgm:t>
    </dgm:pt>
    <dgm:pt modelId="{E6A3095D-6C1E-4D7B-B27C-96A6A8DEFA2C}" type="parTrans" cxnId="{B5B1963F-9518-46A7-AC45-FE50A52B0EA8}">
      <dgm:prSet/>
      <dgm:spPr/>
      <dgm:t>
        <a:bodyPr/>
        <a:lstStyle/>
        <a:p>
          <a:pPr rtl="1"/>
          <a:endParaRPr lang="ar-SA"/>
        </a:p>
      </dgm:t>
    </dgm:pt>
    <dgm:pt modelId="{54675861-27AD-4E78-9C3E-11CBEC084233}" type="sibTrans" cxnId="{B5B1963F-9518-46A7-AC45-FE50A52B0EA8}">
      <dgm:prSet/>
      <dgm:spPr/>
      <dgm:t>
        <a:bodyPr/>
        <a:lstStyle/>
        <a:p>
          <a:pPr rtl="1"/>
          <a:endParaRPr lang="ar-SA"/>
        </a:p>
      </dgm:t>
    </dgm:pt>
    <dgm:pt modelId="{D077DF47-4DFE-4FDD-839E-2380A117C790}">
      <dgm:prSet phldrT="[Text]"/>
      <dgm:spPr/>
      <dgm:t>
        <a:bodyPr/>
        <a:lstStyle/>
        <a:p>
          <a:pPr rtl="1"/>
          <a:r>
            <a:rPr lang="ar-SA" dirty="0" smtClean="0"/>
            <a:t>منشآت صناعية بعيدة ومعالجة مخلفاتها</a:t>
          </a:r>
          <a:endParaRPr lang="ar-SA" dirty="0"/>
        </a:p>
      </dgm:t>
    </dgm:pt>
    <dgm:pt modelId="{D860F6B2-0B1F-4564-8730-8365CB126E04}" type="parTrans" cxnId="{464C38DD-867C-47D4-82B5-3B589DC827DD}">
      <dgm:prSet/>
      <dgm:spPr/>
      <dgm:t>
        <a:bodyPr/>
        <a:lstStyle/>
        <a:p>
          <a:pPr rtl="1"/>
          <a:endParaRPr lang="ar-SA"/>
        </a:p>
      </dgm:t>
    </dgm:pt>
    <dgm:pt modelId="{E80930C1-1C5B-441C-9F86-6B3775B1BF3D}" type="sibTrans" cxnId="{464C38DD-867C-47D4-82B5-3B589DC827DD}">
      <dgm:prSet/>
      <dgm:spPr/>
      <dgm:t>
        <a:bodyPr/>
        <a:lstStyle/>
        <a:p>
          <a:pPr rtl="1"/>
          <a:endParaRPr lang="ar-SA"/>
        </a:p>
      </dgm:t>
    </dgm:pt>
    <dgm:pt modelId="{F2999F10-588D-42C6-AFC3-7E928EDB11C2}">
      <dgm:prSet phldrT="[Text]"/>
      <dgm:spPr/>
      <dgm:t>
        <a:bodyPr/>
        <a:lstStyle/>
        <a:p>
          <a:pPr rtl="1"/>
          <a:r>
            <a:rPr lang="ar-SA" dirty="0" smtClean="0"/>
            <a:t>لوائح ومقاييس للتراكيز القصوى وتطبيقها </a:t>
          </a:r>
          <a:endParaRPr lang="ar-SA" dirty="0"/>
        </a:p>
      </dgm:t>
    </dgm:pt>
    <dgm:pt modelId="{942950A1-00F1-4581-8C6E-8EEC0ADE771B}" type="parTrans" cxnId="{DA7843A9-B70A-4CAC-98A8-9966D174E1A2}">
      <dgm:prSet/>
      <dgm:spPr/>
      <dgm:t>
        <a:bodyPr/>
        <a:lstStyle/>
        <a:p>
          <a:pPr rtl="1"/>
          <a:endParaRPr lang="ar-SA"/>
        </a:p>
      </dgm:t>
    </dgm:pt>
    <dgm:pt modelId="{2F02A6A5-D667-4B13-9840-0333AAFB4CE3}" type="sibTrans" cxnId="{DA7843A9-B70A-4CAC-98A8-9966D174E1A2}">
      <dgm:prSet/>
      <dgm:spPr/>
      <dgm:t>
        <a:bodyPr/>
        <a:lstStyle/>
        <a:p>
          <a:pPr rtl="1"/>
          <a:endParaRPr lang="ar-SA"/>
        </a:p>
      </dgm:t>
    </dgm:pt>
    <dgm:pt modelId="{8046EAC4-B36B-4A6A-9A4D-8B4FF003DC7E}">
      <dgm:prSet phldrT="[Text]"/>
      <dgm:spPr/>
      <dgm:t>
        <a:bodyPr/>
        <a:lstStyle/>
        <a:p>
          <a:pPr rtl="1"/>
          <a:r>
            <a:rPr lang="ar-SA" dirty="0" smtClean="0"/>
            <a:t>مصادر بديلة للطاقة</a:t>
          </a:r>
          <a:endParaRPr lang="ar-SA" dirty="0"/>
        </a:p>
      </dgm:t>
    </dgm:pt>
    <dgm:pt modelId="{F163A40E-81FC-4FEF-9F96-AE1A18A3F8B3}" type="parTrans" cxnId="{3B64DCDA-36EC-4CBD-BFB0-6B6985FE2835}">
      <dgm:prSet/>
      <dgm:spPr/>
      <dgm:t>
        <a:bodyPr/>
        <a:lstStyle/>
        <a:p>
          <a:pPr rtl="1"/>
          <a:endParaRPr lang="ar-SA"/>
        </a:p>
      </dgm:t>
    </dgm:pt>
    <dgm:pt modelId="{3A318233-1E26-41BF-89B5-B89DB1A43FF8}" type="sibTrans" cxnId="{3B64DCDA-36EC-4CBD-BFB0-6B6985FE2835}">
      <dgm:prSet/>
      <dgm:spPr/>
      <dgm:t>
        <a:bodyPr/>
        <a:lstStyle/>
        <a:p>
          <a:pPr rtl="1"/>
          <a:endParaRPr lang="ar-SA"/>
        </a:p>
      </dgm:t>
    </dgm:pt>
    <dgm:pt modelId="{80B6F97E-9B56-42F3-A7D9-877B2B1DFC91}" type="pres">
      <dgm:prSet presAssocID="{D199A443-FEBD-444C-9562-BE5C781DFE17}" presName="compositeShape" presStyleCnt="0">
        <dgm:presLayoutVars>
          <dgm:dir/>
          <dgm:resizeHandles/>
        </dgm:presLayoutVars>
      </dgm:prSet>
      <dgm:spPr/>
    </dgm:pt>
    <dgm:pt modelId="{2433A020-E9B8-4935-9595-1DFFBA0C84B4}" type="pres">
      <dgm:prSet presAssocID="{D199A443-FEBD-444C-9562-BE5C781DFE17}" presName="pyramid" presStyleLbl="node1" presStyleIdx="0" presStyleCnt="1"/>
      <dgm:spPr/>
    </dgm:pt>
    <dgm:pt modelId="{DE2A0FAB-3BD9-4401-8AED-36C06DA9CAF2}" type="pres">
      <dgm:prSet presAssocID="{D199A443-FEBD-444C-9562-BE5C781DFE17}" presName="theList" presStyleCnt="0"/>
      <dgm:spPr/>
    </dgm:pt>
    <dgm:pt modelId="{87966507-7CA9-429D-9BA6-FFD37DF7B740}" type="pres">
      <dgm:prSet presAssocID="{C30B780B-224F-4D3A-A400-BE6B626BE75D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D50621-90D2-4385-AF97-87DAAA6EC93A}" type="pres">
      <dgm:prSet presAssocID="{C30B780B-224F-4D3A-A400-BE6B626BE75D}" presName="aSpace" presStyleCnt="0"/>
      <dgm:spPr/>
    </dgm:pt>
    <dgm:pt modelId="{2B27F476-B3C8-4E4E-A5B9-EE04605378DA}" type="pres">
      <dgm:prSet presAssocID="{7A3A4BC9-84D0-41CF-9089-D64287734072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FEC4A55-938B-42F3-BAA9-CCF17EE8583C}" type="pres">
      <dgm:prSet presAssocID="{7A3A4BC9-84D0-41CF-9089-D64287734072}" presName="aSpace" presStyleCnt="0"/>
      <dgm:spPr/>
    </dgm:pt>
    <dgm:pt modelId="{60C17890-64B2-44DC-ACE5-D97184BC407F}" type="pres">
      <dgm:prSet presAssocID="{1ACC1945-1785-49BE-AAFC-45A0CC0167B9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D78A53-AD8C-4946-8EC6-34EE66D746F9}" type="pres">
      <dgm:prSet presAssocID="{1ACC1945-1785-49BE-AAFC-45A0CC0167B9}" presName="aSpace" presStyleCnt="0"/>
      <dgm:spPr/>
    </dgm:pt>
    <dgm:pt modelId="{6F714C5C-DC90-40D8-A8A6-0FC57A59538A}" type="pres">
      <dgm:prSet presAssocID="{25445078-E7FA-4721-81F2-C15001AC170F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2E6AE5-4586-434B-8F10-16CAB74FAC73}" type="pres">
      <dgm:prSet presAssocID="{25445078-E7FA-4721-81F2-C15001AC170F}" presName="aSpace" presStyleCnt="0"/>
      <dgm:spPr/>
    </dgm:pt>
    <dgm:pt modelId="{D4CCD82D-CCA5-4DC9-AB30-9A88DD9DD9C5}" type="pres">
      <dgm:prSet presAssocID="{62B5CDAC-F82A-458E-8B87-336D8F38BE14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252C0B-DF8B-465C-920D-FF4A1071FCC0}" type="pres">
      <dgm:prSet presAssocID="{62B5CDAC-F82A-458E-8B87-336D8F38BE14}" presName="aSpace" presStyleCnt="0"/>
      <dgm:spPr/>
    </dgm:pt>
    <dgm:pt modelId="{1C092DA5-9F22-4F99-BD57-B6B28AEE29A0}" type="pres">
      <dgm:prSet presAssocID="{D077DF47-4DFE-4FDD-839E-2380A117C790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6047B9-D1BE-4751-8692-CE473710A903}" type="pres">
      <dgm:prSet presAssocID="{D077DF47-4DFE-4FDD-839E-2380A117C790}" presName="aSpace" presStyleCnt="0"/>
      <dgm:spPr/>
    </dgm:pt>
    <dgm:pt modelId="{ED2D31C1-FDDD-4219-8F16-DE0A4E54C96A}" type="pres">
      <dgm:prSet presAssocID="{F2999F10-588D-42C6-AFC3-7E928EDB11C2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87B276-8899-4009-A265-BE2CB6AFFAF0}" type="pres">
      <dgm:prSet presAssocID="{F2999F10-588D-42C6-AFC3-7E928EDB11C2}" presName="aSpace" presStyleCnt="0"/>
      <dgm:spPr/>
    </dgm:pt>
    <dgm:pt modelId="{1819545F-CA96-4A61-BD2A-02A53C82B66E}" type="pres">
      <dgm:prSet presAssocID="{8046EAC4-B36B-4A6A-9A4D-8B4FF003DC7E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4AF3C3-C752-4694-80BC-3542CE7ED7B1}" type="pres">
      <dgm:prSet presAssocID="{8046EAC4-B36B-4A6A-9A4D-8B4FF003DC7E}" presName="aSpace" presStyleCnt="0"/>
      <dgm:spPr/>
    </dgm:pt>
  </dgm:ptLst>
  <dgm:cxnLst>
    <dgm:cxn modelId="{B4CC3A8E-F025-4294-B234-70EB35791BEC}" type="presOf" srcId="{D077DF47-4DFE-4FDD-839E-2380A117C790}" destId="{1C092DA5-9F22-4F99-BD57-B6B28AEE29A0}" srcOrd="0" destOrd="0" presId="urn:microsoft.com/office/officeart/2005/8/layout/pyramid2"/>
    <dgm:cxn modelId="{B0BACB2B-A56D-4929-AC00-1DCE5301AC1A}" srcId="{D199A443-FEBD-444C-9562-BE5C781DFE17}" destId="{25445078-E7FA-4721-81F2-C15001AC170F}" srcOrd="3" destOrd="0" parTransId="{DC0CF981-AD51-443E-BC91-EC19BC4C1C83}" sibTransId="{E3E3F07F-E213-4097-BC02-3B38520DAE5E}"/>
    <dgm:cxn modelId="{BC052769-0197-4A06-A5BB-3FF31DCAA942}" type="presOf" srcId="{8046EAC4-B36B-4A6A-9A4D-8B4FF003DC7E}" destId="{1819545F-CA96-4A61-BD2A-02A53C82B66E}" srcOrd="0" destOrd="0" presId="urn:microsoft.com/office/officeart/2005/8/layout/pyramid2"/>
    <dgm:cxn modelId="{3B64DCDA-36EC-4CBD-BFB0-6B6985FE2835}" srcId="{D199A443-FEBD-444C-9562-BE5C781DFE17}" destId="{8046EAC4-B36B-4A6A-9A4D-8B4FF003DC7E}" srcOrd="7" destOrd="0" parTransId="{F163A40E-81FC-4FEF-9F96-AE1A18A3F8B3}" sibTransId="{3A318233-1E26-41BF-89B5-B89DB1A43FF8}"/>
    <dgm:cxn modelId="{96503533-1DF1-496C-8341-6F1D8F23CF2A}" type="presOf" srcId="{C30B780B-224F-4D3A-A400-BE6B626BE75D}" destId="{87966507-7CA9-429D-9BA6-FFD37DF7B740}" srcOrd="0" destOrd="0" presId="urn:microsoft.com/office/officeart/2005/8/layout/pyramid2"/>
    <dgm:cxn modelId="{3FD1C06B-C336-4ED8-9A28-FA65AB9D48BD}" type="presOf" srcId="{1ACC1945-1785-49BE-AAFC-45A0CC0167B9}" destId="{60C17890-64B2-44DC-ACE5-D97184BC407F}" srcOrd="0" destOrd="0" presId="urn:microsoft.com/office/officeart/2005/8/layout/pyramid2"/>
    <dgm:cxn modelId="{B5B1963F-9518-46A7-AC45-FE50A52B0EA8}" srcId="{D199A443-FEBD-444C-9562-BE5C781DFE17}" destId="{62B5CDAC-F82A-458E-8B87-336D8F38BE14}" srcOrd="4" destOrd="0" parTransId="{E6A3095D-6C1E-4D7B-B27C-96A6A8DEFA2C}" sibTransId="{54675861-27AD-4E78-9C3E-11CBEC084233}"/>
    <dgm:cxn modelId="{CEDF15A7-4EF3-4532-9791-AC1D5D263CC3}" type="presOf" srcId="{7A3A4BC9-84D0-41CF-9089-D64287734072}" destId="{2B27F476-B3C8-4E4E-A5B9-EE04605378DA}" srcOrd="0" destOrd="0" presId="urn:microsoft.com/office/officeart/2005/8/layout/pyramid2"/>
    <dgm:cxn modelId="{21CF7F5D-34A6-4F79-A939-CD6FD8DAFA69}" type="presOf" srcId="{25445078-E7FA-4721-81F2-C15001AC170F}" destId="{6F714C5C-DC90-40D8-A8A6-0FC57A59538A}" srcOrd="0" destOrd="0" presId="urn:microsoft.com/office/officeart/2005/8/layout/pyramid2"/>
    <dgm:cxn modelId="{DA7843A9-B70A-4CAC-98A8-9966D174E1A2}" srcId="{D199A443-FEBD-444C-9562-BE5C781DFE17}" destId="{F2999F10-588D-42C6-AFC3-7E928EDB11C2}" srcOrd="6" destOrd="0" parTransId="{942950A1-00F1-4581-8C6E-8EEC0ADE771B}" sibTransId="{2F02A6A5-D667-4B13-9840-0333AAFB4CE3}"/>
    <dgm:cxn modelId="{5E367131-91A2-4986-9819-B057CD8B4BC3}" srcId="{D199A443-FEBD-444C-9562-BE5C781DFE17}" destId="{1ACC1945-1785-49BE-AAFC-45A0CC0167B9}" srcOrd="2" destOrd="0" parTransId="{3FF27E27-C0C7-4B71-B641-D679F82B0417}" sibTransId="{B4599E4B-7635-48E2-8E18-FAE7D4E9D4CB}"/>
    <dgm:cxn modelId="{464C38DD-867C-47D4-82B5-3B589DC827DD}" srcId="{D199A443-FEBD-444C-9562-BE5C781DFE17}" destId="{D077DF47-4DFE-4FDD-839E-2380A117C790}" srcOrd="5" destOrd="0" parTransId="{D860F6B2-0B1F-4564-8730-8365CB126E04}" sibTransId="{E80930C1-1C5B-441C-9F86-6B3775B1BF3D}"/>
    <dgm:cxn modelId="{5241462F-BC9A-42E0-89C3-D8EC011DCDCD}" type="presOf" srcId="{F2999F10-588D-42C6-AFC3-7E928EDB11C2}" destId="{ED2D31C1-FDDD-4219-8F16-DE0A4E54C96A}" srcOrd="0" destOrd="0" presId="urn:microsoft.com/office/officeart/2005/8/layout/pyramid2"/>
    <dgm:cxn modelId="{F8C9FD7D-53A7-4837-A22B-EA5D2D84CDF3}" type="presOf" srcId="{62B5CDAC-F82A-458E-8B87-336D8F38BE14}" destId="{D4CCD82D-CCA5-4DC9-AB30-9A88DD9DD9C5}" srcOrd="0" destOrd="0" presId="urn:microsoft.com/office/officeart/2005/8/layout/pyramid2"/>
    <dgm:cxn modelId="{9AFE322E-9C20-43DB-A32F-7D2E4F1690F6}" srcId="{D199A443-FEBD-444C-9562-BE5C781DFE17}" destId="{C30B780B-224F-4D3A-A400-BE6B626BE75D}" srcOrd="0" destOrd="0" parTransId="{5E95C6D3-97A6-4DAA-9A60-3DDEDE709A22}" sibTransId="{D17458AA-257C-4892-9968-80204CD74994}"/>
    <dgm:cxn modelId="{3DF2F17E-B73E-48A4-A0CF-308E0835D4D5}" srcId="{D199A443-FEBD-444C-9562-BE5C781DFE17}" destId="{7A3A4BC9-84D0-41CF-9089-D64287734072}" srcOrd="1" destOrd="0" parTransId="{5443C5C5-2082-463E-8579-7479A4E14996}" sibTransId="{0EAF82C6-BC34-4EDC-9F3A-09ED11A7A6A8}"/>
    <dgm:cxn modelId="{7B56DF09-77F3-4A99-B770-E5FB00883968}" type="presOf" srcId="{D199A443-FEBD-444C-9562-BE5C781DFE17}" destId="{80B6F97E-9B56-42F3-A7D9-877B2B1DFC91}" srcOrd="0" destOrd="0" presId="urn:microsoft.com/office/officeart/2005/8/layout/pyramid2"/>
    <dgm:cxn modelId="{688CF666-D63C-4749-B1FE-0050776476C8}" type="presParOf" srcId="{80B6F97E-9B56-42F3-A7D9-877B2B1DFC91}" destId="{2433A020-E9B8-4935-9595-1DFFBA0C84B4}" srcOrd="0" destOrd="0" presId="urn:microsoft.com/office/officeart/2005/8/layout/pyramid2"/>
    <dgm:cxn modelId="{03E75B70-5AA9-4EDA-9316-7540C6FAD2D7}" type="presParOf" srcId="{80B6F97E-9B56-42F3-A7D9-877B2B1DFC91}" destId="{DE2A0FAB-3BD9-4401-8AED-36C06DA9CAF2}" srcOrd="1" destOrd="0" presId="urn:microsoft.com/office/officeart/2005/8/layout/pyramid2"/>
    <dgm:cxn modelId="{1A0D6B04-D74E-4A6E-B72B-7751B091EF90}" type="presParOf" srcId="{DE2A0FAB-3BD9-4401-8AED-36C06DA9CAF2}" destId="{87966507-7CA9-429D-9BA6-FFD37DF7B740}" srcOrd="0" destOrd="0" presId="urn:microsoft.com/office/officeart/2005/8/layout/pyramid2"/>
    <dgm:cxn modelId="{E4E37DE0-901B-47BC-8DD2-51589E0CA685}" type="presParOf" srcId="{DE2A0FAB-3BD9-4401-8AED-36C06DA9CAF2}" destId="{02D50621-90D2-4385-AF97-87DAAA6EC93A}" srcOrd="1" destOrd="0" presId="urn:microsoft.com/office/officeart/2005/8/layout/pyramid2"/>
    <dgm:cxn modelId="{2638258C-EDFE-4307-BA9F-DBD5E0BB3580}" type="presParOf" srcId="{DE2A0FAB-3BD9-4401-8AED-36C06DA9CAF2}" destId="{2B27F476-B3C8-4E4E-A5B9-EE04605378DA}" srcOrd="2" destOrd="0" presId="urn:microsoft.com/office/officeart/2005/8/layout/pyramid2"/>
    <dgm:cxn modelId="{D0E0C0D2-C88B-428A-BD0C-A2290E362D4E}" type="presParOf" srcId="{DE2A0FAB-3BD9-4401-8AED-36C06DA9CAF2}" destId="{7FEC4A55-938B-42F3-BAA9-CCF17EE8583C}" srcOrd="3" destOrd="0" presId="urn:microsoft.com/office/officeart/2005/8/layout/pyramid2"/>
    <dgm:cxn modelId="{56C5F296-5737-4A20-887A-C31C1EC35636}" type="presParOf" srcId="{DE2A0FAB-3BD9-4401-8AED-36C06DA9CAF2}" destId="{60C17890-64B2-44DC-ACE5-D97184BC407F}" srcOrd="4" destOrd="0" presId="urn:microsoft.com/office/officeart/2005/8/layout/pyramid2"/>
    <dgm:cxn modelId="{AA79350B-E767-4761-B868-74906FC6BA15}" type="presParOf" srcId="{DE2A0FAB-3BD9-4401-8AED-36C06DA9CAF2}" destId="{31D78A53-AD8C-4946-8EC6-34EE66D746F9}" srcOrd="5" destOrd="0" presId="urn:microsoft.com/office/officeart/2005/8/layout/pyramid2"/>
    <dgm:cxn modelId="{37802E8F-3F6E-4BFF-B2BC-D8998E30830D}" type="presParOf" srcId="{DE2A0FAB-3BD9-4401-8AED-36C06DA9CAF2}" destId="{6F714C5C-DC90-40D8-A8A6-0FC57A59538A}" srcOrd="6" destOrd="0" presId="urn:microsoft.com/office/officeart/2005/8/layout/pyramid2"/>
    <dgm:cxn modelId="{223A52ED-62C5-4732-886E-C7DA0C4E7392}" type="presParOf" srcId="{DE2A0FAB-3BD9-4401-8AED-36C06DA9CAF2}" destId="{2E2E6AE5-4586-434B-8F10-16CAB74FAC73}" srcOrd="7" destOrd="0" presId="urn:microsoft.com/office/officeart/2005/8/layout/pyramid2"/>
    <dgm:cxn modelId="{C6BEE513-DF4B-4F64-84D9-CED4A9EC90E3}" type="presParOf" srcId="{DE2A0FAB-3BD9-4401-8AED-36C06DA9CAF2}" destId="{D4CCD82D-CCA5-4DC9-AB30-9A88DD9DD9C5}" srcOrd="8" destOrd="0" presId="urn:microsoft.com/office/officeart/2005/8/layout/pyramid2"/>
    <dgm:cxn modelId="{1700B7E6-1B0C-4B8C-B32D-09BC861CC4E6}" type="presParOf" srcId="{DE2A0FAB-3BD9-4401-8AED-36C06DA9CAF2}" destId="{80252C0B-DF8B-465C-920D-FF4A1071FCC0}" srcOrd="9" destOrd="0" presId="urn:microsoft.com/office/officeart/2005/8/layout/pyramid2"/>
    <dgm:cxn modelId="{51AA4035-D4BE-4645-9299-07CA140EBCBC}" type="presParOf" srcId="{DE2A0FAB-3BD9-4401-8AED-36C06DA9CAF2}" destId="{1C092DA5-9F22-4F99-BD57-B6B28AEE29A0}" srcOrd="10" destOrd="0" presId="urn:microsoft.com/office/officeart/2005/8/layout/pyramid2"/>
    <dgm:cxn modelId="{51FEBAE7-50D9-4F3A-809F-CE10D7F22B22}" type="presParOf" srcId="{DE2A0FAB-3BD9-4401-8AED-36C06DA9CAF2}" destId="{D86047B9-D1BE-4751-8692-CE473710A903}" srcOrd="11" destOrd="0" presId="urn:microsoft.com/office/officeart/2005/8/layout/pyramid2"/>
    <dgm:cxn modelId="{906B1ADF-106A-424D-BF3F-58AF20EB8A08}" type="presParOf" srcId="{DE2A0FAB-3BD9-4401-8AED-36C06DA9CAF2}" destId="{ED2D31C1-FDDD-4219-8F16-DE0A4E54C96A}" srcOrd="12" destOrd="0" presId="urn:microsoft.com/office/officeart/2005/8/layout/pyramid2"/>
    <dgm:cxn modelId="{6D8F13A3-5A6D-4BC6-9020-D733F18EC118}" type="presParOf" srcId="{DE2A0FAB-3BD9-4401-8AED-36C06DA9CAF2}" destId="{E987B276-8899-4009-A265-BE2CB6AFFAF0}" srcOrd="13" destOrd="0" presId="urn:microsoft.com/office/officeart/2005/8/layout/pyramid2"/>
    <dgm:cxn modelId="{22DA1619-E5E5-4732-A01D-5C5112B82962}" type="presParOf" srcId="{DE2A0FAB-3BD9-4401-8AED-36C06DA9CAF2}" destId="{1819545F-CA96-4A61-BD2A-02A53C82B66E}" srcOrd="14" destOrd="0" presId="urn:microsoft.com/office/officeart/2005/8/layout/pyramid2"/>
    <dgm:cxn modelId="{9AB26122-2F8A-49E2-90D5-EBDDE1DBD31A}" type="presParOf" srcId="{DE2A0FAB-3BD9-4401-8AED-36C06DA9CAF2}" destId="{D34AF3C3-C752-4694-80BC-3542CE7ED7B1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D4E4927-C7C3-4072-882A-94E59112E58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9E5F001-1D87-40BE-81C5-1ABB78FED93C}">
      <dgm:prSet phldrT="[Text]"/>
      <dgm:spPr/>
      <dgm:t>
        <a:bodyPr/>
        <a:lstStyle/>
        <a:p>
          <a:pPr rtl="1"/>
          <a:r>
            <a:rPr lang="ar-SA" dirty="0" smtClean="0"/>
            <a:t>المجمع الميكانيكي</a:t>
          </a:r>
        </a:p>
        <a:p>
          <a:pPr rtl="1"/>
          <a:r>
            <a:rPr lang="en-US" dirty="0" smtClean="0"/>
            <a:t>Mechanical Collector</a:t>
          </a:r>
          <a:endParaRPr lang="ar-SA" dirty="0"/>
        </a:p>
      </dgm:t>
    </dgm:pt>
    <dgm:pt modelId="{18893D5B-8752-40AE-B2ED-4FA3D0C8878D}" type="parTrans" cxnId="{FA9BEF2A-3D9E-4B2A-AA9D-208E6786473D}">
      <dgm:prSet/>
      <dgm:spPr/>
      <dgm:t>
        <a:bodyPr/>
        <a:lstStyle/>
        <a:p>
          <a:pPr rtl="1"/>
          <a:endParaRPr lang="ar-SA"/>
        </a:p>
      </dgm:t>
    </dgm:pt>
    <dgm:pt modelId="{531F3CCA-4922-44E7-836B-9DBDD2EB1568}" type="sibTrans" cxnId="{FA9BEF2A-3D9E-4B2A-AA9D-208E6786473D}">
      <dgm:prSet/>
      <dgm:spPr/>
      <dgm:t>
        <a:bodyPr/>
        <a:lstStyle/>
        <a:p>
          <a:pPr rtl="1"/>
          <a:endParaRPr lang="ar-SA"/>
        </a:p>
      </dgm:t>
    </dgm:pt>
    <dgm:pt modelId="{0E49619F-4CFE-4456-8BEB-4C7066B5E622}">
      <dgm:prSet phldrT="[Text]"/>
      <dgm:spPr/>
      <dgm:t>
        <a:bodyPr/>
        <a:lstStyle/>
        <a:p>
          <a:pPr rtl="1"/>
          <a:r>
            <a:rPr lang="ar-SA" dirty="0" smtClean="0"/>
            <a:t>يدخل الغاز الى قمع مخروطي ويدور سريعا</a:t>
          </a:r>
        </a:p>
        <a:p>
          <a:pPr rtl="1"/>
          <a:endParaRPr lang="ar-SA" dirty="0"/>
        </a:p>
      </dgm:t>
    </dgm:pt>
    <dgm:pt modelId="{58D8D773-263B-4ECA-8164-80A130B367B1}" type="parTrans" cxnId="{43CA5D6E-751D-4368-8885-2C43AECA6210}">
      <dgm:prSet/>
      <dgm:spPr/>
      <dgm:t>
        <a:bodyPr/>
        <a:lstStyle/>
        <a:p>
          <a:pPr rtl="1"/>
          <a:endParaRPr lang="ar-SA"/>
        </a:p>
      </dgm:t>
    </dgm:pt>
    <dgm:pt modelId="{34A5583F-5099-49E3-A8AF-97937DC14618}" type="sibTrans" cxnId="{43CA5D6E-751D-4368-8885-2C43AECA6210}">
      <dgm:prSet/>
      <dgm:spPr/>
      <dgm:t>
        <a:bodyPr/>
        <a:lstStyle/>
        <a:p>
          <a:pPr rtl="1"/>
          <a:endParaRPr lang="ar-SA"/>
        </a:p>
      </dgm:t>
    </dgm:pt>
    <dgm:pt modelId="{F63E46D3-5740-4242-BF94-550CBA245CAA}">
      <dgm:prSet phldrT="[Text]"/>
      <dgm:spPr/>
      <dgm:t>
        <a:bodyPr/>
        <a:lstStyle/>
        <a:p>
          <a:pPr rtl="1"/>
          <a:r>
            <a:rPr lang="ar-SA" dirty="0" smtClean="0"/>
            <a:t>ابسط الوسائل المستخدمة وأكثرها كفاءة</a:t>
          </a:r>
          <a:endParaRPr lang="ar-SA" dirty="0"/>
        </a:p>
      </dgm:t>
    </dgm:pt>
    <dgm:pt modelId="{B6AADAE6-9032-4F57-B113-90D1A0370EFA}" type="parTrans" cxnId="{2FFF58F8-6633-4745-B9BC-78A9CE677BD8}">
      <dgm:prSet/>
      <dgm:spPr/>
      <dgm:t>
        <a:bodyPr/>
        <a:lstStyle/>
        <a:p>
          <a:pPr rtl="1"/>
          <a:endParaRPr lang="ar-SA"/>
        </a:p>
      </dgm:t>
    </dgm:pt>
    <dgm:pt modelId="{E9E6A2E9-9EB9-4003-8FF4-13FBB49070E0}" type="sibTrans" cxnId="{2FFF58F8-6633-4745-B9BC-78A9CE677BD8}">
      <dgm:prSet/>
      <dgm:spPr/>
      <dgm:t>
        <a:bodyPr/>
        <a:lstStyle/>
        <a:p>
          <a:pPr rtl="1"/>
          <a:endParaRPr lang="ar-SA"/>
        </a:p>
      </dgm:t>
    </dgm:pt>
    <dgm:pt modelId="{2F7DFC2C-7630-41A6-92A0-E882E1B79D2A}">
      <dgm:prSet phldrT="[Text]"/>
      <dgm:spPr/>
      <dgm:t>
        <a:bodyPr/>
        <a:lstStyle/>
        <a:p>
          <a:pPr rtl="1"/>
          <a:r>
            <a:rPr lang="ar-SA" dirty="0" smtClean="0"/>
            <a:t>المرشحات(الفلاتر)</a:t>
          </a:r>
          <a:endParaRPr lang="en-US" dirty="0" smtClean="0"/>
        </a:p>
        <a:p>
          <a:pPr rtl="1"/>
          <a:r>
            <a:rPr lang="en-US" dirty="0" smtClean="0"/>
            <a:t> Filters</a:t>
          </a:r>
          <a:endParaRPr lang="ar-SA" dirty="0"/>
        </a:p>
      </dgm:t>
    </dgm:pt>
    <dgm:pt modelId="{A432E1CC-06B0-44B0-BDCA-94F64112EF93}" type="parTrans" cxnId="{7D05B71C-F86A-414C-8111-0C7D72AF5FFC}">
      <dgm:prSet/>
      <dgm:spPr/>
      <dgm:t>
        <a:bodyPr/>
        <a:lstStyle/>
        <a:p>
          <a:pPr rtl="1"/>
          <a:endParaRPr lang="ar-SA"/>
        </a:p>
      </dgm:t>
    </dgm:pt>
    <dgm:pt modelId="{F7CE7E72-AF5F-432A-AB75-5FADD6169676}" type="sibTrans" cxnId="{7D05B71C-F86A-414C-8111-0C7D72AF5FFC}">
      <dgm:prSet/>
      <dgm:spPr/>
      <dgm:t>
        <a:bodyPr/>
        <a:lstStyle/>
        <a:p>
          <a:pPr rtl="1"/>
          <a:endParaRPr lang="ar-SA"/>
        </a:p>
      </dgm:t>
    </dgm:pt>
    <dgm:pt modelId="{95DD20F3-36A1-4958-B267-7B3F0216C73E}">
      <dgm:prSet phldrT="[Text]"/>
      <dgm:spPr/>
      <dgm:t>
        <a:bodyPr/>
        <a:lstStyle/>
        <a:p>
          <a:pPr rtl="1"/>
          <a:r>
            <a:rPr lang="ar-SA" dirty="0" smtClean="0"/>
            <a:t>اكياس من القطن او الصوف او النايلون ( الالياف الزجاجية)</a:t>
          </a:r>
          <a:endParaRPr lang="ar-SA" dirty="0"/>
        </a:p>
      </dgm:t>
    </dgm:pt>
    <dgm:pt modelId="{8C6298EC-59AA-4965-9B8E-B8B467F9ADE2}" type="parTrans" cxnId="{CB56773F-315F-4C08-9CE9-4D2F62699A51}">
      <dgm:prSet/>
      <dgm:spPr/>
      <dgm:t>
        <a:bodyPr/>
        <a:lstStyle/>
        <a:p>
          <a:pPr rtl="1"/>
          <a:endParaRPr lang="ar-SA"/>
        </a:p>
      </dgm:t>
    </dgm:pt>
    <dgm:pt modelId="{4746FFAB-7EB3-4F05-B68B-7A63A6F9193F}" type="sibTrans" cxnId="{CB56773F-315F-4C08-9CE9-4D2F62699A51}">
      <dgm:prSet/>
      <dgm:spPr/>
      <dgm:t>
        <a:bodyPr/>
        <a:lstStyle/>
        <a:p>
          <a:pPr rtl="1"/>
          <a:endParaRPr lang="ar-SA"/>
        </a:p>
      </dgm:t>
    </dgm:pt>
    <dgm:pt modelId="{7FFB4D46-4526-4AE3-B0C1-4E9E72157E67}">
      <dgm:prSet phldrT="[Text]"/>
      <dgm:spPr/>
      <dgm:t>
        <a:bodyPr/>
        <a:lstStyle/>
        <a:p>
          <a:pPr rtl="1"/>
          <a:r>
            <a:rPr lang="ar-SA" dirty="0" smtClean="0"/>
            <a:t>تنظف كل مره وتستخدم. </a:t>
          </a:r>
        </a:p>
        <a:p>
          <a:pPr rtl="1"/>
          <a:r>
            <a:rPr lang="ar-SA" dirty="0" smtClean="0"/>
            <a:t>ذات كفاءة عالية</a:t>
          </a:r>
          <a:endParaRPr lang="ar-SA" dirty="0"/>
        </a:p>
      </dgm:t>
    </dgm:pt>
    <dgm:pt modelId="{04C63A36-27C0-4057-AE94-8B1C57C4424F}" type="parTrans" cxnId="{EB4B122B-C877-4FD1-863E-871B54B517A1}">
      <dgm:prSet/>
      <dgm:spPr/>
      <dgm:t>
        <a:bodyPr/>
        <a:lstStyle/>
        <a:p>
          <a:pPr rtl="1"/>
          <a:endParaRPr lang="ar-SA"/>
        </a:p>
      </dgm:t>
    </dgm:pt>
    <dgm:pt modelId="{A0C1E0DC-D000-4DB5-859B-B949B5A61504}" type="sibTrans" cxnId="{EB4B122B-C877-4FD1-863E-871B54B517A1}">
      <dgm:prSet/>
      <dgm:spPr/>
      <dgm:t>
        <a:bodyPr/>
        <a:lstStyle/>
        <a:p>
          <a:pPr rtl="1"/>
          <a:endParaRPr lang="ar-SA"/>
        </a:p>
      </dgm:t>
    </dgm:pt>
    <dgm:pt modelId="{10DFB4DC-5CEA-490E-951B-5F4E3C7122B1}">
      <dgm:prSet phldrT="[Text]"/>
      <dgm:spPr/>
      <dgm:t>
        <a:bodyPr/>
        <a:lstStyle/>
        <a:p>
          <a:pPr rtl="1"/>
          <a:r>
            <a:rPr lang="ar-SA" dirty="0" smtClean="0"/>
            <a:t>المرسب الكهربائي الساكن </a:t>
          </a:r>
        </a:p>
        <a:p>
          <a:pPr rtl="1"/>
          <a:r>
            <a:rPr lang="en-US" dirty="0" smtClean="0"/>
            <a:t>Electrostatic Precipitator</a:t>
          </a:r>
          <a:endParaRPr lang="ar-SA" dirty="0"/>
        </a:p>
      </dgm:t>
    </dgm:pt>
    <dgm:pt modelId="{3A0B4E4C-056C-436E-8156-2B816DA064BD}" type="parTrans" cxnId="{013C1C12-228C-4303-B939-C928F1FF8F2C}">
      <dgm:prSet/>
      <dgm:spPr/>
      <dgm:t>
        <a:bodyPr/>
        <a:lstStyle/>
        <a:p>
          <a:pPr rtl="1"/>
          <a:endParaRPr lang="ar-SA"/>
        </a:p>
      </dgm:t>
    </dgm:pt>
    <dgm:pt modelId="{6E1AD6FF-2C9A-4CF2-AB43-180BFE232064}" type="sibTrans" cxnId="{013C1C12-228C-4303-B939-C928F1FF8F2C}">
      <dgm:prSet/>
      <dgm:spPr/>
      <dgm:t>
        <a:bodyPr/>
        <a:lstStyle/>
        <a:p>
          <a:pPr rtl="1"/>
          <a:endParaRPr lang="ar-SA"/>
        </a:p>
      </dgm:t>
    </dgm:pt>
    <dgm:pt modelId="{ECF1409C-C6AD-4E9E-A23D-09C76862F388}">
      <dgm:prSet phldrT="[Text]"/>
      <dgm:spPr/>
      <dgm:t>
        <a:bodyPr/>
        <a:lstStyle/>
        <a:p>
          <a:pPr rtl="1"/>
          <a:r>
            <a:rPr lang="ar-SA" dirty="0" smtClean="0"/>
            <a:t>صندوق يحتوي ارفف عليها اقراص مشحونه تحجز وتجذب الجزيئات</a:t>
          </a:r>
        </a:p>
      </dgm:t>
    </dgm:pt>
    <dgm:pt modelId="{8560C3BC-D8FA-4F4E-9C4E-FAB83B9290B9}" type="parTrans" cxnId="{1B2D0F80-E72B-45E0-9719-04B16DADC32A}">
      <dgm:prSet/>
      <dgm:spPr/>
      <dgm:t>
        <a:bodyPr/>
        <a:lstStyle/>
        <a:p>
          <a:pPr rtl="1"/>
          <a:endParaRPr lang="ar-SA"/>
        </a:p>
      </dgm:t>
    </dgm:pt>
    <dgm:pt modelId="{CE21CEDC-E48C-434F-972A-521F1EECDE1C}" type="sibTrans" cxnId="{1B2D0F80-E72B-45E0-9719-04B16DADC32A}">
      <dgm:prSet/>
      <dgm:spPr/>
      <dgm:t>
        <a:bodyPr/>
        <a:lstStyle/>
        <a:p>
          <a:pPr rtl="1"/>
          <a:endParaRPr lang="ar-SA"/>
        </a:p>
      </dgm:t>
    </dgm:pt>
    <dgm:pt modelId="{EB9CC111-10D8-4707-A44E-8B792E1E72DE}">
      <dgm:prSet phldrT="[Text]"/>
      <dgm:spPr/>
      <dgm:t>
        <a:bodyPr/>
        <a:lstStyle/>
        <a:p>
          <a:pPr rtl="1"/>
          <a:r>
            <a:rPr lang="ar-SA" dirty="0" smtClean="0"/>
            <a:t>يعاد استخدامها مرة واحدة</a:t>
          </a:r>
          <a:endParaRPr lang="ar-SA" dirty="0"/>
        </a:p>
      </dgm:t>
    </dgm:pt>
    <dgm:pt modelId="{F65C9761-79C7-43B4-9F84-DFBFD3E1345C}" type="parTrans" cxnId="{AD0A730D-7DB5-4295-8C9B-2BE3B95E115A}">
      <dgm:prSet/>
      <dgm:spPr/>
      <dgm:t>
        <a:bodyPr/>
        <a:lstStyle/>
        <a:p>
          <a:pPr rtl="1"/>
          <a:endParaRPr lang="ar-SA"/>
        </a:p>
      </dgm:t>
    </dgm:pt>
    <dgm:pt modelId="{C156C613-05F5-40BB-81D6-51DA00AA20AB}" type="sibTrans" cxnId="{AD0A730D-7DB5-4295-8C9B-2BE3B95E115A}">
      <dgm:prSet/>
      <dgm:spPr/>
      <dgm:t>
        <a:bodyPr/>
        <a:lstStyle/>
        <a:p>
          <a:pPr rtl="1"/>
          <a:endParaRPr lang="ar-SA"/>
        </a:p>
      </dgm:t>
    </dgm:pt>
    <dgm:pt modelId="{6EF762E0-67EA-47E0-BDA6-64EBABBC5FE4}">
      <dgm:prSet phldrT="[Text]"/>
      <dgm:spPr/>
      <dgm:t>
        <a:bodyPr/>
        <a:lstStyle/>
        <a:p>
          <a:pPr rtl="1"/>
          <a:r>
            <a:rPr lang="ar-SA" dirty="0" smtClean="0"/>
            <a:t>المرشحات الرطبة</a:t>
          </a:r>
        </a:p>
        <a:p>
          <a:pPr rtl="1"/>
          <a:r>
            <a:rPr lang="en-US" dirty="0" smtClean="0"/>
            <a:t>Wet Scrubbers</a:t>
          </a:r>
          <a:endParaRPr lang="ar-SA" dirty="0"/>
        </a:p>
      </dgm:t>
    </dgm:pt>
    <dgm:pt modelId="{89832428-69F2-4448-A8CD-24A2DFD6DA3F}" type="parTrans" cxnId="{B01828F2-8EC1-48DE-BB77-F11C8B28E686}">
      <dgm:prSet/>
      <dgm:spPr/>
      <dgm:t>
        <a:bodyPr/>
        <a:lstStyle/>
        <a:p>
          <a:pPr rtl="1"/>
          <a:endParaRPr lang="ar-SA"/>
        </a:p>
      </dgm:t>
    </dgm:pt>
    <dgm:pt modelId="{79E7AA64-6304-4CBD-8711-9971D7E9F3D2}" type="sibTrans" cxnId="{B01828F2-8EC1-48DE-BB77-F11C8B28E686}">
      <dgm:prSet/>
      <dgm:spPr/>
      <dgm:t>
        <a:bodyPr/>
        <a:lstStyle/>
        <a:p>
          <a:pPr rtl="1"/>
          <a:endParaRPr lang="ar-SA"/>
        </a:p>
      </dgm:t>
    </dgm:pt>
    <dgm:pt modelId="{9DB418B7-08D9-4A99-B70A-53B1BC74412F}" type="pres">
      <dgm:prSet presAssocID="{7D4E4927-C7C3-4072-882A-94E59112E58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3955424-E7C8-47F3-8E2B-B2A17FC933D3}" type="pres">
      <dgm:prSet presAssocID="{49E5F001-1D87-40BE-81C5-1ABB78FED93C}" presName="compNode" presStyleCnt="0"/>
      <dgm:spPr/>
    </dgm:pt>
    <dgm:pt modelId="{CEEAB478-72F4-45D1-BDB2-03E33171EB34}" type="pres">
      <dgm:prSet presAssocID="{49E5F001-1D87-40BE-81C5-1ABB78FED93C}" presName="aNode" presStyleLbl="bgShp" presStyleIdx="0" presStyleCnt="4"/>
      <dgm:spPr/>
      <dgm:t>
        <a:bodyPr/>
        <a:lstStyle/>
        <a:p>
          <a:pPr rtl="1"/>
          <a:endParaRPr lang="ar-SA"/>
        </a:p>
      </dgm:t>
    </dgm:pt>
    <dgm:pt modelId="{5E48E3F1-01AA-4947-93A3-96203274C013}" type="pres">
      <dgm:prSet presAssocID="{49E5F001-1D87-40BE-81C5-1ABB78FED93C}" presName="textNode" presStyleLbl="bgShp" presStyleIdx="0" presStyleCnt="4"/>
      <dgm:spPr/>
      <dgm:t>
        <a:bodyPr/>
        <a:lstStyle/>
        <a:p>
          <a:pPr rtl="1"/>
          <a:endParaRPr lang="ar-SA"/>
        </a:p>
      </dgm:t>
    </dgm:pt>
    <dgm:pt modelId="{D2CD8B0D-3E17-4107-BF54-C35DA38EEBE6}" type="pres">
      <dgm:prSet presAssocID="{49E5F001-1D87-40BE-81C5-1ABB78FED93C}" presName="compChildNode" presStyleCnt="0"/>
      <dgm:spPr/>
    </dgm:pt>
    <dgm:pt modelId="{4C76C7E0-ED4D-49BE-A1C5-713EEEB4B5AA}" type="pres">
      <dgm:prSet presAssocID="{49E5F001-1D87-40BE-81C5-1ABB78FED93C}" presName="theInnerList" presStyleCnt="0"/>
      <dgm:spPr/>
    </dgm:pt>
    <dgm:pt modelId="{33FA0BB2-B910-4D64-ADAE-865C7249CE01}" type="pres">
      <dgm:prSet presAssocID="{0E49619F-4CFE-4456-8BEB-4C7066B5E62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8C3326-C350-4ADD-A9BD-078B3B3CF289}" type="pres">
      <dgm:prSet presAssocID="{0E49619F-4CFE-4456-8BEB-4C7066B5E622}" presName="aSpace2" presStyleCnt="0"/>
      <dgm:spPr/>
    </dgm:pt>
    <dgm:pt modelId="{3E0A78CF-65D7-4E11-9E9F-334C9112C113}" type="pres">
      <dgm:prSet presAssocID="{F63E46D3-5740-4242-BF94-550CBA245CA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D72412-C566-4AB8-9E59-C9DBB8CF5389}" type="pres">
      <dgm:prSet presAssocID="{49E5F001-1D87-40BE-81C5-1ABB78FED93C}" presName="aSpace" presStyleCnt="0"/>
      <dgm:spPr/>
    </dgm:pt>
    <dgm:pt modelId="{AFF1534C-58E3-4595-93F6-15D5A771FAA0}" type="pres">
      <dgm:prSet presAssocID="{6EF762E0-67EA-47E0-BDA6-64EBABBC5FE4}" presName="compNode" presStyleCnt="0"/>
      <dgm:spPr/>
    </dgm:pt>
    <dgm:pt modelId="{687EFAE5-D4EA-494F-901F-7CF9FDD43F78}" type="pres">
      <dgm:prSet presAssocID="{6EF762E0-67EA-47E0-BDA6-64EBABBC5FE4}" presName="aNode" presStyleLbl="bgShp" presStyleIdx="1" presStyleCnt="4"/>
      <dgm:spPr/>
      <dgm:t>
        <a:bodyPr/>
        <a:lstStyle/>
        <a:p>
          <a:pPr rtl="1"/>
          <a:endParaRPr lang="ar-SA"/>
        </a:p>
      </dgm:t>
    </dgm:pt>
    <dgm:pt modelId="{BC10A570-21AB-4378-B7E0-7E7050438D50}" type="pres">
      <dgm:prSet presAssocID="{6EF762E0-67EA-47E0-BDA6-64EBABBC5FE4}" presName="textNode" presStyleLbl="bgShp" presStyleIdx="1" presStyleCnt="4"/>
      <dgm:spPr/>
      <dgm:t>
        <a:bodyPr/>
        <a:lstStyle/>
        <a:p>
          <a:pPr rtl="1"/>
          <a:endParaRPr lang="ar-SA"/>
        </a:p>
      </dgm:t>
    </dgm:pt>
    <dgm:pt modelId="{B415B9D9-7FBB-476D-8991-7C61CE9E0B14}" type="pres">
      <dgm:prSet presAssocID="{6EF762E0-67EA-47E0-BDA6-64EBABBC5FE4}" presName="compChildNode" presStyleCnt="0"/>
      <dgm:spPr/>
    </dgm:pt>
    <dgm:pt modelId="{10AAF2D0-2F1F-4624-92D0-36F94924193B}" type="pres">
      <dgm:prSet presAssocID="{6EF762E0-67EA-47E0-BDA6-64EBABBC5FE4}" presName="theInnerList" presStyleCnt="0"/>
      <dgm:spPr/>
    </dgm:pt>
    <dgm:pt modelId="{A137A139-3576-4F2D-91EB-6B53B545B926}" type="pres">
      <dgm:prSet presAssocID="{6EF762E0-67EA-47E0-BDA6-64EBABBC5FE4}" presName="aSpace" presStyleCnt="0"/>
      <dgm:spPr/>
    </dgm:pt>
    <dgm:pt modelId="{7565B0F5-1BC8-4340-AFEE-5BCA2EB1D2AF}" type="pres">
      <dgm:prSet presAssocID="{2F7DFC2C-7630-41A6-92A0-E882E1B79D2A}" presName="compNode" presStyleCnt="0"/>
      <dgm:spPr/>
    </dgm:pt>
    <dgm:pt modelId="{21D48A4C-8958-47E7-8A14-DE41738876F3}" type="pres">
      <dgm:prSet presAssocID="{2F7DFC2C-7630-41A6-92A0-E882E1B79D2A}" presName="aNode" presStyleLbl="bgShp" presStyleIdx="2" presStyleCnt="4"/>
      <dgm:spPr/>
      <dgm:t>
        <a:bodyPr/>
        <a:lstStyle/>
        <a:p>
          <a:pPr rtl="1"/>
          <a:endParaRPr lang="ar-SA"/>
        </a:p>
      </dgm:t>
    </dgm:pt>
    <dgm:pt modelId="{A53818B3-3FEF-4EB1-B03A-E2C292B2A749}" type="pres">
      <dgm:prSet presAssocID="{2F7DFC2C-7630-41A6-92A0-E882E1B79D2A}" presName="textNode" presStyleLbl="bgShp" presStyleIdx="2" presStyleCnt="4"/>
      <dgm:spPr/>
      <dgm:t>
        <a:bodyPr/>
        <a:lstStyle/>
        <a:p>
          <a:pPr rtl="1"/>
          <a:endParaRPr lang="ar-SA"/>
        </a:p>
      </dgm:t>
    </dgm:pt>
    <dgm:pt modelId="{B754E2AA-6231-454A-8E0F-1CCDF42F8905}" type="pres">
      <dgm:prSet presAssocID="{2F7DFC2C-7630-41A6-92A0-E882E1B79D2A}" presName="compChildNode" presStyleCnt="0"/>
      <dgm:spPr/>
    </dgm:pt>
    <dgm:pt modelId="{9075220B-26AB-40C9-8178-D71239852877}" type="pres">
      <dgm:prSet presAssocID="{2F7DFC2C-7630-41A6-92A0-E882E1B79D2A}" presName="theInnerList" presStyleCnt="0"/>
      <dgm:spPr/>
    </dgm:pt>
    <dgm:pt modelId="{21B12B4D-AD76-4CFB-9D73-8EDB5B45C3FC}" type="pres">
      <dgm:prSet presAssocID="{95DD20F3-36A1-4958-B267-7B3F0216C73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247422-BE3B-48A7-B177-B2CEFB0C1144}" type="pres">
      <dgm:prSet presAssocID="{95DD20F3-36A1-4958-B267-7B3F0216C73E}" presName="aSpace2" presStyleCnt="0"/>
      <dgm:spPr/>
    </dgm:pt>
    <dgm:pt modelId="{4342C082-729B-44E6-8982-5B24C93E3EDB}" type="pres">
      <dgm:prSet presAssocID="{7FFB4D46-4526-4AE3-B0C1-4E9E72157E6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BF2D96-46E3-44F7-B89D-6FCC8E59C775}" type="pres">
      <dgm:prSet presAssocID="{2F7DFC2C-7630-41A6-92A0-E882E1B79D2A}" presName="aSpace" presStyleCnt="0"/>
      <dgm:spPr/>
    </dgm:pt>
    <dgm:pt modelId="{930979A0-550C-4AF5-BF58-4AEC40B64947}" type="pres">
      <dgm:prSet presAssocID="{10DFB4DC-5CEA-490E-951B-5F4E3C7122B1}" presName="compNode" presStyleCnt="0"/>
      <dgm:spPr/>
    </dgm:pt>
    <dgm:pt modelId="{0557139B-8AA9-48A2-BC91-F422ECE741CA}" type="pres">
      <dgm:prSet presAssocID="{10DFB4DC-5CEA-490E-951B-5F4E3C7122B1}" presName="aNode" presStyleLbl="bgShp" presStyleIdx="3" presStyleCnt="4"/>
      <dgm:spPr/>
      <dgm:t>
        <a:bodyPr/>
        <a:lstStyle/>
        <a:p>
          <a:pPr rtl="1"/>
          <a:endParaRPr lang="ar-SA"/>
        </a:p>
      </dgm:t>
    </dgm:pt>
    <dgm:pt modelId="{4FCBA6BB-55C9-4C82-83B9-2107903888B3}" type="pres">
      <dgm:prSet presAssocID="{10DFB4DC-5CEA-490E-951B-5F4E3C7122B1}" presName="textNode" presStyleLbl="bgShp" presStyleIdx="3" presStyleCnt="4"/>
      <dgm:spPr/>
      <dgm:t>
        <a:bodyPr/>
        <a:lstStyle/>
        <a:p>
          <a:pPr rtl="1"/>
          <a:endParaRPr lang="ar-SA"/>
        </a:p>
      </dgm:t>
    </dgm:pt>
    <dgm:pt modelId="{F16F31AE-D6D9-4788-AF00-920C876FB8F8}" type="pres">
      <dgm:prSet presAssocID="{10DFB4DC-5CEA-490E-951B-5F4E3C7122B1}" presName="compChildNode" presStyleCnt="0"/>
      <dgm:spPr/>
    </dgm:pt>
    <dgm:pt modelId="{62EF5075-6ED3-4804-AE69-C72A20D41576}" type="pres">
      <dgm:prSet presAssocID="{10DFB4DC-5CEA-490E-951B-5F4E3C7122B1}" presName="theInnerList" presStyleCnt="0"/>
      <dgm:spPr/>
    </dgm:pt>
    <dgm:pt modelId="{E84A1EB7-01E1-4D26-B3EE-786227E568ED}" type="pres">
      <dgm:prSet presAssocID="{ECF1409C-C6AD-4E9E-A23D-09C76862F38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C5F32B-5C57-4BD3-AE0C-E40FF48B0B3D}" type="pres">
      <dgm:prSet presAssocID="{ECF1409C-C6AD-4E9E-A23D-09C76862F388}" presName="aSpace2" presStyleCnt="0"/>
      <dgm:spPr/>
    </dgm:pt>
    <dgm:pt modelId="{3C40ACAF-66A6-4B4A-A408-B948A838BBC5}" type="pres">
      <dgm:prSet presAssocID="{EB9CC111-10D8-4707-A44E-8B792E1E72D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3BD696-3CDB-4C2C-B495-ADDF3CC59A25}" type="presOf" srcId="{ECF1409C-C6AD-4E9E-A23D-09C76862F388}" destId="{E84A1EB7-01E1-4D26-B3EE-786227E568ED}" srcOrd="0" destOrd="0" presId="urn:microsoft.com/office/officeart/2005/8/layout/lProcess2"/>
    <dgm:cxn modelId="{C133D5E5-CA00-4707-8B17-CD22F43811DD}" type="presOf" srcId="{49E5F001-1D87-40BE-81C5-1ABB78FED93C}" destId="{CEEAB478-72F4-45D1-BDB2-03E33171EB34}" srcOrd="0" destOrd="0" presId="urn:microsoft.com/office/officeart/2005/8/layout/lProcess2"/>
    <dgm:cxn modelId="{FA9BEF2A-3D9E-4B2A-AA9D-208E6786473D}" srcId="{7D4E4927-C7C3-4072-882A-94E59112E588}" destId="{49E5F001-1D87-40BE-81C5-1ABB78FED93C}" srcOrd="0" destOrd="0" parTransId="{18893D5B-8752-40AE-B2ED-4FA3D0C8878D}" sibTransId="{531F3CCA-4922-44E7-836B-9DBDD2EB1568}"/>
    <dgm:cxn modelId="{2569329C-FD64-485E-A8CA-3463E6B6AF1C}" type="presOf" srcId="{95DD20F3-36A1-4958-B267-7B3F0216C73E}" destId="{21B12B4D-AD76-4CFB-9D73-8EDB5B45C3FC}" srcOrd="0" destOrd="0" presId="urn:microsoft.com/office/officeart/2005/8/layout/lProcess2"/>
    <dgm:cxn modelId="{43CA5D6E-751D-4368-8885-2C43AECA6210}" srcId="{49E5F001-1D87-40BE-81C5-1ABB78FED93C}" destId="{0E49619F-4CFE-4456-8BEB-4C7066B5E622}" srcOrd="0" destOrd="0" parTransId="{58D8D773-263B-4ECA-8164-80A130B367B1}" sibTransId="{34A5583F-5099-49E3-A8AF-97937DC14618}"/>
    <dgm:cxn modelId="{3A0C4B3C-D4AC-4D05-8F5C-AE96F4E41DEB}" type="presOf" srcId="{49E5F001-1D87-40BE-81C5-1ABB78FED93C}" destId="{5E48E3F1-01AA-4947-93A3-96203274C013}" srcOrd="1" destOrd="0" presId="urn:microsoft.com/office/officeart/2005/8/layout/lProcess2"/>
    <dgm:cxn modelId="{172BCF58-C850-4DC3-9233-8B5045087627}" type="presOf" srcId="{7FFB4D46-4526-4AE3-B0C1-4E9E72157E67}" destId="{4342C082-729B-44E6-8982-5B24C93E3EDB}" srcOrd="0" destOrd="0" presId="urn:microsoft.com/office/officeart/2005/8/layout/lProcess2"/>
    <dgm:cxn modelId="{0797CD8C-2104-411D-8B3D-08AE67318A47}" type="presOf" srcId="{2F7DFC2C-7630-41A6-92A0-E882E1B79D2A}" destId="{A53818B3-3FEF-4EB1-B03A-E2C292B2A749}" srcOrd="1" destOrd="0" presId="urn:microsoft.com/office/officeart/2005/8/layout/lProcess2"/>
    <dgm:cxn modelId="{E153322D-1299-431A-9183-C6A9374626ED}" type="presOf" srcId="{10DFB4DC-5CEA-490E-951B-5F4E3C7122B1}" destId="{0557139B-8AA9-48A2-BC91-F422ECE741CA}" srcOrd="0" destOrd="0" presId="urn:microsoft.com/office/officeart/2005/8/layout/lProcess2"/>
    <dgm:cxn modelId="{B8D69767-E8F5-45FE-A41A-D9FBBE0F9ADA}" type="presOf" srcId="{EB9CC111-10D8-4707-A44E-8B792E1E72DE}" destId="{3C40ACAF-66A6-4B4A-A408-B948A838BBC5}" srcOrd="0" destOrd="0" presId="urn:microsoft.com/office/officeart/2005/8/layout/lProcess2"/>
    <dgm:cxn modelId="{CB56773F-315F-4C08-9CE9-4D2F62699A51}" srcId="{2F7DFC2C-7630-41A6-92A0-E882E1B79D2A}" destId="{95DD20F3-36A1-4958-B267-7B3F0216C73E}" srcOrd="0" destOrd="0" parTransId="{8C6298EC-59AA-4965-9B8E-B8B467F9ADE2}" sibTransId="{4746FFAB-7EB3-4F05-B68B-7A63A6F9193F}"/>
    <dgm:cxn modelId="{B01828F2-8EC1-48DE-BB77-F11C8B28E686}" srcId="{7D4E4927-C7C3-4072-882A-94E59112E588}" destId="{6EF762E0-67EA-47E0-BDA6-64EBABBC5FE4}" srcOrd="1" destOrd="0" parTransId="{89832428-69F2-4448-A8CD-24A2DFD6DA3F}" sibTransId="{79E7AA64-6304-4CBD-8711-9971D7E9F3D2}"/>
    <dgm:cxn modelId="{23AB4A86-7BE2-42AA-87D7-699310789622}" type="presOf" srcId="{10DFB4DC-5CEA-490E-951B-5F4E3C7122B1}" destId="{4FCBA6BB-55C9-4C82-83B9-2107903888B3}" srcOrd="1" destOrd="0" presId="urn:microsoft.com/office/officeart/2005/8/layout/lProcess2"/>
    <dgm:cxn modelId="{7D05B71C-F86A-414C-8111-0C7D72AF5FFC}" srcId="{7D4E4927-C7C3-4072-882A-94E59112E588}" destId="{2F7DFC2C-7630-41A6-92A0-E882E1B79D2A}" srcOrd="2" destOrd="0" parTransId="{A432E1CC-06B0-44B0-BDCA-94F64112EF93}" sibTransId="{F7CE7E72-AF5F-432A-AB75-5FADD6169676}"/>
    <dgm:cxn modelId="{013C1C12-228C-4303-B939-C928F1FF8F2C}" srcId="{7D4E4927-C7C3-4072-882A-94E59112E588}" destId="{10DFB4DC-5CEA-490E-951B-5F4E3C7122B1}" srcOrd="3" destOrd="0" parTransId="{3A0B4E4C-056C-436E-8156-2B816DA064BD}" sibTransId="{6E1AD6FF-2C9A-4CF2-AB43-180BFE232064}"/>
    <dgm:cxn modelId="{AD0A730D-7DB5-4295-8C9B-2BE3B95E115A}" srcId="{10DFB4DC-5CEA-490E-951B-5F4E3C7122B1}" destId="{EB9CC111-10D8-4707-A44E-8B792E1E72DE}" srcOrd="1" destOrd="0" parTransId="{F65C9761-79C7-43B4-9F84-DFBFD3E1345C}" sibTransId="{C156C613-05F5-40BB-81D6-51DA00AA20AB}"/>
    <dgm:cxn modelId="{1B5572D0-DAFD-408A-B4AC-60D61DCE959C}" type="presOf" srcId="{2F7DFC2C-7630-41A6-92A0-E882E1B79D2A}" destId="{21D48A4C-8958-47E7-8A14-DE41738876F3}" srcOrd="0" destOrd="0" presId="urn:microsoft.com/office/officeart/2005/8/layout/lProcess2"/>
    <dgm:cxn modelId="{EB4B122B-C877-4FD1-863E-871B54B517A1}" srcId="{2F7DFC2C-7630-41A6-92A0-E882E1B79D2A}" destId="{7FFB4D46-4526-4AE3-B0C1-4E9E72157E67}" srcOrd="1" destOrd="0" parTransId="{04C63A36-27C0-4057-AE94-8B1C57C4424F}" sibTransId="{A0C1E0DC-D000-4DB5-859B-B949B5A61504}"/>
    <dgm:cxn modelId="{514F7B2E-BE36-4979-B7DE-C17BE0697820}" type="presOf" srcId="{0E49619F-4CFE-4456-8BEB-4C7066B5E622}" destId="{33FA0BB2-B910-4D64-ADAE-865C7249CE01}" srcOrd="0" destOrd="0" presId="urn:microsoft.com/office/officeart/2005/8/layout/lProcess2"/>
    <dgm:cxn modelId="{51E00D9C-F6E9-44A1-A6DD-620C2F54AB67}" type="presOf" srcId="{6EF762E0-67EA-47E0-BDA6-64EBABBC5FE4}" destId="{BC10A570-21AB-4378-B7E0-7E7050438D50}" srcOrd="1" destOrd="0" presId="urn:microsoft.com/office/officeart/2005/8/layout/lProcess2"/>
    <dgm:cxn modelId="{59A95ED3-3432-4268-82B8-CA9CF423E4AB}" type="presOf" srcId="{F63E46D3-5740-4242-BF94-550CBA245CAA}" destId="{3E0A78CF-65D7-4E11-9E9F-334C9112C113}" srcOrd="0" destOrd="0" presId="urn:microsoft.com/office/officeart/2005/8/layout/lProcess2"/>
    <dgm:cxn modelId="{1B2D0F80-E72B-45E0-9719-04B16DADC32A}" srcId="{10DFB4DC-5CEA-490E-951B-5F4E3C7122B1}" destId="{ECF1409C-C6AD-4E9E-A23D-09C76862F388}" srcOrd="0" destOrd="0" parTransId="{8560C3BC-D8FA-4F4E-9C4E-FAB83B9290B9}" sibTransId="{CE21CEDC-E48C-434F-972A-521F1EECDE1C}"/>
    <dgm:cxn modelId="{8A6EA87A-A4B1-4AE5-9873-D2A70125D0E7}" type="presOf" srcId="{6EF762E0-67EA-47E0-BDA6-64EBABBC5FE4}" destId="{687EFAE5-D4EA-494F-901F-7CF9FDD43F78}" srcOrd="0" destOrd="0" presId="urn:microsoft.com/office/officeart/2005/8/layout/lProcess2"/>
    <dgm:cxn modelId="{D3CDFD2F-A347-473D-9808-6D52185637DC}" type="presOf" srcId="{7D4E4927-C7C3-4072-882A-94E59112E588}" destId="{9DB418B7-08D9-4A99-B70A-53B1BC74412F}" srcOrd="0" destOrd="0" presId="urn:microsoft.com/office/officeart/2005/8/layout/lProcess2"/>
    <dgm:cxn modelId="{2FFF58F8-6633-4745-B9BC-78A9CE677BD8}" srcId="{49E5F001-1D87-40BE-81C5-1ABB78FED93C}" destId="{F63E46D3-5740-4242-BF94-550CBA245CAA}" srcOrd="1" destOrd="0" parTransId="{B6AADAE6-9032-4F57-B113-90D1A0370EFA}" sibTransId="{E9E6A2E9-9EB9-4003-8FF4-13FBB49070E0}"/>
    <dgm:cxn modelId="{95F8CD0D-7E75-4C26-ADFF-A83B88BF2E29}" type="presParOf" srcId="{9DB418B7-08D9-4A99-B70A-53B1BC74412F}" destId="{B3955424-E7C8-47F3-8E2B-B2A17FC933D3}" srcOrd="0" destOrd="0" presId="urn:microsoft.com/office/officeart/2005/8/layout/lProcess2"/>
    <dgm:cxn modelId="{014F842D-F953-49BB-AD5A-F3D3DFBC0625}" type="presParOf" srcId="{B3955424-E7C8-47F3-8E2B-B2A17FC933D3}" destId="{CEEAB478-72F4-45D1-BDB2-03E33171EB34}" srcOrd="0" destOrd="0" presId="urn:microsoft.com/office/officeart/2005/8/layout/lProcess2"/>
    <dgm:cxn modelId="{E5E82F3A-9426-4885-848A-12900DC18335}" type="presParOf" srcId="{B3955424-E7C8-47F3-8E2B-B2A17FC933D3}" destId="{5E48E3F1-01AA-4947-93A3-96203274C013}" srcOrd="1" destOrd="0" presId="urn:microsoft.com/office/officeart/2005/8/layout/lProcess2"/>
    <dgm:cxn modelId="{DB1FB10C-D267-47B2-BB87-2FDCC518A1DA}" type="presParOf" srcId="{B3955424-E7C8-47F3-8E2B-B2A17FC933D3}" destId="{D2CD8B0D-3E17-4107-BF54-C35DA38EEBE6}" srcOrd="2" destOrd="0" presId="urn:microsoft.com/office/officeart/2005/8/layout/lProcess2"/>
    <dgm:cxn modelId="{5329B67B-BAF1-4BB0-9301-5DBBD47E6618}" type="presParOf" srcId="{D2CD8B0D-3E17-4107-BF54-C35DA38EEBE6}" destId="{4C76C7E0-ED4D-49BE-A1C5-713EEEB4B5AA}" srcOrd="0" destOrd="0" presId="urn:microsoft.com/office/officeart/2005/8/layout/lProcess2"/>
    <dgm:cxn modelId="{2BAFB276-B95C-49E9-B11F-9CCE62FE84C3}" type="presParOf" srcId="{4C76C7E0-ED4D-49BE-A1C5-713EEEB4B5AA}" destId="{33FA0BB2-B910-4D64-ADAE-865C7249CE01}" srcOrd="0" destOrd="0" presId="urn:microsoft.com/office/officeart/2005/8/layout/lProcess2"/>
    <dgm:cxn modelId="{5C689AC0-CD82-4D5D-AFFE-4ACAD2F9237B}" type="presParOf" srcId="{4C76C7E0-ED4D-49BE-A1C5-713EEEB4B5AA}" destId="{2D8C3326-C350-4ADD-A9BD-078B3B3CF289}" srcOrd="1" destOrd="0" presId="urn:microsoft.com/office/officeart/2005/8/layout/lProcess2"/>
    <dgm:cxn modelId="{6060163B-E716-4614-BA89-27DAE92A2B12}" type="presParOf" srcId="{4C76C7E0-ED4D-49BE-A1C5-713EEEB4B5AA}" destId="{3E0A78CF-65D7-4E11-9E9F-334C9112C113}" srcOrd="2" destOrd="0" presId="urn:microsoft.com/office/officeart/2005/8/layout/lProcess2"/>
    <dgm:cxn modelId="{06F54B47-03C0-4AFA-A5D9-DBE1786E7C65}" type="presParOf" srcId="{9DB418B7-08D9-4A99-B70A-53B1BC74412F}" destId="{8DD72412-C566-4AB8-9E59-C9DBB8CF5389}" srcOrd="1" destOrd="0" presId="urn:microsoft.com/office/officeart/2005/8/layout/lProcess2"/>
    <dgm:cxn modelId="{E80773E4-5A7B-47EA-9812-F9C7F460594E}" type="presParOf" srcId="{9DB418B7-08D9-4A99-B70A-53B1BC74412F}" destId="{AFF1534C-58E3-4595-93F6-15D5A771FAA0}" srcOrd="2" destOrd="0" presId="urn:microsoft.com/office/officeart/2005/8/layout/lProcess2"/>
    <dgm:cxn modelId="{4E3FD1A7-CF20-4B7E-BA97-B561F1ABD948}" type="presParOf" srcId="{AFF1534C-58E3-4595-93F6-15D5A771FAA0}" destId="{687EFAE5-D4EA-494F-901F-7CF9FDD43F78}" srcOrd="0" destOrd="0" presId="urn:microsoft.com/office/officeart/2005/8/layout/lProcess2"/>
    <dgm:cxn modelId="{C9B83DDC-72D0-4FA9-9662-5379541F285B}" type="presParOf" srcId="{AFF1534C-58E3-4595-93F6-15D5A771FAA0}" destId="{BC10A570-21AB-4378-B7E0-7E7050438D50}" srcOrd="1" destOrd="0" presId="urn:microsoft.com/office/officeart/2005/8/layout/lProcess2"/>
    <dgm:cxn modelId="{5F412C14-6BA2-4492-901F-4CAA2198FCA1}" type="presParOf" srcId="{AFF1534C-58E3-4595-93F6-15D5A771FAA0}" destId="{B415B9D9-7FBB-476D-8991-7C61CE9E0B14}" srcOrd="2" destOrd="0" presId="urn:microsoft.com/office/officeart/2005/8/layout/lProcess2"/>
    <dgm:cxn modelId="{7AAF434C-6B95-4791-949D-D44431D6AE41}" type="presParOf" srcId="{B415B9D9-7FBB-476D-8991-7C61CE9E0B14}" destId="{10AAF2D0-2F1F-4624-92D0-36F94924193B}" srcOrd="0" destOrd="0" presId="urn:microsoft.com/office/officeart/2005/8/layout/lProcess2"/>
    <dgm:cxn modelId="{C30B68F4-BB0E-44EB-BD98-876E8F97AEC5}" type="presParOf" srcId="{9DB418B7-08D9-4A99-B70A-53B1BC74412F}" destId="{A137A139-3576-4F2D-91EB-6B53B545B926}" srcOrd="3" destOrd="0" presId="urn:microsoft.com/office/officeart/2005/8/layout/lProcess2"/>
    <dgm:cxn modelId="{3E46D44D-8DBE-43C3-BFDA-3C20D1B3D37D}" type="presParOf" srcId="{9DB418B7-08D9-4A99-B70A-53B1BC74412F}" destId="{7565B0F5-1BC8-4340-AFEE-5BCA2EB1D2AF}" srcOrd="4" destOrd="0" presId="urn:microsoft.com/office/officeart/2005/8/layout/lProcess2"/>
    <dgm:cxn modelId="{875BBD48-01E6-4F1A-9DEC-8AFE08BE2F09}" type="presParOf" srcId="{7565B0F5-1BC8-4340-AFEE-5BCA2EB1D2AF}" destId="{21D48A4C-8958-47E7-8A14-DE41738876F3}" srcOrd="0" destOrd="0" presId="urn:microsoft.com/office/officeart/2005/8/layout/lProcess2"/>
    <dgm:cxn modelId="{54109730-660D-4644-B048-3B0ACD2EA9E6}" type="presParOf" srcId="{7565B0F5-1BC8-4340-AFEE-5BCA2EB1D2AF}" destId="{A53818B3-3FEF-4EB1-B03A-E2C292B2A749}" srcOrd="1" destOrd="0" presId="urn:microsoft.com/office/officeart/2005/8/layout/lProcess2"/>
    <dgm:cxn modelId="{B5D1E6DA-86C3-4530-93AA-494294BA4996}" type="presParOf" srcId="{7565B0F5-1BC8-4340-AFEE-5BCA2EB1D2AF}" destId="{B754E2AA-6231-454A-8E0F-1CCDF42F8905}" srcOrd="2" destOrd="0" presId="urn:microsoft.com/office/officeart/2005/8/layout/lProcess2"/>
    <dgm:cxn modelId="{B84DE80F-F213-4BE6-BD39-8FF128BBDB6D}" type="presParOf" srcId="{B754E2AA-6231-454A-8E0F-1CCDF42F8905}" destId="{9075220B-26AB-40C9-8178-D71239852877}" srcOrd="0" destOrd="0" presId="urn:microsoft.com/office/officeart/2005/8/layout/lProcess2"/>
    <dgm:cxn modelId="{106543D4-3A43-4A9C-A952-222A69F34C0F}" type="presParOf" srcId="{9075220B-26AB-40C9-8178-D71239852877}" destId="{21B12B4D-AD76-4CFB-9D73-8EDB5B45C3FC}" srcOrd="0" destOrd="0" presId="urn:microsoft.com/office/officeart/2005/8/layout/lProcess2"/>
    <dgm:cxn modelId="{C2DD4EAC-E139-40BD-944E-B9CE3ABA130E}" type="presParOf" srcId="{9075220B-26AB-40C9-8178-D71239852877}" destId="{FE247422-BE3B-48A7-B177-B2CEFB0C1144}" srcOrd="1" destOrd="0" presId="urn:microsoft.com/office/officeart/2005/8/layout/lProcess2"/>
    <dgm:cxn modelId="{1171DEA9-F366-4F0F-A908-8CB1411EB9C4}" type="presParOf" srcId="{9075220B-26AB-40C9-8178-D71239852877}" destId="{4342C082-729B-44E6-8982-5B24C93E3EDB}" srcOrd="2" destOrd="0" presId="urn:microsoft.com/office/officeart/2005/8/layout/lProcess2"/>
    <dgm:cxn modelId="{35334984-3691-46FA-82D3-1CD7CD993438}" type="presParOf" srcId="{9DB418B7-08D9-4A99-B70A-53B1BC74412F}" destId="{A6BF2D96-46E3-44F7-B89D-6FCC8E59C775}" srcOrd="5" destOrd="0" presId="urn:microsoft.com/office/officeart/2005/8/layout/lProcess2"/>
    <dgm:cxn modelId="{6822AB14-80F8-4A7D-B9D5-12618DD68421}" type="presParOf" srcId="{9DB418B7-08D9-4A99-B70A-53B1BC74412F}" destId="{930979A0-550C-4AF5-BF58-4AEC40B64947}" srcOrd="6" destOrd="0" presId="urn:microsoft.com/office/officeart/2005/8/layout/lProcess2"/>
    <dgm:cxn modelId="{AAF1E9E6-3C8C-4937-A795-06AEC2D7EDAC}" type="presParOf" srcId="{930979A0-550C-4AF5-BF58-4AEC40B64947}" destId="{0557139B-8AA9-48A2-BC91-F422ECE741CA}" srcOrd="0" destOrd="0" presId="urn:microsoft.com/office/officeart/2005/8/layout/lProcess2"/>
    <dgm:cxn modelId="{DC348B4E-5495-4D7E-A083-82A56C7AFC44}" type="presParOf" srcId="{930979A0-550C-4AF5-BF58-4AEC40B64947}" destId="{4FCBA6BB-55C9-4C82-83B9-2107903888B3}" srcOrd="1" destOrd="0" presId="urn:microsoft.com/office/officeart/2005/8/layout/lProcess2"/>
    <dgm:cxn modelId="{83A88601-990E-4AF6-9091-0AAE61709768}" type="presParOf" srcId="{930979A0-550C-4AF5-BF58-4AEC40B64947}" destId="{F16F31AE-D6D9-4788-AF00-920C876FB8F8}" srcOrd="2" destOrd="0" presId="urn:microsoft.com/office/officeart/2005/8/layout/lProcess2"/>
    <dgm:cxn modelId="{C8557BC3-8007-408D-8F1F-E2D4FBE9E778}" type="presParOf" srcId="{F16F31AE-D6D9-4788-AF00-920C876FB8F8}" destId="{62EF5075-6ED3-4804-AE69-C72A20D41576}" srcOrd="0" destOrd="0" presId="urn:microsoft.com/office/officeart/2005/8/layout/lProcess2"/>
    <dgm:cxn modelId="{FFD28B32-AEC9-4CEE-BCF8-CB9141ADDF4B}" type="presParOf" srcId="{62EF5075-6ED3-4804-AE69-C72A20D41576}" destId="{E84A1EB7-01E1-4D26-B3EE-786227E568ED}" srcOrd="0" destOrd="0" presId="urn:microsoft.com/office/officeart/2005/8/layout/lProcess2"/>
    <dgm:cxn modelId="{66FDCA19-B578-4BEF-84B1-8DB8C918EC52}" type="presParOf" srcId="{62EF5075-6ED3-4804-AE69-C72A20D41576}" destId="{6CC5F32B-5C57-4BD3-AE0C-E40FF48B0B3D}" srcOrd="1" destOrd="0" presId="urn:microsoft.com/office/officeart/2005/8/layout/lProcess2"/>
    <dgm:cxn modelId="{9718F9F5-30D1-4860-B848-AA062CDA249A}" type="presParOf" srcId="{62EF5075-6ED3-4804-AE69-C72A20D41576}" destId="{3C40ACAF-66A6-4B4A-A408-B948A838BBC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44B7C86-6D84-499F-A583-02F1B6CB67C4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C0C3539-0220-4951-ACDE-1B245F3ECA9F}">
      <dgm:prSet phldrT="[Text]"/>
      <dgm:spPr/>
      <dgm:t>
        <a:bodyPr/>
        <a:lstStyle/>
        <a:p>
          <a:pPr rtl="1"/>
          <a:r>
            <a:rPr lang="ar-SA" dirty="0" smtClean="0"/>
            <a:t>الوسائل المستخدمة لمكافحة التلوث</a:t>
          </a:r>
          <a:endParaRPr lang="ar-SA" dirty="0"/>
        </a:p>
      </dgm:t>
    </dgm:pt>
    <dgm:pt modelId="{7958C744-26E4-4BB1-B0B6-E7F6CD69315E}" type="parTrans" cxnId="{2D995088-D5DB-4BF3-AB17-70D7F0F95ED3}">
      <dgm:prSet/>
      <dgm:spPr/>
      <dgm:t>
        <a:bodyPr/>
        <a:lstStyle/>
        <a:p>
          <a:pPr rtl="1"/>
          <a:endParaRPr lang="ar-SA"/>
        </a:p>
      </dgm:t>
    </dgm:pt>
    <dgm:pt modelId="{98C55318-4345-4530-AD6F-4496C526AE6C}" type="sibTrans" cxnId="{2D995088-D5DB-4BF3-AB17-70D7F0F95ED3}">
      <dgm:prSet/>
      <dgm:spPr/>
      <dgm:t>
        <a:bodyPr/>
        <a:lstStyle/>
        <a:p>
          <a:pPr rtl="1"/>
          <a:endParaRPr lang="ar-SA"/>
        </a:p>
      </dgm:t>
    </dgm:pt>
    <dgm:pt modelId="{4E50CBCD-EA86-4855-8321-A5BC2D13BF72}">
      <dgm:prSet phldrT="[Text]"/>
      <dgm:spPr/>
      <dgm:t>
        <a:bodyPr/>
        <a:lstStyle/>
        <a:p>
          <a:pPr rtl="1"/>
          <a:r>
            <a:rPr lang="ar-SA" dirty="0" smtClean="0"/>
            <a:t>الأكسدة الكيميائية</a:t>
          </a:r>
          <a:endParaRPr lang="ar-SA" dirty="0"/>
        </a:p>
      </dgm:t>
    </dgm:pt>
    <dgm:pt modelId="{3AD9E4BF-CF89-4A48-81B9-A0299A355F8F}" type="parTrans" cxnId="{70C56440-EA2E-465C-AE92-ACD0FEA5BE66}">
      <dgm:prSet/>
      <dgm:spPr/>
      <dgm:t>
        <a:bodyPr/>
        <a:lstStyle/>
        <a:p>
          <a:pPr rtl="1"/>
          <a:endParaRPr lang="ar-SA"/>
        </a:p>
      </dgm:t>
    </dgm:pt>
    <dgm:pt modelId="{CC08C326-0B83-40C7-B840-3D79DE3707EF}" type="sibTrans" cxnId="{70C56440-EA2E-465C-AE92-ACD0FEA5BE66}">
      <dgm:prSet/>
      <dgm:spPr/>
      <dgm:t>
        <a:bodyPr/>
        <a:lstStyle/>
        <a:p>
          <a:pPr rtl="1"/>
          <a:endParaRPr lang="ar-SA"/>
        </a:p>
      </dgm:t>
    </dgm:pt>
    <dgm:pt modelId="{3BDA0C13-5CFD-4678-ABB4-E29068FB0E0E}">
      <dgm:prSet phldrT="[Text]"/>
      <dgm:spPr/>
      <dgm:t>
        <a:bodyPr/>
        <a:lstStyle/>
        <a:p>
          <a:pPr rtl="1"/>
          <a:r>
            <a:rPr lang="ar-SA" dirty="0" smtClean="0"/>
            <a:t>تحسين الوقود المستخدم</a:t>
          </a:r>
          <a:endParaRPr lang="ar-SA" dirty="0"/>
        </a:p>
      </dgm:t>
    </dgm:pt>
    <dgm:pt modelId="{8FC7F504-84E3-4AFD-9052-A9E8F7DA90D5}" type="parTrans" cxnId="{278A0558-4D31-4B17-9166-740CBFF9C7E8}">
      <dgm:prSet/>
      <dgm:spPr/>
      <dgm:t>
        <a:bodyPr/>
        <a:lstStyle/>
        <a:p>
          <a:pPr rtl="1"/>
          <a:endParaRPr lang="ar-SA"/>
        </a:p>
      </dgm:t>
    </dgm:pt>
    <dgm:pt modelId="{C926ED63-47AF-4D6E-A730-3491FF759B72}" type="sibTrans" cxnId="{278A0558-4D31-4B17-9166-740CBFF9C7E8}">
      <dgm:prSet/>
      <dgm:spPr/>
      <dgm:t>
        <a:bodyPr/>
        <a:lstStyle/>
        <a:p>
          <a:pPr rtl="1"/>
          <a:endParaRPr lang="ar-SA"/>
        </a:p>
      </dgm:t>
    </dgm:pt>
    <dgm:pt modelId="{C9D1D24D-13EA-4B92-A5E4-241AA9E94183}">
      <dgm:prSet phldrT="[Text]"/>
      <dgm:spPr/>
      <dgm:t>
        <a:bodyPr/>
        <a:lstStyle/>
        <a:p>
          <a:pPr rtl="1"/>
          <a:r>
            <a:rPr lang="ar-SA" dirty="0" smtClean="0"/>
            <a:t>امتصاص الملوثات من قبل النباتات</a:t>
          </a:r>
          <a:endParaRPr lang="ar-SA" dirty="0"/>
        </a:p>
      </dgm:t>
    </dgm:pt>
    <dgm:pt modelId="{701B35F3-E6E0-41DE-A932-B949BE752E92}" type="parTrans" cxnId="{0DE662BA-CA2E-4003-9DB8-ACA3BDAFB298}">
      <dgm:prSet/>
      <dgm:spPr/>
      <dgm:t>
        <a:bodyPr/>
        <a:lstStyle/>
        <a:p>
          <a:pPr rtl="1"/>
          <a:endParaRPr lang="ar-SA"/>
        </a:p>
      </dgm:t>
    </dgm:pt>
    <dgm:pt modelId="{EE37D0B9-7F8A-4739-AA9F-C481AD8AF2A8}" type="sibTrans" cxnId="{0DE662BA-CA2E-4003-9DB8-ACA3BDAFB298}">
      <dgm:prSet/>
      <dgm:spPr/>
      <dgm:t>
        <a:bodyPr/>
        <a:lstStyle/>
        <a:p>
          <a:pPr rtl="1"/>
          <a:endParaRPr lang="ar-SA"/>
        </a:p>
      </dgm:t>
    </dgm:pt>
    <dgm:pt modelId="{CB3C4434-E8B8-48D7-8988-DA248C8C151F}" type="pres">
      <dgm:prSet presAssocID="{044B7C86-6D84-499F-A583-02F1B6CB67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B14D192-C30F-467D-BB45-8FBA954768AA}" type="pres">
      <dgm:prSet presAssocID="{4C0C3539-0220-4951-ACDE-1B245F3ECA9F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1B0A4C88-39EE-4078-AE5E-23D817D1C916}" type="pres">
      <dgm:prSet presAssocID="{3AD9E4BF-CF89-4A48-81B9-A0299A355F8F}" presName="Name9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1BDFDBAF-3E9C-4AD3-9343-9EE30DDB3B6E}" type="pres">
      <dgm:prSet presAssocID="{3AD9E4BF-CF89-4A48-81B9-A0299A355F8F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12B7812A-F05A-4F9B-9752-AE1D990B4D61}" type="pres">
      <dgm:prSet presAssocID="{4E50CBCD-EA86-4855-8321-A5BC2D13BF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84BE65-7211-41A9-B711-D8057FECAD98}" type="pres">
      <dgm:prSet presAssocID="{8FC7F504-84E3-4AFD-9052-A9E8F7DA90D5}" presName="Name9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2E5AC87C-AC11-456C-8854-67CCAA1D50A8}" type="pres">
      <dgm:prSet presAssocID="{8FC7F504-84E3-4AFD-9052-A9E8F7DA90D5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D296FAD6-A61D-4762-B530-AD82DFBAACE8}" type="pres">
      <dgm:prSet presAssocID="{3BDA0C13-5CFD-4678-ABB4-E29068FB0E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87FFF7-71A2-4069-9493-D50F0328739A}" type="pres">
      <dgm:prSet presAssocID="{701B35F3-E6E0-41DE-A932-B949BE752E92}" presName="Name9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92476DCA-A439-4430-8041-0A6B7F346EC0}" type="pres">
      <dgm:prSet presAssocID="{701B35F3-E6E0-41DE-A932-B949BE752E92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87AFB55-ACA0-48BC-93C2-5B62C6081917}" type="pres">
      <dgm:prSet presAssocID="{C9D1D24D-13EA-4B92-A5E4-241AA9E941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6EF9AFE-2D24-4DE1-BBBA-524E67E1FEB6}" type="presOf" srcId="{4E50CBCD-EA86-4855-8321-A5BC2D13BF72}" destId="{12B7812A-F05A-4F9B-9752-AE1D990B4D61}" srcOrd="0" destOrd="0" presId="urn:microsoft.com/office/officeart/2005/8/layout/radial1"/>
    <dgm:cxn modelId="{3D49587C-0E4B-4255-80F0-8BF3AB1D9349}" type="presOf" srcId="{701B35F3-E6E0-41DE-A932-B949BE752E92}" destId="{9E87FFF7-71A2-4069-9493-D50F0328739A}" srcOrd="0" destOrd="0" presId="urn:microsoft.com/office/officeart/2005/8/layout/radial1"/>
    <dgm:cxn modelId="{0EEB3ED1-508F-4DB4-B29B-C1B5DA525A8E}" type="presOf" srcId="{3AD9E4BF-CF89-4A48-81B9-A0299A355F8F}" destId="{1B0A4C88-39EE-4078-AE5E-23D817D1C916}" srcOrd="0" destOrd="0" presId="urn:microsoft.com/office/officeart/2005/8/layout/radial1"/>
    <dgm:cxn modelId="{2D995088-D5DB-4BF3-AB17-70D7F0F95ED3}" srcId="{044B7C86-6D84-499F-A583-02F1B6CB67C4}" destId="{4C0C3539-0220-4951-ACDE-1B245F3ECA9F}" srcOrd="0" destOrd="0" parTransId="{7958C744-26E4-4BB1-B0B6-E7F6CD69315E}" sibTransId="{98C55318-4345-4530-AD6F-4496C526AE6C}"/>
    <dgm:cxn modelId="{70C56440-EA2E-465C-AE92-ACD0FEA5BE66}" srcId="{4C0C3539-0220-4951-ACDE-1B245F3ECA9F}" destId="{4E50CBCD-EA86-4855-8321-A5BC2D13BF72}" srcOrd="0" destOrd="0" parTransId="{3AD9E4BF-CF89-4A48-81B9-A0299A355F8F}" sibTransId="{CC08C326-0B83-40C7-B840-3D79DE3707EF}"/>
    <dgm:cxn modelId="{278A0558-4D31-4B17-9166-740CBFF9C7E8}" srcId="{4C0C3539-0220-4951-ACDE-1B245F3ECA9F}" destId="{3BDA0C13-5CFD-4678-ABB4-E29068FB0E0E}" srcOrd="1" destOrd="0" parTransId="{8FC7F504-84E3-4AFD-9052-A9E8F7DA90D5}" sibTransId="{C926ED63-47AF-4D6E-A730-3491FF759B72}"/>
    <dgm:cxn modelId="{612EF214-E236-43E5-B05E-1EEB1B46FFF8}" type="presOf" srcId="{C9D1D24D-13EA-4B92-A5E4-241AA9E94183}" destId="{387AFB55-ACA0-48BC-93C2-5B62C6081917}" srcOrd="0" destOrd="0" presId="urn:microsoft.com/office/officeart/2005/8/layout/radial1"/>
    <dgm:cxn modelId="{EBCA07FA-30CA-46B7-8C5C-B8E4CB4AAA86}" type="presOf" srcId="{4C0C3539-0220-4951-ACDE-1B245F3ECA9F}" destId="{5B14D192-C30F-467D-BB45-8FBA954768AA}" srcOrd="0" destOrd="0" presId="urn:microsoft.com/office/officeart/2005/8/layout/radial1"/>
    <dgm:cxn modelId="{921E865F-80EE-4D9D-9CB9-F9136D504537}" type="presOf" srcId="{701B35F3-E6E0-41DE-A932-B949BE752E92}" destId="{92476DCA-A439-4430-8041-0A6B7F346EC0}" srcOrd="1" destOrd="0" presId="urn:microsoft.com/office/officeart/2005/8/layout/radial1"/>
    <dgm:cxn modelId="{CEC1850A-7515-4763-9DE2-B9190165AE5F}" type="presOf" srcId="{3BDA0C13-5CFD-4678-ABB4-E29068FB0E0E}" destId="{D296FAD6-A61D-4762-B530-AD82DFBAACE8}" srcOrd="0" destOrd="0" presId="urn:microsoft.com/office/officeart/2005/8/layout/radial1"/>
    <dgm:cxn modelId="{36D4E03E-F9B7-4DF1-A61D-BC8AD4E35C5F}" type="presOf" srcId="{3AD9E4BF-CF89-4A48-81B9-A0299A355F8F}" destId="{1BDFDBAF-3E9C-4AD3-9343-9EE30DDB3B6E}" srcOrd="1" destOrd="0" presId="urn:microsoft.com/office/officeart/2005/8/layout/radial1"/>
    <dgm:cxn modelId="{73DEAABB-7370-4289-BAFB-CE6B8495AA14}" type="presOf" srcId="{044B7C86-6D84-499F-A583-02F1B6CB67C4}" destId="{CB3C4434-E8B8-48D7-8988-DA248C8C151F}" srcOrd="0" destOrd="0" presId="urn:microsoft.com/office/officeart/2005/8/layout/radial1"/>
    <dgm:cxn modelId="{0DE662BA-CA2E-4003-9DB8-ACA3BDAFB298}" srcId="{4C0C3539-0220-4951-ACDE-1B245F3ECA9F}" destId="{C9D1D24D-13EA-4B92-A5E4-241AA9E94183}" srcOrd="2" destOrd="0" parTransId="{701B35F3-E6E0-41DE-A932-B949BE752E92}" sibTransId="{EE37D0B9-7F8A-4739-AA9F-C481AD8AF2A8}"/>
    <dgm:cxn modelId="{B7AE9825-2311-4484-B0BA-313BCB78FC0C}" type="presOf" srcId="{8FC7F504-84E3-4AFD-9052-A9E8F7DA90D5}" destId="{A584BE65-7211-41A9-B711-D8057FECAD98}" srcOrd="0" destOrd="0" presId="urn:microsoft.com/office/officeart/2005/8/layout/radial1"/>
    <dgm:cxn modelId="{D099B9AE-9A4E-46A5-BD7B-3707E4F1E2C0}" type="presOf" srcId="{8FC7F504-84E3-4AFD-9052-A9E8F7DA90D5}" destId="{2E5AC87C-AC11-456C-8854-67CCAA1D50A8}" srcOrd="1" destOrd="0" presId="urn:microsoft.com/office/officeart/2005/8/layout/radial1"/>
    <dgm:cxn modelId="{DAB2EECC-E4C3-43E0-8134-6EEFB488730C}" type="presParOf" srcId="{CB3C4434-E8B8-48D7-8988-DA248C8C151F}" destId="{5B14D192-C30F-467D-BB45-8FBA954768AA}" srcOrd="0" destOrd="0" presId="urn:microsoft.com/office/officeart/2005/8/layout/radial1"/>
    <dgm:cxn modelId="{A04E7540-6106-48D5-92BD-10EE59BBDE18}" type="presParOf" srcId="{CB3C4434-E8B8-48D7-8988-DA248C8C151F}" destId="{1B0A4C88-39EE-4078-AE5E-23D817D1C916}" srcOrd="1" destOrd="0" presId="urn:microsoft.com/office/officeart/2005/8/layout/radial1"/>
    <dgm:cxn modelId="{14A8336D-11D0-42A4-8653-3AE24AC90199}" type="presParOf" srcId="{1B0A4C88-39EE-4078-AE5E-23D817D1C916}" destId="{1BDFDBAF-3E9C-4AD3-9343-9EE30DDB3B6E}" srcOrd="0" destOrd="0" presId="urn:microsoft.com/office/officeart/2005/8/layout/radial1"/>
    <dgm:cxn modelId="{67C9889B-A8BE-4DD4-9EBE-4320442BAB15}" type="presParOf" srcId="{CB3C4434-E8B8-48D7-8988-DA248C8C151F}" destId="{12B7812A-F05A-4F9B-9752-AE1D990B4D61}" srcOrd="2" destOrd="0" presId="urn:microsoft.com/office/officeart/2005/8/layout/radial1"/>
    <dgm:cxn modelId="{81876334-2D58-4036-9562-D434A5982217}" type="presParOf" srcId="{CB3C4434-E8B8-48D7-8988-DA248C8C151F}" destId="{A584BE65-7211-41A9-B711-D8057FECAD98}" srcOrd="3" destOrd="0" presId="urn:microsoft.com/office/officeart/2005/8/layout/radial1"/>
    <dgm:cxn modelId="{B05E5F12-2722-4B89-8EE9-48FDFAB6FD42}" type="presParOf" srcId="{A584BE65-7211-41A9-B711-D8057FECAD98}" destId="{2E5AC87C-AC11-456C-8854-67CCAA1D50A8}" srcOrd="0" destOrd="0" presId="urn:microsoft.com/office/officeart/2005/8/layout/radial1"/>
    <dgm:cxn modelId="{F40AE8EA-FDA6-40C6-9D46-E39FDD7F4E80}" type="presParOf" srcId="{CB3C4434-E8B8-48D7-8988-DA248C8C151F}" destId="{D296FAD6-A61D-4762-B530-AD82DFBAACE8}" srcOrd="4" destOrd="0" presId="urn:microsoft.com/office/officeart/2005/8/layout/radial1"/>
    <dgm:cxn modelId="{0FF63507-09E6-494E-8F43-A08209B292E2}" type="presParOf" srcId="{CB3C4434-E8B8-48D7-8988-DA248C8C151F}" destId="{9E87FFF7-71A2-4069-9493-D50F0328739A}" srcOrd="5" destOrd="0" presId="urn:microsoft.com/office/officeart/2005/8/layout/radial1"/>
    <dgm:cxn modelId="{D4342CDA-B9E8-41B7-AF62-315FF0D70D89}" type="presParOf" srcId="{9E87FFF7-71A2-4069-9493-D50F0328739A}" destId="{92476DCA-A439-4430-8041-0A6B7F346EC0}" srcOrd="0" destOrd="0" presId="urn:microsoft.com/office/officeart/2005/8/layout/radial1"/>
    <dgm:cxn modelId="{0D46A9A3-3C3F-4AD1-AF31-6E8DACC18D2F}" type="presParOf" srcId="{CB3C4434-E8B8-48D7-8988-DA248C8C151F}" destId="{387AFB55-ACA0-48BC-93C2-5B62C608191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B4128B3-8F17-4AC0-A2FA-AFFEE225D1B1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7A9CECE2-115D-495B-BF8F-64A00E55DA9A}">
      <dgm:prSet phldrT="[Text]" custT="1"/>
      <dgm:spPr/>
      <dgm:t>
        <a:bodyPr/>
        <a:lstStyle/>
        <a:p>
          <a:pPr rtl="1"/>
          <a:r>
            <a:rPr lang="ar-SA" sz="2000" b="1" dirty="0" smtClean="0"/>
            <a:t>طرق قياس الملوثات الهوائية</a:t>
          </a:r>
        </a:p>
        <a:p>
          <a:pPr rtl="1"/>
          <a:r>
            <a:rPr lang="en-US" sz="2000" b="1" dirty="0" smtClean="0"/>
            <a:t>Measurements of Air Pollutants</a:t>
          </a:r>
          <a:endParaRPr lang="ar-SA" sz="2000" b="1" dirty="0"/>
        </a:p>
      </dgm:t>
    </dgm:pt>
    <dgm:pt modelId="{3298F612-E6B4-496A-A4DD-1077B371533D}" type="parTrans" cxnId="{2A078E46-FEBA-46D3-B5D6-8D932FB7B039}">
      <dgm:prSet/>
      <dgm:spPr/>
      <dgm:t>
        <a:bodyPr/>
        <a:lstStyle/>
        <a:p>
          <a:pPr rtl="1"/>
          <a:endParaRPr lang="ar-SA" sz="2400" b="1"/>
        </a:p>
      </dgm:t>
    </dgm:pt>
    <dgm:pt modelId="{BC415C4D-6EA3-410F-840E-B2C1AB03E349}" type="sibTrans" cxnId="{2A078E46-FEBA-46D3-B5D6-8D932FB7B039}">
      <dgm:prSet/>
      <dgm:spPr/>
      <dgm:t>
        <a:bodyPr/>
        <a:lstStyle/>
        <a:p>
          <a:pPr rtl="1"/>
          <a:endParaRPr lang="ar-SA" sz="2400" b="1"/>
        </a:p>
      </dgm:t>
    </dgm:pt>
    <dgm:pt modelId="{EB965C19-50F9-41C6-A060-015C4A296EEE}">
      <dgm:prSet phldrT="[Text]" custT="1"/>
      <dgm:spPr/>
      <dgm:t>
        <a:bodyPr/>
        <a:lstStyle/>
        <a:p>
          <a:pPr rtl="1"/>
          <a:r>
            <a:rPr lang="ar-SA" sz="1050" b="1" dirty="0" smtClean="0"/>
            <a:t>الطريقة اللونية</a:t>
          </a:r>
        </a:p>
        <a:p>
          <a:pPr rtl="1"/>
          <a:r>
            <a:rPr lang="en-US" sz="1050" b="1" dirty="0" smtClean="0"/>
            <a:t>Colorimetric Method</a:t>
          </a:r>
          <a:endParaRPr lang="ar-SA" sz="1050" b="1" dirty="0"/>
        </a:p>
      </dgm:t>
    </dgm:pt>
    <dgm:pt modelId="{06F81563-00A1-4C1E-B373-FB07E91AF08D}" type="parTrans" cxnId="{C3FECF45-59C7-4861-91F2-07506BD7539E}">
      <dgm:prSet/>
      <dgm:spPr/>
      <dgm:t>
        <a:bodyPr/>
        <a:lstStyle/>
        <a:p>
          <a:pPr rtl="1"/>
          <a:endParaRPr lang="ar-SA" sz="2400" b="1"/>
        </a:p>
      </dgm:t>
    </dgm:pt>
    <dgm:pt modelId="{C13C4531-56D3-4C41-A124-149B42B92DB9}" type="sibTrans" cxnId="{C3FECF45-59C7-4861-91F2-07506BD7539E}">
      <dgm:prSet/>
      <dgm:spPr/>
      <dgm:t>
        <a:bodyPr/>
        <a:lstStyle/>
        <a:p>
          <a:pPr rtl="1"/>
          <a:endParaRPr lang="ar-SA" sz="2400" b="1"/>
        </a:p>
      </dgm:t>
    </dgm:pt>
    <dgm:pt modelId="{E88AEF50-493B-4EFD-B00D-264856D9BDCD}">
      <dgm:prSet phldrT="[Text]" custT="1"/>
      <dgm:spPr/>
      <dgm:t>
        <a:bodyPr/>
        <a:lstStyle/>
        <a:p>
          <a:pPr rtl="1"/>
          <a:r>
            <a:rPr lang="en-US" sz="1050" b="1" dirty="0" smtClean="0"/>
            <a:t>Gas Chromatographic Methods</a:t>
          </a:r>
          <a:endParaRPr lang="ar-SA" sz="1050" b="1" dirty="0"/>
        </a:p>
      </dgm:t>
    </dgm:pt>
    <dgm:pt modelId="{23FFC4C7-909C-49E0-87AE-5C12B63A7E1A}" type="parTrans" cxnId="{E4EEE98E-5C79-412D-A02C-410BE4F12B58}">
      <dgm:prSet/>
      <dgm:spPr/>
      <dgm:t>
        <a:bodyPr/>
        <a:lstStyle/>
        <a:p>
          <a:pPr rtl="1"/>
          <a:endParaRPr lang="ar-SA" sz="2400" b="1"/>
        </a:p>
      </dgm:t>
    </dgm:pt>
    <dgm:pt modelId="{C66CB3EF-22B7-45F0-9C7C-376A22577838}" type="sibTrans" cxnId="{E4EEE98E-5C79-412D-A02C-410BE4F12B58}">
      <dgm:prSet/>
      <dgm:spPr/>
      <dgm:t>
        <a:bodyPr/>
        <a:lstStyle/>
        <a:p>
          <a:pPr rtl="1"/>
          <a:endParaRPr lang="ar-SA" sz="2400" b="1"/>
        </a:p>
      </dgm:t>
    </dgm:pt>
    <dgm:pt modelId="{6ED05DC7-56F0-484F-BE0D-41E93749041A}">
      <dgm:prSet phldrT="[Text]" custT="1"/>
      <dgm:spPr/>
      <dgm:t>
        <a:bodyPr/>
        <a:lstStyle/>
        <a:p>
          <a:pPr rtl="1"/>
          <a:r>
            <a:rPr lang="en-US" sz="1050" b="1" dirty="0" smtClean="0"/>
            <a:t>Radiation Analysis Methods</a:t>
          </a:r>
          <a:endParaRPr lang="ar-SA" sz="1050" b="1" dirty="0"/>
        </a:p>
      </dgm:t>
    </dgm:pt>
    <dgm:pt modelId="{D3636C4D-F926-43CE-B69C-5E8E7D0F24DB}" type="parTrans" cxnId="{3AEE0C52-21EC-4EDD-A4F4-AE9F689398DC}">
      <dgm:prSet/>
      <dgm:spPr/>
      <dgm:t>
        <a:bodyPr/>
        <a:lstStyle/>
        <a:p>
          <a:pPr rtl="1"/>
          <a:endParaRPr lang="ar-SA" sz="2400" b="1"/>
        </a:p>
      </dgm:t>
    </dgm:pt>
    <dgm:pt modelId="{055AD7A2-EB39-4766-9127-AEAEEAFEC71E}" type="sibTrans" cxnId="{3AEE0C52-21EC-4EDD-A4F4-AE9F689398DC}">
      <dgm:prSet/>
      <dgm:spPr/>
      <dgm:t>
        <a:bodyPr/>
        <a:lstStyle/>
        <a:p>
          <a:pPr rtl="1"/>
          <a:endParaRPr lang="ar-SA" sz="2400" b="1"/>
        </a:p>
      </dgm:t>
    </dgm:pt>
    <dgm:pt modelId="{0DB4A1EC-F135-4EBD-8C92-C328642AA42B}">
      <dgm:prSet phldrT="[Text]" custT="1"/>
      <dgm:spPr/>
      <dgm:t>
        <a:bodyPr/>
        <a:lstStyle/>
        <a:p>
          <a:pPr rtl="1"/>
          <a:r>
            <a:rPr lang="en-US" sz="1050" b="1" dirty="0" smtClean="0"/>
            <a:t>Atomic absorption or emission methods</a:t>
          </a:r>
          <a:endParaRPr lang="ar-SA" sz="1050" b="1" dirty="0"/>
        </a:p>
      </dgm:t>
    </dgm:pt>
    <dgm:pt modelId="{F6197C8A-753E-437A-A963-959FBAAF3402}" type="parTrans" cxnId="{7F7F28E1-CB73-4E4C-99FC-D2147266D245}">
      <dgm:prSet/>
      <dgm:spPr/>
      <dgm:t>
        <a:bodyPr/>
        <a:lstStyle/>
        <a:p>
          <a:pPr rtl="1"/>
          <a:endParaRPr lang="ar-SA" sz="2400" b="1"/>
        </a:p>
      </dgm:t>
    </dgm:pt>
    <dgm:pt modelId="{0233B4D0-64B7-476F-9467-7F9A6C8E0428}" type="sibTrans" cxnId="{7F7F28E1-CB73-4E4C-99FC-D2147266D245}">
      <dgm:prSet/>
      <dgm:spPr/>
      <dgm:t>
        <a:bodyPr/>
        <a:lstStyle/>
        <a:p>
          <a:pPr rtl="1"/>
          <a:endParaRPr lang="ar-SA" sz="2400" b="1"/>
        </a:p>
      </dgm:t>
    </dgm:pt>
    <dgm:pt modelId="{8B8CF2E0-9B44-4A45-9D27-80ACAB269792}">
      <dgm:prSet phldrT="[Text]" custT="1"/>
      <dgm:spPr/>
      <dgm:t>
        <a:bodyPr/>
        <a:lstStyle/>
        <a:p>
          <a:pPr rtl="1"/>
          <a:r>
            <a:rPr lang="en-US" sz="1050" b="1" dirty="0" err="1" smtClean="0"/>
            <a:t>Chemiluminescence</a:t>
          </a:r>
          <a:r>
            <a:rPr lang="en-US" sz="1050" b="1" dirty="0" smtClean="0"/>
            <a:t> Methods</a:t>
          </a:r>
          <a:endParaRPr lang="ar-SA" sz="1050" b="1" dirty="0"/>
        </a:p>
      </dgm:t>
    </dgm:pt>
    <dgm:pt modelId="{9A7C180C-C659-404C-B228-0C01D73A52A2}" type="parTrans" cxnId="{E086FD00-B7FF-41DA-87BD-2530A640CEC3}">
      <dgm:prSet/>
      <dgm:spPr/>
      <dgm:t>
        <a:bodyPr/>
        <a:lstStyle/>
        <a:p>
          <a:pPr rtl="1"/>
          <a:endParaRPr lang="ar-SA" sz="2400" b="1"/>
        </a:p>
      </dgm:t>
    </dgm:pt>
    <dgm:pt modelId="{FEC7796A-4041-4598-8B07-85063948CE99}" type="sibTrans" cxnId="{E086FD00-B7FF-41DA-87BD-2530A640CEC3}">
      <dgm:prSet/>
      <dgm:spPr/>
      <dgm:t>
        <a:bodyPr/>
        <a:lstStyle/>
        <a:p>
          <a:pPr rtl="1"/>
          <a:endParaRPr lang="ar-SA" sz="2400" b="1"/>
        </a:p>
      </dgm:t>
    </dgm:pt>
    <dgm:pt modelId="{A62BCE8A-6603-46A9-AF25-D2362BD8586A}">
      <dgm:prSet phldrT="[Text]" custT="1"/>
      <dgm:spPr/>
      <dgm:t>
        <a:bodyPr/>
        <a:lstStyle/>
        <a:p>
          <a:pPr rtl="1"/>
          <a:r>
            <a:rPr lang="en-US" sz="1050" b="1" dirty="0" smtClean="0"/>
            <a:t>Precipitation Methods</a:t>
          </a:r>
          <a:endParaRPr lang="ar-SA" sz="1050" b="1" dirty="0"/>
        </a:p>
      </dgm:t>
    </dgm:pt>
    <dgm:pt modelId="{CE581BBF-2CA5-4FE1-94AF-2238EAB91EEF}" type="parTrans" cxnId="{656604AB-D0F2-48FC-AC7E-07496FD63FFD}">
      <dgm:prSet/>
      <dgm:spPr/>
      <dgm:t>
        <a:bodyPr/>
        <a:lstStyle/>
        <a:p>
          <a:pPr rtl="1"/>
          <a:endParaRPr lang="ar-SA" sz="2400" b="1"/>
        </a:p>
      </dgm:t>
    </dgm:pt>
    <dgm:pt modelId="{140F031A-EE7A-4F52-A39D-48A9CAEBD899}" type="sibTrans" cxnId="{656604AB-D0F2-48FC-AC7E-07496FD63FFD}">
      <dgm:prSet/>
      <dgm:spPr/>
      <dgm:t>
        <a:bodyPr/>
        <a:lstStyle/>
        <a:p>
          <a:pPr rtl="1"/>
          <a:endParaRPr lang="ar-SA" sz="2400" b="1"/>
        </a:p>
      </dgm:t>
    </dgm:pt>
    <dgm:pt modelId="{B4A33FF5-7B6B-476B-9A03-F27F3E60196B}" type="pres">
      <dgm:prSet presAssocID="{0B4128B3-8F17-4AC0-A2FA-AFFEE225D1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CAD2A8A-8715-4CEF-836A-21234A752EE2}" type="pres">
      <dgm:prSet presAssocID="{0B4128B3-8F17-4AC0-A2FA-AFFEE225D1B1}" presName="radial" presStyleCnt="0">
        <dgm:presLayoutVars>
          <dgm:animLvl val="ctr"/>
        </dgm:presLayoutVars>
      </dgm:prSet>
      <dgm:spPr/>
    </dgm:pt>
    <dgm:pt modelId="{5E6C4DA6-544E-414C-B0DA-9DE62A80D627}" type="pres">
      <dgm:prSet presAssocID="{7A9CECE2-115D-495B-BF8F-64A00E55DA9A}" presName="centerShape" presStyleLbl="vennNode1" presStyleIdx="0" presStyleCnt="7"/>
      <dgm:spPr/>
      <dgm:t>
        <a:bodyPr/>
        <a:lstStyle/>
        <a:p>
          <a:pPr rtl="1"/>
          <a:endParaRPr lang="ar-SA"/>
        </a:p>
      </dgm:t>
    </dgm:pt>
    <dgm:pt modelId="{2B824912-24ED-4656-97F2-F6CDC623FE1C}" type="pres">
      <dgm:prSet presAssocID="{EB965C19-50F9-41C6-A060-015C4A296EEE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F189F1-4C25-4A16-91DF-486FC5AB4813}" type="pres">
      <dgm:prSet presAssocID="{E88AEF50-493B-4EFD-B00D-264856D9BDCD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E2530B8-C55A-48F5-A7EA-ABB7E55DB4A9}" type="pres">
      <dgm:prSet presAssocID="{6ED05DC7-56F0-484F-BE0D-41E93749041A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DE10ED-8C16-439D-9BE0-7C16F4352C2D}" type="pres">
      <dgm:prSet presAssocID="{0DB4A1EC-F135-4EBD-8C92-C328642AA42B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EA4DA2-3DDE-47E9-8E8E-4AB0B3779303}" type="pres">
      <dgm:prSet presAssocID="{8B8CF2E0-9B44-4A45-9D27-80ACAB269792}" presName="node" presStyleLbl="vennNode1" presStyleIdx="5" presStyleCnt="7" custScaleX="12211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7ED05D-75BD-4158-968F-A3B39283769F}" type="pres">
      <dgm:prSet presAssocID="{A62BCE8A-6603-46A9-AF25-D2362BD8586A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086FD00-B7FF-41DA-87BD-2530A640CEC3}" srcId="{7A9CECE2-115D-495B-BF8F-64A00E55DA9A}" destId="{8B8CF2E0-9B44-4A45-9D27-80ACAB269792}" srcOrd="4" destOrd="0" parTransId="{9A7C180C-C659-404C-B228-0C01D73A52A2}" sibTransId="{FEC7796A-4041-4598-8B07-85063948CE99}"/>
    <dgm:cxn modelId="{BB8BA417-154F-4098-9A0F-AED99B9CD43B}" type="presOf" srcId="{6ED05DC7-56F0-484F-BE0D-41E93749041A}" destId="{8E2530B8-C55A-48F5-A7EA-ABB7E55DB4A9}" srcOrd="0" destOrd="0" presId="urn:microsoft.com/office/officeart/2005/8/layout/radial3"/>
    <dgm:cxn modelId="{CDC63232-5A97-4493-955E-B5B8201B1DA6}" type="presOf" srcId="{8B8CF2E0-9B44-4A45-9D27-80ACAB269792}" destId="{01EA4DA2-3DDE-47E9-8E8E-4AB0B3779303}" srcOrd="0" destOrd="0" presId="urn:microsoft.com/office/officeart/2005/8/layout/radial3"/>
    <dgm:cxn modelId="{3E576ECB-EFCF-46B6-A410-D27820677217}" type="presOf" srcId="{0DB4A1EC-F135-4EBD-8C92-C328642AA42B}" destId="{99DE10ED-8C16-439D-9BE0-7C16F4352C2D}" srcOrd="0" destOrd="0" presId="urn:microsoft.com/office/officeart/2005/8/layout/radial3"/>
    <dgm:cxn modelId="{E4EEE98E-5C79-412D-A02C-410BE4F12B58}" srcId="{7A9CECE2-115D-495B-BF8F-64A00E55DA9A}" destId="{E88AEF50-493B-4EFD-B00D-264856D9BDCD}" srcOrd="1" destOrd="0" parTransId="{23FFC4C7-909C-49E0-87AE-5C12B63A7E1A}" sibTransId="{C66CB3EF-22B7-45F0-9C7C-376A22577838}"/>
    <dgm:cxn modelId="{5E376811-2F9A-4B1A-8C6A-4126480191A6}" type="presOf" srcId="{7A9CECE2-115D-495B-BF8F-64A00E55DA9A}" destId="{5E6C4DA6-544E-414C-B0DA-9DE62A80D627}" srcOrd="0" destOrd="0" presId="urn:microsoft.com/office/officeart/2005/8/layout/radial3"/>
    <dgm:cxn modelId="{DF053AD6-BF13-4781-BF48-B74BCB3C4B98}" type="presOf" srcId="{E88AEF50-493B-4EFD-B00D-264856D9BDCD}" destId="{F1F189F1-4C25-4A16-91DF-486FC5AB4813}" srcOrd="0" destOrd="0" presId="urn:microsoft.com/office/officeart/2005/8/layout/radial3"/>
    <dgm:cxn modelId="{C3FECF45-59C7-4861-91F2-07506BD7539E}" srcId="{7A9CECE2-115D-495B-BF8F-64A00E55DA9A}" destId="{EB965C19-50F9-41C6-A060-015C4A296EEE}" srcOrd="0" destOrd="0" parTransId="{06F81563-00A1-4C1E-B373-FB07E91AF08D}" sibTransId="{C13C4531-56D3-4C41-A124-149B42B92DB9}"/>
    <dgm:cxn modelId="{D4809D8D-DAF4-417B-96DA-4C23E39EC4CD}" type="presOf" srcId="{EB965C19-50F9-41C6-A060-015C4A296EEE}" destId="{2B824912-24ED-4656-97F2-F6CDC623FE1C}" srcOrd="0" destOrd="0" presId="urn:microsoft.com/office/officeart/2005/8/layout/radial3"/>
    <dgm:cxn modelId="{656604AB-D0F2-48FC-AC7E-07496FD63FFD}" srcId="{7A9CECE2-115D-495B-BF8F-64A00E55DA9A}" destId="{A62BCE8A-6603-46A9-AF25-D2362BD8586A}" srcOrd="5" destOrd="0" parTransId="{CE581BBF-2CA5-4FE1-94AF-2238EAB91EEF}" sibTransId="{140F031A-EE7A-4F52-A39D-48A9CAEBD899}"/>
    <dgm:cxn modelId="{7F7F28E1-CB73-4E4C-99FC-D2147266D245}" srcId="{7A9CECE2-115D-495B-BF8F-64A00E55DA9A}" destId="{0DB4A1EC-F135-4EBD-8C92-C328642AA42B}" srcOrd="3" destOrd="0" parTransId="{F6197C8A-753E-437A-A963-959FBAAF3402}" sibTransId="{0233B4D0-64B7-476F-9467-7F9A6C8E0428}"/>
    <dgm:cxn modelId="{18E0E2F9-4269-4AB4-A729-46F1D1EB0F46}" type="presOf" srcId="{A62BCE8A-6603-46A9-AF25-D2362BD8586A}" destId="{B87ED05D-75BD-4158-968F-A3B39283769F}" srcOrd="0" destOrd="0" presId="urn:microsoft.com/office/officeart/2005/8/layout/radial3"/>
    <dgm:cxn modelId="{3AEE0C52-21EC-4EDD-A4F4-AE9F689398DC}" srcId="{7A9CECE2-115D-495B-BF8F-64A00E55DA9A}" destId="{6ED05DC7-56F0-484F-BE0D-41E93749041A}" srcOrd="2" destOrd="0" parTransId="{D3636C4D-F926-43CE-B69C-5E8E7D0F24DB}" sibTransId="{055AD7A2-EB39-4766-9127-AEAEEAFEC71E}"/>
    <dgm:cxn modelId="{2A078E46-FEBA-46D3-B5D6-8D932FB7B039}" srcId="{0B4128B3-8F17-4AC0-A2FA-AFFEE225D1B1}" destId="{7A9CECE2-115D-495B-BF8F-64A00E55DA9A}" srcOrd="0" destOrd="0" parTransId="{3298F612-E6B4-496A-A4DD-1077B371533D}" sibTransId="{BC415C4D-6EA3-410F-840E-B2C1AB03E349}"/>
    <dgm:cxn modelId="{FB1FDD56-E928-4D00-A9A5-87197E3AF5B1}" type="presOf" srcId="{0B4128B3-8F17-4AC0-A2FA-AFFEE225D1B1}" destId="{B4A33FF5-7B6B-476B-9A03-F27F3E60196B}" srcOrd="0" destOrd="0" presId="urn:microsoft.com/office/officeart/2005/8/layout/radial3"/>
    <dgm:cxn modelId="{3F837FC4-506E-443E-88E2-2BC8937033CB}" type="presParOf" srcId="{B4A33FF5-7B6B-476B-9A03-F27F3E60196B}" destId="{ACAD2A8A-8715-4CEF-836A-21234A752EE2}" srcOrd="0" destOrd="0" presId="urn:microsoft.com/office/officeart/2005/8/layout/radial3"/>
    <dgm:cxn modelId="{CF60EE69-0C57-44B8-8524-1EB7B8B831BD}" type="presParOf" srcId="{ACAD2A8A-8715-4CEF-836A-21234A752EE2}" destId="{5E6C4DA6-544E-414C-B0DA-9DE62A80D627}" srcOrd="0" destOrd="0" presId="urn:microsoft.com/office/officeart/2005/8/layout/radial3"/>
    <dgm:cxn modelId="{366C29C0-5631-4D67-BC06-593B84550E92}" type="presParOf" srcId="{ACAD2A8A-8715-4CEF-836A-21234A752EE2}" destId="{2B824912-24ED-4656-97F2-F6CDC623FE1C}" srcOrd="1" destOrd="0" presId="urn:microsoft.com/office/officeart/2005/8/layout/radial3"/>
    <dgm:cxn modelId="{57F7BD3D-A83A-4F95-8856-DBEBF9C26D4C}" type="presParOf" srcId="{ACAD2A8A-8715-4CEF-836A-21234A752EE2}" destId="{F1F189F1-4C25-4A16-91DF-486FC5AB4813}" srcOrd="2" destOrd="0" presId="urn:microsoft.com/office/officeart/2005/8/layout/radial3"/>
    <dgm:cxn modelId="{24701769-7098-4157-B796-D0D955C1282E}" type="presParOf" srcId="{ACAD2A8A-8715-4CEF-836A-21234A752EE2}" destId="{8E2530B8-C55A-48F5-A7EA-ABB7E55DB4A9}" srcOrd="3" destOrd="0" presId="urn:microsoft.com/office/officeart/2005/8/layout/radial3"/>
    <dgm:cxn modelId="{F5FAEEE7-C330-4544-B920-E3AA134758AE}" type="presParOf" srcId="{ACAD2A8A-8715-4CEF-836A-21234A752EE2}" destId="{99DE10ED-8C16-439D-9BE0-7C16F4352C2D}" srcOrd="4" destOrd="0" presId="urn:microsoft.com/office/officeart/2005/8/layout/radial3"/>
    <dgm:cxn modelId="{34B49606-5583-40A6-8B54-57B6E95E8C51}" type="presParOf" srcId="{ACAD2A8A-8715-4CEF-836A-21234A752EE2}" destId="{01EA4DA2-3DDE-47E9-8E8E-4AB0B3779303}" srcOrd="5" destOrd="0" presId="urn:microsoft.com/office/officeart/2005/8/layout/radial3"/>
    <dgm:cxn modelId="{B031F072-9400-4D26-988B-97275D23F60A}" type="presParOf" srcId="{ACAD2A8A-8715-4CEF-836A-21234A752EE2}" destId="{B87ED05D-75BD-4158-968F-A3B39283769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8384C16-7CD2-46E4-A92E-37065F51D8FB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65DB284-C06B-4647-A97F-B4448F1194C6}">
      <dgm:prSet phldrT="[Text]"/>
      <dgm:spPr/>
      <dgm:t>
        <a:bodyPr/>
        <a:lstStyle/>
        <a:p>
          <a:pPr rtl="1"/>
          <a:r>
            <a:rPr lang="ar-SA" dirty="0" smtClean="0"/>
            <a:t>ارتفاع الماء(تبخر, تنفس)</a:t>
          </a:r>
          <a:endParaRPr lang="ar-SA" dirty="0"/>
        </a:p>
      </dgm:t>
    </dgm:pt>
    <dgm:pt modelId="{F1D7343F-CA4E-40AE-87B8-930745D2D2BE}" type="parTrans" cxnId="{5DDB9E1E-29CB-4AE4-91FE-44F7DB6AF96C}">
      <dgm:prSet/>
      <dgm:spPr/>
      <dgm:t>
        <a:bodyPr/>
        <a:lstStyle/>
        <a:p>
          <a:pPr rtl="1"/>
          <a:endParaRPr lang="ar-SA"/>
        </a:p>
      </dgm:t>
    </dgm:pt>
    <dgm:pt modelId="{52DD778F-2A3E-4B0C-B65D-A2BB20132E03}" type="sibTrans" cxnId="{5DDB9E1E-29CB-4AE4-91FE-44F7DB6AF96C}">
      <dgm:prSet/>
      <dgm:spPr/>
      <dgm:t>
        <a:bodyPr/>
        <a:lstStyle/>
        <a:p>
          <a:pPr rtl="1"/>
          <a:endParaRPr lang="ar-SA"/>
        </a:p>
      </dgm:t>
    </dgm:pt>
    <dgm:pt modelId="{61FD09FF-FB92-4144-B368-1D5DCD6BD683}">
      <dgm:prSet phldrT="[Text]"/>
      <dgm:spPr/>
      <dgm:t>
        <a:bodyPr/>
        <a:lstStyle/>
        <a:p>
          <a:pPr rtl="1"/>
          <a:r>
            <a:rPr lang="ar-SA" dirty="0" smtClean="0"/>
            <a:t>تكون سحب</a:t>
          </a:r>
          <a:endParaRPr lang="ar-SA" dirty="0"/>
        </a:p>
      </dgm:t>
    </dgm:pt>
    <dgm:pt modelId="{FFC49625-7ABB-4FCC-AE84-5D0A29DBAA27}" type="parTrans" cxnId="{510B06BD-72A9-478E-9D9B-1DB11E030801}">
      <dgm:prSet/>
      <dgm:spPr/>
      <dgm:t>
        <a:bodyPr/>
        <a:lstStyle/>
        <a:p>
          <a:pPr rtl="1"/>
          <a:endParaRPr lang="ar-SA"/>
        </a:p>
      </dgm:t>
    </dgm:pt>
    <dgm:pt modelId="{02FA64DE-D496-46E1-8782-25347D31C49C}" type="sibTrans" cxnId="{510B06BD-72A9-478E-9D9B-1DB11E030801}">
      <dgm:prSet/>
      <dgm:spPr/>
      <dgm:t>
        <a:bodyPr/>
        <a:lstStyle/>
        <a:p>
          <a:pPr rtl="1"/>
          <a:endParaRPr lang="ar-SA"/>
        </a:p>
      </dgm:t>
    </dgm:pt>
    <dgm:pt modelId="{EE4E4412-1E7E-4C1A-9206-06F00DB82F0B}">
      <dgm:prSet phldrT="[Text]"/>
      <dgm:spPr/>
      <dgm:t>
        <a:bodyPr/>
        <a:lstStyle/>
        <a:p>
          <a:pPr rtl="1"/>
          <a:r>
            <a:rPr lang="ar-SA" dirty="0" smtClean="0"/>
            <a:t>ترسيب(تساقط أمطار)</a:t>
          </a:r>
          <a:endParaRPr lang="ar-SA" dirty="0"/>
        </a:p>
      </dgm:t>
    </dgm:pt>
    <dgm:pt modelId="{B62C36EA-7B50-49DA-BDC9-3FC3D60E4F31}" type="parTrans" cxnId="{D970EF01-F1A3-40B5-BB1C-DB0A09772E38}">
      <dgm:prSet/>
      <dgm:spPr/>
      <dgm:t>
        <a:bodyPr/>
        <a:lstStyle/>
        <a:p>
          <a:pPr rtl="1"/>
          <a:endParaRPr lang="ar-SA"/>
        </a:p>
      </dgm:t>
    </dgm:pt>
    <dgm:pt modelId="{1B03A4D8-28F0-4DB1-96AB-CAD8A2ED3329}" type="sibTrans" cxnId="{D970EF01-F1A3-40B5-BB1C-DB0A09772E38}">
      <dgm:prSet/>
      <dgm:spPr/>
      <dgm:t>
        <a:bodyPr/>
        <a:lstStyle/>
        <a:p>
          <a:pPr rtl="1"/>
          <a:endParaRPr lang="ar-SA"/>
        </a:p>
      </dgm:t>
    </dgm:pt>
    <dgm:pt modelId="{720667C4-D834-486D-877E-DABB23E02D29}">
      <dgm:prSet phldrT="[Text]"/>
      <dgm:spPr/>
      <dgm:t>
        <a:bodyPr/>
        <a:lstStyle/>
        <a:p>
          <a:pPr rtl="1"/>
          <a:r>
            <a:rPr lang="ar-SA" dirty="0" smtClean="0"/>
            <a:t>بخار ماء,الرطوبة,التكثف</a:t>
          </a:r>
          <a:endParaRPr lang="ar-SA" dirty="0"/>
        </a:p>
      </dgm:t>
    </dgm:pt>
    <dgm:pt modelId="{B4F84CA1-8850-485C-BF94-028ABD0755F8}" type="parTrans" cxnId="{4AB4110A-53EA-4DB9-9566-37C850BD2072}">
      <dgm:prSet/>
      <dgm:spPr/>
      <dgm:t>
        <a:bodyPr/>
        <a:lstStyle/>
        <a:p>
          <a:pPr rtl="1"/>
          <a:endParaRPr lang="ar-SA"/>
        </a:p>
      </dgm:t>
    </dgm:pt>
    <dgm:pt modelId="{502038D1-5A4D-4E53-9858-10D6BC941737}" type="sibTrans" cxnId="{4AB4110A-53EA-4DB9-9566-37C850BD2072}">
      <dgm:prSet/>
      <dgm:spPr/>
      <dgm:t>
        <a:bodyPr/>
        <a:lstStyle/>
        <a:p>
          <a:pPr rtl="1"/>
          <a:endParaRPr lang="ar-SA"/>
        </a:p>
      </dgm:t>
    </dgm:pt>
    <dgm:pt modelId="{F354AD3E-E68B-49CA-86F4-55B980BF2D84}">
      <dgm:prSet/>
      <dgm:spPr/>
      <dgm:t>
        <a:bodyPr/>
        <a:lstStyle/>
        <a:p>
          <a:pPr rtl="1"/>
          <a:r>
            <a:rPr lang="ar-SA" dirty="0" smtClean="0"/>
            <a:t>الضباب,السديم, الندى</a:t>
          </a:r>
          <a:endParaRPr lang="ar-SA" dirty="0"/>
        </a:p>
      </dgm:t>
    </dgm:pt>
    <dgm:pt modelId="{D915BE3F-B0CF-4122-8F79-5C98089BA30B}" type="parTrans" cxnId="{9AEF6A5A-D9E5-49B6-B0C8-B7AC95E3BA4B}">
      <dgm:prSet/>
      <dgm:spPr/>
      <dgm:t>
        <a:bodyPr/>
        <a:lstStyle/>
        <a:p>
          <a:pPr rtl="1"/>
          <a:endParaRPr lang="ar-SA"/>
        </a:p>
      </dgm:t>
    </dgm:pt>
    <dgm:pt modelId="{51517453-245E-4AA9-8AFE-C8A2D865D531}" type="sibTrans" cxnId="{9AEF6A5A-D9E5-49B6-B0C8-B7AC95E3BA4B}">
      <dgm:prSet/>
      <dgm:spPr/>
      <dgm:t>
        <a:bodyPr/>
        <a:lstStyle/>
        <a:p>
          <a:pPr rtl="1"/>
          <a:endParaRPr lang="ar-SA"/>
        </a:p>
      </dgm:t>
    </dgm:pt>
    <dgm:pt modelId="{65BCC349-36AA-4DF2-AD17-8C2D3DFA1C4B}" type="pres">
      <dgm:prSet presAssocID="{D8384C16-7CD2-46E4-A92E-37065F51D8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28A63-4A9C-4D57-914E-0EDE6F27462A}" type="pres">
      <dgm:prSet presAssocID="{465DB284-C06B-4647-A97F-B4448F1194C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5912F5-F43C-41CF-996E-2E1A84C9B45E}" type="pres">
      <dgm:prSet presAssocID="{52DD778F-2A3E-4B0C-B65D-A2BB20132E0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7E56FFC-ED13-4746-8421-28FB469D1C22}" type="pres">
      <dgm:prSet presAssocID="{52DD778F-2A3E-4B0C-B65D-A2BB20132E0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04696D7-27C9-4A07-BA2F-63BD42FD2EDD}" type="pres">
      <dgm:prSet presAssocID="{61FD09FF-FB92-4144-B368-1D5DCD6BD6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20B191-9A52-4BD2-9FBB-E13325840601}" type="pres">
      <dgm:prSet presAssocID="{02FA64DE-D496-46E1-8782-25347D31C49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034D53C-1E00-422B-85BC-B6B8ADFC27C1}" type="pres">
      <dgm:prSet presAssocID="{02FA64DE-D496-46E1-8782-25347D31C49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1A16D19-6CBB-4192-A49C-F8FB6759D98C}" type="pres">
      <dgm:prSet presAssocID="{EE4E4412-1E7E-4C1A-9206-06F00DB82F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D5B71-6B27-44F1-B07E-446C7070AC72}" type="pres">
      <dgm:prSet presAssocID="{1B03A4D8-28F0-4DB1-96AB-CAD8A2ED332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16A0518-46C1-4581-B4BC-1E930DFA1AC8}" type="pres">
      <dgm:prSet presAssocID="{1B03A4D8-28F0-4DB1-96AB-CAD8A2ED33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363CAC4-206E-447E-942D-A087FE671594}" type="pres">
      <dgm:prSet presAssocID="{720667C4-D834-486D-877E-DABB23E02D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EFA7F0-0BBB-4B0E-85AE-3C6575EA8455}" type="pres">
      <dgm:prSet presAssocID="{502038D1-5A4D-4E53-9858-10D6BC94173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AABB944-256A-406F-8EB5-92360F67CF3C}" type="pres">
      <dgm:prSet presAssocID="{502038D1-5A4D-4E53-9858-10D6BC94173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A6782CE-BC3F-468C-99AD-1D83BDABFAFF}" type="pres">
      <dgm:prSet presAssocID="{F354AD3E-E68B-49CA-86F4-55B980BF2D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8D8C1F-3542-4B95-B100-AD9FEC42D92B}" type="pres">
      <dgm:prSet presAssocID="{51517453-245E-4AA9-8AFE-C8A2D865D53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5B6E32B-B5B5-44EB-AE4E-95252D0ED61A}" type="pres">
      <dgm:prSet presAssocID="{51517453-245E-4AA9-8AFE-C8A2D865D53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45C4209-FB3D-49D6-AF68-8D7B219E4907}" type="presOf" srcId="{1B03A4D8-28F0-4DB1-96AB-CAD8A2ED3329}" destId="{916A0518-46C1-4581-B4BC-1E930DFA1AC8}" srcOrd="1" destOrd="0" presId="urn:microsoft.com/office/officeart/2005/8/layout/cycle2"/>
    <dgm:cxn modelId="{8E79AA87-3467-476C-9C7C-8ADA32272FDF}" type="presOf" srcId="{52DD778F-2A3E-4B0C-B65D-A2BB20132E03}" destId="{57E56FFC-ED13-4746-8421-28FB469D1C22}" srcOrd="1" destOrd="0" presId="urn:microsoft.com/office/officeart/2005/8/layout/cycle2"/>
    <dgm:cxn modelId="{510B06BD-72A9-478E-9D9B-1DB11E030801}" srcId="{D8384C16-7CD2-46E4-A92E-37065F51D8FB}" destId="{61FD09FF-FB92-4144-B368-1D5DCD6BD683}" srcOrd="1" destOrd="0" parTransId="{FFC49625-7ABB-4FCC-AE84-5D0A29DBAA27}" sibTransId="{02FA64DE-D496-46E1-8782-25347D31C49C}"/>
    <dgm:cxn modelId="{74B80477-B695-4ECC-AAED-3AA7F4877882}" type="presOf" srcId="{02FA64DE-D496-46E1-8782-25347D31C49C}" destId="{6034D53C-1E00-422B-85BC-B6B8ADFC27C1}" srcOrd="1" destOrd="0" presId="urn:microsoft.com/office/officeart/2005/8/layout/cycle2"/>
    <dgm:cxn modelId="{D8F4C321-39EB-40BE-BB43-FF9EE99A6196}" type="presOf" srcId="{720667C4-D834-486D-877E-DABB23E02D29}" destId="{A363CAC4-206E-447E-942D-A087FE671594}" srcOrd="0" destOrd="0" presId="urn:microsoft.com/office/officeart/2005/8/layout/cycle2"/>
    <dgm:cxn modelId="{C37CB796-6653-4C9A-A0E7-D4A1ED67B3C6}" type="presOf" srcId="{1B03A4D8-28F0-4DB1-96AB-CAD8A2ED3329}" destId="{F3AD5B71-6B27-44F1-B07E-446C7070AC72}" srcOrd="0" destOrd="0" presId="urn:microsoft.com/office/officeart/2005/8/layout/cycle2"/>
    <dgm:cxn modelId="{CE9F1F34-DC6E-4140-998E-508453D6DE79}" type="presOf" srcId="{61FD09FF-FB92-4144-B368-1D5DCD6BD683}" destId="{B04696D7-27C9-4A07-BA2F-63BD42FD2EDD}" srcOrd="0" destOrd="0" presId="urn:microsoft.com/office/officeart/2005/8/layout/cycle2"/>
    <dgm:cxn modelId="{A8E6430A-D53F-42F2-85A5-D3CBBE605B2B}" type="presOf" srcId="{502038D1-5A4D-4E53-9858-10D6BC941737}" destId="{20EFA7F0-0BBB-4B0E-85AE-3C6575EA8455}" srcOrd="0" destOrd="0" presId="urn:microsoft.com/office/officeart/2005/8/layout/cycle2"/>
    <dgm:cxn modelId="{DE8AFD17-9E7D-47FC-B454-0BBD0663EACE}" type="presOf" srcId="{52DD778F-2A3E-4B0C-B65D-A2BB20132E03}" destId="{6D5912F5-F43C-41CF-996E-2E1A84C9B45E}" srcOrd="0" destOrd="0" presId="urn:microsoft.com/office/officeart/2005/8/layout/cycle2"/>
    <dgm:cxn modelId="{A8B2F1B7-B400-4881-91FF-77A079B1C9BE}" type="presOf" srcId="{51517453-245E-4AA9-8AFE-C8A2D865D531}" destId="{C88D8C1F-3542-4B95-B100-AD9FEC42D92B}" srcOrd="0" destOrd="0" presId="urn:microsoft.com/office/officeart/2005/8/layout/cycle2"/>
    <dgm:cxn modelId="{4AB4110A-53EA-4DB9-9566-37C850BD2072}" srcId="{D8384C16-7CD2-46E4-A92E-37065F51D8FB}" destId="{720667C4-D834-486D-877E-DABB23E02D29}" srcOrd="3" destOrd="0" parTransId="{B4F84CA1-8850-485C-BF94-028ABD0755F8}" sibTransId="{502038D1-5A4D-4E53-9858-10D6BC941737}"/>
    <dgm:cxn modelId="{087B8D82-8651-41B3-9B24-B14D438F50DD}" type="presOf" srcId="{465DB284-C06B-4647-A97F-B4448F1194C6}" destId="{98B28A63-4A9C-4D57-914E-0EDE6F27462A}" srcOrd="0" destOrd="0" presId="urn:microsoft.com/office/officeart/2005/8/layout/cycle2"/>
    <dgm:cxn modelId="{5DDB9E1E-29CB-4AE4-91FE-44F7DB6AF96C}" srcId="{D8384C16-7CD2-46E4-A92E-37065F51D8FB}" destId="{465DB284-C06B-4647-A97F-B4448F1194C6}" srcOrd="0" destOrd="0" parTransId="{F1D7343F-CA4E-40AE-87B8-930745D2D2BE}" sibTransId="{52DD778F-2A3E-4B0C-B65D-A2BB20132E03}"/>
    <dgm:cxn modelId="{A1AFD2A7-5F4C-407C-8694-E6065D61E215}" type="presOf" srcId="{502038D1-5A4D-4E53-9858-10D6BC941737}" destId="{1AABB944-256A-406F-8EB5-92360F67CF3C}" srcOrd="1" destOrd="0" presId="urn:microsoft.com/office/officeart/2005/8/layout/cycle2"/>
    <dgm:cxn modelId="{C954F84A-39E0-4AA2-8236-7A05C6025AE2}" type="presOf" srcId="{51517453-245E-4AA9-8AFE-C8A2D865D531}" destId="{85B6E32B-B5B5-44EB-AE4E-95252D0ED61A}" srcOrd="1" destOrd="0" presId="urn:microsoft.com/office/officeart/2005/8/layout/cycle2"/>
    <dgm:cxn modelId="{9AEF6A5A-D9E5-49B6-B0C8-B7AC95E3BA4B}" srcId="{D8384C16-7CD2-46E4-A92E-37065F51D8FB}" destId="{F354AD3E-E68B-49CA-86F4-55B980BF2D84}" srcOrd="4" destOrd="0" parTransId="{D915BE3F-B0CF-4122-8F79-5C98089BA30B}" sibTransId="{51517453-245E-4AA9-8AFE-C8A2D865D531}"/>
    <dgm:cxn modelId="{C3E87D64-8725-47C0-AA4C-B0D3ACA23E0F}" type="presOf" srcId="{02FA64DE-D496-46E1-8782-25347D31C49C}" destId="{1C20B191-9A52-4BD2-9FBB-E13325840601}" srcOrd="0" destOrd="0" presId="urn:microsoft.com/office/officeart/2005/8/layout/cycle2"/>
    <dgm:cxn modelId="{E5A5B770-8609-4F7E-95E3-7998E1B3C040}" type="presOf" srcId="{EE4E4412-1E7E-4C1A-9206-06F00DB82F0B}" destId="{81A16D19-6CBB-4192-A49C-F8FB6759D98C}" srcOrd="0" destOrd="0" presId="urn:microsoft.com/office/officeart/2005/8/layout/cycle2"/>
    <dgm:cxn modelId="{5979D5AE-1864-4C47-901E-F74E8C6EF0AA}" type="presOf" srcId="{D8384C16-7CD2-46E4-A92E-37065F51D8FB}" destId="{65BCC349-36AA-4DF2-AD17-8C2D3DFA1C4B}" srcOrd="0" destOrd="0" presId="urn:microsoft.com/office/officeart/2005/8/layout/cycle2"/>
    <dgm:cxn modelId="{25150150-850A-477F-966E-B6F557DB3F4B}" type="presOf" srcId="{F354AD3E-E68B-49CA-86F4-55B980BF2D84}" destId="{3A6782CE-BC3F-468C-99AD-1D83BDABFAFF}" srcOrd="0" destOrd="0" presId="urn:microsoft.com/office/officeart/2005/8/layout/cycle2"/>
    <dgm:cxn modelId="{D970EF01-F1A3-40B5-BB1C-DB0A09772E38}" srcId="{D8384C16-7CD2-46E4-A92E-37065F51D8FB}" destId="{EE4E4412-1E7E-4C1A-9206-06F00DB82F0B}" srcOrd="2" destOrd="0" parTransId="{B62C36EA-7B50-49DA-BDC9-3FC3D60E4F31}" sibTransId="{1B03A4D8-28F0-4DB1-96AB-CAD8A2ED3329}"/>
    <dgm:cxn modelId="{F190B863-7CFC-4FA0-8CE5-3A2FA89357C6}" type="presParOf" srcId="{65BCC349-36AA-4DF2-AD17-8C2D3DFA1C4B}" destId="{98B28A63-4A9C-4D57-914E-0EDE6F27462A}" srcOrd="0" destOrd="0" presId="urn:microsoft.com/office/officeart/2005/8/layout/cycle2"/>
    <dgm:cxn modelId="{F1B71122-D45C-4617-9704-C3745B46712C}" type="presParOf" srcId="{65BCC349-36AA-4DF2-AD17-8C2D3DFA1C4B}" destId="{6D5912F5-F43C-41CF-996E-2E1A84C9B45E}" srcOrd="1" destOrd="0" presId="urn:microsoft.com/office/officeart/2005/8/layout/cycle2"/>
    <dgm:cxn modelId="{A3AD073D-C78F-48F8-9E7C-5961D16A827E}" type="presParOf" srcId="{6D5912F5-F43C-41CF-996E-2E1A84C9B45E}" destId="{57E56FFC-ED13-4746-8421-28FB469D1C22}" srcOrd="0" destOrd="0" presId="urn:microsoft.com/office/officeart/2005/8/layout/cycle2"/>
    <dgm:cxn modelId="{DA62A2DC-E949-4B3C-93CF-6194A07AAE42}" type="presParOf" srcId="{65BCC349-36AA-4DF2-AD17-8C2D3DFA1C4B}" destId="{B04696D7-27C9-4A07-BA2F-63BD42FD2EDD}" srcOrd="2" destOrd="0" presId="urn:microsoft.com/office/officeart/2005/8/layout/cycle2"/>
    <dgm:cxn modelId="{5E7F7EC8-D180-458F-8231-371BA8C082D6}" type="presParOf" srcId="{65BCC349-36AA-4DF2-AD17-8C2D3DFA1C4B}" destId="{1C20B191-9A52-4BD2-9FBB-E13325840601}" srcOrd="3" destOrd="0" presId="urn:microsoft.com/office/officeart/2005/8/layout/cycle2"/>
    <dgm:cxn modelId="{8FB93F22-2EFF-4C27-AB34-5484490BC212}" type="presParOf" srcId="{1C20B191-9A52-4BD2-9FBB-E13325840601}" destId="{6034D53C-1E00-422B-85BC-B6B8ADFC27C1}" srcOrd="0" destOrd="0" presId="urn:microsoft.com/office/officeart/2005/8/layout/cycle2"/>
    <dgm:cxn modelId="{A654CC56-FE37-4E5C-9871-70F73A5309BD}" type="presParOf" srcId="{65BCC349-36AA-4DF2-AD17-8C2D3DFA1C4B}" destId="{81A16D19-6CBB-4192-A49C-F8FB6759D98C}" srcOrd="4" destOrd="0" presId="urn:microsoft.com/office/officeart/2005/8/layout/cycle2"/>
    <dgm:cxn modelId="{B188F7AD-9089-4B03-81F4-1F48CA8D97A0}" type="presParOf" srcId="{65BCC349-36AA-4DF2-AD17-8C2D3DFA1C4B}" destId="{F3AD5B71-6B27-44F1-B07E-446C7070AC72}" srcOrd="5" destOrd="0" presId="urn:microsoft.com/office/officeart/2005/8/layout/cycle2"/>
    <dgm:cxn modelId="{606B6864-A442-40F5-9E23-A78EAA9C0CE0}" type="presParOf" srcId="{F3AD5B71-6B27-44F1-B07E-446C7070AC72}" destId="{916A0518-46C1-4581-B4BC-1E930DFA1AC8}" srcOrd="0" destOrd="0" presId="urn:microsoft.com/office/officeart/2005/8/layout/cycle2"/>
    <dgm:cxn modelId="{0F390CBE-33F8-4058-BB9C-36DDD14492D4}" type="presParOf" srcId="{65BCC349-36AA-4DF2-AD17-8C2D3DFA1C4B}" destId="{A363CAC4-206E-447E-942D-A087FE671594}" srcOrd="6" destOrd="0" presId="urn:microsoft.com/office/officeart/2005/8/layout/cycle2"/>
    <dgm:cxn modelId="{773F1197-19FC-480C-AA07-3D1A23D49CBC}" type="presParOf" srcId="{65BCC349-36AA-4DF2-AD17-8C2D3DFA1C4B}" destId="{20EFA7F0-0BBB-4B0E-85AE-3C6575EA8455}" srcOrd="7" destOrd="0" presId="urn:microsoft.com/office/officeart/2005/8/layout/cycle2"/>
    <dgm:cxn modelId="{F8622EEC-FD57-4EFC-81BA-8CBDB12F2BBF}" type="presParOf" srcId="{20EFA7F0-0BBB-4B0E-85AE-3C6575EA8455}" destId="{1AABB944-256A-406F-8EB5-92360F67CF3C}" srcOrd="0" destOrd="0" presId="urn:microsoft.com/office/officeart/2005/8/layout/cycle2"/>
    <dgm:cxn modelId="{AC8A1EB9-43E9-4D35-9BCD-C759F09062EB}" type="presParOf" srcId="{65BCC349-36AA-4DF2-AD17-8C2D3DFA1C4B}" destId="{3A6782CE-BC3F-468C-99AD-1D83BDABFAFF}" srcOrd="8" destOrd="0" presId="urn:microsoft.com/office/officeart/2005/8/layout/cycle2"/>
    <dgm:cxn modelId="{40C8DBAF-2E2C-4741-A795-C1D8D1A19380}" type="presParOf" srcId="{65BCC349-36AA-4DF2-AD17-8C2D3DFA1C4B}" destId="{C88D8C1F-3542-4B95-B100-AD9FEC42D92B}" srcOrd="9" destOrd="0" presId="urn:microsoft.com/office/officeart/2005/8/layout/cycle2"/>
    <dgm:cxn modelId="{0F0F10A9-D33F-4DEF-B778-830CCF1E098D}" type="presParOf" srcId="{C88D8C1F-3542-4B95-B100-AD9FEC42D92B}" destId="{85B6E32B-B5B5-44EB-AE4E-95252D0ED6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10AB3-9959-48D1-B83B-FA5C0287659B}" type="doc">
      <dgm:prSet loTypeId="urn:microsoft.com/office/officeart/2005/8/layout/vList2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87E59F37-9124-4E0E-9841-369E4CF92A89}">
      <dgm:prSet custT="1"/>
      <dgm:spPr/>
      <dgm:t>
        <a:bodyPr/>
        <a:lstStyle/>
        <a:p>
          <a:pPr algn="ctr" rtl="1"/>
          <a:endParaRPr lang="ar-SA" sz="3200" dirty="0" smtClean="0">
            <a:cs typeface="+mj-cs"/>
          </a:endParaRPr>
        </a:p>
        <a:p>
          <a:pPr algn="ctr" rtl="1"/>
          <a:r>
            <a:rPr lang="ar-SA" sz="3200" b="1" dirty="0" smtClean="0">
              <a:cs typeface="+mj-cs"/>
            </a:rPr>
            <a:t>الملوثات الغازية</a:t>
          </a:r>
          <a:br>
            <a:rPr lang="ar-SA" sz="3200" b="1" dirty="0" smtClean="0">
              <a:cs typeface="+mj-cs"/>
            </a:rPr>
          </a:br>
          <a:r>
            <a:rPr lang="en-GB" sz="3200" b="1" dirty="0" smtClean="0">
              <a:cs typeface="+mj-cs"/>
            </a:rPr>
            <a:t>Gaseous Pollutants</a:t>
          </a:r>
          <a:br>
            <a:rPr lang="en-GB" sz="3200" b="1" dirty="0" smtClean="0">
              <a:cs typeface="+mj-cs"/>
            </a:rPr>
          </a:br>
          <a:endParaRPr lang="ar-SA" sz="3200" b="1" dirty="0">
            <a:cs typeface="+mj-cs"/>
          </a:endParaRPr>
        </a:p>
      </dgm:t>
    </dgm:pt>
    <dgm:pt modelId="{8D44BBB4-C581-4493-B962-D83634F30F73}" type="parTrans" cxnId="{A8A4723A-4153-45C4-A2D2-8FB7D912D860}">
      <dgm:prSet/>
      <dgm:spPr/>
      <dgm:t>
        <a:bodyPr/>
        <a:lstStyle/>
        <a:p>
          <a:pPr rtl="1"/>
          <a:endParaRPr lang="ar-SA"/>
        </a:p>
      </dgm:t>
    </dgm:pt>
    <dgm:pt modelId="{484233DA-2512-4A89-BBFB-C9D95F57D83C}" type="sibTrans" cxnId="{A8A4723A-4153-45C4-A2D2-8FB7D912D860}">
      <dgm:prSet/>
      <dgm:spPr/>
      <dgm:t>
        <a:bodyPr/>
        <a:lstStyle/>
        <a:p>
          <a:pPr rtl="1"/>
          <a:endParaRPr lang="ar-SA"/>
        </a:p>
      </dgm:t>
    </dgm:pt>
    <dgm:pt modelId="{8CEB9A3C-B030-452E-AA01-CC0C4F521166}" type="pres">
      <dgm:prSet presAssocID="{00A10AB3-9959-48D1-B83B-FA5C028765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E0EED13-6B0F-43FD-AA31-4975C316B3DC}" type="pres">
      <dgm:prSet presAssocID="{87E59F37-9124-4E0E-9841-369E4CF92A8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8BD9AD3-C26A-42D9-B0CF-CA0F8AD7756B}" type="presOf" srcId="{00A10AB3-9959-48D1-B83B-FA5C0287659B}" destId="{8CEB9A3C-B030-452E-AA01-CC0C4F521166}" srcOrd="0" destOrd="0" presId="urn:microsoft.com/office/officeart/2005/8/layout/vList2"/>
    <dgm:cxn modelId="{A8A4723A-4153-45C4-A2D2-8FB7D912D860}" srcId="{00A10AB3-9959-48D1-B83B-FA5C0287659B}" destId="{87E59F37-9124-4E0E-9841-369E4CF92A89}" srcOrd="0" destOrd="0" parTransId="{8D44BBB4-C581-4493-B962-D83634F30F73}" sibTransId="{484233DA-2512-4A89-BBFB-C9D95F57D83C}"/>
    <dgm:cxn modelId="{2C72EB3B-6946-40AE-A9E8-979F08F02F26}" type="presOf" srcId="{87E59F37-9124-4E0E-9841-369E4CF92A89}" destId="{CE0EED13-6B0F-43FD-AA31-4975C316B3DC}" srcOrd="0" destOrd="0" presId="urn:microsoft.com/office/officeart/2005/8/layout/vList2"/>
    <dgm:cxn modelId="{2C38972F-2880-4567-AC27-128A7C028E39}" type="presParOf" srcId="{8CEB9A3C-B030-452E-AA01-CC0C4F521166}" destId="{CE0EED13-6B0F-43FD-AA31-4975C316B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16473B7-962C-44C7-B748-D4FD9266622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BFEB905-4F8A-4D8F-9B6A-3B41257773DC}">
      <dgm:prSet phldrT="[Text]"/>
      <dgm:spPr/>
      <dgm:t>
        <a:bodyPr/>
        <a:lstStyle/>
        <a:p>
          <a:pPr rtl="1"/>
          <a:r>
            <a:rPr lang="ar-SA" dirty="0" smtClean="0"/>
            <a:t>مياه الأمطار</a:t>
          </a:r>
          <a:endParaRPr lang="ar-SA" dirty="0"/>
        </a:p>
      </dgm:t>
    </dgm:pt>
    <dgm:pt modelId="{8BABF914-FCA5-4848-B2F0-8E5D31E1B4CD}" type="parTrans" cxnId="{9822CD76-5D37-4D42-8520-E1C4495A2AD3}">
      <dgm:prSet/>
      <dgm:spPr/>
      <dgm:t>
        <a:bodyPr/>
        <a:lstStyle/>
        <a:p>
          <a:pPr rtl="1"/>
          <a:endParaRPr lang="ar-SA"/>
        </a:p>
      </dgm:t>
    </dgm:pt>
    <dgm:pt modelId="{85AD226E-1CDB-4FAF-A08F-CA9FFF2A8582}" type="sibTrans" cxnId="{9822CD76-5D37-4D42-8520-E1C4495A2AD3}">
      <dgm:prSet/>
      <dgm:spPr/>
      <dgm:t>
        <a:bodyPr/>
        <a:lstStyle/>
        <a:p>
          <a:pPr rtl="1"/>
          <a:endParaRPr lang="ar-SA"/>
        </a:p>
      </dgm:t>
    </dgm:pt>
    <dgm:pt modelId="{F4423273-5C49-4FDD-B6BE-A92157548D54}">
      <dgm:prSet phldrT="[Text]"/>
      <dgm:spPr/>
      <dgm:t>
        <a:bodyPr/>
        <a:lstStyle/>
        <a:p>
          <a:pPr rtl="1"/>
          <a:r>
            <a:rPr lang="ar-SA" dirty="0" smtClean="0"/>
            <a:t>اختراق للطبقة الارضية ,فلتره</a:t>
          </a:r>
          <a:endParaRPr lang="en-US" dirty="0" smtClean="0"/>
        </a:p>
        <a:p>
          <a:pPr rtl="1"/>
          <a:r>
            <a:rPr lang="en-US" dirty="0" smtClean="0"/>
            <a:t>Infiltration</a:t>
          </a:r>
          <a:endParaRPr lang="ar-SA" dirty="0"/>
        </a:p>
      </dgm:t>
    </dgm:pt>
    <dgm:pt modelId="{5B0E7754-8EEC-4E00-A5D4-CA5EBA8EE2A9}" type="parTrans" cxnId="{E4B2DAEA-637B-4E28-A287-F88326BCEBF2}">
      <dgm:prSet/>
      <dgm:spPr/>
      <dgm:t>
        <a:bodyPr/>
        <a:lstStyle/>
        <a:p>
          <a:pPr rtl="1"/>
          <a:endParaRPr lang="ar-SA"/>
        </a:p>
      </dgm:t>
    </dgm:pt>
    <dgm:pt modelId="{38C5E3CE-DBA4-42EE-AD2A-1F7FE7E7E835}" type="sibTrans" cxnId="{E4B2DAEA-637B-4E28-A287-F88326BCEBF2}">
      <dgm:prSet/>
      <dgm:spPr/>
      <dgm:t>
        <a:bodyPr/>
        <a:lstStyle/>
        <a:p>
          <a:pPr rtl="1"/>
          <a:endParaRPr lang="ar-SA"/>
        </a:p>
      </dgm:t>
    </dgm:pt>
    <dgm:pt modelId="{92EA5552-C3A6-48A5-84AE-D6F10C7E12D5}">
      <dgm:prSet phldrT="[Text]"/>
      <dgm:spPr/>
      <dgm:t>
        <a:bodyPr/>
        <a:lstStyle/>
        <a:p>
          <a:pPr rtl="1"/>
          <a:r>
            <a:rPr lang="ar-SA" dirty="0" smtClean="0"/>
            <a:t>مياه جارية</a:t>
          </a:r>
        </a:p>
        <a:p>
          <a:pPr rtl="1"/>
          <a:r>
            <a:rPr lang="en-US" dirty="0" smtClean="0"/>
            <a:t>Water runoff</a:t>
          </a:r>
          <a:endParaRPr lang="ar-SA" dirty="0" smtClean="0"/>
        </a:p>
      </dgm:t>
    </dgm:pt>
    <dgm:pt modelId="{B576A8D6-39F8-404B-8B48-CE6C7466E1F8}" type="parTrans" cxnId="{DE80731F-3FDD-4B22-9167-9E5123671BA7}">
      <dgm:prSet/>
      <dgm:spPr/>
      <dgm:t>
        <a:bodyPr/>
        <a:lstStyle/>
        <a:p>
          <a:pPr rtl="1"/>
          <a:endParaRPr lang="ar-SA"/>
        </a:p>
      </dgm:t>
    </dgm:pt>
    <dgm:pt modelId="{7FBEABC7-75D5-4ECB-9F81-1F6E8F4462E4}" type="sibTrans" cxnId="{DE80731F-3FDD-4B22-9167-9E5123671BA7}">
      <dgm:prSet/>
      <dgm:spPr/>
      <dgm:t>
        <a:bodyPr/>
        <a:lstStyle/>
        <a:p>
          <a:pPr rtl="1"/>
          <a:endParaRPr lang="ar-SA"/>
        </a:p>
      </dgm:t>
    </dgm:pt>
    <dgm:pt modelId="{973D657A-7482-407D-9A21-0A42CDCE4202}" type="pres">
      <dgm:prSet presAssocID="{816473B7-962C-44C7-B748-D4FD9266622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F076D-5197-4B81-AB75-A3F769586ABA}" type="pres">
      <dgm:prSet presAssocID="{816473B7-962C-44C7-B748-D4FD92666220}" presName="radial" presStyleCnt="0">
        <dgm:presLayoutVars>
          <dgm:animLvl val="ctr"/>
        </dgm:presLayoutVars>
      </dgm:prSet>
      <dgm:spPr/>
    </dgm:pt>
    <dgm:pt modelId="{6B954A69-D776-47FE-A2D7-C5C768B1A93C}" type="pres">
      <dgm:prSet presAssocID="{FBFEB905-4F8A-4D8F-9B6A-3B41257773DC}" presName="centerShape" presStyleLbl="vennNode1" presStyleIdx="0" presStyleCnt="3"/>
      <dgm:spPr/>
      <dgm:t>
        <a:bodyPr/>
        <a:lstStyle/>
        <a:p>
          <a:endParaRPr lang="en-US"/>
        </a:p>
      </dgm:t>
    </dgm:pt>
    <dgm:pt modelId="{A0439CC5-6553-45E4-818D-F6F9D9AB068E}" type="pres">
      <dgm:prSet presAssocID="{F4423273-5C49-4FDD-B6BE-A92157548D54}" presName="node" presStyleLbl="vennNode1" presStyleIdx="1" presStyleCnt="3" custRadScaleRad="111498" custRadScaleInc="-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F1EA6-79A1-445B-907A-CD58B81201D2}" type="pres">
      <dgm:prSet presAssocID="{92EA5552-C3A6-48A5-84AE-D6F10C7E12D5}" presName="node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F875DEA-C9BD-4C7C-98AB-24E88670607C}" type="presOf" srcId="{F4423273-5C49-4FDD-B6BE-A92157548D54}" destId="{A0439CC5-6553-45E4-818D-F6F9D9AB068E}" srcOrd="0" destOrd="0" presId="urn:microsoft.com/office/officeart/2005/8/layout/radial3"/>
    <dgm:cxn modelId="{ED5B5D09-2098-40BB-AFF7-D7E93A961466}" type="presOf" srcId="{FBFEB905-4F8A-4D8F-9B6A-3B41257773DC}" destId="{6B954A69-D776-47FE-A2D7-C5C768B1A93C}" srcOrd="0" destOrd="0" presId="urn:microsoft.com/office/officeart/2005/8/layout/radial3"/>
    <dgm:cxn modelId="{E4B2DAEA-637B-4E28-A287-F88326BCEBF2}" srcId="{FBFEB905-4F8A-4D8F-9B6A-3B41257773DC}" destId="{F4423273-5C49-4FDD-B6BE-A92157548D54}" srcOrd="0" destOrd="0" parTransId="{5B0E7754-8EEC-4E00-A5D4-CA5EBA8EE2A9}" sibTransId="{38C5E3CE-DBA4-42EE-AD2A-1F7FE7E7E835}"/>
    <dgm:cxn modelId="{FE29894D-CF77-4AE0-82BB-E6462D82F43E}" type="presOf" srcId="{92EA5552-C3A6-48A5-84AE-D6F10C7E12D5}" destId="{C7CF1EA6-79A1-445B-907A-CD58B81201D2}" srcOrd="0" destOrd="0" presId="urn:microsoft.com/office/officeart/2005/8/layout/radial3"/>
    <dgm:cxn modelId="{0574B686-B093-4B78-A476-93DC1BEE4309}" type="presOf" srcId="{816473B7-962C-44C7-B748-D4FD92666220}" destId="{973D657A-7482-407D-9A21-0A42CDCE4202}" srcOrd="0" destOrd="0" presId="urn:microsoft.com/office/officeart/2005/8/layout/radial3"/>
    <dgm:cxn modelId="{DE80731F-3FDD-4B22-9167-9E5123671BA7}" srcId="{FBFEB905-4F8A-4D8F-9B6A-3B41257773DC}" destId="{92EA5552-C3A6-48A5-84AE-D6F10C7E12D5}" srcOrd="1" destOrd="0" parTransId="{B576A8D6-39F8-404B-8B48-CE6C7466E1F8}" sibTransId="{7FBEABC7-75D5-4ECB-9F81-1F6E8F4462E4}"/>
    <dgm:cxn modelId="{9822CD76-5D37-4D42-8520-E1C4495A2AD3}" srcId="{816473B7-962C-44C7-B748-D4FD92666220}" destId="{FBFEB905-4F8A-4D8F-9B6A-3B41257773DC}" srcOrd="0" destOrd="0" parTransId="{8BABF914-FCA5-4848-B2F0-8E5D31E1B4CD}" sibTransId="{85AD226E-1CDB-4FAF-A08F-CA9FFF2A8582}"/>
    <dgm:cxn modelId="{3C2059BF-AF00-4ABB-8777-97F52851F1F8}" type="presParOf" srcId="{973D657A-7482-407D-9A21-0A42CDCE4202}" destId="{1E6F076D-5197-4B81-AB75-A3F769586ABA}" srcOrd="0" destOrd="0" presId="urn:microsoft.com/office/officeart/2005/8/layout/radial3"/>
    <dgm:cxn modelId="{DCE986A3-AE0F-4108-BC85-4CDBCD69A299}" type="presParOf" srcId="{1E6F076D-5197-4B81-AB75-A3F769586ABA}" destId="{6B954A69-D776-47FE-A2D7-C5C768B1A93C}" srcOrd="0" destOrd="0" presId="urn:microsoft.com/office/officeart/2005/8/layout/radial3"/>
    <dgm:cxn modelId="{9F15279D-B578-478E-822F-52430FBC4B3F}" type="presParOf" srcId="{1E6F076D-5197-4B81-AB75-A3F769586ABA}" destId="{A0439CC5-6553-45E4-818D-F6F9D9AB068E}" srcOrd="1" destOrd="0" presId="urn:microsoft.com/office/officeart/2005/8/layout/radial3"/>
    <dgm:cxn modelId="{7D70EE47-4FE3-4136-95C2-F249FE9B877A}" type="presParOf" srcId="{1E6F076D-5197-4B81-AB75-A3F769586ABA}" destId="{C7CF1EA6-79A1-445B-907A-CD58B81201D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372EAD3-12A5-4636-BAAF-E6EECB48F246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F664AE6B-9904-4889-9584-105EF5A3CB44}">
      <dgm:prSet phldrT="[Text]"/>
      <dgm:spPr/>
      <dgm:t>
        <a:bodyPr/>
        <a:lstStyle/>
        <a:p>
          <a:pPr rtl="1"/>
          <a:r>
            <a:rPr lang="ar-SA" dirty="0" smtClean="0"/>
            <a:t>اختراق للطبقة الأرضية </a:t>
          </a:r>
          <a:endParaRPr lang="ar-SA" dirty="0"/>
        </a:p>
      </dgm:t>
    </dgm:pt>
    <dgm:pt modelId="{E24ED388-BE5C-4600-8094-CC0856BE6A19}" type="parTrans" cxnId="{A10873BD-5B98-4739-95B5-416864AC309F}">
      <dgm:prSet/>
      <dgm:spPr/>
      <dgm:t>
        <a:bodyPr/>
        <a:lstStyle/>
        <a:p>
          <a:pPr rtl="1"/>
          <a:endParaRPr lang="ar-SA"/>
        </a:p>
      </dgm:t>
    </dgm:pt>
    <dgm:pt modelId="{C2070B79-13AA-4AE1-80FE-575FB1FA7FB4}" type="sibTrans" cxnId="{A10873BD-5B98-4739-95B5-416864AC309F}">
      <dgm:prSet/>
      <dgm:spPr/>
      <dgm:t>
        <a:bodyPr/>
        <a:lstStyle/>
        <a:p>
          <a:pPr rtl="1"/>
          <a:endParaRPr lang="ar-SA"/>
        </a:p>
      </dgm:t>
    </dgm:pt>
    <dgm:pt modelId="{5E512764-3E5C-4A7C-9509-5921494BD3EB}">
      <dgm:prSet phldrT="[Text]"/>
      <dgm:spPr/>
      <dgm:t>
        <a:bodyPr/>
        <a:lstStyle/>
        <a:p>
          <a:pPr rtl="1"/>
          <a:r>
            <a:rPr lang="ar-SA" dirty="0" smtClean="0"/>
            <a:t>الفلتره</a:t>
          </a:r>
          <a:endParaRPr lang="ar-SA" dirty="0"/>
        </a:p>
      </dgm:t>
    </dgm:pt>
    <dgm:pt modelId="{BE583DAC-4F02-4A64-9DB0-7408A65EA850}" type="parTrans" cxnId="{C82DCD78-AC7C-438E-B3EA-F6F965EBE986}">
      <dgm:prSet/>
      <dgm:spPr/>
      <dgm:t>
        <a:bodyPr/>
        <a:lstStyle/>
        <a:p>
          <a:pPr rtl="1"/>
          <a:endParaRPr lang="ar-SA"/>
        </a:p>
      </dgm:t>
    </dgm:pt>
    <dgm:pt modelId="{F991FE44-9367-4A25-89BF-AD835A740FBB}" type="sibTrans" cxnId="{C82DCD78-AC7C-438E-B3EA-F6F965EBE986}">
      <dgm:prSet/>
      <dgm:spPr>
        <a:solidFill>
          <a:schemeClr val="tx1"/>
        </a:solidFill>
      </dgm:spPr>
      <dgm:t>
        <a:bodyPr/>
        <a:lstStyle/>
        <a:p>
          <a:pPr rtl="1"/>
          <a:endParaRPr lang="ar-SA"/>
        </a:p>
      </dgm:t>
    </dgm:pt>
    <dgm:pt modelId="{E5895605-5847-400A-9D45-BC672309E60E}">
      <dgm:prSet phldrT="[Text]"/>
      <dgm:spPr/>
      <dgm:t>
        <a:bodyPr/>
        <a:lstStyle/>
        <a:p>
          <a:pPr rtl="1"/>
          <a:r>
            <a:rPr lang="ar-SA" dirty="0" smtClean="0"/>
            <a:t>المياه المسامية</a:t>
          </a:r>
          <a:endParaRPr lang="ar-SA" dirty="0"/>
        </a:p>
      </dgm:t>
    </dgm:pt>
    <dgm:pt modelId="{32DCDDE9-EC5F-48EA-BD05-6130871D5CB5}" type="parTrans" cxnId="{1B22E11A-F9AF-4D7F-906E-617E49B385C8}">
      <dgm:prSet/>
      <dgm:spPr/>
      <dgm:t>
        <a:bodyPr/>
        <a:lstStyle/>
        <a:p>
          <a:pPr rtl="1"/>
          <a:endParaRPr lang="ar-SA"/>
        </a:p>
      </dgm:t>
    </dgm:pt>
    <dgm:pt modelId="{135BDE50-C71D-41D9-925B-D12D39367943}" type="sibTrans" cxnId="{1B22E11A-F9AF-4D7F-906E-617E49B385C8}">
      <dgm:prSet/>
      <dgm:spPr/>
      <dgm:t>
        <a:bodyPr/>
        <a:lstStyle/>
        <a:p>
          <a:pPr rtl="1"/>
          <a:endParaRPr lang="ar-SA"/>
        </a:p>
      </dgm:t>
    </dgm:pt>
    <dgm:pt modelId="{9A51A0D6-A42F-47F1-892B-AA5173EC3FB6}">
      <dgm:prSet phldrT="[Text]"/>
      <dgm:spPr/>
      <dgm:t>
        <a:bodyPr/>
        <a:lstStyle/>
        <a:p>
          <a:pPr rtl="1"/>
          <a:r>
            <a:rPr lang="ar-SA" dirty="0" smtClean="0"/>
            <a:t>تمتص من النباتات  </a:t>
          </a:r>
          <a:endParaRPr lang="ar-SA" dirty="0"/>
        </a:p>
      </dgm:t>
    </dgm:pt>
    <dgm:pt modelId="{03FEF34A-E67A-436D-BE80-168570E12C5F}" type="parTrans" cxnId="{CA8EA291-7EDA-412B-8267-B341B0CC8C42}">
      <dgm:prSet/>
      <dgm:spPr/>
      <dgm:t>
        <a:bodyPr/>
        <a:lstStyle/>
        <a:p>
          <a:pPr rtl="1"/>
          <a:endParaRPr lang="ar-SA"/>
        </a:p>
      </dgm:t>
    </dgm:pt>
    <dgm:pt modelId="{0CF18191-D67F-4156-A054-62776C1F94FD}" type="sibTrans" cxnId="{CA8EA291-7EDA-412B-8267-B341B0CC8C42}">
      <dgm:prSet/>
      <dgm:spPr/>
      <dgm:t>
        <a:bodyPr/>
        <a:lstStyle/>
        <a:p>
          <a:pPr rtl="1"/>
          <a:endParaRPr lang="ar-SA"/>
        </a:p>
      </dgm:t>
    </dgm:pt>
    <dgm:pt modelId="{680355C5-8926-4015-9ED6-E4E5520A54D0}">
      <dgm:prSet phldrT="[Text]"/>
      <dgm:spPr/>
      <dgm:t>
        <a:bodyPr/>
        <a:lstStyle/>
        <a:p>
          <a:pPr rtl="1"/>
          <a:r>
            <a:rPr lang="ar-SA" dirty="0" smtClean="0"/>
            <a:t>تتبخر الى الغلاف الجوي</a:t>
          </a:r>
          <a:endParaRPr lang="ar-SA" dirty="0"/>
        </a:p>
      </dgm:t>
    </dgm:pt>
    <dgm:pt modelId="{FEA84500-95FC-4A41-98A8-4816678B9645}" type="parTrans" cxnId="{CA3A3899-EF6B-48B0-99D4-E27E1419E141}">
      <dgm:prSet/>
      <dgm:spPr/>
      <dgm:t>
        <a:bodyPr/>
        <a:lstStyle/>
        <a:p>
          <a:pPr rtl="1"/>
          <a:endParaRPr lang="ar-SA"/>
        </a:p>
      </dgm:t>
    </dgm:pt>
    <dgm:pt modelId="{36C01D29-F1DE-43A2-920B-F2FA41C03C2C}" type="sibTrans" cxnId="{CA3A3899-EF6B-48B0-99D4-E27E1419E141}">
      <dgm:prSet/>
      <dgm:spPr>
        <a:solidFill>
          <a:schemeClr val="tx1"/>
        </a:solidFill>
      </dgm:spPr>
      <dgm:t>
        <a:bodyPr/>
        <a:lstStyle/>
        <a:p>
          <a:pPr rtl="1"/>
          <a:endParaRPr lang="ar-SA"/>
        </a:p>
      </dgm:t>
    </dgm:pt>
    <dgm:pt modelId="{C0733D48-85CD-4147-8A6C-11F5685369EF}">
      <dgm:prSet phldrT="[Text]"/>
      <dgm:spPr/>
      <dgm:t>
        <a:bodyPr/>
        <a:lstStyle/>
        <a:p>
          <a:pPr rtl="1"/>
          <a:r>
            <a:rPr lang="ar-SA" dirty="0" smtClean="0"/>
            <a:t>مياة جاذبية</a:t>
          </a:r>
        </a:p>
        <a:p>
          <a:pPr rtl="1"/>
          <a:r>
            <a:rPr lang="en-US" dirty="0" smtClean="0"/>
            <a:t>(gravitational)</a:t>
          </a:r>
          <a:endParaRPr lang="ar-SA" dirty="0"/>
        </a:p>
      </dgm:t>
    </dgm:pt>
    <dgm:pt modelId="{E9DB1097-06C5-422F-8B84-2F1C8DA6324B}" type="parTrans" cxnId="{84ED6871-3CA2-4158-A861-164061291D3A}">
      <dgm:prSet/>
      <dgm:spPr/>
      <dgm:t>
        <a:bodyPr/>
        <a:lstStyle/>
        <a:p>
          <a:pPr rtl="1"/>
          <a:endParaRPr lang="ar-SA"/>
        </a:p>
      </dgm:t>
    </dgm:pt>
    <dgm:pt modelId="{06B82B0C-780C-4DCD-ABBF-F6BFD4B8AE58}" type="sibTrans" cxnId="{84ED6871-3CA2-4158-A861-164061291D3A}">
      <dgm:prSet/>
      <dgm:spPr/>
      <dgm:t>
        <a:bodyPr/>
        <a:lstStyle/>
        <a:p>
          <a:pPr rtl="1"/>
          <a:endParaRPr lang="ar-SA"/>
        </a:p>
      </dgm:t>
    </dgm:pt>
    <dgm:pt modelId="{15ABAE05-A27C-4E3C-8685-9A6F9B51C3E4}">
      <dgm:prSet phldrT="[Text]"/>
      <dgm:spPr/>
      <dgm:t>
        <a:bodyPr/>
        <a:lstStyle/>
        <a:p>
          <a:pPr rtl="1"/>
          <a:r>
            <a:rPr lang="ar-SA" dirty="0" smtClean="0"/>
            <a:t>مياه جوفية</a:t>
          </a:r>
        </a:p>
        <a:p>
          <a:pPr rtl="1"/>
          <a:r>
            <a:rPr lang="en-US" dirty="0" smtClean="0"/>
            <a:t>Ground water</a:t>
          </a:r>
          <a:endParaRPr lang="ar-SA" dirty="0" smtClean="0"/>
        </a:p>
        <a:p>
          <a:pPr rtl="1"/>
          <a:endParaRPr lang="ar-SA" dirty="0"/>
        </a:p>
      </dgm:t>
    </dgm:pt>
    <dgm:pt modelId="{19CF0334-F29B-4172-8E41-63FF78DABAC5}" type="parTrans" cxnId="{3732877B-F43B-43CA-B5ED-01204BBE5229}">
      <dgm:prSet/>
      <dgm:spPr/>
      <dgm:t>
        <a:bodyPr/>
        <a:lstStyle/>
        <a:p>
          <a:pPr rtl="1"/>
          <a:endParaRPr lang="ar-SA"/>
        </a:p>
      </dgm:t>
    </dgm:pt>
    <dgm:pt modelId="{9A0FEEE4-4EF5-49C4-ACFA-2FD5A34408E3}" type="sibTrans" cxnId="{3732877B-F43B-43CA-B5ED-01204BBE5229}">
      <dgm:prSet/>
      <dgm:spPr/>
      <dgm:t>
        <a:bodyPr/>
        <a:lstStyle/>
        <a:p>
          <a:pPr rtl="1"/>
          <a:endParaRPr lang="ar-SA"/>
        </a:p>
      </dgm:t>
    </dgm:pt>
    <dgm:pt modelId="{2E9860C0-B107-408E-B047-F2E544B70EDE}">
      <dgm:prSet phldrT="[Text]"/>
      <dgm:spPr/>
      <dgm:t>
        <a:bodyPr/>
        <a:lstStyle/>
        <a:p>
          <a:pPr rtl="1"/>
          <a:r>
            <a:rPr lang="ar-SA" dirty="0" smtClean="0"/>
            <a:t>مياه سطحية</a:t>
          </a:r>
          <a:endParaRPr lang="ar-SA" dirty="0"/>
        </a:p>
      </dgm:t>
    </dgm:pt>
    <dgm:pt modelId="{D550717A-A9A9-41D4-9F1E-43A48242B411}" type="parTrans" cxnId="{88E045F0-1F5F-4AAF-9F86-C48921DAD597}">
      <dgm:prSet/>
      <dgm:spPr/>
      <dgm:t>
        <a:bodyPr/>
        <a:lstStyle/>
        <a:p>
          <a:pPr rtl="1"/>
          <a:endParaRPr lang="ar-SA"/>
        </a:p>
      </dgm:t>
    </dgm:pt>
    <dgm:pt modelId="{981ADC51-466C-41AB-9F83-D7B0BC6D1C25}" type="sibTrans" cxnId="{88E045F0-1F5F-4AAF-9F86-C48921DAD597}">
      <dgm:prSet/>
      <dgm:spPr/>
      <dgm:t>
        <a:bodyPr/>
        <a:lstStyle/>
        <a:p>
          <a:pPr rtl="1"/>
          <a:endParaRPr lang="ar-SA"/>
        </a:p>
      </dgm:t>
    </dgm:pt>
    <dgm:pt modelId="{3CA5C15A-BCC6-4BEB-9EEB-72538852039A}">
      <dgm:prSet phldrT="[Text]"/>
      <dgm:spPr/>
      <dgm:t>
        <a:bodyPr/>
        <a:lstStyle/>
        <a:p>
          <a:pPr rtl="1"/>
          <a:r>
            <a:rPr lang="ar-SA" dirty="0" smtClean="0"/>
            <a:t>جيوب مائية</a:t>
          </a:r>
          <a:endParaRPr lang="ar-SA" dirty="0"/>
        </a:p>
      </dgm:t>
    </dgm:pt>
    <dgm:pt modelId="{3955BC73-AA64-42F1-95DF-33EA84BB3716}" type="parTrans" cxnId="{57E1F11C-8426-42E3-98B8-CD55D187FBD0}">
      <dgm:prSet/>
      <dgm:spPr/>
      <dgm:t>
        <a:bodyPr/>
        <a:lstStyle/>
        <a:p>
          <a:pPr rtl="1"/>
          <a:endParaRPr lang="ar-SA"/>
        </a:p>
      </dgm:t>
    </dgm:pt>
    <dgm:pt modelId="{70B9CE6B-E152-4178-AFA0-D164798BCB5C}" type="sibTrans" cxnId="{57E1F11C-8426-42E3-98B8-CD55D187FBD0}">
      <dgm:prSet/>
      <dgm:spPr/>
      <dgm:t>
        <a:bodyPr/>
        <a:lstStyle/>
        <a:p>
          <a:pPr rtl="1"/>
          <a:endParaRPr lang="ar-SA"/>
        </a:p>
      </dgm:t>
    </dgm:pt>
    <dgm:pt modelId="{02D64A78-4FAB-4CE8-BB83-10FB6B2EC4A0}" type="pres">
      <dgm:prSet presAssocID="{4372EAD3-12A5-4636-BAAF-E6EECB48F24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066F763-18F2-41C2-8561-5035A2690261}" type="pres">
      <dgm:prSet presAssocID="{F664AE6B-9904-4889-9584-105EF5A3CB44}" presName="compNode" presStyleCnt="0"/>
      <dgm:spPr/>
    </dgm:pt>
    <dgm:pt modelId="{6659C388-E246-4F26-9F3E-9DC4F13C7059}" type="pres">
      <dgm:prSet presAssocID="{F664AE6B-9904-4889-9584-105EF5A3CB44}" presName="dummyConnPt" presStyleCnt="0"/>
      <dgm:spPr/>
    </dgm:pt>
    <dgm:pt modelId="{CA93E04E-1291-4537-A258-3BC4744C81A7}" type="pres">
      <dgm:prSet presAssocID="{F664AE6B-9904-4889-9584-105EF5A3CB4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F7A071-A040-4F2D-A6B0-FB1FC74DA358}" type="pres">
      <dgm:prSet presAssocID="{C2070B79-13AA-4AE1-80FE-575FB1FA7FB4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A478DF4A-46C2-4635-80D4-ADAF85E3090F}" type="pres">
      <dgm:prSet presAssocID="{5E512764-3E5C-4A7C-9509-5921494BD3EB}" presName="compNode" presStyleCnt="0"/>
      <dgm:spPr/>
    </dgm:pt>
    <dgm:pt modelId="{BC31261E-B4F2-4640-8ADD-D2C70C3C6A55}" type="pres">
      <dgm:prSet presAssocID="{5E512764-3E5C-4A7C-9509-5921494BD3EB}" presName="dummyConnPt" presStyleCnt="0"/>
      <dgm:spPr/>
    </dgm:pt>
    <dgm:pt modelId="{0AF6EEB1-813A-47DF-9734-C8AB4D64BF6B}" type="pres">
      <dgm:prSet presAssocID="{5E512764-3E5C-4A7C-9509-5921494BD3E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9F8A5-D7E5-469F-94C9-D1473A693856}" type="pres">
      <dgm:prSet presAssocID="{F991FE44-9367-4A25-89BF-AD835A740FBB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6A384CFA-6D9F-4B19-97F8-372C689674CA}" type="pres">
      <dgm:prSet presAssocID="{E5895605-5847-400A-9D45-BC672309E60E}" presName="compNode" presStyleCnt="0"/>
      <dgm:spPr/>
    </dgm:pt>
    <dgm:pt modelId="{B59ABFE5-D4A4-4F79-9A9C-192F95788D10}" type="pres">
      <dgm:prSet presAssocID="{E5895605-5847-400A-9D45-BC672309E60E}" presName="dummyConnPt" presStyleCnt="0"/>
      <dgm:spPr/>
    </dgm:pt>
    <dgm:pt modelId="{8981F7B5-DB6B-45A9-85DD-A373662A2AF8}" type="pres">
      <dgm:prSet presAssocID="{E5895605-5847-400A-9D45-BC672309E60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95F93-29D4-4E1C-9960-85C2EEB7B6C2}" type="pres">
      <dgm:prSet presAssocID="{135BDE50-C71D-41D9-925B-D12D39367943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11BC834C-5947-4CA5-B866-EFE87B7DA9AD}" type="pres">
      <dgm:prSet presAssocID="{9A51A0D6-A42F-47F1-892B-AA5173EC3FB6}" presName="compNode" presStyleCnt="0"/>
      <dgm:spPr/>
    </dgm:pt>
    <dgm:pt modelId="{B3ACD8FB-EA79-4482-92BA-08E0278B2360}" type="pres">
      <dgm:prSet presAssocID="{9A51A0D6-A42F-47F1-892B-AA5173EC3FB6}" presName="dummyConnPt" presStyleCnt="0"/>
      <dgm:spPr/>
    </dgm:pt>
    <dgm:pt modelId="{39ABE63C-0FA6-4B8F-8E37-A542D16C2F20}" type="pres">
      <dgm:prSet presAssocID="{9A51A0D6-A42F-47F1-892B-AA5173EC3FB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51475-4C99-4A2A-8CAA-7B8C5D16B3DC}" type="pres">
      <dgm:prSet presAssocID="{0CF18191-D67F-4156-A054-62776C1F94FD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E1F9D928-B41F-4A62-A98B-52A7BE778E16}" type="pres">
      <dgm:prSet presAssocID="{680355C5-8926-4015-9ED6-E4E5520A54D0}" presName="compNode" presStyleCnt="0"/>
      <dgm:spPr/>
    </dgm:pt>
    <dgm:pt modelId="{F9454444-82B8-49FF-B1EC-340E46E839C0}" type="pres">
      <dgm:prSet presAssocID="{680355C5-8926-4015-9ED6-E4E5520A54D0}" presName="dummyConnPt" presStyleCnt="0"/>
      <dgm:spPr/>
    </dgm:pt>
    <dgm:pt modelId="{335ED8C0-CA5E-4F99-8279-44F8DFEDD49F}" type="pres">
      <dgm:prSet presAssocID="{680355C5-8926-4015-9ED6-E4E5520A54D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9683B-8509-46E7-901C-DA8BF6AD0947}" type="pres">
      <dgm:prSet presAssocID="{36C01D29-F1DE-43A2-920B-F2FA41C03C2C}" presName="sibTrans" presStyleLbl="bgSibTrans2D1" presStyleIdx="4" presStyleCnt="8" custFlipHor="1" custScaleX="10219" custScaleY="465821" custLinFactY="-100000" custLinFactNeighborX="-46764" custLinFactNeighborY="-126083"/>
      <dgm:spPr/>
      <dgm:t>
        <a:bodyPr/>
        <a:lstStyle/>
        <a:p>
          <a:endParaRPr lang="en-US"/>
        </a:p>
      </dgm:t>
    </dgm:pt>
    <dgm:pt modelId="{CA221EBC-AF8B-4BE6-BECE-5EEE941752F1}" type="pres">
      <dgm:prSet presAssocID="{C0733D48-85CD-4147-8A6C-11F5685369EF}" presName="compNode" presStyleCnt="0"/>
      <dgm:spPr/>
    </dgm:pt>
    <dgm:pt modelId="{294ECB06-4312-4642-B235-C44780C8E64E}" type="pres">
      <dgm:prSet presAssocID="{C0733D48-85CD-4147-8A6C-11F5685369EF}" presName="dummyConnPt" presStyleCnt="0"/>
      <dgm:spPr/>
    </dgm:pt>
    <dgm:pt modelId="{87909C7D-C36C-4D8D-AC54-49F0FE11C9F3}" type="pres">
      <dgm:prSet presAssocID="{C0733D48-85CD-4147-8A6C-11F5685369EF}" presName="node" presStyleLbl="node1" presStyleIdx="5" presStyleCnt="9" custLinFactNeighborX="3195" custLinFactNeighborY="210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912B7F-21EF-44FA-BC16-E69CE6AF9D04}" type="pres">
      <dgm:prSet presAssocID="{06B82B0C-780C-4DCD-ABBF-F6BFD4B8AE58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E1F13F82-88CF-468C-88DB-C91EA510EF43}" type="pres">
      <dgm:prSet presAssocID="{15ABAE05-A27C-4E3C-8685-9A6F9B51C3E4}" presName="compNode" presStyleCnt="0"/>
      <dgm:spPr/>
    </dgm:pt>
    <dgm:pt modelId="{C2E13C4F-4C63-4B86-886C-4964193C1C14}" type="pres">
      <dgm:prSet presAssocID="{15ABAE05-A27C-4E3C-8685-9A6F9B51C3E4}" presName="dummyConnPt" presStyleCnt="0"/>
      <dgm:spPr/>
    </dgm:pt>
    <dgm:pt modelId="{350469CD-F087-4D3A-8BB8-6DEB8F1F30BD}" type="pres">
      <dgm:prSet presAssocID="{15ABAE05-A27C-4E3C-8685-9A6F9B51C3E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614EBC-70F4-4497-A6F9-D6D901B3EC6B}" type="pres">
      <dgm:prSet presAssocID="{9A0FEEE4-4EF5-49C4-ACFA-2FD5A34408E3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013CD8E-5030-4768-B381-B6220D9327D0}" type="pres">
      <dgm:prSet presAssocID="{2E9860C0-B107-408E-B047-F2E544B70EDE}" presName="compNode" presStyleCnt="0"/>
      <dgm:spPr/>
    </dgm:pt>
    <dgm:pt modelId="{B5E3656C-7C37-4383-A6E4-39D90CC32A2A}" type="pres">
      <dgm:prSet presAssocID="{2E9860C0-B107-408E-B047-F2E544B70EDE}" presName="dummyConnPt" presStyleCnt="0"/>
      <dgm:spPr/>
    </dgm:pt>
    <dgm:pt modelId="{F72D2493-550E-4B1D-9779-9EB00BD948FE}" type="pres">
      <dgm:prSet presAssocID="{2E9860C0-B107-408E-B047-F2E544B70ED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8B045-38FF-45B3-8999-7E4FF85ABB8D}" type="pres">
      <dgm:prSet presAssocID="{981ADC51-466C-41AB-9F83-D7B0BC6D1C2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AEC728D-19E6-4EA2-9560-DEFA217CCBB7}" type="pres">
      <dgm:prSet presAssocID="{3CA5C15A-BCC6-4BEB-9EEB-72538852039A}" presName="compNode" presStyleCnt="0"/>
      <dgm:spPr/>
    </dgm:pt>
    <dgm:pt modelId="{EAC9CE1D-ECCA-424D-ABBA-F6C6C8990E4C}" type="pres">
      <dgm:prSet presAssocID="{3CA5C15A-BCC6-4BEB-9EEB-72538852039A}" presName="dummyConnPt" presStyleCnt="0"/>
      <dgm:spPr/>
    </dgm:pt>
    <dgm:pt modelId="{7936D912-C424-4802-A784-EB79F41565F3}" type="pres">
      <dgm:prSet presAssocID="{3CA5C15A-BCC6-4BEB-9EEB-72538852039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DFA0AC-0FCA-4564-B2EB-C442F17863F4}" type="presOf" srcId="{981ADC51-466C-41AB-9F83-D7B0BC6D1C25}" destId="{EED8B045-38FF-45B3-8999-7E4FF85ABB8D}" srcOrd="0" destOrd="0" presId="urn:microsoft.com/office/officeart/2005/8/layout/bProcess4"/>
    <dgm:cxn modelId="{C82DCD78-AC7C-438E-B3EA-F6F965EBE986}" srcId="{4372EAD3-12A5-4636-BAAF-E6EECB48F246}" destId="{5E512764-3E5C-4A7C-9509-5921494BD3EB}" srcOrd="1" destOrd="0" parTransId="{BE583DAC-4F02-4A64-9DB0-7408A65EA850}" sibTransId="{F991FE44-9367-4A25-89BF-AD835A740FBB}"/>
    <dgm:cxn modelId="{1B22E11A-F9AF-4D7F-906E-617E49B385C8}" srcId="{4372EAD3-12A5-4636-BAAF-E6EECB48F246}" destId="{E5895605-5847-400A-9D45-BC672309E60E}" srcOrd="2" destOrd="0" parTransId="{32DCDDE9-EC5F-48EA-BD05-6130871D5CB5}" sibTransId="{135BDE50-C71D-41D9-925B-D12D39367943}"/>
    <dgm:cxn modelId="{A10873BD-5B98-4739-95B5-416864AC309F}" srcId="{4372EAD3-12A5-4636-BAAF-E6EECB48F246}" destId="{F664AE6B-9904-4889-9584-105EF5A3CB44}" srcOrd="0" destOrd="0" parTransId="{E24ED388-BE5C-4600-8094-CC0856BE6A19}" sibTransId="{C2070B79-13AA-4AE1-80FE-575FB1FA7FB4}"/>
    <dgm:cxn modelId="{CA8EA291-7EDA-412B-8267-B341B0CC8C42}" srcId="{4372EAD3-12A5-4636-BAAF-E6EECB48F246}" destId="{9A51A0D6-A42F-47F1-892B-AA5173EC3FB6}" srcOrd="3" destOrd="0" parTransId="{03FEF34A-E67A-436D-BE80-168570E12C5F}" sibTransId="{0CF18191-D67F-4156-A054-62776C1F94FD}"/>
    <dgm:cxn modelId="{4B1243B8-705D-4E6D-BD50-2C52C77437D0}" type="presOf" srcId="{C0733D48-85CD-4147-8A6C-11F5685369EF}" destId="{87909C7D-C36C-4D8D-AC54-49F0FE11C9F3}" srcOrd="0" destOrd="0" presId="urn:microsoft.com/office/officeart/2005/8/layout/bProcess4"/>
    <dgm:cxn modelId="{4D936351-E363-42F6-BA5E-A0E06F7A904D}" type="presOf" srcId="{F991FE44-9367-4A25-89BF-AD835A740FBB}" destId="{7499F8A5-D7E5-469F-94C9-D1473A693856}" srcOrd="0" destOrd="0" presId="urn:microsoft.com/office/officeart/2005/8/layout/bProcess4"/>
    <dgm:cxn modelId="{CA00FEA9-2070-4C3E-BE67-AB93A58A22B1}" type="presOf" srcId="{5E512764-3E5C-4A7C-9509-5921494BD3EB}" destId="{0AF6EEB1-813A-47DF-9734-C8AB4D64BF6B}" srcOrd="0" destOrd="0" presId="urn:microsoft.com/office/officeart/2005/8/layout/bProcess4"/>
    <dgm:cxn modelId="{AEA462C8-CC2D-4850-8676-A0B677ABEF4D}" type="presOf" srcId="{3CA5C15A-BCC6-4BEB-9EEB-72538852039A}" destId="{7936D912-C424-4802-A784-EB79F41565F3}" srcOrd="0" destOrd="0" presId="urn:microsoft.com/office/officeart/2005/8/layout/bProcess4"/>
    <dgm:cxn modelId="{41B1DC20-A664-492C-AE7A-4411B75138E8}" type="presOf" srcId="{C2070B79-13AA-4AE1-80FE-575FB1FA7FB4}" destId="{47F7A071-A040-4F2D-A6B0-FB1FC74DA358}" srcOrd="0" destOrd="0" presId="urn:microsoft.com/office/officeart/2005/8/layout/bProcess4"/>
    <dgm:cxn modelId="{D76D8AB0-41EC-4589-937B-C7EE59B709A2}" type="presOf" srcId="{E5895605-5847-400A-9D45-BC672309E60E}" destId="{8981F7B5-DB6B-45A9-85DD-A373662A2AF8}" srcOrd="0" destOrd="0" presId="urn:microsoft.com/office/officeart/2005/8/layout/bProcess4"/>
    <dgm:cxn modelId="{4A34B591-2320-424C-AC2D-6B64E4DE51B4}" type="presOf" srcId="{15ABAE05-A27C-4E3C-8685-9A6F9B51C3E4}" destId="{350469CD-F087-4D3A-8BB8-6DEB8F1F30BD}" srcOrd="0" destOrd="0" presId="urn:microsoft.com/office/officeart/2005/8/layout/bProcess4"/>
    <dgm:cxn modelId="{CA49D62B-7AAA-4365-85CA-90EC27D32DB3}" type="presOf" srcId="{0CF18191-D67F-4156-A054-62776C1F94FD}" destId="{9D451475-4C99-4A2A-8CAA-7B8C5D16B3DC}" srcOrd="0" destOrd="0" presId="urn:microsoft.com/office/officeart/2005/8/layout/bProcess4"/>
    <dgm:cxn modelId="{6A1A337C-D632-4DA7-A74C-8AE433792E96}" type="presOf" srcId="{9A0FEEE4-4EF5-49C4-ACFA-2FD5A34408E3}" destId="{DE614EBC-70F4-4497-A6F9-D6D901B3EC6B}" srcOrd="0" destOrd="0" presId="urn:microsoft.com/office/officeart/2005/8/layout/bProcess4"/>
    <dgm:cxn modelId="{84ED6871-3CA2-4158-A861-164061291D3A}" srcId="{4372EAD3-12A5-4636-BAAF-E6EECB48F246}" destId="{C0733D48-85CD-4147-8A6C-11F5685369EF}" srcOrd="5" destOrd="0" parTransId="{E9DB1097-06C5-422F-8B84-2F1C8DA6324B}" sibTransId="{06B82B0C-780C-4DCD-ABBF-F6BFD4B8AE58}"/>
    <dgm:cxn modelId="{F095BF20-8657-4E96-8C00-7B652F9EE0CE}" type="presOf" srcId="{F664AE6B-9904-4889-9584-105EF5A3CB44}" destId="{CA93E04E-1291-4537-A258-3BC4744C81A7}" srcOrd="0" destOrd="0" presId="urn:microsoft.com/office/officeart/2005/8/layout/bProcess4"/>
    <dgm:cxn modelId="{05507BFA-D636-4934-A50A-A22D9C96FA9C}" type="presOf" srcId="{06B82B0C-780C-4DCD-ABBF-F6BFD4B8AE58}" destId="{BE912B7F-21EF-44FA-BC16-E69CE6AF9D04}" srcOrd="0" destOrd="0" presId="urn:microsoft.com/office/officeart/2005/8/layout/bProcess4"/>
    <dgm:cxn modelId="{BC03060C-B4EB-4E67-ABC7-FD348AFED531}" type="presOf" srcId="{135BDE50-C71D-41D9-925B-D12D39367943}" destId="{83495F93-29D4-4E1C-9960-85C2EEB7B6C2}" srcOrd="0" destOrd="0" presId="urn:microsoft.com/office/officeart/2005/8/layout/bProcess4"/>
    <dgm:cxn modelId="{3732877B-F43B-43CA-B5ED-01204BBE5229}" srcId="{4372EAD3-12A5-4636-BAAF-E6EECB48F246}" destId="{15ABAE05-A27C-4E3C-8685-9A6F9B51C3E4}" srcOrd="6" destOrd="0" parTransId="{19CF0334-F29B-4172-8E41-63FF78DABAC5}" sibTransId="{9A0FEEE4-4EF5-49C4-ACFA-2FD5A34408E3}"/>
    <dgm:cxn modelId="{CA3A3899-EF6B-48B0-99D4-E27E1419E141}" srcId="{4372EAD3-12A5-4636-BAAF-E6EECB48F246}" destId="{680355C5-8926-4015-9ED6-E4E5520A54D0}" srcOrd="4" destOrd="0" parTransId="{FEA84500-95FC-4A41-98A8-4816678B9645}" sibTransId="{36C01D29-F1DE-43A2-920B-F2FA41C03C2C}"/>
    <dgm:cxn modelId="{7925EED7-11F5-4FFB-BE98-8BD15F5CBF36}" type="presOf" srcId="{680355C5-8926-4015-9ED6-E4E5520A54D0}" destId="{335ED8C0-CA5E-4F99-8279-44F8DFEDD49F}" srcOrd="0" destOrd="0" presId="urn:microsoft.com/office/officeart/2005/8/layout/bProcess4"/>
    <dgm:cxn modelId="{B0ED022C-20AB-4D39-B001-C67BD522F0C5}" type="presOf" srcId="{36C01D29-F1DE-43A2-920B-F2FA41C03C2C}" destId="{A4E9683B-8509-46E7-901C-DA8BF6AD0947}" srcOrd="0" destOrd="0" presId="urn:microsoft.com/office/officeart/2005/8/layout/bProcess4"/>
    <dgm:cxn modelId="{E10E7AA7-9E91-4A6B-804C-0FB39D90DBE9}" type="presOf" srcId="{9A51A0D6-A42F-47F1-892B-AA5173EC3FB6}" destId="{39ABE63C-0FA6-4B8F-8E37-A542D16C2F20}" srcOrd="0" destOrd="0" presId="urn:microsoft.com/office/officeart/2005/8/layout/bProcess4"/>
    <dgm:cxn modelId="{C6BA502C-9D83-45C2-A457-DCCCC5BEA90E}" type="presOf" srcId="{4372EAD3-12A5-4636-BAAF-E6EECB48F246}" destId="{02D64A78-4FAB-4CE8-BB83-10FB6B2EC4A0}" srcOrd="0" destOrd="0" presId="urn:microsoft.com/office/officeart/2005/8/layout/bProcess4"/>
    <dgm:cxn modelId="{88E045F0-1F5F-4AAF-9F86-C48921DAD597}" srcId="{4372EAD3-12A5-4636-BAAF-E6EECB48F246}" destId="{2E9860C0-B107-408E-B047-F2E544B70EDE}" srcOrd="7" destOrd="0" parTransId="{D550717A-A9A9-41D4-9F1E-43A48242B411}" sibTransId="{981ADC51-466C-41AB-9F83-D7B0BC6D1C25}"/>
    <dgm:cxn modelId="{360CD8A7-CC52-4DC1-8176-5AFBEB9E7D8B}" type="presOf" srcId="{2E9860C0-B107-408E-B047-F2E544B70EDE}" destId="{F72D2493-550E-4B1D-9779-9EB00BD948FE}" srcOrd="0" destOrd="0" presId="urn:microsoft.com/office/officeart/2005/8/layout/bProcess4"/>
    <dgm:cxn modelId="{57E1F11C-8426-42E3-98B8-CD55D187FBD0}" srcId="{4372EAD3-12A5-4636-BAAF-E6EECB48F246}" destId="{3CA5C15A-BCC6-4BEB-9EEB-72538852039A}" srcOrd="8" destOrd="0" parTransId="{3955BC73-AA64-42F1-95DF-33EA84BB3716}" sibTransId="{70B9CE6B-E152-4178-AFA0-D164798BCB5C}"/>
    <dgm:cxn modelId="{EAE0D156-FE87-4211-A8B9-9A9014B3FF42}" type="presParOf" srcId="{02D64A78-4FAB-4CE8-BB83-10FB6B2EC4A0}" destId="{A066F763-18F2-41C2-8561-5035A2690261}" srcOrd="0" destOrd="0" presId="urn:microsoft.com/office/officeart/2005/8/layout/bProcess4"/>
    <dgm:cxn modelId="{E2FBAAB4-CB66-4236-A0AB-F754B54392BB}" type="presParOf" srcId="{A066F763-18F2-41C2-8561-5035A2690261}" destId="{6659C388-E246-4F26-9F3E-9DC4F13C7059}" srcOrd="0" destOrd="0" presId="urn:microsoft.com/office/officeart/2005/8/layout/bProcess4"/>
    <dgm:cxn modelId="{4BFA8813-783E-4743-B953-AFB003FB1EFA}" type="presParOf" srcId="{A066F763-18F2-41C2-8561-5035A2690261}" destId="{CA93E04E-1291-4537-A258-3BC4744C81A7}" srcOrd="1" destOrd="0" presId="urn:microsoft.com/office/officeart/2005/8/layout/bProcess4"/>
    <dgm:cxn modelId="{4853405A-CCB6-4DDA-A208-BF9F64FAE915}" type="presParOf" srcId="{02D64A78-4FAB-4CE8-BB83-10FB6B2EC4A0}" destId="{47F7A071-A040-4F2D-A6B0-FB1FC74DA358}" srcOrd="1" destOrd="0" presId="urn:microsoft.com/office/officeart/2005/8/layout/bProcess4"/>
    <dgm:cxn modelId="{744C0680-9F3B-401E-8C48-08F32F383C59}" type="presParOf" srcId="{02D64A78-4FAB-4CE8-BB83-10FB6B2EC4A0}" destId="{A478DF4A-46C2-4635-80D4-ADAF85E3090F}" srcOrd="2" destOrd="0" presId="urn:microsoft.com/office/officeart/2005/8/layout/bProcess4"/>
    <dgm:cxn modelId="{A44B1893-8514-4EBD-8BD3-7247FD6BB331}" type="presParOf" srcId="{A478DF4A-46C2-4635-80D4-ADAF85E3090F}" destId="{BC31261E-B4F2-4640-8ADD-D2C70C3C6A55}" srcOrd="0" destOrd="0" presId="urn:microsoft.com/office/officeart/2005/8/layout/bProcess4"/>
    <dgm:cxn modelId="{4CD98CDD-C333-4F6E-90FB-1BB8FB0054FA}" type="presParOf" srcId="{A478DF4A-46C2-4635-80D4-ADAF85E3090F}" destId="{0AF6EEB1-813A-47DF-9734-C8AB4D64BF6B}" srcOrd="1" destOrd="0" presId="urn:microsoft.com/office/officeart/2005/8/layout/bProcess4"/>
    <dgm:cxn modelId="{DDB97EB2-0EC8-46C3-930A-565121D30F7E}" type="presParOf" srcId="{02D64A78-4FAB-4CE8-BB83-10FB6B2EC4A0}" destId="{7499F8A5-D7E5-469F-94C9-D1473A693856}" srcOrd="3" destOrd="0" presId="urn:microsoft.com/office/officeart/2005/8/layout/bProcess4"/>
    <dgm:cxn modelId="{F1C68CBC-D65D-4341-B7E1-1D2990ACFE61}" type="presParOf" srcId="{02D64A78-4FAB-4CE8-BB83-10FB6B2EC4A0}" destId="{6A384CFA-6D9F-4B19-97F8-372C689674CA}" srcOrd="4" destOrd="0" presId="urn:microsoft.com/office/officeart/2005/8/layout/bProcess4"/>
    <dgm:cxn modelId="{0AFEA582-5CD4-4689-92EE-BC24851E7E9C}" type="presParOf" srcId="{6A384CFA-6D9F-4B19-97F8-372C689674CA}" destId="{B59ABFE5-D4A4-4F79-9A9C-192F95788D10}" srcOrd="0" destOrd="0" presId="urn:microsoft.com/office/officeart/2005/8/layout/bProcess4"/>
    <dgm:cxn modelId="{F3B9A3EA-5B69-4685-8915-127CB649346D}" type="presParOf" srcId="{6A384CFA-6D9F-4B19-97F8-372C689674CA}" destId="{8981F7B5-DB6B-45A9-85DD-A373662A2AF8}" srcOrd="1" destOrd="0" presId="urn:microsoft.com/office/officeart/2005/8/layout/bProcess4"/>
    <dgm:cxn modelId="{5D9F1D23-D64D-4AF4-8800-2BF2AB2BE5E8}" type="presParOf" srcId="{02D64A78-4FAB-4CE8-BB83-10FB6B2EC4A0}" destId="{83495F93-29D4-4E1C-9960-85C2EEB7B6C2}" srcOrd="5" destOrd="0" presId="urn:microsoft.com/office/officeart/2005/8/layout/bProcess4"/>
    <dgm:cxn modelId="{8E2A2A81-8C98-4431-B894-9FA15D0766C5}" type="presParOf" srcId="{02D64A78-4FAB-4CE8-BB83-10FB6B2EC4A0}" destId="{11BC834C-5947-4CA5-B866-EFE87B7DA9AD}" srcOrd="6" destOrd="0" presId="urn:microsoft.com/office/officeart/2005/8/layout/bProcess4"/>
    <dgm:cxn modelId="{9B98A007-05F9-42C2-BB3F-371E1C70BDE0}" type="presParOf" srcId="{11BC834C-5947-4CA5-B866-EFE87B7DA9AD}" destId="{B3ACD8FB-EA79-4482-92BA-08E0278B2360}" srcOrd="0" destOrd="0" presId="urn:microsoft.com/office/officeart/2005/8/layout/bProcess4"/>
    <dgm:cxn modelId="{CE3DDDD3-3B5F-4346-B8BA-F2550C1A1F81}" type="presParOf" srcId="{11BC834C-5947-4CA5-B866-EFE87B7DA9AD}" destId="{39ABE63C-0FA6-4B8F-8E37-A542D16C2F20}" srcOrd="1" destOrd="0" presId="urn:microsoft.com/office/officeart/2005/8/layout/bProcess4"/>
    <dgm:cxn modelId="{3A0E93C4-EF0F-43BA-BFFC-01050424314E}" type="presParOf" srcId="{02D64A78-4FAB-4CE8-BB83-10FB6B2EC4A0}" destId="{9D451475-4C99-4A2A-8CAA-7B8C5D16B3DC}" srcOrd="7" destOrd="0" presId="urn:microsoft.com/office/officeart/2005/8/layout/bProcess4"/>
    <dgm:cxn modelId="{DDB48293-4C23-4A92-90DB-A2926DC24D29}" type="presParOf" srcId="{02D64A78-4FAB-4CE8-BB83-10FB6B2EC4A0}" destId="{E1F9D928-B41F-4A62-A98B-52A7BE778E16}" srcOrd="8" destOrd="0" presId="urn:microsoft.com/office/officeart/2005/8/layout/bProcess4"/>
    <dgm:cxn modelId="{3E1EA039-5087-4A47-936F-10CD85195289}" type="presParOf" srcId="{E1F9D928-B41F-4A62-A98B-52A7BE778E16}" destId="{F9454444-82B8-49FF-B1EC-340E46E839C0}" srcOrd="0" destOrd="0" presId="urn:microsoft.com/office/officeart/2005/8/layout/bProcess4"/>
    <dgm:cxn modelId="{CBC576F8-14AA-41D9-8F12-B5C124A6542B}" type="presParOf" srcId="{E1F9D928-B41F-4A62-A98B-52A7BE778E16}" destId="{335ED8C0-CA5E-4F99-8279-44F8DFEDD49F}" srcOrd="1" destOrd="0" presId="urn:microsoft.com/office/officeart/2005/8/layout/bProcess4"/>
    <dgm:cxn modelId="{96F0985D-DB96-48BC-9B66-34C68F04C257}" type="presParOf" srcId="{02D64A78-4FAB-4CE8-BB83-10FB6B2EC4A0}" destId="{A4E9683B-8509-46E7-901C-DA8BF6AD0947}" srcOrd="9" destOrd="0" presId="urn:microsoft.com/office/officeart/2005/8/layout/bProcess4"/>
    <dgm:cxn modelId="{EBB5ED40-F590-48BA-B20C-F0CDC0499FE4}" type="presParOf" srcId="{02D64A78-4FAB-4CE8-BB83-10FB6B2EC4A0}" destId="{CA221EBC-AF8B-4BE6-BECE-5EEE941752F1}" srcOrd="10" destOrd="0" presId="urn:microsoft.com/office/officeart/2005/8/layout/bProcess4"/>
    <dgm:cxn modelId="{D2C2B81B-A52F-47AC-B7D8-D5F9777BB2D7}" type="presParOf" srcId="{CA221EBC-AF8B-4BE6-BECE-5EEE941752F1}" destId="{294ECB06-4312-4642-B235-C44780C8E64E}" srcOrd="0" destOrd="0" presId="urn:microsoft.com/office/officeart/2005/8/layout/bProcess4"/>
    <dgm:cxn modelId="{A9DC63FB-1549-41DA-8119-1DC1CE082F55}" type="presParOf" srcId="{CA221EBC-AF8B-4BE6-BECE-5EEE941752F1}" destId="{87909C7D-C36C-4D8D-AC54-49F0FE11C9F3}" srcOrd="1" destOrd="0" presId="urn:microsoft.com/office/officeart/2005/8/layout/bProcess4"/>
    <dgm:cxn modelId="{D80780D6-405E-4A61-BF15-74450A250F8F}" type="presParOf" srcId="{02D64A78-4FAB-4CE8-BB83-10FB6B2EC4A0}" destId="{BE912B7F-21EF-44FA-BC16-E69CE6AF9D04}" srcOrd="11" destOrd="0" presId="urn:microsoft.com/office/officeart/2005/8/layout/bProcess4"/>
    <dgm:cxn modelId="{8C57518F-0F70-492C-A7C9-F5F660721E8C}" type="presParOf" srcId="{02D64A78-4FAB-4CE8-BB83-10FB6B2EC4A0}" destId="{E1F13F82-88CF-468C-88DB-C91EA510EF43}" srcOrd="12" destOrd="0" presId="urn:microsoft.com/office/officeart/2005/8/layout/bProcess4"/>
    <dgm:cxn modelId="{B364594F-8BF8-4A5C-9687-8C071E8CF4F8}" type="presParOf" srcId="{E1F13F82-88CF-468C-88DB-C91EA510EF43}" destId="{C2E13C4F-4C63-4B86-886C-4964193C1C14}" srcOrd="0" destOrd="0" presId="urn:microsoft.com/office/officeart/2005/8/layout/bProcess4"/>
    <dgm:cxn modelId="{238C15A9-9F9F-4724-A05E-CA438F4B3EA5}" type="presParOf" srcId="{E1F13F82-88CF-468C-88DB-C91EA510EF43}" destId="{350469CD-F087-4D3A-8BB8-6DEB8F1F30BD}" srcOrd="1" destOrd="0" presId="urn:microsoft.com/office/officeart/2005/8/layout/bProcess4"/>
    <dgm:cxn modelId="{AFC8981F-7CE2-46F6-B4A3-EBF8784FDF04}" type="presParOf" srcId="{02D64A78-4FAB-4CE8-BB83-10FB6B2EC4A0}" destId="{DE614EBC-70F4-4497-A6F9-D6D901B3EC6B}" srcOrd="13" destOrd="0" presId="urn:microsoft.com/office/officeart/2005/8/layout/bProcess4"/>
    <dgm:cxn modelId="{00D128C0-8145-4564-9CD1-BCBC9103611E}" type="presParOf" srcId="{02D64A78-4FAB-4CE8-BB83-10FB6B2EC4A0}" destId="{E013CD8E-5030-4768-B381-B6220D9327D0}" srcOrd="14" destOrd="0" presId="urn:microsoft.com/office/officeart/2005/8/layout/bProcess4"/>
    <dgm:cxn modelId="{9CC64D73-9F08-4CBC-A1DC-0B32E3D8FF19}" type="presParOf" srcId="{E013CD8E-5030-4768-B381-B6220D9327D0}" destId="{B5E3656C-7C37-4383-A6E4-39D90CC32A2A}" srcOrd="0" destOrd="0" presId="urn:microsoft.com/office/officeart/2005/8/layout/bProcess4"/>
    <dgm:cxn modelId="{6C4F80FD-E2FF-4EAB-867E-BDA990E6BBDC}" type="presParOf" srcId="{E013CD8E-5030-4768-B381-B6220D9327D0}" destId="{F72D2493-550E-4B1D-9779-9EB00BD948FE}" srcOrd="1" destOrd="0" presId="urn:microsoft.com/office/officeart/2005/8/layout/bProcess4"/>
    <dgm:cxn modelId="{B3E741B3-D5D0-47B5-B793-C68A768C0FE4}" type="presParOf" srcId="{02D64A78-4FAB-4CE8-BB83-10FB6B2EC4A0}" destId="{EED8B045-38FF-45B3-8999-7E4FF85ABB8D}" srcOrd="15" destOrd="0" presId="urn:microsoft.com/office/officeart/2005/8/layout/bProcess4"/>
    <dgm:cxn modelId="{2A1F8598-9B80-419F-93C3-E8E66947A40A}" type="presParOf" srcId="{02D64A78-4FAB-4CE8-BB83-10FB6B2EC4A0}" destId="{4AEC728D-19E6-4EA2-9560-DEFA217CCBB7}" srcOrd="16" destOrd="0" presId="urn:microsoft.com/office/officeart/2005/8/layout/bProcess4"/>
    <dgm:cxn modelId="{E90DF93B-7D13-4924-A106-C7DB9AA046F8}" type="presParOf" srcId="{4AEC728D-19E6-4EA2-9560-DEFA217CCBB7}" destId="{EAC9CE1D-ECCA-424D-ABBA-F6C6C8990E4C}" srcOrd="0" destOrd="0" presId="urn:microsoft.com/office/officeart/2005/8/layout/bProcess4"/>
    <dgm:cxn modelId="{BA8F35E6-8B0C-4A6D-9115-854CC42E1A20}" type="presParOf" srcId="{4AEC728D-19E6-4EA2-9560-DEFA217CCBB7}" destId="{7936D912-C424-4802-A784-EB79F41565F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3448C52-F2DA-4CCA-956E-85DB74734E8E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53799C90-91D5-4F4C-ACD1-2A166FED8D4E}">
      <dgm:prSet phldrT="[Text]"/>
      <dgm:spPr/>
      <dgm:t>
        <a:bodyPr/>
        <a:lstStyle/>
        <a:p>
          <a:pPr rtl="1"/>
          <a:r>
            <a:rPr lang="ar-SA" dirty="0" smtClean="0"/>
            <a:t>أنواع المـــاء</a:t>
          </a:r>
          <a:endParaRPr lang="ar-SA" dirty="0"/>
        </a:p>
      </dgm:t>
    </dgm:pt>
    <dgm:pt modelId="{85177435-05E1-483C-AD2F-5B0C853B8ECC}" type="parTrans" cxnId="{781F66F1-9EFF-4551-AFCC-54C16544A56B}">
      <dgm:prSet/>
      <dgm:spPr/>
      <dgm:t>
        <a:bodyPr/>
        <a:lstStyle/>
        <a:p>
          <a:pPr rtl="1"/>
          <a:endParaRPr lang="ar-SA"/>
        </a:p>
      </dgm:t>
    </dgm:pt>
    <dgm:pt modelId="{DB002510-E49D-4C7E-902A-43925D9945B1}" type="sibTrans" cxnId="{781F66F1-9EFF-4551-AFCC-54C16544A56B}">
      <dgm:prSet/>
      <dgm:spPr/>
      <dgm:t>
        <a:bodyPr/>
        <a:lstStyle/>
        <a:p>
          <a:pPr rtl="1"/>
          <a:endParaRPr lang="ar-SA"/>
        </a:p>
      </dgm:t>
    </dgm:pt>
    <dgm:pt modelId="{9747A059-1629-4EC0-A896-96372618ADC6}">
      <dgm:prSet phldrT="[Text]"/>
      <dgm:spPr/>
      <dgm:t>
        <a:bodyPr/>
        <a:lstStyle/>
        <a:p>
          <a:pPr rtl="1"/>
          <a:r>
            <a:rPr lang="en-US" dirty="0" smtClean="0"/>
            <a:t>Fresh water</a:t>
          </a:r>
        </a:p>
        <a:p>
          <a:pPr rtl="1"/>
          <a:r>
            <a:rPr lang="ar-SA" dirty="0" smtClean="0"/>
            <a:t>مياه عذبة نقية</a:t>
          </a:r>
          <a:endParaRPr lang="ar-SA" dirty="0"/>
        </a:p>
      </dgm:t>
    </dgm:pt>
    <dgm:pt modelId="{9D8C2D6B-06BB-43EC-9055-71A5839B1E36}" type="parTrans" cxnId="{B6FD99A3-2126-48A2-B063-505A7091257F}">
      <dgm:prSet/>
      <dgm:spPr/>
      <dgm:t>
        <a:bodyPr/>
        <a:lstStyle/>
        <a:p>
          <a:pPr rtl="1"/>
          <a:endParaRPr lang="ar-SA"/>
        </a:p>
      </dgm:t>
    </dgm:pt>
    <dgm:pt modelId="{6E8D5034-8871-4B13-AE6E-3A5AA2A141B5}" type="sibTrans" cxnId="{B6FD99A3-2126-48A2-B063-505A7091257F}">
      <dgm:prSet/>
      <dgm:spPr/>
      <dgm:t>
        <a:bodyPr/>
        <a:lstStyle/>
        <a:p>
          <a:pPr rtl="1"/>
          <a:endParaRPr lang="ar-SA"/>
        </a:p>
      </dgm:t>
    </dgm:pt>
    <dgm:pt modelId="{5944EE75-DA8E-4440-9918-D14E19AC1DB6}">
      <dgm:prSet phldrT="[Text]"/>
      <dgm:spPr/>
      <dgm:t>
        <a:bodyPr/>
        <a:lstStyle/>
        <a:p>
          <a:pPr rtl="1"/>
          <a:r>
            <a:rPr lang="en-US" dirty="0" smtClean="0"/>
            <a:t>Purified water</a:t>
          </a:r>
        </a:p>
        <a:p>
          <a:pPr rtl="1"/>
          <a:r>
            <a:rPr lang="ar-SA" dirty="0" smtClean="0"/>
            <a:t>مياه منقاه</a:t>
          </a:r>
          <a:endParaRPr lang="ar-SA" dirty="0"/>
        </a:p>
      </dgm:t>
    </dgm:pt>
    <dgm:pt modelId="{A328AD8B-1358-4140-AE1F-F1050CEB562B}" type="parTrans" cxnId="{5A5236B8-B5CE-4520-93FF-FA338083A8E3}">
      <dgm:prSet/>
      <dgm:spPr/>
      <dgm:t>
        <a:bodyPr/>
        <a:lstStyle/>
        <a:p>
          <a:pPr rtl="1"/>
          <a:endParaRPr lang="ar-SA"/>
        </a:p>
      </dgm:t>
    </dgm:pt>
    <dgm:pt modelId="{D16EFEB1-579C-450E-8956-3A2FDACB9F7B}" type="sibTrans" cxnId="{5A5236B8-B5CE-4520-93FF-FA338083A8E3}">
      <dgm:prSet/>
      <dgm:spPr/>
      <dgm:t>
        <a:bodyPr/>
        <a:lstStyle/>
        <a:p>
          <a:pPr rtl="1"/>
          <a:endParaRPr lang="ar-SA"/>
        </a:p>
      </dgm:t>
    </dgm:pt>
    <dgm:pt modelId="{B1262AD7-48B0-4954-85DC-8C657D304D11}">
      <dgm:prSet phldrT="[Text]" phldr="1"/>
      <dgm:spPr/>
      <dgm:t>
        <a:bodyPr/>
        <a:lstStyle/>
        <a:p>
          <a:pPr rtl="1"/>
          <a:endParaRPr lang="ar-SA" dirty="0"/>
        </a:p>
      </dgm:t>
    </dgm:pt>
    <dgm:pt modelId="{0EA8ACB9-BFBB-408E-BD8A-92F5AF4B0CCA}" type="parTrans" cxnId="{EA0C2C1F-05D5-490E-99A2-248190485457}">
      <dgm:prSet/>
      <dgm:spPr/>
      <dgm:t>
        <a:bodyPr/>
        <a:lstStyle/>
        <a:p>
          <a:pPr rtl="1"/>
          <a:endParaRPr lang="ar-SA"/>
        </a:p>
      </dgm:t>
    </dgm:pt>
    <dgm:pt modelId="{74B46964-0DD6-448E-A162-2AA23D048419}" type="sibTrans" cxnId="{EA0C2C1F-05D5-490E-99A2-248190485457}">
      <dgm:prSet/>
      <dgm:spPr/>
      <dgm:t>
        <a:bodyPr/>
        <a:lstStyle/>
        <a:p>
          <a:pPr rtl="1"/>
          <a:endParaRPr lang="ar-SA"/>
        </a:p>
      </dgm:t>
    </dgm:pt>
    <dgm:pt modelId="{1CF7A20D-59D5-4A24-ADB0-C6074671E17D}">
      <dgm:prSet phldrT="[Text]"/>
      <dgm:spPr/>
      <dgm:t>
        <a:bodyPr/>
        <a:lstStyle/>
        <a:p>
          <a:pPr rtl="1"/>
          <a:r>
            <a:rPr lang="en-US" dirty="0" smtClean="0"/>
            <a:t>Salt</a:t>
          </a:r>
        </a:p>
        <a:p>
          <a:pPr rtl="1"/>
          <a:r>
            <a:rPr lang="en-US" dirty="0" smtClean="0"/>
            <a:t>water</a:t>
          </a:r>
        </a:p>
        <a:p>
          <a:pPr rtl="1"/>
          <a:r>
            <a:rPr lang="ar-SA" dirty="0" smtClean="0"/>
            <a:t>مياه مالحة</a:t>
          </a:r>
          <a:endParaRPr lang="ar-SA" dirty="0"/>
        </a:p>
      </dgm:t>
    </dgm:pt>
    <dgm:pt modelId="{1E59D2B9-78CA-4259-BD4C-E0E70B4BF541}" type="parTrans" cxnId="{D7EC0DC8-989E-45E4-92BE-EDCEA87CB7C9}">
      <dgm:prSet/>
      <dgm:spPr/>
      <dgm:t>
        <a:bodyPr/>
        <a:lstStyle/>
        <a:p>
          <a:pPr rtl="1"/>
          <a:endParaRPr lang="ar-SA"/>
        </a:p>
      </dgm:t>
    </dgm:pt>
    <dgm:pt modelId="{5198572E-961E-4DCA-9DAB-CD211A425A5B}" type="sibTrans" cxnId="{D7EC0DC8-989E-45E4-92BE-EDCEA87CB7C9}">
      <dgm:prSet/>
      <dgm:spPr/>
      <dgm:t>
        <a:bodyPr/>
        <a:lstStyle/>
        <a:p>
          <a:pPr rtl="1"/>
          <a:endParaRPr lang="ar-SA"/>
        </a:p>
      </dgm:t>
    </dgm:pt>
    <dgm:pt modelId="{D10A0984-DBFA-4546-A75D-81134010CF79}">
      <dgm:prSet phldrT="[Text]"/>
      <dgm:spPr/>
      <dgm:t>
        <a:bodyPr/>
        <a:lstStyle/>
        <a:p>
          <a:pPr rtl="1"/>
          <a:r>
            <a:rPr lang="en-US" dirty="0" smtClean="0"/>
            <a:t>Brackish water</a:t>
          </a:r>
        </a:p>
        <a:p>
          <a:pPr rtl="1"/>
          <a:r>
            <a:rPr lang="ar-SA" dirty="0" smtClean="0"/>
            <a:t>مياه شبه مالحة</a:t>
          </a:r>
          <a:endParaRPr lang="ar-SA" dirty="0"/>
        </a:p>
      </dgm:t>
    </dgm:pt>
    <dgm:pt modelId="{72430D50-9F5B-4BDF-B914-B3BE0908DA7C}" type="parTrans" cxnId="{3E4C4E3C-7CEA-4FC1-A649-C47270F36981}">
      <dgm:prSet/>
      <dgm:spPr/>
      <dgm:t>
        <a:bodyPr/>
        <a:lstStyle/>
        <a:p>
          <a:pPr rtl="1"/>
          <a:endParaRPr lang="ar-SA"/>
        </a:p>
      </dgm:t>
    </dgm:pt>
    <dgm:pt modelId="{9FE62AE0-FDFC-498D-A072-05887DC1F38D}" type="sibTrans" cxnId="{3E4C4E3C-7CEA-4FC1-A649-C47270F36981}">
      <dgm:prSet/>
      <dgm:spPr/>
      <dgm:t>
        <a:bodyPr/>
        <a:lstStyle/>
        <a:p>
          <a:pPr rtl="1"/>
          <a:endParaRPr lang="ar-SA"/>
        </a:p>
      </dgm:t>
    </dgm:pt>
    <dgm:pt modelId="{AAF6D676-D27D-46F1-8192-AB002037D984}">
      <dgm:prSet phldrT="[Text]"/>
      <dgm:spPr/>
      <dgm:t>
        <a:bodyPr/>
        <a:lstStyle/>
        <a:p>
          <a:pPr rtl="1"/>
          <a:r>
            <a:rPr lang="en-US" dirty="0" smtClean="0"/>
            <a:t>Hard</a:t>
          </a:r>
        </a:p>
        <a:p>
          <a:pPr rtl="1"/>
          <a:r>
            <a:rPr lang="en-US" dirty="0" smtClean="0"/>
            <a:t>water</a:t>
          </a:r>
        </a:p>
        <a:p>
          <a:pPr rtl="1"/>
          <a:r>
            <a:rPr lang="ar-SA" dirty="0" smtClean="0"/>
            <a:t>مياه عسرة</a:t>
          </a:r>
          <a:endParaRPr lang="ar-SA" dirty="0"/>
        </a:p>
      </dgm:t>
    </dgm:pt>
    <dgm:pt modelId="{FF549587-339A-4C0A-96F2-5AE2EFB64200}" type="parTrans" cxnId="{E14CF912-2027-42CC-B368-82C901B1CB7D}">
      <dgm:prSet/>
      <dgm:spPr/>
      <dgm:t>
        <a:bodyPr/>
        <a:lstStyle/>
        <a:p>
          <a:pPr rtl="1"/>
          <a:endParaRPr lang="ar-SA"/>
        </a:p>
      </dgm:t>
    </dgm:pt>
    <dgm:pt modelId="{36C0CDE3-A11D-464E-93B3-7C9CF25C7905}" type="sibTrans" cxnId="{E14CF912-2027-42CC-B368-82C901B1CB7D}">
      <dgm:prSet/>
      <dgm:spPr/>
      <dgm:t>
        <a:bodyPr/>
        <a:lstStyle/>
        <a:p>
          <a:pPr rtl="1"/>
          <a:endParaRPr lang="ar-SA"/>
        </a:p>
      </dgm:t>
    </dgm:pt>
    <dgm:pt modelId="{3298E765-389D-41EE-B380-614A17EEF420}">
      <dgm:prSet phldrT="[Text]"/>
      <dgm:spPr/>
      <dgm:t>
        <a:bodyPr/>
        <a:lstStyle/>
        <a:p>
          <a:pPr rtl="1"/>
          <a:r>
            <a:rPr lang="en-US" dirty="0" smtClean="0"/>
            <a:t>Soft water</a:t>
          </a:r>
        </a:p>
        <a:p>
          <a:pPr rtl="1"/>
          <a:r>
            <a:rPr lang="ar-SA" dirty="0" smtClean="0"/>
            <a:t>مياه طرية</a:t>
          </a:r>
          <a:endParaRPr lang="ar-SA" dirty="0"/>
        </a:p>
      </dgm:t>
    </dgm:pt>
    <dgm:pt modelId="{D44E4F2E-6009-44F0-934B-F870580FDB9B}" type="parTrans" cxnId="{1DA48EC5-A717-4107-BE5C-087B77543F45}">
      <dgm:prSet/>
      <dgm:spPr/>
      <dgm:t>
        <a:bodyPr/>
        <a:lstStyle/>
        <a:p>
          <a:pPr rtl="1"/>
          <a:endParaRPr lang="ar-SA"/>
        </a:p>
      </dgm:t>
    </dgm:pt>
    <dgm:pt modelId="{F22A84E4-0B74-4D41-AC21-081F07733F10}" type="sibTrans" cxnId="{1DA48EC5-A717-4107-BE5C-087B77543F45}">
      <dgm:prSet/>
      <dgm:spPr/>
      <dgm:t>
        <a:bodyPr/>
        <a:lstStyle/>
        <a:p>
          <a:pPr rtl="1"/>
          <a:endParaRPr lang="ar-SA"/>
        </a:p>
      </dgm:t>
    </dgm:pt>
    <dgm:pt modelId="{52F6DD35-0E08-4CC4-A47E-E9448A6C4323}">
      <dgm:prSet phldrT="[Text]"/>
      <dgm:spPr/>
      <dgm:t>
        <a:bodyPr/>
        <a:lstStyle/>
        <a:p>
          <a:pPr rtl="1"/>
          <a:r>
            <a:rPr lang="en-US" dirty="0" smtClean="0"/>
            <a:t>polluted water</a:t>
          </a:r>
        </a:p>
        <a:p>
          <a:pPr rtl="1"/>
          <a:r>
            <a:rPr lang="ar-SA" dirty="0" smtClean="0"/>
            <a:t>مياه ملوثة</a:t>
          </a:r>
          <a:endParaRPr lang="ar-SA" dirty="0"/>
        </a:p>
      </dgm:t>
    </dgm:pt>
    <dgm:pt modelId="{7A6E1587-A266-476F-A03C-0B86130087A3}" type="parTrans" cxnId="{5D86DBC5-76E1-40B3-AA83-2F13FE1E25A1}">
      <dgm:prSet/>
      <dgm:spPr/>
      <dgm:t>
        <a:bodyPr/>
        <a:lstStyle/>
        <a:p>
          <a:pPr rtl="1"/>
          <a:endParaRPr lang="ar-SA"/>
        </a:p>
      </dgm:t>
    </dgm:pt>
    <dgm:pt modelId="{C5DFD364-7658-427A-89FB-BD34AAD4E5EE}" type="sibTrans" cxnId="{5D86DBC5-76E1-40B3-AA83-2F13FE1E25A1}">
      <dgm:prSet/>
      <dgm:spPr/>
      <dgm:t>
        <a:bodyPr/>
        <a:lstStyle/>
        <a:p>
          <a:pPr rtl="1"/>
          <a:endParaRPr lang="ar-SA"/>
        </a:p>
      </dgm:t>
    </dgm:pt>
    <dgm:pt modelId="{FC42A044-F1A4-4BB0-97FC-A5F88A2E8328}">
      <dgm:prSet phldrT="[Text]" phldr="1"/>
      <dgm:spPr/>
      <dgm:t>
        <a:bodyPr/>
        <a:lstStyle/>
        <a:p>
          <a:pPr rtl="1"/>
          <a:endParaRPr lang="ar-SA" dirty="0"/>
        </a:p>
      </dgm:t>
    </dgm:pt>
    <dgm:pt modelId="{040F5CAB-6194-410C-AFB2-FEC0BCAA6C71}" type="parTrans" cxnId="{A425E2A4-384B-4272-88DA-F23615442512}">
      <dgm:prSet/>
      <dgm:spPr/>
      <dgm:t>
        <a:bodyPr/>
        <a:lstStyle/>
        <a:p>
          <a:pPr rtl="1"/>
          <a:endParaRPr lang="ar-SA"/>
        </a:p>
      </dgm:t>
    </dgm:pt>
    <dgm:pt modelId="{699EB00D-B9C1-4014-B3D8-459906126AE7}" type="sibTrans" cxnId="{A425E2A4-384B-4272-88DA-F23615442512}">
      <dgm:prSet/>
      <dgm:spPr/>
      <dgm:t>
        <a:bodyPr/>
        <a:lstStyle/>
        <a:p>
          <a:pPr rtl="1"/>
          <a:endParaRPr lang="ar-SA"/>
        </a:p>
      </dgm:t>
    </dgm:pt>
    <dgm:pt modelId="{3B5626F6-428A-4709-AB5A-AE82509648D1}">
      <dgm:prSet phldrT="[Text]" phldr="1"/>
      <dgm:spPr/>
      <dgm:t>
        <a:bodyPr/>
        <a:lstStyle/>
        <a:p>
          <a:pPr rtl="1"/>
          <a:endParaRPr lang="ar-SA" dirty="0"/>
        </a:p>
      </dgm:t>
    </dgm:pt>
    <dgm:pt modelId="{77A5C032-C6FB-4919-94CF-6877101F25FC}" type="parTrans" cxnId="{DBE7C4DC-DAA1-4D93-932F-17D5E492CA20}">
      <dgm:prSet/>
      <dgm:spPr/>
      <dgm:t>
        <a:bodyPr/>
        <a:lstStyle/>
        <a:p>
          <a:pPr rtl="1"/>
          <a:endParaRPr lang="ar-SA"/>
        </a:p>
      </dgm:t>
    </dgm:pt>
    <dgm:pt modelId="{77E127D8-C200-4916-98B8-54A9802E7F1B}" type="sibTrans" cxnId="{DBE7C4DC-DAA1-4D93-932F-17D5E492CA20}">
      <dgm:prSet/>
      <dgm:spPr/>
      <dgm:t>
        <a:bodyPr/>
        <a:lstStyle/>
        <a:p>
          <a:pPr rtl="1"/>
          <a:endParaRPr lang="ar-SA"/>
        </a:p>
      </dgm:t>
    </dgm:pt>
    <dgm:pt modelId="{C516D8DE-3DAD-4D3C-9393-396C4386542F}">
      <dgm:prSet phldrT="[Text]"/>
      <dgm:spPr/>
      <dgm:t>
        <a:bodyPr/>
        <a:lstStyle/>
        <a:p>
          <a:pPr rtl="1"/>
          <a:endParaRPr lang="ar-SA" dirty="0"/>
        </a:p>
      </dgm:t>
    </dgm:pt>
    <dgm:pt modelId="{17BE05AD-8C9C-4E71-B9AF-BFAA5B306EF6}" type="parTrans" cxnId="{5B7A75CE-6B6B-4118-A850-C359E3C7A7F4}">
      <dgm:prSet/>
      <dgm:spPr/>
      <dgm:t>
        <a:bodyPr/>
        <a:lstStyle/>
        <a:p>
          <a:pPr rtl="1"/>
          <a:endParaRPr lang="ar-SA"/>
        </a:p>
      </dgm:t>
    </dgm:pt>
    <dgm:pt modelId="{31CF67AF-7C5B-4BDF-82F7-A246E1491EA4}" type="sibTrans" cxnId="{5B7A75CE-6B6B-4118-A850-C359E3C7A7F4}">
      <dgm:prSet/>
      <dgm:spPr/>
      <dgm:t>
        <a:bodyPr/>
        <a:lstStyle/>
        <a:p>
          <a:pPr rtl="1"/>
          <a:endParaRPr lang="ar-SA"/>
        </a:p>
      </dgm:t>
    </dgm:pt>
    <dgm:pt modelId="{32664D13-BE54-4886-BE1E-B235699B1EBA}" type="pres">
      <dgm:prSet presAssocID="{B3448C52-F2DA-4CCA-956E-85DB74734E8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F05528-40FB-4959-AAE7-7BD717130775}" type="pres">
      <dgm:prSet presAssocID="{53799C90-91D5-4F4C-ACD1-2A166FED8D4E}" presName="singleCycle" presStyleCnt="0"/>
      <dgm:spPr/>
    </dgm:pt>
    <dgm:pt modelId="{D27ED675-6295-4E32-9F06-53B4A1B55E36}" type="pres">
      <dgm:prSet presAssocID="{53799C90-91D5-4F4C-ACD1-2A166FED8D4E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367767C-2AA8-4055-ACB1-19D771E69A1A}" type="pres">
      <dgm:prSet presAssocID="{9D8C2D6B-06BB-43EC-9055-71A5839B1E36}" presName="Name56" presStyleLbl="parChTrans1D2" presStyleIdx="0" presStyleCnt="7"/>
      <dgm:spPr/>
      <dgm:t>
        <a:bodyPr/>
        <a:lstStyle/>
        <a:p>
          <a:endParaRPr lang="en-US"/>
        </a:p>
      </dgm:t>
    </dgm:pt>
    <dgm:pt modelId="{EBFA0FB7-7ACC-4780-BE29-AFA764A1EB47}" type="pres">
      <dgm:prSet presAssocID="{9747A059-1629-4EC0-A896-96372618ADC6}" presName="text0" presStyleLbl="node1" presStyleIdx="1" presStyleCnt="8" custRadScaleRad="85007" custRadScaleInc="109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33F66-3EC1-47DC-8C57-BDC9C65698E8}" type="pres">
      <dgm:prSet presAssocID="{1E59D2B9-78CA-4259-BD4C-E0E70B4BF541}" presName="Name56" presStyleLbl="parChTrans1D2" presStyleIdx="1" presStyleCnt="7"/>
      <dgm:spPr/>
      <dgm:t>
        <a:bodyPr/>
        <a:lstStyle/>
        <a:p>
          <a:endParaRPr lang="en-US"/>
        </a:p>
      </dgm:t>
    </dgm:pt>
    <dgm:pt modelId="{50AF168E-9410-450F-8181-9E6DDFFB7C62}" type="pres">
      <dgm:prSet presAssocID="{1CF7A20D-59D5-4A24-ADB0-C6074671E17D}" presName="text0" presStyleLbl="node1" presStyleIdx="2" presStyleCnt="8" custRadScaleRad="92055" custRadScaleInc="734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DE345F-CBD3-47F8-9215-4C0075D71957}" type="pres">
      <dgm:prSet presAssocID="{72430D50-9F5B-4BDF-B914-B3BE0908DA7C}" presName="Name56" presStyleLbl="parChTrans1D2" presStyleIdx="2" presStyleCnt="7"/>
      <dgm:spPr/>
      <dgm:t>
        <a:bodyPr/>
        <a:lstStyle/>
        <a:p>
          <a:endParaRPr lang="en-US"/>
        </a:p>
      </dgm:t>
    </dgm:pt>
    <dgm:pt modelId="{2EC35604-88E3-4995-9AFA-C24D66EF29EE}" type="pres">
      <dgm:prSet presAssocID="{D10A0984-DBFA-4546-A75D-81134010CF79}" presName="text0" presStyleLbl="node1" presStyleIdx="3" presStyleCnt="8" custRadScaleRad="96500" custRadScaleInc="10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E3159D-1911-4EE7-A581-EB606F67C8E0}" type="pres">
      <dgm:prSet presAssocID="{FF549587-339A-4C0A-96F2-5AE2EFB64200}" presName="Name56" presStyleLbl="parChTrans1D2" presStyleIdx="3" presStyleCnt="7"/>
      <dgm:spPr/>
      <dgm:t>
        <a:bodyPr/>
        <a:lstStyle/>
        <a:p>
          <a:endParaRPr lang="en-US"/>
        </a:p>
      </dgm:t>
    </dgm:pt>
    <dgm:pt modelId="{968951B8-ADD6-45EC-B1ED-C98A7141D66C}" type="pres">
      <dgm:prSet presAssocID="{AAF6D676-D27D-46F1-8192-AB002037D984}" presName="text0" presStyleLbl="node1" presStyleIdx="4" presStyleCnt="8" custRadScaleRad="96500" custRadScaleInc="10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D48447-9ACF-47AB-BAF8-E3368A4D422C}" type="pres">
      <dgm:prSet presAssocID="{D44E4F2E-6009-44F0-934B-F870580FDB9B}" presName="Name56" presStyleLbl="parChTrans1D2" presStyleIdx="4" presStyleCnt="7"/>
      <dgm:spPr/>
      <dgm:t>
        <a:bodyPr/>
        <a:lstStyle/>
        <a:p>
          <a:endParaRPr lang="en-US"/>
        </a:p>
      </dgm:t>
    </dgm:pt>
    <dgm:pt modelId="{7F95944E-A97E-4E2F-986F-36E62EBEBBDF}" type="pres">
      <dgm:prSet presAssocID="{3298E765-389D-41EE-B380-614A17EEF420}" presName="text0" presStyleLbl="node1" presStyleIdx="5" presStyleCnt="8" custRadScaleRad="96500" custRadScaleInc="10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0DC565-097B-4BFD-BCED-ADE524AE0901}" type="pres">
      <dgm:prSet presAssocID="{7A6E1587-A266-476F-A03C-0B86130087A3}" presName="Name56" presStyleLbl="parChTrans1D2" presStyleIdx="5" presStyleCnt="7"/>
      <dgm:spPr/>
      <dgm:t>
        <a:bodyPr/>
        <a:lstStyle/>
        <a:p>
          <a:endParaRPr lang="en-US"/>
        </a:p>
      </dgm:t>
    </dgm:pt>
    <dgm:pt modelId="{EDB48B45-E330-4990-BBBC-55EFC7177D6F}" type="pres">
      <dgm:prSet presAssocID="{52F6DD35-0E08-4CC4-A47E-E9448A6C4323}" presName="text0" presStyleLbl="node1" presStyleIdx="6" presStyleCnt="8" custRadScaleRad="107559" custRadScaleInc="-77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EC6D5-F685-4596-B990-E616D11B6D86}" type="pres">
      <dgm:prSet presAssocID="{A328AD8B-1358-4140-AE1F-F1050CEB562B}" presName="Name56" presStyleLbl="parChTrans1D2" presStyleIdx="6" presStyleCnt="7"/>
      <dgm:spPr/>
      <dgm:t>
        <a:bodyPr/>
        <a:lstStyle/>
        <a:p>
          <a:endParaRPr lang="en-US"/>
        </a:p>
      </dgm:t>
    </dgm:pt>
    <dgm:pt modelId="{BB893F4C-D712-4FC0-8B3F-348C964C3DE0}" type="pres">
      <dgm:prSet presAssocID="{5944EE75-DA8E-4440-9918-D14E19AC1DB6}" presName="text0" presStyleLbl="node1" presStyleIdx="7" presStyleCnt="8" custRadScaleRad="108589" custRadScaleInc="-1660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D86DBC5-76E1-40B3-AA83-2F13FE1E25A1}" srcId="{53799C90-91D5-4F4C-ACD1-2A166FED8D4E}" destId="{52F6DD35-0E08-4CC4-A47E-E9448A6C4323}" srcOrd="5" destOrd="0" parTransId="{7A6E1587-A266-476F-A03C-0B86130087A3}" sibTransId="{C5DFD364-7658-427A-89FB-BD34AAD4E5EE}"/>
    <dgm:cxn modelId="{EA3579AE-F8B1-4396-B8CC-10BB849E81E8}" type="presOf" srcId="{3298E765-389D-41EE-B380-614A17EEF420}" destId="{7F95944E-A97E-4E2F-986F-36E62EBEBBDF}" srcOrd="0" destOrd="0" presId="urn:microsoft.com/office/officeart/2008/layout/RadialCluster"/>
    <dgm:cxn modelId="{45B66251-4E50-49C6-8FE8-06A20F9A1705}" type="presOf" srcId="{B3448C52-F2DA-4CCA-956E-85DB74734E8E}" destId="{32664D13-BE54-4886-BE1E-B235699B1EBA}" srcOrd="0" destOrd="0" presId="urn:microsoft.com/office/officeart/2008/layout/RadialCluster"/>
    <dgm:cxn modelId="{F5D9C8DC-DF55-49A3-9654-662AB06A7C5A}" type="presOf" srcId="{5944EE75-DA8E-4440-9918-D14E19AC1DB6}" destId="{BB893F4C-D712-4FC0-8B3F-348C964C3DE0}" srcOrd="0" destOrd="0" presId="urn:microsoft.com/office/officeart/2008/layout/RadialCluster"/>
    <dgm:cxn modelId="{5A5236B8-B5CE-4520-93FF-FA338083A8E3}" srcId="{53799C90-91D5-4F4C-ACD1-2A166FED8D4E}" destId="{5944EE75-DA8E-4440-9918-D14E19AC1DB6}" srcOrd="6" destOrd="0" parTransId="{A328AD8B-1358-4140-AE1F-F1050CEB562B}" sibTransId="{D16EFEB1-579C-450E-8956-3A2FDACB9F7B}"/>
    <dgm:cxn modelId="{5B7A75CE-6B6B-4118-A850-C359E3C7A7F4}" srcId="{B3448C52-F2DA-4CCA-956E-85DB74734E8E}" destId="{C516D8DE-3DAD-4D3C-9393-396C4386542F}" srcOrd="1" destOrd="0" parTransId="{17BE05AD-8C9C-4E71-B9AF-BFAA5B306EF6}" sibTransId="{31CF67AF-7C5B-4BDF-82F7-A246E1491EA4}"/>
    <dgm:cxn modelId="{CFB59BC5-53C1-4C2A-96F2-8DF4B720F480}" type="presOf" srcId="{1E59D2B9-78CA-4259-BD4C-E0E70B4BF541}" destId="{7DC33F66-3EC1-47DC-8C57-BDC9C65698E8}" srcOrd="0" destOrd="0" presId="urn:microsoft.com/office/officeart/2008/layout/RadialCluster"/>
    <dgm:cxn modelId="{EA0C2C1F-05D5-490E-99A2-248190485457}" srcId="{53799C90-91D5-4F4C-ACD1-2A166FED8D4E}" destId="{B1262AD7-48B0-4954-85DC-8C657D304D11}" srcOrd="7" destOrd="0" parTransId="{0EA8ACB9-BFBB-408E-BD8A-92F5AF4B0CCA}" sibTransId="{74B46964-0DD6-448E-A162-2AA23D048419}"/>
    <dgm:cxn modelId="{6BD2B10F-B230-40EE-B1B2-6869D6FEDA1C}" type="presOf" srcId="{A328AD8B-1358-4140-AE1F-F1050CEB562B}" destId="{BADEC6D5-F685-4596-B990-E616D11B6D86}" srcOrd="0" destOrd="0" presId="urn:microsoft.com/office/officeart/2008/layout/RadialCluster"/>
    <dgm:cxn modelId="{380880A0-94EB-4EF6-989F-B09C3FA8967D}" type="presOf" srcId="{AAF6D676-D27D-46F1-8192-AB002037D984}" destId="{968951B8-ADD6-45EC-B1ED-C98A7141D66C}" srcOrd="0" destOrd="0" presId="urn:microsoft.com/office/officeart/2008/layout/RadialCluster"/>
    <dgm:cxn modelId="{A425E2A4-384B-4272-88DA-F23615442512}" srcId="{B3448C52-F2DA-4CCA-956E-85DB74734E8E}" destId="{FC42A044-F1A4-4BB0-97FC-A5F88A2E8328}" srcOrd="2" destOrd="0" parTransId="{040F5CAB-6194-410C-AFB2-FEC0BCAA6C71}" sibTransId="{699EB00D-B9C1-4014-B3D8-459906126AE7}"/>
    <dgm:cxn modelId="{6AC1663D-C559-4DB7-98CD-C5135F81FCD8}" type="presOf" srcId="{7A6E1587-A266-476F-A03C-0B86130087A3}" destId="{B10DC565-097B-4BFD-BCED-ADE524AE0901}" srcOrd="0" destOrd="0" presId="urn:microsoft.com/office/officeart/2008/layout/RadialCluster"/>
    <dgm:cxn modelId="{21B4E44C-7FC7-42E0-9B0A-0CEB1F479FAA}" type="presOf" srcId="{D10A0984-DBFA-4546-A75D-81134010CF79}" destId="{2EC35604-88E3-4995-9AFA-C24D66EF29EE}" srcOrd="0" destOrd="0" presId="urn:microsoft.com/office/officeart/2008/layout/RadialCluster"/>
    <dgm:cxn modelId="{37AA2615-2A68-475B-8713-DC35C2F9FFFB}" type="presOf" srcId="{52F6DD35-0E08-4CC4-A47E-E9448A6C4323}" destId="{EDB48B45-E330-4990-BBBC-55EFC7177D6F}" srcOrd="0" destOrd="0" presId="urn:microsoft.com/office/officeart/2008/layout/RadialCluster"/>
    <dgm:cxn modelId="{E14CF912-2027-42CC-B368-82C901B1CB7D}" srcId="{53799C90-91D5-4F4C-ACD1-2A166FED8D4E}" destId="{AAF6D676-D27D-46F1-8192-AB002037D984}" srcOrd="3" destOrd="0" parTransId="{FF549587-339A-4C0A-96F2-5AE2EFB64200}" sibTransId="{36C0CDE3-A11D-464E-93B3-7C9CF25C7905}"/>
    <dgm:cxn modelId="{518F4544-EAB8-4222-9AE9-86623773073B}" type="presOf" srcId="{9747A059-1629-4EC0-A896-96372618ADC6}" destId="{EBFA0FB7-7ACC-4780-BE29-AFA764A1EB47}" srcOrd="0" destOrd="0" presId="urn:microsoft.com/office/officeart/2008/layout/RadialCluster"/>
    <dgm:cxn modelId="{8B815AFB-24BC-4896-AD97-033A2D2E4AD7}" type="presOf" srcId="{D44E4F2E-6009-44F0-934B-F870580FDB9B}" destId="{88D48447-9ACF-47AB-BAF8-E3368A4D422C}" srcOrd="0" destOrd="0" presId="urn:microsoft.com/office/officeart/2008/layout/RadialCluster"/>
    <dgm:cxn modelId="{DBE7C4DC-DAA1-4D93-932F-17D5E492CA20}" srcId="{B3448C52-F2DA-4CCA-956E-85DB74734E8E}" destId="{3B5626F6-428A-4709-AB5A-AE82509648D1}" srcOrd="3" destOrd="0" parTransId="{77A5C032-C6FB-4919-94CF-6877101F25FC}" sibTransId="{77E127D8-C200-4916-98B8-54A9802E7F1B}"/>
    <dgm:cxn modelId="{B6FD99A3-2126-48A2-B063-505A7091257F}" srcId="{53799C90-91D5-4F4C-ACD1-2A166FED8D4E}" destId="{9747A059-1629-4EC0-A896-96372618ADC6}" srcOrd="0" destOrd="0" parTransId="{9D8C2D6B-06BB-43EC-9055-71A5839B1E36}" sibTransId="{6E8D5034-8871-4B13-AE6E-3A5AA2A141B5}"/>
    <dgm:cxn modelId="{ED8578F5-B579-45E1-A79C-34612C045F0E}" type="presOf" srcId="{FF549587-339A-4C0A-96F2-5AE2EFB64200}" destId="{98E3159D-1911-4EE7-A581-EB606F67C8E0}" srcOrd="0" destOrd="0" presId="urn:microsoft.com/office/officeart/2008/layout/RadialCluster"/>
    <dgm:cxn modelId="{E83F9736-308B-42FA-8C7D-DF2E12C21E2B}" type="presOf" srcId="{9D8C2D6B-06BB-43EC-9055-71A5839B1E36}" destId="{A367767C-2AA8-4055-ACB1-19D771E69A1A}" srcOrd="0" destOrd="0" presId="urn:microsoft.com/office/officeart/2008/layout/RadialCluster"/>
    <dgm:cxn modelId="{3E4C4E3C-7CEA-4FC1-A649-C47270F36981}" srcId="{53799C90-91D5-4F4C-ACD1-2A166FED8D4E}" destId="{D10A0984-DBFA-4546-A75D-81134010CF79}" srcOrd="2" destOrd="0" parTransId="{72430D50-9F5B-4BDF-B914-B3BE0908DA7C}" sibTransId="{9FE62AE0-FDFC-498D-A072-05887DC1F38D}"/>
    <dgm:cxn modelId="{953A37EC-290B-498D-8D4F-BF97CEAA6171}" type="presOf" srcId="{72430D50-9F5B-4BDF-B914-B3BE0908DA7C}" destId="{03DE345F-CBD3-47F8-9215-4C0075D71957}" srcOrd="0" destOrd="0" presId="urn:microsoft.com/office/officeart/2008/layout/RadialCluster"/>
    <dgm:cxn modelId="{1DA48EC5-A717-4107-BE5C-087B77543F45}" srcId="{53799C90-91D5-4F4C-ACD1-2A166FED8D4E}" destId="{3298E765-389D-41EE-B380-614A17EEF420}" srcOrd="4" destOrd="0" parTransId="{D44E4F2E-6009-44F0-934B-F870580FDB9B}" sibTransId="{F22A84E4-0B74-4D41-AC21-081F07733F10}"/>
    <dgm:cxn modelId="{868725E5-2F34-4DEA-9A63-A5CDE2605F50}" type="presOf" srcId="{1CF7A20D-59D5-4A24-ADB0-C6074671E17D}" destId="{50AF168E-9410-450F-8181-9E6DDFFB7C62}" srcOrd="0" destOrd="0" presId="urn:microsoft.com/office/officeart/2008/layout/RadialCluster"/>
    <dgm:cxn modelId="{781F66F1-9EFF-4551-AFCC-54C16544A56B}" srcId="{B3448C52-F2DA-4CCA-956E-85DB74734E8E}" destId="{53799C90-91D5-4F4C-ACD1-2A166FED8D4E}" srcOrd="0" destOrd="0" parTransId="{85177435-05E1-483C-AD2F-5B0C853B8ECC}" sibTransId="{DB002510-E49D-4C7E-902A-43925D9945B1}"/>
    <dgm:cxn modelId="{8EE5C4CB-4791-43B8-B3BA-0DF4E0935A35}" type="presOf" srcId="{53799C90-91D5-4F4C-ACD1-2A166FED8D4E}" destId="{D27ED675-6295-4E32-9F06-53B4A1B55E36}" srcOrd="0" destOrd="0" presId="urn:microsoft.com/office/officeart/2008/layout/RadialCluster"/>
    <dgm:cxn modelId="{D7EC0DC8-989E-45E4-92BE-EDCEA87CB7C9}" srcId="{53799C90-91D5-4F4C-ACD1-2A166FED8D4E}" destId="{1CF7A20D-59D5-4A24-ADB0-C6074671E17D}" srcOrd="1" destOrd="0" parTransId="{1E59D2B9-78CA-4259-BD4C-E0E70B4BF541}" sibTransId="{5198572E-961E-4DCA-9DAB-CD211A425A5B}"/>
    <dgm:cxn modelId="{D2CD58C5-2B44-42A8-8A32-8A2909569B4D}" type="presParOf" srcId="{32664D13-BE54-4886-BE1E-B235699B1EBA}" destId="{67F05528-40FB-4959-AAE7-7BD717130775}" srcOrd="0" destOrd="0" presId="urn:microsoft.com/office/officeart/2008/layout/RadialCluster"/>
    <dgm:cxn modelId="{AAF43395-AF71-4C10-9576-3F908E4CB6F4}" type="presParOf" srcId="{67F05528-40FB-4959-AAE7-7BD717130775}" destId="{D27ED675-6295-4E32-9F06-53B4A1B55E36}" srcOrd="0" destOrd="0" presId="urn:microsoft.com/office/officeart/2008/layout/RadialCluster"/>
    <dgm:cxn modelId="{AF2DCF32-126E-4521-9FC6-EF55797F512D}" type="presParOf" srcId="{67F05528-40FB-4959-AAE7-7BD717130775}" destId="{A367767C-2AA8-4055-ACB1-19D771E69A1A}" srcOrd="1" destOrd="0" presId="urn:microsoft.com/office/officeart/2008/layout/RadialCluster"/>
    <dgm:cxn modelId="{FC03FBA5-C385-41E0-AB1A-9DCC2B879E55}" type="presParOf" srcId="{67F05528-40FB-4959-AAE7-7BD717130775}" destId="{EBFA0FB7-7ACC-4780-BE29-AFA764A1EB47}" srcOrd="2" destOrd="0" presId="urn:microsoft.com/office/officeart/2008/layout/RadialCluster"/>
    <dgm:cxn modelId="{8BEE40D9-ADA7-4B96-B372-141C230F270B}" type="presParOf" srcId="{67F05528-40FB-4959-AAE7-7BD717130775}" destId="{7DC33F66-3EC1-47DC-8C57-BDC9C65698E8}" srcOrd="3" destOrd="0" presId="urn:microsoft.com/office/officeart/2008/layout/RadialCluster"/>
    <dgm:cxn modelId="{DA05CC00-1CA3-4ACB-A794-DBD471058694}" type="presParOf" srcId="{67F05528-40FB-4959-AAE7-7BD717130775}" destId="{50AF168E-9410-450F-8181-9E6DDFFB7C62}" srcOrd="4" destOrd="0" presId="urn:microsoft.com/office/officeart/2008/layout/RadialCluster"/>
    <dgm:cxn modelId="{DBC74FCA-88E8-4152-B482-BABE2AE14367}" type="presParOf" srcId="{67F05528-40FB-4959-AAE7-7BD717130775}" destId="{03DE345F-CBD3-47F8-9215-4C0075D71957}" srcOrd="5" destOrd="0" presId="urn:microsoft.com/office/officeart/2008/layout/RadialCluster"/>
    <dgm:cxn modelId="{0F30A293-192F-4A36-B48C-6D931C8DD9B0}" type="presParOf" srcId="{67F05528-40FB-4959-AAE7-7BD717130775}" destId="{2EC35604-88E3-4995-9AFA-C24D66EF29EE}" srcOrd="6" destOrd="0" presId="urn:microsoft.com/office/officeart/2008/layout/RadialCluster"/>
    <dgm:cxn modelId="{E27FF7FC-91B1-4983-A12C-25A9626B042A}" type="presParOf" srcId="{67F05528-40FB-4959-AAE7-7BD717130775}" destId="{98E3159D-1911-4EE7-A581-EB606F67C8E0}" srcOrd="7" destOrd="0" presId="urn:microsoft.com/office/officeart/2008/layout/RadialCluster"/>
    <dgm:cxn modelId="{6AEA1FE7-B7CC-429C-B098-422864FA5B6D}" type="presParOf" srcId="{67F05528-40FB-4959-AAE7-7BD717130775}" destId="{968951B8-ADD6-45EC-B1ED-C98A7141D66C}" srcOrd="8" destOrd="0" presId="urn:microsoft.com/office/officeart/2008/layout/RadialCluster"/>
    <dgm:cxn modelId="{E1B6B792-1B98-4401-BC96-6F0E4207B634}" type="presParOf" srcId="{67F05528-40FB-4959-AAE7-7BD717130775}" destId="{88D48447-9ACF-47AB-BAF8-E3368A4D422C}" srcOrd="9" destOrd="0" presId="urn:microsoft.com/office/officeart/2008/layout/RadialCluster"/>
    <dgm:cxn modelId="{AC1EFB81-D34F-4FB7-A57E-B00B916B6767}" type="presParOf" srcId="{67F05528-40FB-4959-AAE7-7BD717130775}" destId="{7F95944E-A97E-4E2F-986F-36E62EBEBBDF}" srcOrd="10" destOrd="0" presId="urn:microsoft.com/office/officeart/2008/layout/RadialCluster"/>
    <dgm:cxn modelId="{3C99613C-D8B8-4664-9C91-E247B8C84A77}" type="presParOf" srcId="{67F05528-40FB-4959-AAE7-7BD717130775}" destId="{B10DC565-097B-4BFD-BCED-ADE524AE0901}" srcOrd="11" destOrd="0" presId="urn:microsoft.com/office/officeart/2008/layout/RadialCluster"/>
    <dgm:cxn modelId="{1A955901-5B67-41C6-BB1A-35F7D9E0B707}" type="presParOf" srcId="{67F05528-40FB-4959-AAE7-7BD717130775}" destId="{EDB48B45-E330-4990-BBBC-55EFC7177D6F}" srcOrd="12" destOrd="0" presId="urn:microsoft.com/office/officeart/2008/layout/RadialCluster"/>
    <dgm:cxn modelId="{09AD8989-94C9-4D3D-A81B-C76B70759AEE}" type="presParOf" srcId="{67F05528-40FB-4959-AAE7-7BD717130775}" destId="{BADEC6D5-F685-4596-B990-E616D11B6D86}" srcOrd="13" destOrd="0" presId="urn:microsoft.com/office/officeart/2008/layout/RadialCluster"/>
    <dgm:cxn modelId="{202436B7-4A58-4B52-B490-4333A6AE2EF9}" type="presParOf" srcId="{67F05528-40FB-4959-AAE7-7BD717130775}" destId="{BB893F4C-D712-4FC0-8B3F-348C964C3DE0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580E372-FB58-41CC-9F82-5843F549B143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FDE8BC42-F5F5-4FE0-B8C6-7105149909F3}">
      <dgm:prSet phldrT="[Text]"/>
      <dgm:spPr/>
      <dgm:t>
        <a:bodyPr/>
        <a:lstStyle/>
        <a:p>
          <a:pPr rtl="1"/>
          <a:r>
            <a:rPr lang="ar-SA" dirty="0" smtClean="0"/>
            <a:t>المركبات العضوية المخلقة</a:t>
          </a:r>
          <a:endParaRPr lang="ar-SA" dirty="0"/>
        </a:p>
      </dgm:t>
    </dgm:pt>
    <dgm:pt modelId="{8E9304B9-4F7E-4820-BEE2-71CDF6AE9DDD}" type="parTrans" cxnId="{7712AE4B-C644-4617-B80C-ED834B52AC2B}">
      <dgm:prSet/>
      <dgm:spPr/>
      <dgm:t>
        <a:bodyPr/>
        <a:lstStyle/>
        <a:p>
          <a:pPr rtl="1"/>
          <a:endParaRPr lang="ar-SA"/>
        </a:p>
      </dgm:t>
    </dgm:pt>
    <dgm:pt modelId="{9A88A02A-4456-4B67-B6FD-9C5A4D079902}" type="sibTrans" cxnId="{7712AE4B-C644-4617-B80C-ED834B52AC2B}">
      <dgm:prSet/>
      <dgm:spPr/>
      <dgm:t>
        <a:bodyPr/>
        <a:lstStyle/>
        <a:p>
          <a:pPr rtl="1"/>
          <a:r>
            <a:rPr lang="ar-SA" dirty="0" smtClean="0"/>
            <a:t>المخلفات المستهلكة للاكسجين</a:t>
          </a:r>
          <a:endParaRPr lang="ar-SA" dirty="0"/>
        </a:p>
      </dgm:t>
    </dgm:pt>
    <dgm:pt modelId="{8F6C6DA7-1B9B-46AA-9605-8E323C936FB7}">
      <dgm:prSet phldrT="[Text]" phldr="1"/>
      <dgm:spPr/>
      <dgm:t>
        <a:bodyPr/>
        <a:lstStyle/>
        <a:p>
          <a:pPr rtl="1"/>
          <a:endParaRPr lang="ar-SA"/>
        </a:p>
      </dgm:t>
    </dgm:pt>
    <dgm:pt modelId="{F9E057CF-39B1-4E99-BAB9-99F219E1BE50}" type="parTrans" cxnId="{A95B2521-11B5-4BF6-96F5-9C91D28E4A6B}">
      <dgm:prSet/>
      <dgm:spPr/>
      <dgm:t>
        <a:bodyPr/>
        <a:lstStyle/>
        <a:p>
          <a:pPr rtl="1"/>
          <a:endParaRPr lang="ar-SA"/>
        </a:p>
      </dgm:t>
    </dgm:pt>
    <dgm:pt modelId="{FA9D8E7D-ECF4-45BC-A69E-6D61D660EEAF}" type="sibTrans" cxnId="{A95B2521-11B5-4BF6-96F5-9C91D28E4A6B}">
      <dgm:prSet/>
      <dgm:spPr/>
      <dgm:t>
        <a:bodyPr/>
        <a:lstStyle/>
        <a:p>
          <a:pPr rtl="1"/>
          <a:endParaRPr lang="ar-SA"/>
        </a:p>
      </dgm:t>
    </dgm:pt>
    <dgm:pt modelId="{8367D8DF-709B-4FBD-AAC6-40CECDC0B3A9}">
      <dgm:prSet phldrT="[Text]"/>
      <dgm:spPr/>
      <dgm:t>
        <a:bodyPr/>
        <a:lstStyle/>
        <a:p>
          <a:pPr rtl="1"/>
          <a:r>
            <a:rPr lang="ar-SA" dirty="0" smtClean="0"/>
            <a:t>المغذيات النباتية</a:t>
          </a:r>
          <a:endParaRPr lang="ar-SA" dirty="0"/>
        </a:p>
      </dgm:t>
    </dgm:pt>
    <dgm:pt modelId="{5530A6D7-1E32-41E4-8F08-02E22AB1CD66}" type="parTrans" cxnId="{CA9801F7-EA1B-45A2-B9AD-5FBC05269703}">
      <dgm:prSet/>
      <dgm:spPr/>
      <dgm:t>
        <a:bodyPr/>
        <a:lstStyle/>
        <a:p>
          <a:pPr rtl="1"/>
          <a:endParaRPr lang="ar-SA"/>
        </a:p>
      </dgm:t>
    </dgm:pt>
    <dgm:pt modelId="{751A9E30-1644-494B-A38C-51B720D7DC6D}" type="sibTrans" cxnId="{CA9801F7-EA1B-45A2-B9AD-5FBC05269703}">
      <dgm:prSet/>
      <dgm:spPr/>
      <dgm:t>
        <a:bodyPr/>
        <a:lstStyle/>
        <a:p>
          <a:pPr rtl="1"/>
          <a:r>
            <a:rPr lang="ar-SA" dirty="0" smtClean="0"/>
            <a:t>العوامل المسببة للأمراض</a:t>
          </a:r>
          <a:endParaRPr lang="ar-SA" dirty="0"/>
        </a:p>
      </dgm:t>
    </dgm:pt>
    <dgm:pt modelId="{CDEBE486-392F-4BCB-B914-C93050E938FC}">
      <dgm:prSet phldrT="[Text]" phldr="1"/>
      <dgm:spPr/>
      <dgm:t>
        <a:bodyPr/>
        <a:lstStyle/>
        <a:p>
          <a:pPr rtl="1"/>
          <a:endParaRPr lang="ar-SA" dirty="0"/>
        </a:p>
      </dgm:t>
    </dgm:pt>
    <dgm:pt modelId="{3786ADFF-DA4A-489F-8279-847CFC4D6242}" type="parTrans" cxnId="{3AE3B5F0-BFA9-47EE-B92C-A3CD15F813B1}">
      <dgm:prSet/>
      <dgm:spPr/>
      <dgm:t>
        <a:bodyPr/>
        <a:lstStyle/>
        <a:p>
          <a:pPr rtl="1"/>
          <a:endParaRPr lang="ar-SA"/>
        </a:p>
      </dgm:t>
    </dgm:pt>
    <dgm:pt modelId="{89AAF1B9-45A4-43AD-B373-C381D953314A}" type="sibTrans" cxnId="{3AE3B5F0-BFA9-47EE-B92C-A3CD15F813B1}">
      <dgm:prSet/>
      <dgm:spPr/>
      <dgm:t>
        <a:bodyPr/>
        <a:lstStyle/>
        <a:p>
          <a:pPr rtl="1"/>
          <a:endParaRPr lang="ar-SA"/>
        </a:p>
      </dgm:t>
    </dgm:pt>
    <dgm:pt modelId="{FD24FA69-4BD3-4589-B433-98A30D1AE5C9}">
      <dgm:prSet phldrT="[Text]"/>
      <dgm:spPr/>
      <dgm:t>
        <a:bodyPr/>
        <a:lstStyle/>
        <a:p>
          <a:pPr rtl="1"/>
          <a:r>
            <a:rPr lang="ar-SA" dirty="0" smtClean="0"/>
            <a:t>الترسبات</a:t>
          </a:r>
          <a:endParaRPr lang="ar-SA" dirty="0"/>
        </a:p>
      </dgm:t>
    </dgm:pt>
    <dgm:pt modelId="{F9369520-7F71-4367-BA9E-D48216074A85}" type="parTrans" cxnId="{71474554-AD0D-4B3C-AD9A-4031209E042E}">
      <dgm:prSet/>
      <dgm:spPr/>
      <dgm:t>
        <a:bodyPr/>
        <a:lstStyle/>
        <a:p>
          <a:pPr rtl="1"/>
          <a:endParaRPr lang="ar-SA"/>
        </a:p>
      </dgm:t>
    </dgm:pt>
    <dgm:pt modelId="{7962CED9-18CE-478B-9A14-CBA7EC5A57EA}" type="sibTrans" cxnId="{71474554-AD0D-4B3C-AD9A-4031209E042E}">
      <dgm:prSet/>
      <dgm:spPr/>
      <dgm:t>
        <a:bodyPr/>
        <a:lstStyle/>
        <a:p>
          <a:pPr rtl="1"/>
          <a:r>
            <a:rPr lang="ar-SA" dirty="0" smtClean="0"/>
            <a:t>المواد الكيميائية الغير عضوية</a:t>
          </a:r>
          <a:endParaRPr lang="ar-SA" dirty="0"/>
        </a:p>
      </dgm:t>
    </dgm:pt>
    <dgm:pt modelId="{13EA4738-4C66-4EAA-A164-0B0E838DECD5}">
      <dgm:prSet phldrT="[Text]" phldr="1"/>
      <dgm:spPr/>
      <dgm:t>
        <a:bodyPr/>
        <a:lstStyle/>
        <a:p>
          <a:pPr rtl="1"/>
          <a:endParaRPr lang="ar-SA"/>
        </a:p>
      </dgm:t>
    </dgm:pt>
    <dgm:pt modelId="{DC7B11EF-5CF8-4BED-BE43-6211CA13E8AD}" type="parTrans" cxnId="{925D5B87-7CCE-435B-B921-571C55862A81}">
      <dgm:prSet/>
      <dgm:spPr/>
      <dgm:t>
        <a:bodyPr/>
        <a:lstStyle/>
        <a:p>
          <a:pPr rtl="1"/>
          <a:endParaRPr lang="ar-SA"/>
        </a:p>
      </dgm:t>
    </dgm:pt>
    <dgm:pt modelId="{70CDE852-8771-41D8-9D61-BA23282E0E7F}" type="sibTrans" cxnId="{925D5B87-7CCE-435B-B921-571C55862A81}">
      <dgm:prSet/>
      <dgm:spPr/>
      <dgm:t>
        <a:bodyPr/>
        <a:lstStyle/>
        <a:p>
          <a:pPr rtl="1"/>
          <a:endParaRPr lang="ar-SA"/>
        </a:p>
      </dgm:t>
    </dgm:pt>
    <dgm:pt modelId="{C6937D25-8C5B-4C4E-B514-5350DFA525F1}">
      <dgm:prSet/>
      <dgm:spPr/>
      <dgm:t>
        <a:bodyPr/>
        <a:lstStyle/>
        <a:p>
          <a:r>
            <a:rPr lang="ar-SA" dirty="0" smtClean="0"/>
            <a:t>القذف الحراري</a:t>
          </a:r>
          <a:endParaRPr lang="en-US" dirty="0"/>
        </a:p>
      </dgm:t>
    </dgm:pt>
    <dgm:pt modelId="{F06CD0F9-B1C6-4145-89CE-8E224BFD0E41}" type="parTrans" cxnId="{AFA0B28C-98DB-47BA-880B-0DBFF1E21343}">
      <dgm:prSet/>
      <dgm:spPr/>
      <dgm:t>
        <a:bodyPr/>
        <a:lstStyle/>
        <a:p>
          <a:endParaRPr lang="en-US"/>
        </a:p>
      </dgm:t>
    </dgm:pt>
    <dgm:pt modelId="{1F2B2DD0-3860-46E5-BE87-F849B850F53F}" type="sibTrans" cxnId="{AFA0B28C-98DB-47BA-880B-0DBFF1E21343}">
      <dgm:prSet/>
      <dgm:spPr/>
      <dgm:t>
        <a:bodyPr/>
        <a:lstStyle/>
        <a:p>
          <a:pPr rtl="1"/>
          <a:r>
            <a:rPr lang="ar-SA" dirty="0" smtClean="0"/>
            <a:t>المواد المشعة</a:t>
          </a:r>
          <a:endParaRPr lang="ar-SA" dirty="0"/>
        </a:p>
      </dgm:t>
    </dgm:pt>
    <dgm:pt modelId="{7DA209C7-7343-4CE5-BEF8-07B19258B16D}" type="pres">
      <dgm:prSet presAssocID="{B580E372-FB58-41CC-9F82-5843F549B14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CA6B73-C2A9-4105-867E-380698E893D4}" type="pres">
      <dgm:prSet presAssocID="{FDE8BC42-F5F5-4FE0-B8C6-7105149909F3}" presName="composite" presStyleCnt="0"/>
      <dgm:spPr/>
    </dgm:pt>
    <dgm:pt modelId="{5BB3C6D0-89B1-48D6-B114-F1D53D96AEC3}" type="pres">
      <dgm:prSet presAssocID="{FDE8BC42-F5F5-4FE0-B8C6-7105149909F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83147-4738-470C-B732-8BF8EFF0DFF5}" type="pres">
      <dgm:prSet presAssocID="{FDE8BC42-F5F5-4FE0-B8C6-7105149909F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482C9-7439-4BEF-85C8-25EF734EC4E3}" type="pres">
      <dgm:prSet presAssocID="{FDE8BC42-F5F5-4FE0-B8C6-7105149909F3}" presName="BalanceSpacing" presStyleCnt="0"/>
      <dgm:spPr/>
    </dgm:pt>
    <dgm:pt modelId="{F519FB33-F3FD-4526-8B65-A351BD0A2193}" type="pres">
      <dgm:prSet presAssocID="{FDE8BC42-F5F5-4FE0-B8C6-7105149909F3}" presName="BalanceSpacing1" presStyleCnt="0"/>
      <dgm:spPr/>
    </dgm:pt>
    <dgm:pt modelId="{356C18F3-3AF5-47CB-A58B-AC68CAB6D66B}" type="pres">
      <dgm:prSet presAssocID="{9A88A02A-4456-4B67-B6FD-9C5A4D079902}" presName="Accent1Text" presStyleLbl="node1" presStyleIdx="1" presStyleCnt="8"/>
      <dgm:spPr/>
      <dgm:t>
        <a:bodyPr/>
        <a:lstStyle/>
        <a:p>
          <a:endParaRPr lang="en-US"/>
        </a:p>
      </dgm:t>
    </dgm:pt>
    <dgm:pt modelId="{694DFDF7-9211-4FBA-95B8-1BFB404D029F}" type="pres">
      <dgm:prSet presAssocID="{9A88A02A-4456-4B67-B6FD-9C5A4D079902}" presName="spaceBetweenRectangles" presStyleCnt="0"/>
      <dgm:spPr/>
    </dgm:pt>
    <dgm:pt modelId="{02BFB6CA-0BB1-44FC-9297-06CB01252308}" type="pres">
      <dgm:prSet presAssocID="{8367D8DF-709B-4FBD-AAC6-40CECDC0B3A9}" presName="composite" presStyleCnt="0"/>
      <dgm:spPr/>
    </dgm:pt>
    <dgm:pt modelId="{7F7FE912-CF1B-40F9-8A6B-E806A0B9095B}" type="pres">
      <dgm:prSet presAssocID="{8367D8DF-709B-4FBD-AAC6-40CECDC0B3A9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84DAA-F762-4FB2-A98C-E87C3A87B42C}" type="pres">
      <dgm:prSet presAssocID="{8367D8DF-709B-4FBD-AAC6-40CECDC0B3A9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059FE-D9AF-46A6-9E87-B5D8242F861E}" type="pres">
      <dgm:prSet presAssocID="{8367D8DF-709B-4FBD-AAC6-40CECDC0B3A9}" presName="BalanceSpacing" presStyleCnt="0"/>
      <dgm:spPr/>
    </dgm:pt>
    <dgm:pt modelId="{4104330C-7D26-4A69-9898-45A8820D9851}" type="pres">
      <dgm:prSet presAssocID="{8367D8DF-709B-4FBD-AAC6-40CECDC0B3A9}" presName="BalanceSpacing1" presStyleCnt="0"/>
      <dgm:spPr/>
    </dgm:pt>
    <dgm:pt modelId="{C395001E-703F-416E-83BF-49471866E923}" type="pres">
      <dgm:prSet presAssocID="{751A9E30-1644-494B-A38C-51B720D7DC6D}" presName="Accent1Text" presStyleLbl="node1" presStyleIdx="3" presStyleCnt="8"/>
      <dgm:spPr/>
      <dgm:t>
        <a:bodyPr/>
        <a:lstStyle/>
        <a:p>
          <a:endParaRPr lang="en-US"/>
        </a:p>
      </dgm:t>
    </dgm:pt>
    <dgm:pt modelId="{C3A0F8D7-08A7-48AF-9CAE-1A9358D1999D}" type="pres">
      <dgm:prSet presAssocID="{751A9E30-1644-494B-A38C-51B720D7DC6D}" presName="spaceBetweenRectangles" presStyleCnt="0"/>
      <dgm:spPr/>
    </dgm:pt>
    <dgm:pt modelId="{6D0152D8-49B6-474F-9147-62850AB9BDEB}" type="pres">
      <dgm:prSet presAssocID="{FD24FA69-4BD3-4589-B433-98A30D1AE5C9}" presName="composite" presStyleCnt="0"/>
      <dgm:spPr/>
    </dgm:pt>
    <dgm:pt modelId="{4155E32C-3085-42C7-BE80-B520A1671545}" type="pres">
      <dgm:prSet presAssocID="{FD24FA69-4BD3-4589-B433-98A30D1AE5C9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3DA10-A41A-42DE-A4B5-3FB300342EC6}" type="pres">
      <dgm:prSet presAssocID="{FD24FA69-4BD3-4589-B433-98A30D1AE5C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E054B-EA05-4F66-ADAA-1058C0FA068E}" type="pres">
      <dgm:prSet presAssocID="{FD24FA69-4BD3-4589-B433-98A30D1AE5C9}" presName="BalanceSpacing" presStyleCnt="0"/>
      <dgm:spPr/>
    </dgm:pt>
    <dgm:pt modelId="{F84F504B-198A-4B8E-A07B-7CE795626200}" type="pres">
      <dgm:prSet presAssocID="{FD24FA69-4BD3-4589-B433-98A30D1AE5C9}" presName="BalanceSpacing1" presStyleCnt="0"/>
      <dgm:spPr/>
    </dgm:pt>
    <dgm:pt modelId="{B8C688B0-7340-4AFF-AA8E-39A37E409276}" type="pres">
      <dgm:prSet presAssocID="{7962CED9-18CE-478B-9A14-CBA7EC5A57EA}" presName="Accent1Text" presStyleLbl="node1" presStyleIdx="5" presStyleCnt="8"/>
      <dgm:spPr/>
      <dgm:t>
        <a:bodyPr/>
        <a:lstStyle/>
        <a:p>
          <a:endParaRPr lang="en-US"/>
        </a:p>
      </dgm:t>
    </dgm:pt>
    <dgm:pt modelId="{FA89C6B5-6F02-472D-8227-80BD35AF5E8A}" type="pres">
      <dgm:prSet presAssocID="{7962CED9-18CE-478B-9A14-CBA7EC5A57EA}" presName="spaceBetweenRectangles" presStyleCnt="0"/>
      <dgm:spPr/>
    </dgm:pt>
    <dgm:pt modelId="{E74CA8FD-9B6E-460C-8813-B577B1ACC6FA}" type="pres">
      <dgm:prSet presAssocID="{C6937D25-8C5B-4C4E-B514-5350DFA525F1}" presName="composite" presStyleCnt="0"/>
      <dgm:spPr/>
    </dgm:pt>
    <dgm:pt modelId="{EE0ECC88-A40F-41ED-A408-467A38C51B8D}" type="pres">
      <dgm:prSet presAssocID="{C6937D25-8C5B-4C4E-B514-5350DFA525F1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FBD9E-B0A3-47FE-903C-F765AC6C1626}" type="pres">
      <dgm:prSet presAssocID="{C6937D25-8C5B-4C4E-B514-5350DFA525F1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00FAD81-E49D-47B6-B12D-2E999ECE9288}" type="pres">
      <dgm:prSet presAssocID="{C6937D25-8C5B-4C4E-B514-5350DFA525F1}" presName="BalanceSpacing" presStyleCnt="0"/>
      <dgm:spPr/>
    </dgm:pt>
    <dgm:pt modelId="{DFEF3AEC-ECE5-4A23-A69E-68AF2EA8006F}" type="pres">
      <dgm:prSet presAssocID="{C6937D25-8C5B-4C4E-B514-5350DFA525F1}" presName="BalanceSpacing1" presStyleCnt="0"/>
      <dgm:spPr/>
    </dgm:pt>
    <dgm:pt modelId="{A882DA60-7207-4C67-AD1F-AB5290AAFEBD}" type="pres">
      <dgm:prSet presAssocID="{1F2B2DD0-3860-46E5-BE87-F849B850F53F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CA9E80EE-386E-4971-A4D6-DCA55BAF9B4B}" type="presOf" srcId="{8F6C6DA7-1B9B-46AA-9605-8E323C936FB7}" destId="{D2583147-4738-470C-B732-8BF8EFF0DFF5}" srcOrd="0" destOrd="0" presId="urn:microsoft.com/office/officeart/2008/layout/AlternatingHexagons"/>
    <dgm:cxn modelId="{A6A87982-8C18-4888-A41C-BEB75E5F59B8}" type="presOf" srcId="{1F2B2DD0-3860-46E5-BE87-F849B850F53F}" destId="{A882DA60-7207-4C67-AD1F-AB5290AAFEBD}" srcOrd="0" destOrd="0" presId="urn:microsoft.com/office/officeart/2008/layout/AlternatingHexagons"/>
    <dgm:cxn modelId="{71474554-AD0D-4B3C-AD9A-4031209E042E}" srcId="{B580E372-FB58-41CC-9F82-5843F549B143}" destId="{FD24FA69-4BD3-4589-B433-98A30D1AE5C9}" srcOrd="2" destOrd="0" parTransId="{F9369520-7F71-4367-BA9E-D48216074A85}" sibTransId="{7962CED9-18CE-478B-9A14-CBA7EC5A57EA}"/>
    <dgm:cxn modelId="{DF8AD941-8CF0-47B9-BE11-1D574C1FE315}" type="presOf" srcId="{13EA4738-4C66-4EAA-A164-0B0E838DECD5}" destId="{3FE3DA10-A41A-42DE-A4B5-3FB300342EC6}" srcOrd="0" destOrd="0" presId="urn:microsoft.com/office/officeart/2008/layout/AlternatingHexagons"/>
    <dgm:cxn modelId="{CA9801F7-EA1B-45A2-B9AD-5FBC05269703}" srcId="{B580E372-FB58-41CC-9F82-5843F549B143}" destId="{8367D8DF-709B-4FBD-AAC6-40CECDC0B3A9}" srcOrd="1" destOrd="0" parTransId="{5530A6D7-1E32-41E4-8F08-02E22AB1CD66}" sibTransId="{751A9E30-1644-494B-A38C-51B720D7DC6D}"/>
    <dgm:cxn modelId="{D9598FCA-7823-4024-AE31-A5AB20B2842C}" type="presOf" srcId="{9A88A02A-4456-4B67-B6FD-9C5A4D079902}" destId="{356C18F3-3AF5-47CB-A58B-AC68CAB6D66B}" srcOrd="0" destOrd="0" presId="urn:microsoft.com/office/officeart/2008/layout/AlternatingHexagons"/>
    <dgm:cxn modelId="{A95B2521-11B5-4BF6-96F5-9C91D28E4A6B}" srcId="{FDE8BC42-F5F5-4FE0-B8C6-7105149909F3}" destId="{8F6C6DA7-1B9B-46AA-9605-8E323C936FB7}" srcOrd="0" destOrd="0" parTransId="{F9E057CF-39B1-4E99-BAB9-99F219E1BE50}" sibTransId="{FA9D8E7D-ECF4-45BC-A69E-6D61D660EEAF}"/>
    <dgm:cxn modelId="{DE6EB351-AD1C-4AC7-9172-59572EB5E016}" type="presOf" srcId="{CDEBE486-392F-4BCB-B914-C93050E938FC}" destId="{AC084DAA-F762-4FB2-A98C-E87C3A87B42C}" srcOrd="0" destOrd="0" presId="urn:microsoft.com/office/officeart/2008/layout/AlternatingHexagons"/>
    <dgm:cxn modelId="{E59BF2C6-7F04-4BB6-BFB9-402DB4F41443}" type="presOf" srcId="{FD24FA69-4BD3-4589-B433-98A30D1AE5C9}" destId="{4155E32C-3085-42C7-BE80-B520A1671545}" srcOrd="0" destOrd="0" presId="urn:microsoft.com/office/officeart/2008/layout/AlternatingHexagons"/>
    <dgm:cxn modelId="{830E30A9-3924-41AA-9F9A-407BD6E6A491}" type="presOf" srcId="{FDE8BC42-F5F5-4FE0-B8C6-7105149909F3}" destId="{5BB3C6D0-89B1-48D6-B114-F1D53D96AEC3}" srcOrd="0" destOrd="0" presId="urn:microsoft.com/office/officeart/2008/layout/AlternatingHexagons"/>
    <dgm:cxn modelId="{F669E55E-54D3-4738-B230-A0F69E31993E}" type="presOf" srcId="{8367D8DF-709B-4FBD-AAC6-40CECDC0B3A9}" destId="{7F7FE912-CF1B-40F9-8A6B-E806A0B9095B}" srcOrd="0" destOrd="0" presId="urn:microsoft.com/office/officeart/2008/layout/AlternatingHexagons"/>
    <dgm:cxn modelId="{8CFBD067-8869-4F09-A538-08A20A09C919}" type="presOf" srcId="{751A9E30-1644-494B-A38C-51B720D7DC6D}" destId="{C395001E-703F-416E-83BF-49471866E923}" srcOrd="0" destOrd="0" presId="urn:microsoft.com/office/officeart/2008/layout/AlternatingHexagons"/>
    <dgm:cxn modelId="{3AE3B5F0-BFA9-47EE-B92C-A3CD15F813B1}" srcId="{8367D8DF-709B-4FBD-AAC6-40CECDC0B3A9}" destId="{CDEBE486-392F-4BCB-B914-C93050E938FC}" srcOrd="0" destOrd="0" parTransId="{3786ADFF-DA4A-489F-8279-847CFC4D6242}" sibTransId="{89AAF1B9-45A4-43AD-B373-C381D953314A}"/>
    <dgm:cxn modelId="{EF70DF7A-0772-4A5D-A50E-2DCA317632E9}" type="presOf" srcId="{C6937D25-8C5B-4C4E-B514-5350DFA525F1}" destId="{EE0ECC88-A40F-41ED-A408-467A38C51B8D}" srcOrd="0" destOrd="0" presId="urn:microsoft.com/office/officeart/2008/layout/AlternatingHexagons"/>
    <dgm:cxn modelId="{925D5B87-7CCE-435B-B921-571C55862A81}" srcId="{FD24FA69-4BD3-4589-B433-98A30D1AE5C9}" destId="{13EA4738-4C66-4EAA-A164-0B0E838DECD5}" srcOrd="0" destOrd="0" parTransId="{DC7B11EF-5CF8-4BED-BE43-6211CA13E8AD}" sibTransId="{70CDE852-8771-41D8-9D61-BA23282E0E7F}"/>
    <dgm:cxn modelId="{74CAFF45-7FEE-4A38-ACA6-14EB1AB2B999}" type="presOf" srcId="{7962CED9-18CE-478B-9A14-CBA7EC5A57EA}" destId="{B8C688B0-7340-4AFF-AA8E-39A37E409276}" srcOrd="0" destOrd="0" presId="urn:microsoft.com/office/officeart/2008/layout/AlternatingHexagons"/>
    <dgm:cxn modelId="{AFA0B28C-98DB-47BA-880B-0DBFF1E21343}" srcId="{B580E372-FB58-41CC-9F82-5843F549B143}" destId="{C6937D25-8C5B-4C4E-B514-5350DFA525F1}" srcOrd="3" destOrd="0" parTransId="{F06CD0F9-B1C6-4145-89CE-8E224BFD0E41}" sibTransId="{1F2B2DD0-3860-46E5-BE87-F849B850F53F}"/>
    <dgm:cxn modelId="{7A8F1100-62BF-4CFB-8ADB-9E804D3D8D4C}" type="presOf" srcId="{B580E372-FB58-41CC-9F82-5843F549B143}" destId="{7DA209C7-7343-4CE5-BEF8-07B19258B16D}" srcOrd="0" destOrd="0" presId="urn:microsoft.com/office/officeart/2008/layout/AlternatingHexagons"/>
    <dgm:cxn modelId="{7712AE4B-C644-4617-B80C-ED834B52AC2B}" srcId="{B580E372-FB58-41CC-9F82-5843F549B143}" destId="{FDE8BC42-F5F5-4FE0-B8C6-7105149909F3}" srcOrd="0" destOrd="0" parTransId="{8E9304B9-4F7E-4820-BEE2-71CDF6AE9DDD}" sibTransId="{9A88A02A-4456-4B67-B6FD-9C5A4D079902}"/>
    <dgm:cxn modelId="{555ED96E-48C0-407B-B2D5-09F7DB4206E3}" type="presParOf" srcId="{7DA209C7-7343-4CE5-BEF8-07B19258B16D}" destId="{6ECA6B73-C2A9-4105-867E-380698E893D4}" srcOrd="0" destOrd="0" presId="urn:microsoft.com/office/officeart/2008/layout/AlternatingHexagons"/>
    <dgm:cxn modelId="{AA44507E-E97D-4E48-AB7F-DDA572A84BEF}" type="presParOf" srcId="{6ECA6B73-C2A9-4105-867E-380698E893D4}" destId="{5BB3C6D0-89B1-48D6-B114-F1D53D96AEC3}" srcOrd="0" destOrd="0" presId="urn:microsoft.com/office/officeart/2008/layout/AlternatingHexagons"/>
    <dgm:cxn modelId="{0FF1A0A3-E9E5-4EDF-BD60-0087C8C41FBB}" type="presParOf" srcId="{6ECA6B73-C2A9-4105-867E-380698E893D4}" destId="{D2583147-4738-470C-B732-8BF8EFF0DFF5}" srcOrd="1" destOrd="0" presId="urn:microsoft.com/office/officeart/2008/layout/AlternatingHexagons"/>
    <dgm:cxn modelId="{F60E0198-DADB-4C64-B20B-475285844C31}" type="presParOf" srcId="{6ECA6B73-C2A9-4105-867E-380698E893D4}" destId="{B2B482C9-7439-4BEF-85C8-25EF734EC4E3}" srcOrd="2" destOrd="0" presId="urn:microsoft.com/office/officeart/2008/layout/AlternatingHexagons"/>
    <dgm:cxn modelId="{2CB02869-82C5-4C81-878E-61F1C7EF47D2}" type="presParOf" srcId="{6ECA6B73-C2A9-4105-867E-380698E893D4}" destId="{F519FB33-F3FD-4526-8B65-A351BD0A2193}" srcOrd="3" destOrd="0" presId="urn:microsoft.com/office/officeart/2008/layout/AlternatingHexagons"/>
    <dgm:cxn modelId="{6E5FDD9E-0926-474E-BF45-8AD5757D2F8E}" type="presParOf" srcId="{6ECA6B73-C2A9-4105-867E-380698E893D4}" destId="{356C18F3-3AF5-47CB-A58B-AC68CAB6D66B}" srcOrd="4" destOrd="0" presId="urn:microsoft.com/office/officeart/2008/layout/AlternatingHexagons"/>
    <dgm:cxn modelId="{5AFE2D9A-4727-4437-BBDA-79946ADE4189}" type="presParOf" srcId="{7DA209C7-7343-4CE5-BEF8-07B19258B16D}" destId="{694DFDF7-9211-4FBA-95B8-1BFB404D029F}" srcOrd="1" destOrd="0" presId="urn:microsoft.com/office/officeart/2008/layout/AlternatingHexagons"/>
    <dgm:cxn modelId="{35E55375-128E-4951-B593-6D9B520AB115}" type="presParOf" srcId="{7DA209C7-7343-4CE5-BEF8-07B19258B16D}" destId="{02BFB6CA-0BB1-44FC-9297-06CB01252308}" srcOrd="2" destOrd="0" presId="urn:microsoft.com/office/officeart/2008/layout/AlternatingHexagons"/>
    <dgm:cxn modelId="{7912CCA4-FC93-4016-B7AF-E63144A4AEBD}" type="presParOf" srcId="{02BFB6CA-0BB1-44FC-9297-06CB01252308}" destId="{7F7FE912-CF1B-40F9-8A6B-E806A0B9095B}" srcOrd="0" destOrd="0" presId="urn:microsoft.com/office/officeart/2008/layout/AlternatingHexagons"/>
    <dgm:cxn modelId="{66AE0319-44F2-4F19-B279-FB06AE666FFD}" type="presParOf" srcId="{02BFB6CA-0BB1-44FC-9297-06CB01252308}" destId="{AC084DAA-F762-4FB2-A98C-E87C3A87B42C}" srcOrd="1" destOrd="0" presId="urn:microsoft.com/office/officeart/2008/layout/AlternatingHexagons"/>
    <dgm:cxn modelId="{030F7A40-1015-4942-A6B0-4071FED5B3A4}" type="presParOf" srcId="{02BFB6CA-0BB1-44FC-9297-06CB01252308}" destId="{C56059FE-D9AF-46A6-9E87-B5D8242F861E}" srcOrd="2" destOrd="0" presId="urn:microsoft.com/office/officeart/2008/layout/AlternatingHexagons"/>
    <dgm:cxn modelId="{928C614A-57AE-4A1D-8A1A-89E7E0482972}" type="presParOf" srcId="{02BFB6CA-0BB1-44FC-9297-06CB01252308}" destId="{4104330C-7D26-4A69-9898-45A8820D9851}" srcOrd="3" destOrd="0" presId="urn:microsoft.com/office/officeart/2008/layout/AlternatingHexagons"/>
    <dgm:cxn modelId="{F7D2EFDF-624B-4569-BE4E-041E96051164}" type="presParOf" srcId="{02BFB6CA-0BB1-44FC-9297-06CB01252308}" destId="{C395001E-703F-416E-83BF-49471866E923}" srcOrd="4" destOrd="0" presId="urn:microsoft.com/office/officeart/2008/layout/AlternatingHexagons"/>
    <dgm:cxn modelId="{FA45C666-D0B2-46B7-8103-B8B467152BFE}" type="presParOf" srcId="{7DA209C7-7343-4CE5-BEF8-07B19258B16D}" destId="{C3A0F8D7-08A7-48AF-9CAE-1A9358D1999D}" srcOrd="3" destOrd="0" presId="urn:microsoft.com/office/officeart/2008/layout/AlternatingHexagons"/>
    <dgm:cxn modelId="{4DE353ED-2ED2-438A-959A-A1301CB27454}" type="presParOf" srcId="{7DA209C7-7343-4CE5-BEF8-07B19258B16D}" destId="{6D0152D8-49B6-474F-9147-62850AB9BDEB}" srcOrd="4" destOrd="0" presId="urn:microsoft.com/office/officeart/2008/layout/AlternatingHexagons"/>
    <dgm:cxn modelId="{1EE99B57-D8BF-470F-BAE5-286A8ACDCFAB}" type="presParOf" srcId="{6D0152D8-49B6-474F-9147-62850AB9BDEB}" destId="{4155E32C-3085-42C7-BE80-B520A1671545}" srcOrd="0" destOrd="0" presId="urn:microsoft.com/office/officeart/2008/layout/AlternatingHexagons"/>
    <dgm:cxn modelId="{FD9C42F8-A12D-488B-915B-9EA2E8732635}" type="presParOf" srcId="{6D0152D8-49B6-474F-9147-62850AB9BDEB}" destId="{3FE3DA10-A41A-42DE-A4B5-3FB300342EC6}" srcOrd="1" destOrd="0" presId="urn:microsoft.com/office/officeart/2008/layout/AlternatingHexagons"/>
    <dgm:cxn modelId="{08D41FA8-21FB-4CDC-B5BA-C08483A0BFED}" type="presParOf" srcId="{6D0152D8-49B6-474F-9147-62850AB9BDEB}" destId="{6C4E054B-EA05-4F66-ADAA-1058C0FA068E}" srcOrd="2" destOrd="0" presId="urn:microsoft.com/office/officeart/2008/layout/AlternatingHexagons"/>
    <dgm:cxn modelId="{D0389D69-E3C1-4B2F-9097-BE2170390D0D}" type="presParOf" srcId="{6D0152D8-49B6-474F-9147-62850AB9BDEB}" destId="{F84F504B-198A-4B8E-A07B-7CE795626200}" srcOrd="3" destOrd="0" presId="urn:microsoft.com/office/officeart/2008/layout/AlternatingHexagons"/>
    <dgm:cxn modelId="{7EBA5C02-773D-42D7-B9F4-5323AF551E89}" type="presParOf" srcId="{6D0152D8-49B6-474F-9147-62850AB9BDEB}" destId="{B8C688B0-7340-4AFF-AA8E-39A37E409276}" srcOrd="4" destOrd="0" presId="urn:microsoft.com/office/officeart/2008/layout/AlternatingHexagons"/>
    <dgm:cxn modelId="{295ADA99-2F3C-44A4-BCD7-D7C32A296AA2}" type="presParOf" srcId="{7DA209C7-7343-4CE5-BEF8-07B19258B16D}" destId="{FA89C6B5-6F02-472D-8227-80BD35AF5E8A}" srcOrd="5" destOrd="0" presId="urn:microsoft.com/office/officeart/2008/layout/AlternatingHexagons"/>
    <dgm:cxn modelId="{2124ACD1-17CA-440B-A7AF-D8F39F5D18BF}" type="presParOf" srcId="{7DA209C7-7343-4CE5-BEF8-07B19258B16D}" destId="{E74CA8FD-9B6E-460C-8813-B577B1ACC6FA}" srcOrd="6" destOrd="0" presId="urn:microsoft.com/office/officeart/2008/layout/AlternatingHexagons"/>
    <dgm:cxn modelId="{F04D29D7-6EB3-4413-BF85-052456B50D86}" type="presParOf" srcId="{E74CA8FD-9B6E-460C-8813-B577B1ACC6FA}" destId="{EE0ECC88-A40F-41ED-A408-467A38C51B8D}" srcOrd="0" destOrd="0" presId="urn:microsoft.com/office/officeart/2008/layout/AlternatingHexagons"/>
    <dgm:cxn modelId="{A633949C-DFB0-4876-B4A4-9B5C3F792653}" type="presParOf" srcId="{E74CA8FD-9B6E-460C-8813-B577B1ACC6FA}" destId="{233FBD9E-B0A3-47FE-903C-F765AC6C1626}" srcOrd="1" destOrd="0" presId="urn:microsoft.com/office/officeart/2008/layout/AlternatingHexagons"/>
    <dgm:cxn modelId="{9E9054F9-7009-4274-91E8-3453F535FF84}" type="presParOf" srcId="{E74CA8FD-9B6E-460C-8813-B577B1ACC6FA}" destId="{000FAD81-E49D-47B6-B12D-2E999ECE9288}" srcOrd="2" destOrd="0" presId="urn:microsoft.com/office/officeart/2008/layout/AlternatingHexagons"/>
    <dgm:cxn modelId="{3B2810B6-4BAC-4A04-BF8F-D2BA20E0872B}" type="presParOf" srcId="{E74CA8FD-9B6E-460C-8813-B577B1ACC6FA}" destId="{DFEF3AEC-ECE5-4A23-A69E-68AF2EA8006F}" srcOrd="3" destOrd="0" presId="urn:microsoft.com/office/officeart/2008/layout/AlternatingHexagons"/>
    <dgm:cxn modelId="{12507599-814F-4C25-9366-7243BFCC8348}" type="presParOf" srcId="{E74CA8FD-9B6E-460C-8813-B577B1ACC6FA}" destId="{A882DA60-7207-4C67-AD1F-AB5290AAFE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A8E801A-1D78-4C3D-B338-4E181C0FB729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573E45-188C-41ED-94FD-A81EC285A8B3}">
      <dgm:prSet phldrT="[Text]"/>
      <dgm:spPr/>
      <dgm:t>
        <a:bodyPr/>
        <a:lstStyle/>
        <a:p>
          <a:r>
            <a:rPr lang="ar-SA" dirty="0" smtClean="0"/>
            <a:t>الملوثات النفطية</a:t>
          </a:r>
          <a:endParaRPr lang="en-US" dirty="0"/>
        </a:p>
      </dgm:t>
    </dgm:pt>
    <dgm:pt modelId="{F49F2056-151C-42E0-B408-6DAB523F2820}" type="parTrans" cxnId="{3668DCCB-A396-4C10-97EA-7B62CE667314}">
      <dgm:prSet/>
      <dgm:spPr/>
      <dgm:t>
        <a:bodyPr/>
        <a:lstStyle/>
        <a:p>
          <a:endParaRPr lang="en-US"/>
        </a:p>
      </dgm:t>
    </dgm:pt>
    <dgm:pt modelId="{1754F11C-BB85-4303-80A8-78E699DDC897}" type="sibTrans" cxnId="{3668DCCB-A396-4C10-97EA-7B62CE667314}">
      <dgm:prSet/>
      <dgm:spPr/>
      <dgm:t>
        <a:bodyPr/>
        <a:lstStyle/>
        <a:p>
          <a:endParaRPr lang="en-US"/>
        </a:p>
      </dgm:t>
    </dgm:pt>
    <dgm:pt modelId="{B878D271-2300-469D-BBE9-4CD8FDE98DB8}">
      <dgm:prSet phldrT="[Text]"/>
      <dgm:spPr/>
      <dgm:t>
        <a:bodyPr/>
        <a:lstStyle/>
        <a:p>
          <a:r>
            <a:rPr lang="ar-SA" dirty="0" smtClean="0"/>
            <a:t>الملوثات</a:t>
          </a:r>
        </a:p>
        <a:p>
          <a:r>
            <a:rPr lang="ar-SA" dirty="0" smtClean="0"/>
            <a:t>الصناعية</a:t>
          </a:r>
          <a:endParaRPr lang="en-US" dirty="0"/>
        </a:p>
      </dgm:t>
    </dgm:pt>
    <dgm:pt modelId="{FFB939D5-852D-4AB6-B013-230A02010B9B}" type="parTrans" cxnId="{F97D4B5C-7EFD-4C08-836C-A90E8F618B61}">
      <dgm:prSet/>
      <dgm:spPr/>
      <dgm:t>
        <a:bodyPr/>
        <a:lstStyle/>
        <a:p>
          <a:endParaRPr lang="en-US"/>
        </a:p>
      </dgm:t>
    </dgm:pt>
    <dgm:pt modelId="{C3ECB648-8F78-4AC5-A354-654F96E8B2D2}" type="sibTrans" cxnId="{F97D4B5C-7EFD-4C08-836C-A90E8F618B61}">
      <dgm:prSet/>
      <dgm:spPr/>
      <dgm:t>
        <a:bodyPr/>
        <a:lstStyle/>
        <a:p>
          <a:endParaRPr lang="en-US"/>
        </a:p>
      </dgm:t>
    </dgm:pt>
    <dgm:pt modelId="{C42E408C-0E5E-4041-9B27-DAFB99A944F1}">
      <dgm:prSet phldrT="[Text]"/>
      <dgm:spPr/>
      <dgm:t>
        <a:bodyPr/>
        <a:lstStyle/>
        <a:p>
          <a:r>
            <a:rPr lang="ar-SA" dirty="0" smtClean="0"/>
            <a:t>الملوثات الطبيعية</a:t>
          </a:r>
          <a:endParaRPr lang="en-US" dirty="0"/>
        </a:p>
      </dgm:t>
    </dgm:pt>
    <dgm:pt modelId="{A94E4993-FC8F-4CE3-8FC7-1F7FA39E03F3}" type="parTrans" cxnId="{B4520D8B-8127-4736-AC60-788679069AAE}">
      <dgm:prSet/>
      <dgm:spPr/>
      <dgm:t>
        <a:bodyPr/>
        <a:lstStyle/>
        <a:p>
          <a:endParaRPr lang="en-US"/>
        </a:p>
      </dgm:t>
    </dgm:pt>
    <dgm:pt modelId="{5BB48DF3-39B8-4727-B173-A710D1102F65}" type="sibTrans" cxnId="{B4520D8B-8127-4736-AC60-788679069AAE}">
      <dgm:prSet/>
      <dgm:spPr/>
      <dgm:t>
        <a:bodyPr/>
        <a:lstStyle/>
        <a:p>
          <a:endParaRPr lang="en-US"/>
        </a:p>
      </dgm:t>
    </dgm:pt>
    <dgm:pt modelId="{55CE2F10-BAC2-4568-A770-2DAE96BB0C9B}">
      <dgm:prSet phldrT="[Text]"/>
      <dgm:spPr/>
      <dgm:t>
        <a:bodyPr/>
        <a:lstStyle/>
        <a:p>
          <a:r>
            <a:rPr lang="ar-SA" dirty="0" smtClean="0"/>
            <a:t>الملوثات الحرارية</a:t>
          </a:r>
          <a:endParaRPr lang="en-US" dirty="0"/>
        </a:p>
      </dgm:t>
    </dgm:pt>
    <dgm:pt modelId="{FED23174-6624-4105-A05A-5FEDEA986C2F}" type="parTrans" cxnId="{0F27E463-DC2A-43C8-A88F-5A09BC87F75B}">
      <dgm:prSet/>
      <dgm:spPr/>
      <dgm:t>
        <a:bodyPr/>
        <a:lstStyle/>
        <a:p>
          <a:endParaRPr lang="en-US"/>
        </a:p>
      </dgm:t>
    </dgm:pt>
    <dgm:pt modelId="{86E8ED06-17A0-44BC-9B73-9D6FEEAA6AF0}" type="sibTrans" cxnId="{0F27E463-DC2A-43C8-A88F-5A09BC87F75B}">
      <dgm:prSet/>
      <dgm:spPr/>
      <dgm:t>
        <a:bodyPr/>
        <a:lstStyle/>
        <a:p>
          <a:endParaRPr lang="en-US"/>
        </a:p>
      </dgm:t>
    </dgm:pt>
    <dgm:pt modelId="{668060B9-DB28-43F1-947B-4A0AA28D764E}" type="pres">
      <dgm:prSet presAssocID="{BA8E801A-1D78-4C3D-B338-4E181C0FB7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1C8DFF-AAD5-4D0B-A5EE-822F6FDA8CB1}" type="pres">
      <dgm:prSet presAssocID="{2E573E45-188C-41ED-94FD-A81EC285A8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251CF-0100-456B-A772-E270959C5B09}" type="pres">
      <dgm:prSet presAssocID="{1754F11C-BB85-4303-80A8-78E699DDC897}" presName="sibTrans" presStyleCnt="0"/>
      <dgm:spPr/>
      <dgm:t>
        <a:bodyPr/>
        <a:lstStyle/>
        <a:p>
          <a:endParaRPr lang="en-US"/>
        </a:p>
      </dgm:t>
    </dgm:pt>
    <dgm:pt modelId="{8ACF9D68-7672-4037-91A2-4CD103CAA77A}" type="pres">
      <dgm:prSet presAssocID="{B878D271-2300-469D-BBE9-4CD8FDE98DB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2E487-BDBE-4888-88D2-9BA72E62A69F}" type="pres">
      <dgm:prSet presAssocID="{C3ECB648-8F78-4AC5-A354-654F96E8B2D2}" presName="sibTrans" presStyleCnt="0"/>
      <dgm:spPr/>
      <dgm:t>
        <a:bodyPr/>
        <a:lstStyle/>
        <a:p>
          <a:endParaRPr lang="en-US"/>
        </a:p>
      </dgm:t>
    </dgm:pt>
    <dgm:pt modelId="{7E9481A5-F498-4F2C-ADC0-295AD1C8FBC0}" type="pres">
      <dgm:prSet presAssocID="{C42E408C-0E5E-4041-9B27-DAFB99A944F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638BB-C24E-46B1-B61C-00CE654C181C}" type="pres">
      <dgm:prSet presAssocID="{5BB48DF3-39B8-4727-B173-A710D1102F65}" presName="sibTrans" presStyleCnt="0"/>
      <dgm:spPr/>
      <dgm:t>
        <a:bodyPr/>
        <a:lstStyle/>
        <a:p>
          <a:endParaRPr lang="en-US"/>
        </a:p>
      </dgm:t>
    </dgm:pt>
    <dgm:pt modelId="{8E67417F-44B6-45B6-BB57-F2DC033E2B90}" type="pres">
      <dgm:prSet presAssocID="{55CE2F10-BAC2-4568-A770-2DAE96BB0C9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68DCCB-A396-4C10-97EA-7B62CE667314}" srcId="{BA8E801A-1D78-4C3D-B338-4E181C0FB729}" destId="{2E573E45-188C-41ED-94FD-A81EC285A8B3}" srcOrd="0" destOrd="0" parTransId="{F49F2056-151C-42E0-B408-6DAB523F2820}" sibTransId="{1754F11C-BB85-4303-80A8-78E699DDC897}"/>
    <dgm:cxn modelId="{4399A400-B137-443D-9E38-4E119E71C75C}" type="presOf" srcId="{2E573E45-188C-41ED-94FD-A81EC285A8B3}" destId="{301C8DFF-AAD5-4D0B-A5EE-822F6FDA8CB1}" srcOrd="0" destOrd="0" presId="urn:microsoft.com/office/officeart/2005/8/layout/default"/>
    <dgm:cxn modelId="{783B2447-FDDB-4F09-818B-483FDFAD1F15}" type="presOf" srcId="{B878D271-2300-469D-BBE9-4CD8FDE98DB8}" destId="{8ACF9D68-7672-4037-91A2-4CD103CAA77A}" srcOrd="0" destOrd="0" presId="urn:microsoft.com/office/officeart/2005/8/layout/default"/>
    <dgm:cxn modelId="{2C556A6C-97D5-482E-88D0-043D24538EF9}" type="presOf" srcId="{C42E408C-0E5E-4041-9B27-DAFB99A944F1}" destId="{7E9481A5-F498-4F2C-ADC0-295AD1C8FBC0}" srcOrd="0" destOrd="0" presId="urn:microsoft.com/office/officeart/2005/8/layout/default"/>
    <dgm:cxn modelId="{DC4C23FD-1CD5-4997-B153-508374CD7DC7}" type="presOf" srcId="{BA8E801A-1D78-4C3D-B338-4E181C0FB729}" destId="{668060B9-DB28-43F1-947B-4A0AA28D764E}" srcOrd="0" destOrd="0" presId="urn:microsoft.com/office/officeart/2005/8/layout/default"/>
    <dgm:cxn modelId="{0F27E463-DC2A-43C8-A88F-5A09BC87F75B}" srcId="{BA8E801A-1D78-4C3D-B338-4E181C0FB729}" destId="{55CE2F10-BAC2-4568-A770-2DAE96BB0C9B}" srcOrd="3" destOrd="0" parTransId="{FED23174-6624-4105-A05A-5FEDEA986C2F}" sibTransId="{86E8ED06-17A0-44BC-9B73-9D6FEEAA6AF0}"/>
    <dgm:cxn modelId="{B4520D8B-8127-4736-AC60-788679069AAE}" srcId="{BA8E801A-1D78-4C3D-B338-4E181C0FB729}" destId="{C42E408C-0E5E-4041-9B27-DAFB99A944F1}" srcOrd="2" destOrd="0" parTransId="{A94E4993-FC8F-4CE3-8FC7-1F7FA39E03F3}" sibTransId="{5BB48DF3-39B8-4727-B173-A710D1102F65}"/>
    <dgm:cxn modelId="{D4C5875E-096C-47A9-A5B3-A712F6419E50}" type="presOf" srcId="{55CE2F10-BAC2-4568-A770-2DAE96BB0C9B}" destId="{8E67417F-44B6-45B6-BB57-F2DC033E2B90}" srcOrd="0" destOrd="0" presId="urn:microsoft.com/office/officeart/2005/8/layout/default"/>
    <dgm:cxn modelId="{F97D4B5C-7EFD-4C08-836C-A90E8F618B61}" srcId="{BA8E801A-1D78-4C3D-B338-4E181C0FB729}" destId="{B878D271-2300-469D-BBE9-4CD8FDE98DB8}" srcOrd="1" destOrd="0" parTransId="{FFB939D5-852D-4AB6-B013-230A02010B9B}" sibTransId="{C3ECB648-8F78-4AC5-A354-654F96E8B2D2}"/>
    <dgm:cxn modelId="{0446C8E2-44C5-4ADD-80ED-2C895BC2236F}" type="presParOf" srcId="{668060B9-DB28-43F1-947B-4A0AA28D764E}" destId="{301C8DFF-AAD5-4D0B-A5EE-822F6FDA8CB1}" srcOrd="0" destOrd="0" presId="urn:microsoft.com/office/officeart/2005/8/layout/default"/>
    <dgm:cxn modelId="{C8816BA5-122E-4368-BA94-A531BBEBB93E}" type="presParOf" srcId="{668060B9-DB28-43F1-947B-4A0AA28D764E}" destId="{A4D251CF-0100-456B-A772-E270959C5B09}" srcOrd="1" destOrd="0" presId="urn:microsoft.com/office/officeart/2005/8/layout/default"/>
    <dgm:cxn modelId="{06A196C1-97D5-4EB5-9035-B036129B480E}" type="presParOf" srcId="{668060B9-DB28-43F1-947B-4A0AA28D764E}" destId="{8ACF9D68-7672-4037-91A2-4CD103CAA77A}" srcOrd="2" destOrd="0" presId="urn:microsoft.com/office/officeart/2005/8/layout/default"/>
    <dgm:cxn modelId="{628185B5-3A7F-46E7-B4E9-5B9F523A89B0}" type="presParOf" srcId="{668060B9-DB28-43F1-947B-4A0AA28D764E}" destId="{CC42E487-BDBE-4888-88D2-9BA72E62A69F}" srcOrd="3" destOrd="0" presId="urn:microsoft.com/office/officeart/2005/8/layout/default"/>
    <dgm:cxn modelId="{62665B7C-D97B-4ACD-95DA-DADB5812EBF1}" type="presParOf" srcId="{668060B9-DB28-43F1-947B-4A0AA28D764E}" destId="{7E9481A5-F498-4F2C-ADC0-295AD1C8FBC0}" srcOrd="4" destOrd="0" presId="urn:microsoft.com/office/officeart/2005/8/layout/default"/>
    <dgm:cxn modelId="{CF2C6E96-99E7-4C46-AD76-A9E464F167C1}" type="presParOf" srcId="{668060B9-DB28-43F1-947B-4A0AA28D764E}" destId="{075638BB-C24E-46B1-B61C-00CE654C181C}" srcOrd="5" destOrd="0" presId="urn:microsoft.com/office/officeart/2005/8/layout/default"/>
    <dgm:cxn modelId="{B9E4B3A6-C816-48BF-B3CF-9A1E96BA1A2E}" type="presParOf" srcId="{668060B9-DB28-43F1-947B-4A0AA28D764E}" destId="{8E67417F-44B6-45B6-BB57-F2DC033E2B9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9F7BBA0-E3E7-477E-91F5-CA474A174A4A}" type="doc">
      <dgm:prSet loTypeId="urn:microsoft.com/office/officeart/2005/8/layout/radial6" loCatId="cycle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7BE739C-69F8-4B60-9E3C-2B802B67C6E9}">
      <dgm:prSet phldrT="[Text]"/>
      <dgm:spPr/>
      <dgm:t>
        <a:bodyPr/>
        <a:lstStyle/>
        <a:p>
          <a:r>
            <a:rPr lang="ar-SA" dirty="0" smtClean="0"/>
            <a:t>معالجة المياة</a:t>
          </a:r>
          <a:endParaRPr lang="en-US" dirty="0"/>
        </a:p>
      </dgm:t>
    </dgm:pt>
    <dgm:pt modelId="{742C43A8-AD90-483E-B08D-757200D06789}" type="parTrans" cxnId="{D59CB02A-9192-4D15-9821-2C9EE8A1BAC1}">
      <dgm:prSet/>
      <dgm:spPr/>
      <dgm:t>
        <a:bodyPr/>
        <a:lstStyle/>
        <a:p>
          <a:endParaRPr lang="en-US"/>
        </a:p>
      </dgm:t>
    </dgm:pt>
    <dgm:pt modelId="{A5B6EBFF-0102-44D4-BCD6-EFC7E6732872}" type="sibTrans" cxnId="{D59CB02A-9192-4D15-9821-2C9EE8A1BAC1}">
      <dgm:prSet/>
      <dgm:spPr/>
      <dgm:t>
        <a:bodyPr/>
        <a:lstStyle/>
        <a:p>
          <a:endParaRPr lang="en-US"/>
        </a:p>
      </dgm:t>
    </dgm:pt>
    <dgm:pt modelId="{E923B48A-4F65-438D-89C9-3893BDEF0E5F}">
      <dgm:prSet phldrT="[Text]"/>
      <dgm:spPr/>
      <dgm:t>
        <a:bodyPr/>
        <a:lstStyle/>
        <a:p>
          <a:r>
            <a:rPr lang="ar-SA" b="1" smtClean="0"/>
            <a:t>(المواد العالقة) </a:t>
          </a:r>
          <a:r>
            <a:rPr lang="ar-SA" smtClean="0"/>
            <a:t>(المواد العالقة)الترسيب والتعويم والترشيح والفصل</a:t>
          </a:r>
          <a:endParaRPr lang="ar-SA" dirty="0" smtClean="0"/>
        </a:p>
      </dgm:t>
    </dgm:pt>
    <dgm:pt modelId="{8B1F3175-D67E-44A0-8FBF-A1AF85E1F098}" type="parTrans" cxnId="{ECE78A58-20E8-4F3D-9F85-DE54C2560A8D}">
      <dgm:prSet/>
      <dgm:spPr/>
      <dgm:t>
        <a:bodyPr/>
        <a:lstStyle/>
        <a:p>
          <a:endParaRPr lang="en-US"/>
        </a:p>
      </dgm:t>
    </dgm:pt>
    <dgm:pt modelId="{5CFFDA31-2340-49E9-807E-32FBADF12C26}" type="sibTrans" cxnId="{ECE78A58-20E8-4F3D-9F85-DE54C2560A8D}">
      <dgm:prSet/>
      <dgm:spPr/>
      <dgm:t>
        <a:bodyPr/>
        <a:lstStyle/>
        <a:p>
          <a:endParaRPr lang="en-US"/>
        </a:p>
      </dgm:t>
    </dgm:pt>
    <dgm:pt modelId="{92D802A9-410A-481F-84D5-F79E9D5F1BFF}">
      <dgm:prSet phldrT="[Text]"/>
      <dgm:spPr/>
      <dgm:t>
        <a:bodyPr/>
        <a:lstStyle/>
        <a:p>
          <a:r>
            <a:rPr lang="ar-SA" smtClean="0"/>
            <a:t>(</a:t>
          </a:r>
          <a:r>
            <a:rPr lang="ar-SA" b="1" smtClean="0"/>
            <a:t>المواد الذائبة)</a:t>
          </a:r>
        </a:p>
        <a:p>
          <a:r>
            <a:rPr lang="ar-SA" smtClean="0"/>
            <a:t>التبخير والتجميد والأغشية والتناضح العكسي</a:t>
          </a:r>
          <a:endParaRPr lang="en-US" dirty="0"/>
        </a:p>
      </dgm:t>
    </dgm:pt>
    <dgm:pt modelId="{A4CA94E7-1052-4643-9AEE-851CA9718631}" type="parTrans" cxnId="{F8859F16-AABC-4C07-849C-94E4CDB648D4}">
      <dgm:prSet/>
      <dgm:spPr/>
      <dgm:t>
        <a:bodyPr/>
        <a:lstStyle/>
        <a:p>
          <a:endParaRPr lang="en-US"/>
        </a:p>
      </dgm:t>
    </dgm:pt>
    <dgm:pt modelId="{F5E60BB5-46E4-428D-843E-4ADF73419E26}" type="sibTrans" cxnId="{F8859F16-AABC-4C07-849C-94E4CDB648D4}">
      <dgm:prSet/>
      <dgm:spPr/>
      <dgm:t>
        <a:bodyPr/>
        <a:lstStyle/>
        <a:p>
          <a:endParaRPr lang="en-US"/>
        </a:p>
      </dgm:t>
    </dgm:pt>
    <dgm:pt modelId="{0B33B8D0-D346-4898-9571-DFBC21E8A0D3}">
      <dgm:prSet phldrT="[Text]"/>
      <dgm:spPr/>
      <dgm:t>
        <a:bodyPr/>
        <a:lstStyle/>
        <a:p>
          <a:r>
            <a:rPr lang="ar-SA" smtClean="0"/>
            <a:t>(</a:t>
          </a:r>
          <a:r>
            <a:rPr lang="ar-SA" b="0" smtClean="0"/>
            <a:t>فصل الأملاح)</a:t>
          </a:r>
        </a:p>
        <a:p>
          <a:r>
            <a:rPr lang="ar-SA" smtClean="0"/>
            <a:t>الفرز الكهربائي والتبادل الأيوني والأستخلاص بالمذيبات</a:t>
          </a:r>
          <a:endParaRPr lang="en-US" dirty="0"/>
        </a:p>
      </dgm:t>
    </dgm:pt>
    <dgm:pt modelId="{E559ED54-4462-4D6D-A0F1-D934865455CC}" type="parTrans" cxnId="{9D0B081B-D9A3-442A-8D51-F37657A42FC4}">
      <dgm:prSet/>
      <dgm:spPr/>
      <dgm:t>
        <a:bodyPr/>
        <a:lstStyle/>
        <a:p>
          <a:endParaRPr lang="en-US"/>
        </a:p>
      </dgm:t>
    </dgm:pt>
    <dgm:pt modelId="{7B8379C8-1278-41D3-9AF8-5E34773E5A53}" type="sibTrans" cxnId="{9D0B081B-D9A3-442A-8D51-F37657A42FC4}">
      <dgm:prSet/>
      <dgm:spPr/>
      <dgm:t>
        <a:bodyPr/>
        <a:lstStyle/>
        <a:p>
          <a:endParaRPr lang="en-US"/>
        </a:p>
      </dgm:t>
    </dgm:pt>
    <dgm:pt modelId="{38B26630-DF6F-4DDA-B4FC-D264AF2CBDEE}" type="pres">
      <dgm:prSet presAssocID="{A9F7BBA0-E3E7-477E-91F5-CA474A174A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58D0FE-74B5-453A-8D0C-34D4BE56E840}" type="pres">
      <dgm:prSet presAssocID="{97BE739C-69F8-4B60-9E3C-2B802B67C6E9}" presName="centerShape" presStyleLbl="node0" presStyleIdx="0" presStyleCnt="1"/>
      <dgm:spPr/>
      <dgm:t>
        <a:bodyPr/>
        <a:lstStyle/>
        <a:p>
          <a:endParaRPr lang="en-US"/>
        </a:p>
      </dgm:t>
    </dgm:pt>
    <dgm:pt modelId="{4967AAFE-750E-4B92-9757-FDA3A8AAED29}" type="pres">
      <dgm:prSet presAssocID="{E923B48A-4F65-438D-89C9-3893BDEF0E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BB939-3E00-4666-8760-490AA33414DF}" type="pres">
      <dgm:prSet presAssocID="{E923B48A-4F65-438D-89C9-3893BDEF0E5F}" presName="dummy" presStyleCnt="0"/>
      <dgm:spPr/>
      <dgm:t>
        <a:bodyPr/>
        <a:lstStyle/>
        <a:p>
          <a:endParaRPr lang="en-US"/>
        </a:p>
      </dgm:t>
    </dgm:pt>
    <dgm:pt modelId="{0E43C89A-3433-4CF6-8416-E96C3FC3EA9F}" type="pres">
      <dgm:prSet presAssocID="{5CFFDA31-2340-49E9-807E-32FBADF12C2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4797227-BA89-4756-AABD-9139CAA81315}" type="pres">
      <dgm:prSet presAssocID="{92D802A9-410A-481F-84D5-F79E9D5F1B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3BDD9-AA79-4EFB-84B7-71D2DC1125C2}" type="pres">
      <dgm:prSet presAssocID="{92D802A9-410A-481F-84D5-F79E9D5F1BFF}" presName="dummy" presStyleCnt="0"/>
      <dgm:spPr/>
      <dgm:t>
        <a:bodyPr/>
        <a:lstStyle/>
        <a:p>
          <a:endParaRPr lang="en-US"/>
        </a:p>
      </dgm:t>
    </dgm:pt>
    <dgm:pt modelId="{EFFCDA32-A8E4-4C80-9C75-244615229292}" type="pres">
      <dgm:prSet presAssocID="{F5E60BB5-46E4-428D-843E-4ADF73419E2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7ECCC3F-B038-41B6-B767-FFE0035AA177}" type="pres">
      <dgm:prSet presAssocID="{0B33B8D0-D346-4898-9571-DFBC21E8A0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AA9C2-056B-41E8-9825-2F0F499BB067}" type="pres">
      <dgm:prSet presAssocID="{0B33B8D0-D346-4898-9571-DFBC21E8A0D3}" presName="dummy" presStyleCnt="0"/>
      <dgm:spPr/>
      <dgm:t>
        <a:bodyPr/>
        <a:lstStyle/>
        <a:p>
          <a:endParaRPr lang="en-US"/>
        </a:p>
      </dgm:t>
    </dgm:pt>
    <dgm:pt modelId="{9AAD3266-DEC3-4B88-91A9-2829F9F93763}" type="pres">
      <dgm:prSet presAssocID="{7B8379C8-1278-41D3-9AF8-5E34773E5A53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D0B081B-D9A3-442A-8D51-F37657A42FC4}" srcId="{97BE739C-69F8-4B60-9E3C-2B802B67C6E9}" destId="{0B33B8D0-D346-4898-9571-DFBC21E8A0D3}" srcOrd="2" destOrd="0" parTransId="{E559ED54-4462-4D6D-A0F1-D934865455CC}" sibTransId="{7B8379C8-1278-41D3-9AF8-5E34773E5A53}"/>
    <dgm:cxn modelId="{ECE78A58-20E8-4F3D-9F85-DE54C2560A8D}" srcId="{97BE739C-69F8-4B60-9E3C-2B802B67C6E9}" destId="{E923B48A-4F65-438D-89C9-3893BDEF0E5F}" srcOrd="0" destOrd="0" parTransId="{8B1F3175-D67E-44A0-8FBF-A1AF85E1F098}" sibTransId="{5CFFDA31-2340-49E9-807E-32FBADF12C26}"/>
    <dgm:cxn modelId="{1E42742E-BC46-4C6F-837A-5FDB9828F82E}" type="presOf" srcId="{A9F7BBA0-E3E7-477E-91F5-CA474A174A4A}" destId="{38B26630-DF6F-4DDA-B4FC-D264AF2CBDEE}" srcOrd="0" destOrd="0" presId="urn:microsoft.com/office/officeart/2005/8/layout/radial6"/>
    <dgm:cxn modelId="{F8859F16-AABC-4C07-849C-94E4CDB648D4}" srcId="{97BE739C-69F8-4B60-9E3C-2B802B67C6E9}" destId="{92D802A9-410A-481F-84D5-F79E9D5F1BFF}" srcOrd="1" destOrd="0" parTransId="{A4CA94E7-1052-4643-9AEE-851CA9718631}" sibTransId="{F5E60BB5-46E4-428D-843E-4ADF73419E26}"/>
    <dgm:cxn modelId="{1D1DE87A-9226-4C60-928B-7754ADDEA14A}" type="presOf" srcId="{5CFFDA31-2340-49E9-807E-32FBADF12C26}" destId="{0E43C89A-3433-4CF6-8416-E96C3FC3EA9F}" srcOrd="0" destOrd="0" presId="urn:microsoft.com/office/officeart/2005/8/layout/radial6"/>
    <dgm:cxn modelId="{3412FAB1-4059-4B89-B7E1-E3ADFA85AC6F}" type="presOf" srcId="{7B8379C8-1278-41D3-9AF8-5E34773E5A53}" destId="{9AAD3266-DEC3-4B88-91A9-2829F9F93763}" srcOrd="0" destOrd="0" presId="urn:microsoft.com/office/officeart/2005/8/layout/radial6"/>
    <dgm:cxn modelId="{818D704A-E042-4FEC-AE5B-10008D3009A6}" type="presOf" srcId="{E923B48A-4F65-438D-89C9-3893BDEF0E5F}" destId="{4967AAFE-750E-4B92-9757-FDA3A8AAED29}" srcOrd="0" destOrd="0" presId="urn:microsoft.com/office/officeart/2005/8/layout/radial6"/>
    <dgm:cxn modelId="{3FA6D57A-FD02-45F9-9F66-C8DB70168AFF}" type="presOf" srcId="{0B33B8D0-D346-4898-9571-DFBC21E8A0D3}" destId="{07ECCC3F-B038-41B6-B767-FFE0035AA177}" srcOrd="0" destOrd="0" presId="urn:microsoft.com/office/officeart/2005/8/layout/radial6"/>
    <dgm:cxn modelId="{8A6AE129-45AF-498C-A0E3-B9A787AAEC4D}" type="presOf" srcId="{97BE739C-69F8-4B60-9E3C-2B802B67C6E9}" destId="{C158D0FE-74B5-453A-8D0C-34D4BE56E840}" srcOrd="0" destOrd="0" presId="urn:microsoft.com/office/officeart/2005/8/layout/radial6"/>
    <dgm:cxn modelId="{D59CB02A-9192-4D15-9821-2C9EE8A1BAC1}" srcId="{A9F7BBA0-E3E7-477E-91F5-CA474A174A4A}" destId="{97BE739C-69F8-4B60-9E3C-2B802B67C6E9}" srcOrd="0" destOrd="0" parTransId="{742C43A8-AD90-483E-B08D-757200D06789}" sibTransId="{A5B6EBFF-0102-44D4-BCD6-EFC7E6732872}"/>
    <dgm:cxn modelId="{3C883B34-3034-4AAA-9DF3-A1250B124E24}" type="presOf" srcId="{92D802A9-410A-481F-84D5-F79E9D5F1BFF}" destId="{04797227-BA89-4756-AABD-9139CAA81315}" srcOrd="0" destOrd="0" presId="urn:microsoft.com/office/officeart/2005/8/layout/radial6"/>
    <dgm:cxn modelId="{BAA2B57E-86D6-439B-86FD-4EE652A427CA}" type="presOf" srcId="{F5E60BB5-46E4-428D-843E-4ADF73419E26}" destId="{EFFCDA32-A8E4-4C80-9C75-244615229292}" srcOrd="0" destOrd="0" presId="urn:microsoft.com/office/officeart/2005/8/layout/radial6"/>
    <dgm:cxn modelId="{5D0A30F7-CDAC-437A-A70F-C55547A2A2D1}" type="presParOf" srcId="{38B26630-DF6F-4DDA-B4FC-D264AF2CBDEE}" destId="{C158D0FE-74B5-453A-8D0C-34D4BE56E840}" srcOrd="0" destOrd="0" presId="urn:microsoft.com/office/officeart/2005/8/layout/radial6"/>
    <dgm:cxn modelId="{8CC50B3C-DD95-4B16-8A81-C4490C2F5415}" type="presParOf" srcId="{38B26630-DF6F-4DDA-B4FC-D264AF2CBDEE}" destId="{4967AAFE-750E-4B92-9757-FDA3A8AAED29}" srcOrd="1" destOrd="0" presId="urn:microsoft.com/office/officeart/2005/8/layout/radial6"/>
    <dgm:cxn modelId="{13C4A76B-ACED-4A9F-A0D7-960E672D69FF}" type="presParOf" srcId="{38B26630-DF6F-4DDA-B4FC-D264AF2CBDEE}" destId="{327BB939-3E00-4666-8760-490AA33414DF}" srcOrd="2" destOrd="0" presId="urn:microsoft.com/office/officeart/2005/8/layout/radial6"/>
    <dgm:cxn modelId="{A73698EB-13E7-4E5B-B951-A77735ACF8A1}" type="presParOf" srcId="{38B26630-DF6F-4DDA-B4FC-D264AF2CBDEE}" destId="{0E43C89A-3433-4CF6-8416-E96C3FC3EA9F}" srcOrd="3" destOrd="0" presId="urn:microsoft.com/office/officeart/2005/8/layout/radial6"/>
    <dgm:cxn modelId="{685D3D01-26C9-403D-A6B5-1F7ADB763943}" type="presParOf" srcId="{38B26630-DF6F-4DDA-B4FC-D264AF2CBDEE}" destId="{04797227-BA89-4756-AABD-9139CAA81315}" srcOrd="4" destOrd="0" presId="urn:microsoft.com/office/officeart/2005/8/layout/radial6"/>
    <dgm:cxn modelId="{D187CE48-4C80-4114-983B-DC7D2BFFC432}" type="presParOf" srcId="{38B26630-DF6F-4DDA-B4FC-D264AF2CBDEE}" destId="{9293BDD9-AA79-4EFB-84B7-71D2DC1125C2}" srcOrd="5" destOrd="0" presId="urn:microsoft.com/office/officeart/2005/8/layout/radial6"/>
    <dgm:cxn modelId="{8C57D948-73A3-45C6-8D00-AAF82F351E91}" type="presParOf" srcId="{38B26630-DF6F-4DDA-B4FC-D264AF2CBDEE}" destId="{EFFCDA32-A8E4-4C80-9C75-244615229292}" srcOrd="6" destOrd="0" presId="urn:microsoft.com/office/officeart/2005/8/layout/radial6"/>
    <dgm:cxn modelId="{89197E3C-7B6B-4034-9F01-B4F273C50D51}" type="presParOf" srcId="{38B26630-DF6F-4DDA-B4FC-D264AF2CBDEE}" destId="{07ECCC3F-B038-41B6-B767-FFE0035AA177}" srcOrd="7" destOrd="0" presId="urn:microsoft.com/office/officeart/2005/8/layout/radial6"/>
    <dgm:cxn modelId="{32334E71-87DD-48CA-B504-00A06E1A952A}" type="presParOf" srcId="{38B26630-DF6F-4DDA-B4FC-D264AF2CBDEE}" destId="{20EAA9C2-056B-41E8-9825-2F0F499BB067}" srcOrd="8" destOrd="0" presId="urn:microsoft.com/office/officeart/2005/8/layout/radial6"/>
    <dgm:cxn modelId="{24541ECD-139D-4D1B-A56F-06D6B366B28D}" type="presParOf" srcId="{38B26630-DF6F-4DDA-B4FC-D264AF2CBDEE}" destId="{9AAD3266-DEC3-4B88-91A9-2829F9F9376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14A45A8-D2C4-4CB3-8A9B-D5B8FFA7B871}" type="doc">
      <dgm:prSet loTypeId="urn:microsoft.com/office/officeart/2005/8/layout/chevron1" loCatId="process" qsTypeId="urn:microsoft.com/office/officeart/2005/8/quickstyle/simple5" qsCatId="simple" csTypeId="urn:microsoft.com/office/officeart/2005/8/colors/colorful1" csCatId="colorful" phldr="1"/>
      <dgm:spPr/>
    </dgm:pt>
    <dgm:pt modelId="{DE506751-3CE3-49A1-A94A-D167FDC2990E}">
      <dgm:prSet phldrT="[Text]"/>
      <dgm:spPr/>
      <dgm:t>
        <a:bodyPr/>
        <a:lstStyle/>
        <a:p>
          <a:r>
            <a:rPr lang="ar-SA" dirty="0" smtClean="0"/>
            <a:t>التهوية</a:t>
          </a:r>
          <a:endParaRPr lang="en-US" dirty="0"/>
        </a:p>
      </dgm:t>
    </dgm:pt>
    <dgm:pt modelId="{F948C0C5-11C0-434F-B86E-9E23D3ECBFEA}" type="parTrans" cxnId="{D3111C04-94BE-4A62-BF59-8F806A7B6685}">
      <dgm:prSet/>
      <dgm:spPr/>
      <dgm:t>
        <a:bodyPr/>
        <a:lstStyle/>
        <a:p>
          <a:endParaRPr lang="en-US"/>
        </a:p>
      </dgm:t>
    </dgm:pt>
    <dgm:pt modelId="{590C54F6-057C-4D73-96EC-14EF8758533D}" type="sibTrans" cxnId="{D3111C04-94BE-4A62-BF59-8F806A7B6685}">
      <dgm:prSet/>
      <dgm:spPr/>
      <dgm:t>
        <a:bodyPr/>
        <a:lstStyle/>
        <a:p>
          <a:endParaRPr lang="en-US"/>
        </a:p>
      </dgm:t>
    </dgm:pt>
    <dgm:pt modelId="{F8D66F70-4591-4B15-ACB4-91DF00F599DD}">
      <dgm:prSet phldrT="[Text]"/>
      <dgm:spPr/>
      <dgm:t>
        <a:bodyPr/>
        <a:lstStyle/>
        <a:p>
          <a:r>
            <a:rPr lang="ar-SA" dirty="0" smtClean="0"/>
            <a:t>ازالة العوالق</a:t>
          </a:r>
          <a:endParaRPr lang="en-US" dirty="0"/>
        </a:p>
      </dgm:t>
    </dgm:pt>
    <dgm:pt modelId="{E2CCB18D-AFF7-431A-8AAF-73AECB26501C}" type="parTrans" cxnId="{175B9655-5ED5-4755-9C65-84C5D579C001}">
      <dgm:prSet/>
      <dgm:spPr/>
      <dgm:t>
        <a:bodyPr/>
        <a:lstStyle/>
        <a:p>
          <a:endParaRPr lang="en-US"/>
        </a:p>
      </dgm:t>
    </dgm:pt>
    <dgm:pt modelId="{CF559BAA-647E-477E-B04D-024D890E2AEE}" type="sibTrans" cxnId="{175B9655-5ED5-4755-9C65-84C5D579C001}">
      <dgm:prSet/>
      <dgm:spPr/>
      <dgm:t>
        <a:bodyPr/>
        <a:lstStyle/>
        <a:p>
          <a:endParaRPr lang="en-US"/>
        </a:p>
      </dgm:t>
    </dgm:pt>
    <dgm:pt modelId="{0D78E2C7-812B-4BB5-B7E6-607607068E46}">
      <dgm:prSet phldrT="[Text]"/>
      <dgm:spPr/>
      <dgm:t>
        <a:bodyPr/>
        <a:lstStyle/>
        <a:p>
          <a:r>
            <a:rPr lang="ar-SA" dirty="0" smtClean="0"/>
            <a:t>ازالة المواد غير العضوية</a:t>
          </a:r>
          <a:endParaRPr lang="en-US" dirty="0"/>
        </a:p>
      </dgm:t>
    </dgm:pt>
    <dgm:pt modelId="{9000FACE-804A-4E45-A827-2AB65EB9484D}" type="parTrans" cxnId="{02A8CD28-645F-4C61-97BA-83DF0C508A02}">
      <dgm:prSet/>
      <dgm:spPr/>
      <dgm:t>
        <a:bodyPr/>
        <a:lstStyle/>
        <a:p>
          <a:endParaRPr lang="en-US"/>
        </a:p>
      </dgm:t>
    </dgm:pt>
    <dgm:pt modelId="{4698364C-2FC6-406A-8D3A-5916B1F08ABC}" type="sibTrans" cxnId="{02A8CD28-645F-4C61-97BA-83DF0C508A02}">
      <dgm:prSet/>
      <dgm:spPr/>
      <dgm:t>
        <a:bodyPr/>
        <a:lstStyle/>
        <a:p>
          <a:endParaRPr lang="en-US"/>
        </a:p>
      </dgm:t>
    </dgm:pt>
    <dgm:pt modelId="{15DD7120-43E5-40F1-BB58-22067BE5A33E}">
      <dgm:prSet phldrT="[Text]"/>
      <dgm:spPr/>
      <dgm:t>
        <a:bodyPr/>
        <a:lstStyle/>
        <a:p>
          <a:r>
            <a:rPr lang="ar-SA" dirty="0" smtClean="0"/>
            <a:t>ازالة المواد العضوية</a:t>
          </a:r>
          <a:endParaRPr lang="en-US" dirty="0"/>
        </a:p>
      </dgm:t>
    </dgm:pt>
    <dgm:pt modelId="{6A559B52-C5E6-4499-83BF-37283AFBCC4E}" type="parTrans" cxnId="{19110C3E-354D-415E-AFCA-8BEAEC2CBC2A}">
      <dgm:prSet/>
      <dgm:spPr/>
      <dgm:t>
        <a:bodyPr/>
        <a:lstStyle/>
        <a:p>
          <a:endParaRPr lang="en-US"/>
        </a:p>
      </dgm:t>
    </dgm:pt>
    <dgm:pt modelId="{C2123ED7-9DDE-4C40-B17D-671E5A88ED64}" type="sibTrans" cxnId="{19110C3E-354D-415E-AFCA-8BEAEC2CBC2A}">
      <dgm:prSet/>
      <dgm:spPr/>
      <dgm:t>
        <a:bodyPr/>
        <a:lstStyle/>
        <a:p>
          <a:endParaRPr lang="en-US"/>
        </a:p>
      </dgm:t>
    </dgm:pt>
    <dgm:pt modelId="{210C618E-FF8A-4532-9293-13193B7B7EFF}">
      <dgm:prSet phldrT="[Text]"/>
      <dgm:spPr/>
      <dgm:t>
        <a:bodyPr/>
        <a:lstStyle/>
        <a:p>
          <a:r>
            <a:rPr lang="ar-SA" dirty="0" smtClean="0"/>
            <a:t>ازالة البكتيريا والفيروسات</a:t>
          </a:r>
          <a:endParaRPr lang="en-US" dirty="0"/>
        </a:p>
      </dgm:t>
    </dgm:pt>
    <dgm:pt modelId="{346656BD-4735-4D65-8993-85002A0711B5}" type="parTrans" cxnId="{151EC810-9E7C-43E5-91B9-CA4CC46DD667}">
      <dgm:prSet/>
      <dgm:spPr/>
      <dgm:t>
        <a:bodyPr/>
        <a:lstStyle/>
        <a:p>
          <a:endParaRPr lang="en-US"/>
        </a:p>
      </dgm:t>
    </dgm:pt>
    <dgm:pt modelId="{FE838585-2265-478F-8F9A-836A3463A509}" type="sibTrans" cxnId="{151EC810-9E7C-43E5-91B9-CA4CC46DD667}">
      <dgm:prSet/>
      <dgm:spPr/>
      <dgm:t>
        <a:bodyPr/>
        <a:lstStyle/>
        <a:p>
          <a:endParaRPr lang="en-US"/>
        </a:p>
      </dgm:t>
    </dgm:pt>
    <dgm:pt modelId="{A16700E8-CA58-4207-B70D-235CD84E03C7}">
      <dgm:prSet phldrT="[Text]"/>
      <dgm:spPr/>
      <dgm:t>
        <a:bodyPr/>
        <a:lstStyle/>
        <a:p>
          <a:r>
            <a:rPr lang="ar-SA" dirty="0" smtClean="0"/>
            <a:t>تحسين طعم المياه</a:t>
          </a:r>
          <a:endParaRPr lang="en-US" dirty="0"/>
        </a:p>
      </dgm:t>
    </dgm:pt>
    <dgm:pt modelId="{49CDB402-D05D-46D7-99D1-FB232EC00BF6}" type="parTrans" cxnId="{3B9363E5-5E4A-46DF-8BC5-76FA731F4F42}">
      <dgm:prSet/>
      <dgm:spPr/>
      <dgm:t>
        <a:bodyPr/>
        <a:lstStyle/>
        <a:p>
          <a:endParaRPr lang="en-US"/>
        </a:p>
      </dgm:t>
    </dgm:pt>
    <dgm:pt modelId="{18858424-FB1E-4916-8B6D-1DDD90C69EBF}" type="sibTrans" cxnId="{3B9363E5-5E4A-46DF-8BC5-76FA731F4F42}">
      <dgm:prSet/>
      <dgm:spPr/>
      <dgm:t>
        <a:bodyPr/>
        <a:lstStyle/>
        <a:p>
          <a:endParaRPr lang="en-US"/>
        </a:p>
      </dgm:t>
    </dgm:pt>
    <dgm:pt modelId="{5EF7324F-669D-4855-81AD-C9F34368138D}" type="pres">
      <dgm:prSet presAssocID="{414A45A8-D2C4-4CB3-8A9B-D5B8FFA7B871}" presName="Name0" presStyleCnt="0">
        <dgm:presLayoutVars>
          <dgm:dir/>
          <dgm:animLvl val="lvl"/>
          <dgm:resizeHandles val="exact"/>
        </dgm:presLayoutVars>
      </dgm:prSet>
      <dgm:spPr/>
    </dgm:pt>
    <dgm:pt modelId="{270F1D7A-2CEB-4505-AF3F-B349D0430B44}" type="pres">
      <dgm:prSet presAssocID="{DE506751-3CE3-49A1-A94A-D167FDC2990E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6428D-8DB9-4B70-AEFE-114B620D1DC5}" type="pres">
      <dgm:prSet presAssocID="{590C54F6-057C-4D73-96EC-14EF8758533D}" presName="parTxOnlySpace" presStyleCnt="0"/>
      <dgm:spPr/>
    </dgm:pt>
    <dgm:pt modelId="{B099272F-4F1B-48AE-BBF9-84B24623420E}" type="pres">
      <dgm:prSet presAssocID="{F8D66F70-4591-4B15-ACB4-91DF00F599D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FB332-A22A-4B6D-B521-57F0962A24AB}" type="pres">
      <dgm:prSet presAssocID="{CF559BAA-647E-477E-B04D-024D890E2AEE}" presName="parTxOnlySpace" presStyleCnt="0"/>
      <dgm:spPr/>
    </dgm:pt>
    <dgm:pt modelId="{53348119-DA11-4B78-8C64-1B229CC57A71}" type="pres">
      <dgm:prSet presAssocID="{0D78E2C7-812B-4BB5-B7E6-607607068E4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0C2D2-98E3-4DFF-A8B0-304927920D95}" type="pres">
      <dgm:prSet presAssocID="{4698364C-2FC6-406A-8D3A-5916B1F08ABC}" presName="parTxOnlySpace" presStyleCnt="0"/>
      <dgm:spPr/>
    </dgm:pt>
    <dgm:pt modelId="{818054A4-74A8-4970-A218-8CB7983E8316}" type="pres">
      <dgm:prSet presAssocID="{15DD7120-43E5-40F1-BB58-22067BE5A33E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CBBC3-6BA8-4490-A7B0-C83C2DBF6FB2}" type="pres">
      <dgm:prSet presAssocID="{C2123ED7-9DDE-4C40-B17D-671E5A88ED64}" presName="parTxOnlySpace" presStyleCnt="0"/>
      <dgm:spPr/>
    </dgm:pt>
    <dgm:pt modelId="{488AFEDC-3B46-4FBA-A4A8-6471D0ABA04F}" type="pres">
      <dgm:prSet presAssocID="{210C618E-FF8A-4532-9293-13193B7B7EF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8EC15-260C-40AD-9B24-6BD128281C33}" type="pres">
      <dgm:prSet presAssocID="{FE838585-2265-478F-8F9A-836A3463A509}" presName="parTxOnlySpace" presStyleCnt="0"/>
      <dgm:spPr/>
    </dgm:pt>
    <dgm:pt modelId="{FAABCBA4-9F59-4493-8DCA-CF5A47D01463}" type="pres">
      <dgm:prSet presAssocID="{A16700E8-CA58-4207-B70D-235CD84E03C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73CF31-EA71-4B3D-A109-3D2D7E462D79}" type="presOf" srcId="{15DD7120-43E5-40F1-BB58-22067BE5A33E}" destId="{818054A4-74A8-4970-A218-8CB7983E8316}" srcOrd="0" destOrd="0" presId="urn:microsoft.com/office/officeart/2005/8/layout/chevron1"/>
    <dgm:cxn modelId="{A8979C92-DBF4-45D4-ABB5-9A633C3DB964}" type="presOf" srcId="{210C618E-FF8A-4532-9293-13193B7B7EFF}" destId="{488AFEDC-3B46-4FBA-A4A8-6471D0ABA04F}" srcOrd="0" destOrd="0" presId="urn:microsoft.com/office/officeart/2005/8/layout/chevron1"/>
    <dgm:cxn modelId="{02A8CD28-645F-4C61-97BA-83DF0C508A02}" srcId="{414A45A8-D2C4-4CB3-8A9B-D5B8FFA7B871}" destId="{0D78E2C7-812B-4BB5-B7E6-607607068E46}" srcOrd="2" destOrd="0" parTransId="{9000FACE-804A-4E45-A827-2AB65EB9484D}" sibTransId="{4698364C-2FC6-406A-8D3A-5916B1F08ABC}"/>
    <dgm:cxn modelId="{3B9363E5-5E4A-46DF-8BC5-76FA731F4F42}" srcId="{414A45A8-D2C4-4CB3-8A9B-D5B8FFA7B871}" destId="{A16700E8-CA58-4207-B70D-235CD84E03C7}" srcOrd="5" destOrd="0" parTransId="{49CDB402-D05D-46D7-99D1-FB232EC00BF6}" sibTransId="{18858424-FB1E-4916-8B6D-1DDD90C69EBF}"/>
    <dgm:cxn modelId="{175B9655-5ED5-4755-9C65-84C5D579C001}" srcId="{414A45A8-D2C4-4CB3-8A9B-D5B8FFA7B871}" destId="{F8D66F70-4591-4B15-ACB4-91DF00F599DD}" srcOrd="1" destOrd="0" parTransId="{E2CCB18D-AFF7-431A-8AAF-73AECB26501C}" sibTransId="{CF559BAA-647E-477E-B04D-024D890E2AEE}"/>
    <dgm:cxn modelId="{151EC810-9E7C-43E5-91B9-CA4CC46DD667}" srcId="{414A45A8-D2C4-4CB3-8A9B-D5B8FFA7B871}" destId="{210C618E-FF8A-4532-9293-13193B7B7EFF}" srcOrd="4" destOrd="0" parTransId="{346656BD-4735-4D65-8993-85002A0711B5}" sibTransId="{FE838585-2265-478F-8F9A-836A3463A509}"/>
    <dgm:cxn modelId="{7A71B269-249B-4749-8C3B-347A16EFC8D5}" type="presOf" srcId="{DE506751-3CE3-49A1-A94A-D167FDC2990E}" destId="{270F1D7A-2CEB-4505-AF3F-B349D0430B44}" srcOrd="0" destOrd="0" presId="urn:microsoft.com/office/officeart/2005/8/layout/chevron1"/>
    <dgm:cxn modelId="{366950F7-086F-49D3-8249-D09EEB22C442}" type="presOf" srcId="{F8D66F70-4591-4B15-ACB4-91DF00F599DD}" destId="{B099272F-4F1B-48AE-BBF9-84B24623420E}" srcOrd="0" destOrd="0" presId="urn:microsoft.com/office/officeart/2005/8/layout/chevron1"/>
    <dgm:cxn modelId="{0254BDF0-A3FF-4F77-90FF-ADB8F83A9E70}" type="presOf" srcId="{A16700E8-CA58-4207-B70D-235CD84E03C7}" destId="{FAABCBA4-9F59-4493-8DCA-CF5A47D01463}" srcOrd="0" destOrd="0" presId="urn:microsoft.com/office/officeart/2005/8/layout/chevron1"/>
    <dgm:cxn modelId="{D3111C04-94BE-4A62-BF59-8F806A7B6685}" srcId="{414A45A8-D2C4-4CB3-8A9B-D5B8FFA7B871}" destId="{DE506751-3CE3-49A1-A94A-D167FDC2990E}" srcOrd="0" destOrd="0" parTransId="{F948C0C5-11C0-434F-B86E-9E23D3ECBFEA}" sibTransId="{590C54F6-057C-4D73-96EC-14EF8758533D}"/>
    <dgm:cxn modelId="{81ED74B7-8806-49C0-8BE4-B8D24BF8E8AE}" type="presOf" srcId="{414A45A8-D2C4-4CB3-8A9B-D5B8FFA7B871}" destId="{5EF7324F-669D-4855-81AD-C9F34368138D}" srcOrd="0" destOrd="0" presId="urn:microsoft.com/office/officeart/2005/8/layout/chevron1"/>
    <dgm:cxn modelId="{C656606E-4E63-4837-992B-86F7EE903C27}" type="presOf" srcId="{0D78E2C7-812B-4BB5-B7E6-607607068E46}" destId="{53348119-DA11-4B78-8C64-1B229CC57A71}" srcOrd="0" destOrd="0" presId="urn:microsoft.com/office/officeart/2005/8/layout/chevron1"/>
    <dgm:cxn modelId="{19110C3E-354D-415E-AFCA-8BEAEC2CBC2A}" srcId="{414A45A8-D2C4-4CB3-8A9B-D5B8FFA7B871}" destId="{15DD7120-43E5-40F1-BB58-22067BE5A33E}" srcOrd="3" destOrd="0" parTransId="{6A559B52-C5E6-4499-83BF-37283AFBCC4E}" sibTransId="{C2123ED7-9DDE-4C40-B17D-671E5A88ED64}"/>
    <dgm:cxn modelId="{A5DFDDB2-7CCD-4D59-986C-FC50A184B3FA}" type="presParOf" srcId="{5EF7324F-669D-4855-81AD-C9F34368138D}" destId="{270F1D7A-2CEB-4505-AF3F-B349D0430B44}" srcOrd="0" destOrd="0" presId="urn:microsoft.com/office/officeart/2005/8/layout/chevron1"/>
    <dgm:cxn modelId="{0A99599F-54B6-4D3E-9114-6D18DC1BFD62}" type="presParOf" srcId="{5EF7324F-669D-4855-81AD-C9F34368138D}" destId="{0706428D-8DB9-4B70-AEFE-114B620D1DC5}" srcOrd="1" destOrd="0" presId="urn:microsoft.com/office/officeart/2005/8/layout/chevron1"/>
    <dgm:cxn modelId="{252C9696-C585-459A-B0E0-1073699605AA}" type="presParOf" srcId="{5EF7324F-669D-4855-81AD-C9F34368138D}" destId="{B099272F-4F1B-48AE-BBF9-84B24623420E}" srcOrd="2" destOrd="0" presId="urn:microsoft.com/office/officeart/2005/8/layout/chevron1"/>
    <dgm:cxn modelId="{5707EA03-1316-4B46-96A3-C44195A1863C}" type="presParOf" srcId="{5EF7324F-669D-4855-81AD-C9F34368138D}" destId="{B11FB332-A22A-4B6D-B521-57F0962A24AB}" srcOrd="3" destOrd="0" presId="urn:microsoft.com/office/officeart/2005/8/layout/chevron1"/>
    <dgm:cxn modelId="{0B1E9D9F-0CD3-48E9-837C-378E6B24D465}" type="presParOf" srcId="{5EF7324F-669D-4855-81AD-C9F34368138D}" destId="{53348119-DA11-4B78-8C64-1B229CC57A71}" srcOrd="4" destOrd="0" presId="urn:microsoft.com/office/officeart/2005/8/layout/chevron1"/>
    <dgm:cxn modelId="{81BF7796-37C3-4C7C-8AC7-E6ECB8EC7C1A}" type="presParOf" srcId="{5EF7324F-669D-4855-81AD-C9F34368138D}" destId="{3AE0C2D2-98E3-4DFF-A8B0-304927920D95}" srcOrd="5" destOrd="0" presId="urn:microsoft.com/office/officeart/2005/8/layout/chevron1"/>
    <dgm:cxn modelId="{374F1660-5F70-4767-8571-948119579B13}" type="presParOf" srcId="{5EF7324F-669D-4855-81AD-C9F34368138D}" destId="{818054A4-74A8-4970-A218-8CB7983E8316}" srcOrd="6" destOrd="0" presId="urn:microsoft.com/office/officeart/2005/8/layout/chevron1"/>
    <dgm:cxn modelId="{617AB64C-EAA3-4388-982D-FF8BA217EE69}" type="presParOf" srcId="{5EF7324F-669D-4855-81AD-C9F34368138D}" destId="{0FACBBC3-6BA8-4490-A7B0-C83C2DBF6FB2}" srcOrd="7" destOrd="0" presId="urn:microsoft.com/office/officeart/2005/8/layout/chevron1"/>
    <dgm:cxn modelId="{DDD087D6-EA3A-46D8-9194-FB7F05ED4F35}" type="presParOf" srcId="{5EF7324F-669D-4855-81AD-C9F34368138D}" destId="{488AFEDC-3B46-4FBA-A4A8-6471D0ABA04F}" srcOrd="8" destOrd="0" presId="urn:microsoft.com/office/officeart/2005/8/layout/chevron1"/>
    <dgm:cxn modelId="{21B12E1C-5C13-45C6-AAFE-32B978DB756F}" type="presParOf" srcId="{5EF7324F-669D-4855-81AD-C9F34368138D}" destId="{51B8EC15-260C-40AD-9B24-6BD128281C33}" srcOrd="9" destOrd="0" presId="urn:microsoft.com/office/officeart/2005/8/layout/chevron1"/>
    <dgm:cxn modelId="{8B277DD1-CBFA-4151-9F16-B72177B87EBB}" type="presParOf" srcId="{5EF7324F-669D-4855-81AD-C9F34368138D}" destId="{FAABCBA4-9F59-4493-8DCA-CF5A47D01463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3FB4432-A1B2-40E3-A793-DB48CCC0AD7E}" type="doc">
      <dgm:prSet loTypeId="urn:microsoft.com/office/officeart/2005/8/layout/hierarchy2" loCatId="hierarchy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82DDE2E2-0E85-462F-8D5C-80AAD4A9EBFD}">
      <dgm:prSet phldrT="[Text]"/>
      <dgm:spPr/>
      <dgm:t>
        <a:bodyPr/>
        <a:lstStyle/>
        <a:p>
          <a:r>
            <a:rPr lang="ar-SA" dirty="0" smtClean="0"/>
            <a:t>معالجة مياه البحار</a:t>
          </a:r>
          <a:endParaRPr lang="en-US" dirty="0"/>
        </a:p>
      </dgm:t>
    </dgm:pt>
    <dgm:pt modelId="{7D6C529D-9186-4B99-825A-05E67761C460}" type="parTrans" cxnId="{6A4C2518-9BC7-453C-903C-493404BB7177}">
      <dgm:prSet/>
      <dgm:spPr/>
      <dgm:t>
        <a:bodyPr/>
        <a:lstStyle/>
        <a:p>
          <a:endParaRPr lang="en-US"/>
        </a:p>
      </dgm:t>
    </dgm:pt>
    <dgm:pt modelId="{82DC8AB9-CB52-4E13-8E57-04AE03CB6B7E}" type="sibTrans" cxnId="{6A4C2518-9BC7-453C-903C-493404BB7177}">
      <dgm:prSet/>
      <dgm:spPr/>
      <dgm:t>
        <a:bodyPr/>
        <a:lstStyle/>
        <a:p>
          <a:endParaRPr lang="en-US"/>
        </a:p>
      </dgm:t>
    </dgm:pt>
    <dgm:pt modelId="{3BD80F30-BBDA-4AB4-B6D7-1EC40F4504A1}">
      <dgm:prSet phldrT="[Text]"/>
      <dgm:spPr/>
      <dgm:t>
        <a:bodyPr/>
        <a:lstStyle/>
        <a:p>
          <a:r>
            <a:rPr lang="ar-SA" dirty="0" smtClean="0"/>
            <a:t>التحلية بالحرارة</a:t>
          </a:r>
          <a:endParaRPr lang="en-US" dirty="0"/>
        </a:p>
      </dgm:t>
    </dgm:pt>
    <dgm:pt modelId="{944086A6-63F5-48B1-AA65-C0A0C8B56E1F}" type="parTrans" cxnId="{6DEEE426-9061-49C0-951E-3E643C64E0EC}">
      <dgm:prSet/>
      <dgm:spPr/>
      <dgm:t>
        <a:bodyPr/>
        <a:lstStyle/>
        <a:p>
          <a:endParaRPr lang="en-US"/>
        </a:p>
      </dgm:t>
    </dgm:pt>
    <dgm:pt modelId="{C20BB2F3-1191-4C1C-8330-B4DF9FC541CE}" type="sibTrans" cxnId="{6DEEE426-9061-49C0-951E-3E643C64E0EC}">
      <dgm:prSet/>
      <dgm:spPr/>
      <dgm:t>
        <a:bodyPr/>
        <a:lstStyle/>
        <a:p>
          <a:endParaRPr lang="en-US"/>
        </a:p>
      </dgm:t>
    </dgm:pt>
    <dgm:pt modelId="{99E084DF-CF57-4F01-82CF-89B20E6B9D23}">
      <dgm:prSet phldrT="[Text]"/>
      <dgm:spPr/>
      <dgm:t>
        <a:bodyPr/>
        <a:lstStyle/>
        <a:p>
          <a:r>
            <a:rPr lang="ar-SA" dirty="0" smtClean="0"/>
            <a:t>التبخير الوميضي ومتعدد الاثر</a:t>
          </a:r>
          <a:endParaRPr lang="en-US" dirty="0"/>
        </a:p>
      </dgm:t>
    </dgm:pt>
    <dgm:pt modelId="{661B0BC6-B622-4FCA-913D-ABC9D4DE4158}" type="parTrans" cxnId="{84DAF7E6-A4BC-49DF-8500-31795FC45586}">
      <dgm:prSet/>
      <dgm:spPr/>
      <dgm:t>
        <a:bodyPr/>
        <a:lstStyle/>
        <a:p>
          <a:endParaRPr lang="en-US"/>
        </a:p>
      </dgm:t>
    </dgm:pt>
    <dgm:pt modelId="{9A13F818-DDB0-4805-90F0-363D25AB8C57}" type="sibTrans" cxnId="{84DAF7E6-A4BC-49DF-8500-31795FC45586}">
      <dgm:prSet/>
      <dgm:spPr/>
      <dgm:t>
        <a:bodyPr/>
        <a:lstStyle/>
        <a:p>
          <a:endParaRPr lang="en-US"/>
        </a:p>
      </dgm:t>
    </dgm:pt>
    <dgm:pt modelId="{905D8EDB-99C6-484B-AA90-EDE455609F63}">
      <dgm:prSet phldrT="[Text]"/>
      <dgm:spPr/>
      <dgm:t>
        <a:bodyPr/>
        <a:lstStyle/>
        <a:p>
          <a:r>
            <a:rPr lang="ar-SA" dirty="0" smtClean="0"/>
            <a:t>التبخير بالضغط لحراري</a:t>
          </a:r>
          <a:endParaRPr lang="en-US" dirty="0"/>
        </a:p>
      </dgm:t>
    </dgm:pt>
    <dgm:pt modelId="{9B74EA1F-D91E-44C9-A1B3-0747A858D02A}" type="parTrans" cxnId="{6003916B-27A8-4903-A85C-15E099E99440}">
      <dgm:prSet/>
      <dgm:spPr/>
      <dgm:t>
        <a:bodyPr/>
        <a:lstStyle/>
        <a:p>
          <a:endParaRPr lang="en-US"/>
        </a:p>
      </dgm:t>
    </dgm:pt>
    <dgm:pt modelId="{11F9AB40-67E3-40FA-8DD2-DCAA69706E5F}" type="sibTrans" cxnId="{6003916B-27A8-4903-A85C-15E099E99440}">
      <dgm:prSet/>
      <dgm:spPr/>
      <dgm:t>
        <a:bodyPr/>
        <a:lstStyle/>
        <a:p>
          <a:endParaRPr lang="en-US"/>
        </a:p>
      </dgm:t>
    </dgm:pt>
    <dgm:pt modelId="{0B303048-5299-4D45-85EB-8FB81631A8C3}">
      <dgm:prSet phldrT="[Text]"/>
      <dgm:spPr/>
      <dgm:t>
        <a:bodyPr/>
        <a:lstStyle/>
        <a:p>
          <a:r>
            <a:rPr lang="ar-SA" dirty="0" smtClean="0"/>
            <a:t>التحلية بالأغشية</a:t>
          </a:r>
          <a:endParaRPr lang="en-US" dirty="0"/>
        </a:p>
      </dgm:t>
    </dgm:pt>
    <dgm:pt modelId="{E2319E34-FFA6-4D56-B615-5642B0BD35F6}" type="parTrans" cxnId="{303D534D-D600-4F3F-8E0D-B3B9F7632F12}">
      <dgm:prSet/>
      <dgm:spPr/>
      <dgm:t>
        <a:bodyPr/>
        <a:lstStyle/>
        <a:p>
          <a:endParaRPr lang="en-US"/>
        </a:p>
      </dgm:t>
    </dgm:pt>
    <dgm:pt modelId="{89D3A3DA-E98A-4B9B-A48E-B5A8853A0B8E}" type="sibTrans" cxnId="{303D534D-D600-4F3F-8E0D-B3B9F7632F12}">
      <dgm:prSet/>
      <dgm:spPr/>
      <dgm:t>
        <a:bodyPr/>
        <a:lstStyle/>
        <a:p>
          <a:endParaRPr lang="en-US"/>
        </a:p>
      </dgm:t>
    </dgm:pt>
    <dgm:pt modelId="{2D0C0632-3273-400F-A4E6-BC1182AB4B12}">
      <dgm:prSet phldrT="[Text]"/>
      <dgm:spPr/>
      <dgm:t>
        <a:bodyPr/>
        <a:lstStyle/>
        <a:p>
          <a:r>
            <a:rPr lang="ar-SA" dirty="0" smtClean="0"/>
            <a:t>التحليل الكهربائي</a:t>
          </a:r>
          <a:endParaRPr lang="en-US" dirty="0"/>
        </a:p>
      </dgm:t>
    </dgm:pt>
    <dgm:pt modelId="{E98C3AFD-2384-4D01-97B7-A540D2F23FB9}" type="parTrans" cxnId="{3F46C4FE-2781-444D-B2F4-8538BD160003}">
      <dgm:prSet/>
      <dgm:spPr/>
      <dgm:t>
        <a:bodyPr/>
        <a:lstStyle/>
        <a:p>
          <a:endParaRPr lang="en-US"/>
        </a:p>
      </dgm:t>
    </dgm:pt>
    <dgm:pt modelId="{8F9CDE84-EAEE-4DA5-BB17-04E603E70419}" type="sibTrans" cxnId="{3F46C4FE-2781-444D-B2F4-8538BD160003}">
      <dgm:prSet/>
      <dgm:spPr/>
      <dgm:t>
        <a:bodyPr/>
        <a:lstStyle/>
        <a:p>
          <a:endParaRPr lang="en-US"/>
        </a:p>
      </dgm:t>
    </dgm:pt>
    <dgm:pt modelId="{DB6BA895-EDF5-4B3D-A0EF-4CEB593F5D6C}">
      <dgm:prSet phldrT="[Text]"/>
      <dgm:spPr/>
      <dgm:t>
        <a:bodyPr/>
        <a:lstStyle/>
        <a:p>
          <a:r>
            <a:rPr lang="ar-SA" dirty="0" smtClean="0"/>
            <a:t>التحلية بالعمليات الصغيرة كالجميد والتقطير والتبخير</a:t>
          </a:r>
          <a:endParaRPr lang="en-US" dirty="0"/>
        </a:p>
      </dgm:t>
    </dgm:pt>
    <dgm:pt modelId="{959F619E-DC7C-4B65-8DED-3ABE91A2E015}" type="parTrans" cxnId="{3218E94C-F57E-4334-AC3B-8B63DF29E1F9}">
      <dgm:prSet/>
      <dgm:spPr/>
      <dgm:t>
        <a:bodyPr/>
        <a:lstStyle/>
        <a:p>
          <a:endParaRPr lang="en-US"/>
        </a:p>
      </dgm:t>
    </dgm:pt>
    <dgm:pt modelId="{4EE657F6-1AAE-4354-B8FC-5EB794B1FBB3}" type="sibTrans" cxnId="{3218E94C-F57E-4334-AC3B-8B63DF29E1F9}">
      <dgm:prSet/>
      <dgm:spPr/>
      <dgm:t>
        <a:bodyPr/>
        <a:lstStyle/>
        <a:p>
          <a:endParaRPr lang="en-US"/>
        </a:p>
      </dgm:t>
    </dgm:pt>
    <dgm:pt modelId="{4A817C01-DEAC-4624-8B64-99BC2FA067FA}">
      <dgm:prSet phldrT="[Text]"/>
      <dgm:spPr/>
      <dgm:t>
        <a:bodyPr/>
        <a:lstStyle/>
        <a:p>
          <a:r>
            <a:rPr lang="ar-SA" dirty="0" smtClean="0"/>
            <a:t>التناضح العكسي</a:t>
          </a:r>
          <a:endParaRPr lang="en-US" dirty="0"/>
        </a:p>
      </dgm:t>
    </dgm:pt>
    <dgm:pt modelId="{BB1F61CE-A6CC-4302-826A-D32F860D00DE}" type="parTrans" cxnId="{7F2DA0EE-637C-4D54-B94C-E6E83E2671C0}">
      <dgm:prSet/>
      <dgm:spPr/>
      <dgm:t>
        <a:bodyPr/>
        <a:lstStyle/>
        <a:p>
          <a:endParaRPr lang="en-US"/>
        </a:p>
      </dgm:t>
    </dgm:pt>
    <dgm:pt modelId="{21ECF300-DEB6-412D-9557-944C04C74E54}" type="sibTrans" cxnId="{7F2DA0EE-637C-4D54-B94C-E6E83E2671C0}">
      <dgm:prSet/>
      <dgm:spPr/>
      <dgm:t>
        <a:bodyPr/>
        <a:lstStyle/>
        <a:p>
          <a:endParaRPr lang="en-US"/>
        </a:p>
      </dgm:t>
    </dgm:pt>
    <dgm:pt modelId="{5E1EEFEE-9691-481B-ACC9-3391C203BD42}">
      <dgm:prSet phldrT="[Text]"/>
      <dgm:spPr/>
      <dgm:t>
        <a:bodyPr/>
        <a:lstStyle/>
        <a:p>
          <a:r>
            <a:rPr lang="ar-SA" dirty="0" smtClean="0"/>
            <a:t>التبخير متعدد الاثر</a:t>
          </a:r>
          <a:endParaRPr lang="en-US" dirty="0"/>
        </a:p>
      </dgm:t>
    </dgm:pt>
    <dgm:pt modelId="{358E41B1-C83E-4373-B980-CC6A52761B1C}" type="parTrans" cxnId="{2DB7277E-F472-4DD0-B8AB-1146FF8FA269}">
      <dgm:prSet/>
      <dgm:spPr/>
      <dgm:t>
        <a:bodyPr/>
        <a:lstStyle/>
        <a:p>
          <a:endParaRPr lang="en-US"/>
        </a:p>
      </dgm:t>
    </dgm:pt>
    <dgm:pt modelId="{8EAF3734-FC6A-4DAA-912D-9B73FDD1DB56}" type="sibTrans" cxnId="{2DB7277E-F472-4DD0-B8AB-1146FF8FA269}">
      <dgm:prSet/>
      <dgm:spPr/>
      <dgm:t>
        <a:bodyPr/>
        <a:lstStyle/>
        <a:p>
          <a:endParaRPr lang="en-US"/>
        </a:p>
      </dgm:t>
    </dgm:pt>
    <dgm:pt modelId="{CF5F14BD-EE7D-4B4C-92A3-9311DE73D85C}" type="pres">
      <dgm:prSet presAssocID="{23FB4432-A1B2-40E3-A793-DB48CCC0AD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05EB3-37DE-42E7-BF1F-51E060331351}" type="pres">
      <dgm:prSet presAssocID="{82DDE2E2-0E85-462F-8D5C-80AAD4A9EBFD}" presName="root1" presStyleCnt="0"/>
      <dgm:spPr/>
    </dgm:pt>
    <dgm:pt modelId="{D6260FAF-04D6-430D-B252-D191C9ECEC54}" type="pres">
      <dgm:prSet presAssocID="{82DDE2E2-0E85-462F-8D5C-80AAD4A9EBF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62038-8D4D-47FD-9826-74A7EA0532C3}" type="pres">
      <dgm:prSet presAssocID="{82DDE2E2-0E85-462F-8D5C-80AAD4A9EBFD}" presName="level2hierChild" presStyleCnt="0"/>
      <dgm:spPr/>
    </dgm:pt>
    <dgm:pt modelId="{ABE8CD84-C9C5-49C5-B392-B487D6DADD0A}" type="pres">
      <dgm:prSet presAssocID="{944086A6-63F5-48B1-AA65-C0A0C8B56E1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EE0CA67-1F52-4A50-8A73-584862329837}" type="pres">
      <dgm:prSet presAssocID="{944086A6-63F5-48B1-AA65-C0A0C8B56E1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8E7AC91-5507-45BF-8711-016F57638029}" type="pres">
      <dgm:prSet presAssocID="{3BD80F30-BBDA-4AB4-B6D7-1EC40F4504A1}" presName="root2" presStyleCnt="0"/>
      <dgm:spPr/>
    </dgm:pt>
    <dgm:pt modelId="{54774979-873D-418A-ABD9-54BB5D615FDC}" type="pres">
      <dgm:prSet presAssocID="{3BD80F30-BBDA-4AB4-B6D7-1EC40F4504A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F0DCD5-1CD0-4DF0-A38D-7C19A8DD296D}" type="pres">
      <dgm:prSet presAssocID="{3BD80F30-BBDA-4AB4-B6D7-1EC40F4504A1}" presName="level3hierChild" presStyleCnt="0"/>
      <dgm:spPr/>
    </dgm:pt>
    <dgm:pt modelId="{1F658EEC-23FC-4FB5-A798-619A0F6F1F33}" type="pres">
      <dgm:prSet presAssocID="{661B0BC6-B622-4FCA-913D-ABC9D4DE4158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30F82391-A47A-4D5D-9FC6-BC7A704021D9}" type="pres">
      <dgm:prSet presAssocID="{661B0BC6-B622-4FCA-913D-ABC9D4DE4158}" presName="connTx" presStyleLbl="parChTrans1D3" presStyleIdx="0" presStyleCnt="5"/>
      <dgm:spPr/>
      <dgm:t>
        <a:bodyPr/>
        <a:lstStyle/>
        <a:p>
          <a:endParaRPr lang="en-US"/>
        </a:p>
      </dgm:t>
    </dgm:pt>
    <dgm:pt modelId="{69604194-E0BB-4E6A-A0E5-DAEBF480181A}" type="pres">
      <dgm:prSet presAssocID="{99E084DF-CF57-4F01-82CF-89B20E6B9D23}" presName="root2" presStyleCnt="0"/>
      <dgm:spPr/>
    </dgm:pt>
    <dgm:pt modelId="{ABEB2CDD-8D0B-49B2-8C13-41E87274125F}" type="pres">
      <dgm:prSet presAssocID="{99E084DF-CF57-4F01-82CF-89B20E6B9D2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63C42-AFC4-43E4-A3AF-604DC36DB293}" type="pres">
      <dgm:prSet presAssocID="{99E084DF-CF57-4F01-82CF-89B20E6B9D23}" presName="level3hierChild" presStyleCnt="0"/>
      <dgm:spPr/>
    </dgm:pt>
    <dgm:pt modelId="{0FC15415-D2D2-406D-A3D5-E8346024C5AF}" type="pres">
      <dgm:prSet presAssocID="{358E41B1-C83E-4373-B980-CC6A52761B1C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527826DA-DF67-4E01-BA99-DEBBA025FE0A}" type="pres">
      <dgm:prSet presAssocID="{358E41B1-C83E-4373-B980-CC6A52761B1C}" presName="connTx" presStyleLbl="parChTrans1D3" presStyleIdx="1" presStyleCnt="5"/>
      <dgm:spPr/>
      <dgm:t>
        <a:bodyPr/>
        <a:lstStyle/>
        <a:p>
          <a:endParaRPr lang="en-US"/>
        </a:p>
      </dgm:t>
    </dgm:pt>
    <dgm:pt modelId="{5DF577C3-72EA-4443-9589-FE62BA82FD11}" type="pres">
      <dgm:prSet presAssocID="{5E1EEFEE-9691-481B-ACC9-3391C203BD42}" presName="root2" presStyleCnt="0"/>
      <dgm:spPr/>
    </dgm:pt>
    <dgm:pt modelId="{5DE89AD3-AC1A-41E4-B5C7-B308885C882A}" type="pres">
      <dgm:prSet presAssocID="{5E1EEFEE-9691-481B-ACC9-3391C203BD42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25071-6B0E-420F-873D-441FE7307D95}" type="pres">
      <dgm:prSet presAssocID="{5E1EEFEE-9691-481B-ACC9-3391C203BD42}" presName="level3hierChild" presStyleCnt="0"/>
      <dgm:spPr/>
    </dgm:pt>
    <dgm:pt modelId="{E6B3D627-9CCC-48C2-A8F6-6AA808A321C3}" type="pres">
      <dgm:prSet presAssocID="{9B74EA1F-D91E-44C9-A1B3-0747A858D02A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97C8DE4F-E16E-4012-BE04-24E57E733908}" type="pres">
      <dgm:prSet presAssocID="{9B74EA1F-D91E-44C9-A1B3-0747A858D02A}" presName="connTx" presStyleLbl="parChTrans1D3" presStyleIdx="2" presStyleCnt="5"/>
      <dgm:spPr/>
      <dgm:t>
        <a:bodyPr/>
        <a:lstStyle/>
        <a:p>
          <a:endParaRPr lang="en-US"/>
        </a:p>
      </dgm:t>
    </dgm:pt>
    <dgm:pt modelId="{91BAA43D-54E6-46D1-953A-E38F34DE7E9E}" type="pres">
      <dgm:prSet presAssocID="{905D8EDB-99C6-484B-AA90-EDE455609F63}" presName="root2" presStyleCnt="0"/>
      <dgm:spPr/>
    </dgm:pt>
    <dgm:pt modelId="{7BD1A7D2-B58E-4B24-9836-3AC4C1EA4D3D}" type="pres">
      <dgm:prSet presAssocID="{905D8EDB-99C6-484B-AA90-EDE455609F6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3BFA9-6296-48EC-B095-3618C4DD06FA}" type="pres">
      <dgm:prSet presAssocID="{905D8EDB-99C6-484B-AA90-EDE455609F63}" presName="level3hierChild" presStyleCnt="0"/>
      <dgm:spPr/>
    </dgm:pt>
    <dgm:pt modelId="{B3116F97-5045-42DD-BA87-6896A76EC8FF}" type="pres">
      <dgm:prSet presAssocID="{E2319E34-FFA6-4D56-B615-5642B0BD35F6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96EC8D3E-9D9A-46FE-A0DC-214F00CF9B3B}" type="pres">
      <dgm:prSet presAssocID="{E2319E34-FFA6-4D56-B615-5642B0BD35F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4F1DB47-352D-413A-B0C3-C19245E12E14}" type="pres">
      <dgm:prSet presAssocID="{0B303048-5299-4D45-85EB-8FB81631A8C3}" presName="root2" presStyleCnt="0"/>
      <dgm:spPr/>
    </dgm:pt>
    <dgm:pt modelId="{F7C56A95-96EC-431F-889B-E7E74922A861}" type="pres">
      <dgm:prSet presAssocID="{0B303048-5299-4D45-85EB-8FB81631A8C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F39D5B-F03B-4DE4-A2AC-7C2A193DF96F}" type="pres">
      <dgm:prSet presAssocID="{0B303048-5299-4D45-85EB-8FB81631A8C3}" presName="level3hierChild" presStyleCnt="0"/>
      <dgm:spPr/>
    </dgm:pt>
    <dgm:pt modelId="{60203910-316B-410E-B711-0AB068D213CE}" type="pres">
      <dgm:prSet presAssocID="{E98C3AFD-2384-4D01-97B7-A540D2F23FB9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06C25F5D-FA1E-4370-80C0-E4D31FFA1DA8}" type="pres">
      <dgm:prSet presAssocID="{E98C3AFD-2384-4D01-97B7-A540D2F23FB9}" presName="connTx" presStyleLbl="parChTrans1D3" presStyleIdx="3" presStyleCnt="5"/>
      <dgm:spPr/>
      <dgm:t>
        <a:bodyPr/>
        <a:lstStyle/>
        <a:p>
          <a:endParaRPr lang="en-US"/>
        </a:p>
      </dgm:t>
    </dgm:pt>
    <dgm:pt modelId="{09F6545C-18FB-491E-B5DF-351ACECC62AD}" type="pres">
      <dgm:prSet presAssocID="{2D0C0632-3273-400F-A4E6-BC1182AB4B12}" presName="root2" presStyleCnt="0"/>
      <dgm:spPr/>
    </dgm:pt>
    <dgm:pt modelId="{2509CD9B-64C3-46BC-BA4F-649AE99213FE}" type="pres">
      <dgm:prSet presAssocID="{2D0C0632-3273-400F-A4E6-BC1182AB4B1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D3F8E-78DE-4BDB-8A08-749F312CD26D}" type="pres">
      <dgm:prSet presAssocID="{2D0C0632-3273-400F-A4E6-BC1182AB4B12}" presName="level3hierChild" presStyleCnt="0"/>
      <dgm:spPr/>
    </dgm:pt>
    <dgm:pt modelId="{FAF447B4-6DD6-4F39-B9E5-D130A1654F46}" type="pres">
      <dgm:prSet presAssocID="{BB1F61CE-A6CC-4302-826A-D32F860D00DE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C35C37A9-86E6-4616-9903-E5C7083ABAC9}" type="pres">
      <dgm:prSet presAssocID="{BB1F61CE-A6CC-4302-826A-D32F860D00DE}" presName="connTx" presStyleLbl="parChTrans1D3" presStyleIdx="4" presStyleCnt="5"/>
      <dgm:spPr/>
      <dgm:t>
        <a:bodyPr/>
        <a:lstStyle/>
        <a:p>
          <a:endParaRPr lang="en-US"/>
        </a:p>
      </dgm:t>
    </dgm:pt>
    <dgm:pt modelId="{1C9A7316-0613-45C8-87E5-1BC9C8C11AD7}" type="pres">
      <dgm:prSet presAssocID="{4A817C01-DEAC-4624-8B64-99BC2FA067FA}" presName="root2" presStyleCnt="0"/>
      <dgm:spPr/>
    </dgm:pt>
    <dgm:pt modelId="{F693C67C-B4E3-4480-96FA-9559EB4B5DA1}" type="pres">
      <dgm:prSet presAssocID="{4A817C01-DEAC-4624-8B64-99BC2FA067FA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6EA827-A67B-4C33-9380-D824A92899DC}" type="pres">
      <dgm:prSet presAssocID="{4A817C01-DEAC-4624-8B64-99BC2FA067FA}" presName="level3hierChild" presStyleCnt="0"/>
      <dgm:spPr/>
    </dgm:pt>
    <dgm:pt modelId="{A2D7591B-47DB-420D-8C18-B963085621F4}" type="pres">
      <dgm:prSet presAssocID="{959F619E-DC7C-4B65-8DED-3ABE91A2E01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82C7C78-090E-483B-B08A-324F17504925}" type="pres">
      <dgm:prSet presAssocID="{959F619E-DC7C-4B65-8DED-3ABE91A2E01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957E11CC-1CBF-41E6-92B6-A84907780BC2}" type="pres">
      <dgm:prSet presAssocID="{DB6BA895-EDF5-4B3D-A0EF-4CEB593F5D6C}" presName="root2" presStyleCnt="0"/>
      <dgm:spPr/>
    </dgm:pt>
    <dgm:pt modelId="{AA24BA10-0EDB-4CEF-B6EA-FA20E02F6996}" type="pres">
      <dgm:prSet presAssocID="{DB6BA895-EDF5-4B3D-A0EF-4CEB593F5D6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29FA8A-C928-4414-807C-8DF4A79B7539}" type="pres">
      <dgm:prSet presAssocID="{DB6BA895-EDF5-4B3D-A0EF-4CEB593F5D6C}" presName="level3hierChild" presStyleCnt="0"/>
      <dgm:spPr/>
    </dgm:pt>
  </dgm:ptLst>
  <dgm:cxnLst>
    <dgm:cxn modelId="{0DF3CE4B-021E-45EF-96D9-607DF83DB64E}" type="presOf" srcId="{2D0C0632-3273-400F-A4E6-BC1182AB4B12}" destId="{2509CD9B-64C3-46BC-BA4F-649AE99213FE}" srcOrd="0" destOrd="0" presId="urn:microsoft.com/office/officeart/2005/8/layout/hierarchy2"/>
    <dgm:cxn modelId="{6BEB9B6D-8BD9-484F-871A-1400E12387CA}" type="presOf" srcId="{959F619E-DC7C-4B65-8DED-3ABE91A2E015}" destId="{482C7C78-090E-483B-B08A-324F17504925}" srcOrd="1" destOrd="0" presId="urn:microsoft.com/office/officeart/2005/8/layout/hierarchy2"/>
    <dgm:cxn modelId="{7F2DA0EE-637C-4D54-B94C-E6E83E2671C0}" srcId="{0B303048-5299-4D45-85EB-8FB81631A8C3}" destId="{4A817C01-DEAC-4624-8B64-99BC2FA067FA}" srcOrd="1" destOrd="0" parTransId="{BB1F61CE-A6CC-4302-826A-D32F860D00DE}" sibTransId="{21ECF300-DEB6-412D-9557-944C04C74E54}"/>
    <dgm:cxn modelId="{664979F0-5F20-4C6E-84FD-4508D1E24AA0}" type="presOf" srcId="{BB1F61CE-A6CC-4302-826A-D32F860D00DE}" destId="{C35C37A9-86E6-4616-9903-E5C7083ABAC9}" srcOrd="1" destOrd="0" presId="urn:microsoft.com/office/officeart/2005/8/layout/hierarchy2"/>
    <dgm:cxn modelId="{5D337F8F-657A-4F65-8129-C19060C25A44}" type="presOf" srcId="{944086A6-63F5-48B1-AA65-C0A0C8B56E1F}" destId="{ABE8CD84-C9C5-49C5-B392-B487D6DADD0A}" srcOrd="0" destOrd="0" presId="urn:microsoft.com/office/officeart/2005/8/layout/hierarchy2"/>
    <dgm:cxn modelId="{36EF1542-CB29-4D28-87A4-B8BFAF2774DB}" type="presOf" srcId="{9B74EA1F-D91E-44C9-A1B3-0747A858D02A}" destId="{97C8DE4F-E16E-4012-BE04-24E57E733908}" srcOrd="1" destOrd="0" presId="urn:microsoft.com/office/officeart/2005/8/layout/hierarchy2"/>
    <dgm:cxn modelId="{3F46C4FE-2781-444D-B2F4-8538BD160003}" srcId="{0B303048-5299-4D45-85EB-8FB81631A8C3}" destId="{2D0C0632-3273-400F-A4E6-BC1182AB4B12}" srcOrd="0" destOrd="0" parTransId="{E98C3AFD-2384-4D01-97B7-A540D2F23FB9}" sibTransId="{8F9CDE84-EAEE-4DA5-BB17-04E603E70419}"/>
    <dgm:cxn modelId="{45D893ED-341F-4322-AFD9-ADA0AE492977}" type="presOf" srcId="{358E41B1-C83E-4373-B980-CC6A52761B1C}" destId="{527826DA-DF67-4E01-BA99-DEBBA025FE0A}" srcOrd="1" destOrd="0" presId="urn:microsoft.com/office/officeart/2005/8/layout/hierarchy2"/>
    <dgm:cxn modelId="{6A4C2518-9BC7-453C-903C-493404BB7177}" srcId="{23FB4432-A1B2-40E3-A793-DB48CCC0AD7E}" destId="{82DDE2E2-0E85-462F-8D5C-80AAD4A9EBFD}" srcOrd="0" destOrd="0" parTransId="{7D6C529D-9186-4B99-825A-05E67761C460}" sibTransId="{82DC8AB9-CB52-4E13-8E57-04AE03CB6B7E}"/>
    <dgm:cxn modelId="{0C1796F7-8A14-454A-8A2F-23585678BB6F}" type="presOf" srcId="{E2319E34-FFA6-4D56-B615-5642B0BD35F6}" destId="{96EC8D3E-9D9A-46FE-A0DC-214F00CF9B3B}" srcOrd="1" destOrd="0" presId="urn:microsoft.com/office/officeart/2005/8/layout/hierarchy2"/>
    <dgm:cxn modelId="{84DAF7E6-A4BC-49DF-8500-31795FC45586}" srcId="{3BD80F30-BBDA-4AB4-B6D7-1EC40F4504A1}" destId="{99E084DF-CF57-4F01-82CF-89B20E6B9D23}" srcOrd="0" destOrd="0" parTransId="{661B0BC6-B622-4FCA-913D-ABC9D4DE4158}" sibTransId="{9A13F818-DDB0-4805-90F0-363D25AB8C57}"/>
    <dgm:cxn modelId="{5B98D6DB-A57F-43BA-8389-88392A44D218}" type="presOf" srcId="{905D8EDB-99C6-484B-AA90-EDE455609F63}" destId="{7BD1A7D2-B58E-4B24-9836-3AC4C1EA4D3D}" srcOrd="0" destOrd="0" presId="urn:microsoft.com/office/officeart/2005/8/layout/hierarchy2"/>
    <dgm:cxn modelId="{6DEEE426-9061-49C0-951E-3E643C64E0EC}" srcId="{82DDE2E2-0E85-462F-8D5C-80AAD4A9EBFD}" destId="{3BD80F30-BBDA-4AB4-B6D7-1EC40F4504A1}" srcOrd="0" destOrd="0" parTransId="{944086A6-63F5-48B1-AA65-C0A0C8B56E1F}" sibTransId="{C20BB2F3-1191-4C1C-8330-B4DF9FC541CE}"/>
    <dgm:cxn modelId="{0FFA8C4E-8498-4B0A-8588-0B993D65D973}" type="presOf" srcId="{82DDE2E2-0E85-462F-8D5C-80AAD4A9EBFD}" destId="{D6260FAF-04D6-430D-B252-D191C9ECEC54}" srcOrd="0" destOrd="0" presId="urn:microsoft.com/office/officeart/2005/8/layout/hierarchy2"/>
    <dgm:cxn modelId="{9917CE97-6286-45F3-A968-FDDD3DF78D83}" type="presOf" srcId="{661B0BC6-B622-4FCA-913D-ABC9D4DE4158}" destId="{30F82391-A47A-4D5D-9FC6-BC7A704021D9}" srcOrd="1" destOrd="0" presId="urn:microsoft.com/office/officeart/2005/8/layout/hierarchy2"/>
    <dgm:cxn modelId="{F885F112-6833-40D5-8C5D-4323441F3267}" type="presOf" srcId="{959F619E-DC7C-4B65-8DED-3ABE91A2E015}" destId="{A2D7591B-47DB-420D-8C18-B963085621F4}" srcOrd="0" destOrd="0" presId="urn:microsoft.com/office/officeart/2005/8/layout/hierarchy2"/>
    <dgm:cxn modelId="{3218E94C-F57E-4334-AC3B-8B63DF29E1F9}" srcId="{82DDE2E2-0E85-462F-8D5C-80AAD4A9EBFD}" destId="{DB6BA895-EDF5-4B3D-A0EF-4CEB593F5D6C}" srcOrd="2" destOrd="0" parTransId="{959F619E-DC7C-4B65-8DED-3ABE91A2E015}" sibTransId="{4EE657F6-1AAE-4354-B8FC-5EB794B1FBB3}"/>
    <dgm:cxn modelId="{66167DB5-ACE2-4949-BC88-F75D1EC94A9D}" type="presOf" srcId="{9B74EA1F-D91E-44C9-A1B3-0747A858D02A}" destId="{E6B3D627-9CCC-48C2-A8F6-6AA808A321C3}" srcOrd="0" destOrd="0" presId="urn:microsoft.com/office/officeart/2005/8/layout/hierarchy2"/>
    <dgm:cxn modelId="{5556F3F5-5AEF-47A3-B3EC-5F1479452709}" type="presOf" srcId="{944086A6-63F5-48B1-AA65-C0A0C8B56E1F}" destId="{DEE0CA67-1F52-4A50-8A73-584862329837}" srcOrd="1" destOrd="0" presId="urn:microsoft.com/office/officeart/2005/8/layout/hierarchy2"/>
    <dgm:cxn modelId="{53BD5287-9DC6-4858-B4B0-D298FFC4DB9C}" type="presOf" srcId="{0B303048-5299-4D45-85EB-8FB81631A8C3}" destId="{F7C56A95-96EC-431F-889B-E7E74922A861}" srcOrd="0" destOrd="0" presId="urn:microsoft.com/office/officeart/2005/8/layout/hierarchy2"/>
    <dgm:cxn modelId="{B149ACB6-5CDD-40F2-9C00-D6435F4B1400}" type="presOf" srcId="{E98C3AFD-2384-4D01-97B7-A540D2F23FB9}" destId="{06C25F5D-FA1E-4370-80C0-E4D31FFA1DA8}" srcOrd="1" destOrd="0" presId="urn:microsoft.com/office/officeart/2005/8/layout/hierarchy2"/>
    <dgm:cxn modelId="{9BCBFCEC-ADA4-42F0-9F83-F55CFE76307D}" type="presOf" srcId="{99E084DF-CF57-4F01-82CF-89B20E6B9D23}" destId="{ABEB2CDD-8D0B-49B2-8C13-41E87274125F}" srcOrd="0" destOrd="0" presId="urn:microsoft.com/office/officeart/2005/8/layout/hierarchy2"/>
    <dgm:cxn modelId="{04D5480D-42FB-4D1C-9F73-0BA5D6887A71}" type="presOf" srcId="{358E41B1-C83E-4373-B980-CC6A52761B1C}" destId="{0FC15415-D2D2-406D-A3D5-E8346024C5AF}" srcOrd="0" destOrd="0" presId="urn:microsoft.com/office/officeart/2005/8/layout/hierarchy2"/>
    <dgm:cxn modelId="{5F3C9E26-ADC8-4C6B-A79C-CAC4B750751A}" type="presOf" srcId="{661B0BC6-B622-4FCA-913D-ABC9D4DE4158}" destId="{1F658EEC-23FC-4FB5-A798-619A0F6F1F33}" srcOrd="0" destOrd="0" presId="urn:microsoft.com/office/officeart/2005/8/layout/hierarchy2"/>
    <dgm:cxn modelId="{303D534D-D600-4F3F-8E0D-B3B9F7632F12}" srcId="{82DDE2E2-0E85-462F-8D5C-80AAD4A9EBFD}" destId="{0B303048-5299-4D45-85EB-8FB81631A8C3}" srcOrd="1" destOrd="0" parTransId="{E2319E34-FFA6-4D56-B615-5642B0BD35F6}" sibTransId="{89D3A3DA-E98A-4B9B-A48E-B5A8853A0B8E}"/>
    <dgm:cxn modelId="{25A1D040-8CD4-4B0D-B9FC-58C8D4FC2B4F}" type="presOf" srcId="{DB6BA895-EDF5-4B3D-A0EF-4CEB593F5D6C}" destId="{AA24BA10-0EDB-4CEF-B6EA-FA20E02F6996}" srcOrd="0" destOrd="0" presId="urn:microsoft.com/office/officeart/2005/8/layout/hierarchy2"/>
    <dgm:cxn modelId="{80520D0C-D13A-4E77-B633-7D7499E94D8E}" type="presOf" srcId="{3BD80F30-BBDA-4AB4-B6D7-1EC40F4504A1}" destId="{54774979-873D-418A-ABD9-54BB5D615FDC}" srcOrd="0" destOrd="0" presId="urn:microsoft.com/office/officeart/2005/8/layout/hierarchy2"/>
    <dgm:cxn modelId="{A7C02CA2-F78A-4471-B289-081FB138B9A4}" type="presOf" srcId="{4A817C01-DEAC-4624-8B64-99BC2FA067FA}" destId="{F693C67C-B4E3-4480-96FA-9559EB4B5DA1}" srcOrd="0" destOrd="0" presId="urn:microsoft.com/office/officeart/2005/8/layout/hierarchy2"/>
    <dgm:cxn modelId="{9419FB88-1573-4E46-8F24-347293DC740F}" type="presOf" srcId="{E2319E34-FFA6-4D56-B615-5642B0BD35F6}" destId="{B3116F97-5045-42DD-BA87-6896A76EC8FF}" srcOrd="0" destOrd="0" presId="urn:microsoft.com/office/officeart/2005/8/layout/hierarchy2"/>
    <dgm:cxn modelId="{A09EABE3-1BB1-4EAC-94A0-44908EBDFC19}" type="presOf" srcId="{5E1EEFEE-9691-481B-ACC9-3391C203BD42}" destId="{5DE89AD3-AC1A-41E4-B5C7-B308885C882A}" srcOrd="0" destOrd="0" presId="urn:microsoft.com/office/officeart/2005/8/layout/hierarchy2"/>
    <dgm:cxn modelId="{6003916B-27A8-4903-A85C-15E099E99440}" srcId="{3BD80F30-BBDA-4AB4-B6D7-1EC40F4504A1}" destId="{905D8EDB-99C6-484B-AA90-EDE455609F63}" srcOrd="2" destOrd="0" parTransId="{9B74EA1F-D91E-44C9-A1B3-0747A858D02A}" sibTransId="{11F9AB40-67E3-40FA-8DD2-DCAA69706E5F}"/>
    <dgm:cxn modelId="{DD82D4AA-D0BB-4EBC-8513-CECC6E56E05B}" type="presOf" srcId="{BB1F61CE-A6CC-4302-826A-D32F860D00DE}" destId="{FAF447B4-6DD6-4F39-B9E5-D130A1654F46}" srcOrd="0" destOrd="0" presId="urn:microsoft.com/office/officeart/2005/8/layout/hierarchy2"/>
    <dgm:cxn modelId="{53C39D95-01AC-48C6-87A1-E84F6B1CB6E6}" type="presOf" srcId="{E98C3AFD-2384-4D01-97B7-A540D2F23FB9}" destId="{60203910-316B-410E-B711-0AB068D213CE}" srcOrd="0" destOrd="0" presId="urn:microsoft.com/office/officeart/2005/8/layout/hierarchy2"/>
    <dgm:cxn modelId="{2DB7277E-F472-4DD0-B8AB-1146FF8FA269}" srcId="{3BD80F30-BBDA-4AB4-B6D7-1EC40F4504A1}" destId="{5E1EEFEE-9691-481B-ACC9-3391C203BD42}" srcOrd="1" destOrd="0" parTransId="{358E41B1-C83E-4373-B980-CC6A52761B1C}" sibTransId="{8EAF3734-FC6A-4DAA-912D-9B73FDD1DB56}"/>
    <dgm:cxn modelId="{304E21FF-6C59-4571-9176-56B508AB8C6B}" type="presOf" srcId="{23FB4432-A1B2-40E3-A793-DB48CCC0AD7E}" destId="{CF5F14BD-EE7D-4B4C-92A3-9311DE73D85C}" srcOrd="0" destOrd="0" presId="urn:microsoft.com/office/officeart/2005/8/layout/hierarchy2"/>
    <dgm:cxn modelId="{BF413D42-0380-4BFA-B6C7-562DB0824A82}" type="presParOf" srcId="{CF5F14BD-EE7D-4B4C-92A3-9311DE73D85C}" destId="{E6E05EB3-37DE-42E7-BF1F-51E060331351}" srcOrd="0" destOrd="0" presId="urn:microsoft.com/office/officeart/2005/8/layout/hierarchy2"/>
    <dgm:cxn modelId="{2A5BD519-1EC4-47B3-A7D3-E454AE37B044}" type="presParOf" srcId="{E6E05EB3-37DE-42E7-BF1F-51E060331351}" destId="{D6260FAF-04D6-430D-B252-D191C9ECEC54}" srcOrd="0" destOrd="0" presId="urn:microsoft.com/office/officeart/2005/8/layout/hierarchy2"/>
    <dgm:cxn modelId="{F6DBF1F7-F5CE-409B-B967-E57E93693466}" type="presParOf" srcId="{E6E05EB3-37DE-42E7-BF1F-51E060331351}" destId="{ECA62038-8D4D-47FD-9826-74A7EA0532C3}" srcOrd="1" destOrd="0" presId="urn:microsoft.com/office/officeart/2005/8/layout/hierarchy2"/>
    <dgm:cxn modelId="{E0D3967E-F7CC-4414-AE4A-A3DF5662F26A}" type="presParOf" srcId="{ECA62038-8D4D-47FD-9826-74A7EA0532C3}" destId="{ABE8CD84-C9C5-49C5-B392-B487D6DADD0A}" srcOrd="0" destOrd="0" presId="urn:microsoft.com/office/officeart/2005/8/layout/hierarchy2"/>
    <dgm:cxn modelId="{4F2B7D66-1C32-4711-8CB2-4379A4EC3C2A}" type="presParOf" srcId="{ABE8CD84-C9C5-49C5-B392-B487D6DADD0A}" destId="{DEE0CA67-1F52-4A50-8A73-584862329837}" srcOrd="0" destOrd="0" presId="urn:microsoft.com/office/officeart/2005/8/layout/hierarchy2"/>
    <dgm:cxn modelId="{E51B4F09-83F8-4684-8DD3-358334B368FD}" type="presParOf" srcId="{ECA62038-8D4D-47FD-9826-74A7EA0532C3}" destId="{88E7AC91-5507-45BF-8711-016F57638029}" srcOrd="1" destOrd="0" presId="urn:microsoft.com/office/officeart/2005/8/layout/hierarchy2"/>
    <dgm:cxn modelId="{1244FC21-7B98-49CB-BB4D-4BE345FEBEC9}" type="presParOf" srcId="{88E7AC91-5507-45BF-8711-016F57638029}" destId="{54774979-873D-418A-ABD9-54BB5D615FDC}" srcOrd="0" destOrd="0" presId="urn:microsoft.com/office/officeart/2005/8/layout/hierarchy2"/>
    <dgm:cxn modelId="{65458BCD-32B2-4035-AC04-95AC34902F01}" type="presParOf" srcId="{88E7AC91-5507-45BF-8711-016F57638029}" destId="{48F0DCD5-1CD0-4DF0-A38D-7C19A8DD296D}" srcOrd="1" destOrd="0" presId="urn:microsoft.com/office/officeart/2005/8/layout/hierarchy2"/>
    <dgm:cxn modelId="{C529E5AD-C8DA-42B4-A382-496579CE3C5D}" type="presParOf" srcId="{48F0DCD5-1CD0-4DF0-A38D-7C19A8DD296D}" destId="{1F658EEC-23FC-4FB5-A798-619A0F6F1F33}" srcOrd="0" destOrd="0" presId="urn:microsoft.com/office/officeart/2005/8/layout/hierarchy2"/>
    <dgm:cxn modelId="{68029609-5819-404C-A53B-9452EF0D0FB9}" type="presParOf" srcId="{1F658EEC-23FC-4FB5-A798-619A0F6F1F33}" destId="{30F82391-A47A-4D5D-9FC6-BC7A704021D9}" srcOrd="0" destOrd="0" presId="urn:microsoft.com/office/officeart/2005/8/layout/hierarchy2"/>
    <dgm:cxn modelId="{683378DE-5591-4B72-AC58-E0D85099D3D9}" type="presParOf" srcId="{48F0DCD5-1CD0-4DF0-A38D-7C19A8DD296D}" destId="{69604194-E0BB-4E6A-A0E5-DAEBF480181A}" srcOrd="1" destOrd="0" presId="urn:microsoft.com/office/officeart/2005/8/layout/hierarchy2"/>
    <dgm:cxn modelId="{1F70A5DA-FAC5-4282-89F4-72D6830F1874}" type="presParOf" srcId="{69604194-E0BB-4E6A-A0E5-DAEBF480181A}" destId="{ABEB2CDD-8D0B-49B2-8C13-41E87274125F}" srcOrd="0" destOrd="0" presId="urn:microsoft.com/office/officeart/2005/8/layout/hierarchy2"/>
    <dgm:cxn modelId="{B3D6B3CC-EFA6-4ECD-8FDD-5DE48431C996}" type="presParOf" srcId="{69604194-E0BB-4E6A-A0E5-DAEBF480181A}" destId="{C8163C42-AFC4-43E4-A3AF-604DC36DB293}" srcOrd="1" destOrd="0" presId="urn:microsoft.com/office/officeart/2005/8/layout/hierarchy2"/>
    <dgm:cxn modelId="{618F7B0D-05A9-4397-8F23-BCD0F143BC9B}" type="presParOf" srcId="{48F0DCD5-1CD0-4DF0-A38D-7C19A8DD296D}" destId="{0FC15415-D2D2-406D-A3D5-E8346024C5AF}" srcOrd="2" destOrd="0" presId="urn:microsoft.com/office/officeart/2005/8/layout/hierarchy2"/>
    <dgm:cxn modelId="{7D80322D-5882-4FD4-ABA9-432240DD5A93}" type="presParOf" srcId="{0FC15415-D2D2-406D-A3D5-E8346024C5AF}" destId="{527826DA-DF67-4E01-BA99-DEBBA025FE0A}" srcOrd="0" destOrd="0" presId="urn:microsoft.com/office/officeart/2005/8/layout/hierarchy2"/>
    <dgm:cxn modelId="{0F0570D0-66B4-4FAC-ADEB-583DBB75C1B6}" type="presParOf" srcId="{48F0DCD5-1CD0-4DF0-A38D-7C19A8DD296D}" destId="{5DF577C3-72EA-4443-9589-FE62BA82FD11}" srcOrd="3" destOrd="0" presId="urn:microsoft.com/office/officeart/2005/8/layout/hierarchy2"/>
    <dgm:cxn modelId="{2A9CA26D-1555-4E54-98E2-290344639887}" type="presParOf" srcId="{5DF577C3-72EA-4443-9589-FE62BA82FD11}" destId="{5DE89AD3-AC1A-41E4-B5C7-B308885C882A}" srcOrd="0" destOrd="0" presId="urn:microsoft.com/office/officeart/2005/8/layout/hierarchy2"/>
    <dgm:cxn modelId="{8738E720-663D-4AA2-BEA0-A78FE40EC3B3}" type="presParOf" srcId="{5DF577C3-72EA-4443-9589-FE62BA82FD11}" destId="{45E25071-6B0E-420F-873D-441FE7307D95}" srcOrd="1" destOrd="0" presId="urn:microsoft.com/office/officeart/2005/8/layout/hierarchy2"/>
    <dgm:cxn modelId="{A843D984-0CB8-4FBF-804C-A4B73E12F252}" type="presParOf" srcId="{48F0DCD5-1CD0-4DF0-A38D-7C19A8DD296D}" destId="{E6B3D627-9CCC-48C2-A8F6-6AA808A321C3}" srcOrd="4" destOrd="0" presId="urn:microsoft.com/office/officeart/2005/8/layout/hierarchy2"/>
    <dgm:cxn modelId="{DA14EF34-ADEE-4CF5-B309-56321C986DED}" type="presParOf" srcId="{E6B3D627-9CCC-48C2-A8F6-6AA808A321C3}" destId="{97C8DE4F-E16E-4012-BE04-24E57E733908}" srcOrd="0" destOrd="0" presId="urn:microsoft.com/office/officeart/2005/8/layout/hierarchy2"/>
    <dgm:cxn modelId="{1BF7BBD3-A953-4BEE-B3DE-BD5DF521F9F8}" type="presParOf" srcId="{48F0DCD5-1CD0-4DF0-A38D-7C19A8DD296D}" destId="{91BAA43D-54E6-46D1-953A-E38F34DE7E9E}" srcOrd="5" destOrd="0" presId="urn:microsoft.com/office/officeart/2005/8/layout/hierarchy2"/>
    <dgm:cxn modelId="{6F3B9EDD-5DF2-454E-A64A-1CE4DB598F53}" type="presParOf" srcId="{91BAA43D-54E6-46D1-953A-E38F34DE7E9E}" destId="{7BD1A7D2-B58E-4B24-9836-3AC4C1EA4D3D}" srcOrd="0" destOrd="0" presId="urn:microsoft.com/office/officeart/2005/8/layout/hierarchy2"/>
    <dgm:cxn modelId="{31F1FDF6-7A68-4CAC-9B41-90BE124B48C9}" type="presParOf" srcId="{91BAA43D-54E6-46D1-953A-E38F34DE7E9E}" destId="{C5D3BFA9-6296-48EC-B095-3618C4DD06FA}" srcOrd="1" destOrd="0" presId="urn:microsoft.com/office/officeart/2005/8/layout/hierarchy2"/>
    <dgm:cxn modelId="{18972E44-D320-4867-8ED7-C0B3E80DDAEA}" type="presParOf" srcId="{ECA62038-8D4D-47FD-9826-74A7EA0532C3}" destId="{B3116F97-5045-42DD-BA87-6896A76EC8FF}" srcOrd="2" destOrd="0" presId="urn:microsoft.com/office/officeart/2005/8/layout/hierarchy2"/>
    <dgm:cxn modelId="{CA16993A-A39B-4A16-BF53-14FECE5BBDB6}" type="presParOf" srcId="{B3116F97-5045-42DD-BA87-6896A76EC8FF}" destId="{96EC8D3E-9D9A-46FE-A0DC-214F00CF9B3B}" srcOrd="0" destOrd="0" presId="urn:microsoft.com/office/officeart/2005/8/layout/hierarchy2"/>
    <dgm:cxn modelId="{C5498C63-DD5F-41FE-974F-79B25B9CF310}" type="presParOf" srcId="{ECA62038-8D4D-47FD-9826-74A7EA0532C3}" destId="{14F1DB47-352D-413A-B0C3-C19245E12E14}" srcOrd="3" destOrd="0" presId="urn:microsoft.com/office/officeart/2005/8/layout/hierarchy2"/>
    <dgm:cxn modelId="{CE466B1D-25A7-49EA-850C-C661C6169874}" type="presParOf" srcId="{14F1DB47-352D-413A-B0C3-C19245E12E14}" destId="{F7C56A95-96EC-431F-889B-E7E74922A861}" srcOrd="0" destOrd="0" presId="urn:microsoft.com/office/officeart/2005/8/layout/hierarchy2"/>
    <dgm:cxn modelId="{A6618F77-DEE3-4027-9696-B95E4577CA1B}" type="presParOf" srcId="{14F1DB47-352D-413A-B0C3-C19245E12E14}" destId="{B9F39D5B-F03B-4DE4-A2AC-7C2A193DF96F}" srcOrd="1" destOrd="0" presId="urn:microsoft.com/office/officeart/2005/8/layout/hierarchy2"/>
    <dgm:cxn modelId="{AFD84BD1-AC14-413B-927D-E9BB8AD236DB}" type="presParOf" srcId="{B9F39D5B-F03B-4DE4-A2AC-7C2A193DF96F}" destId="{60203910-316B-410E-B711-0AB068D213CE}" srcOrd="0" destOrd="0" presId="urn:microsoft.com/office/officeart/2005/8/layout/hierarchy2"/>
    <dgm:cxn modelId="{BFFFE4B5-ECBE-4940-81B3-B927D619D9C0}" type="presParOf" srcId="{60203910-316B-410E-B711-0AB068D213CE}" destId="{06C25F5D-FA1E-4370-80C0-E4D31FFA1DA8}" srcOrd="0" destOrd="0" presId="urn:microsoft.com/office/officeart/2005/8/layout/hierarchy2"/>
    <dgm:cxn modelId="{D75EC40F-2C8C-479E-8362-9D739654A70D}" type="presParOf" srcId="{B9F39D5B-F03B-4DE4-A2AC-7C2A193DF96F}" destId="{09F6545C-18FB-491E-B5DF-351ACECC62AD}" srcOrd="1" destOrd="0" presId="urn:microsoft.com/office/officeart/2005/8/layout/hierarchy2"/>
    <dgm:cxn modelId="{15BAAE8E-C110-4194-A233-FB905919BE1E}" type="presParOf" srcId="{09F6545C-18FB-491E-B5DF-351ACECC62AD}" destId="{2509CD9B-64C3-46BC-BA4F-649AE99213FE}" srcOrd="0" destOrd="0" presId="urn:microsoft.com/office/officeart/2005/8/layout/hierarchy2"/>
    <dgm:cxn modelId="{8F6458B4-9018-4421-A45F-9C51EA99ECE1}" type="presParOf" srcId="{09F6545C-18FB-491E-B5DF-351ACECC62AD}" destId="{896D3F8E-78DE-4BDB-8A08-749F312CD26D}" srcOrd="1" destOrd="0" presId="urn:microsoft.com/office/officeart/2005/8/layout/hierarchy2"/>
    <dgm:cxn modelId="{3E8BFA1E-7C05-417D-AFDF-E571064671EC}" type="presParOf" srcId="{B9F39D5B-F03B-4DE4-A2AC-7C2A193DF96F}" destId="{FAF447B4-6DD6-4F39-B9E5-D130A1654F46}" srcOrd="2" destOrd="0" presId="urn:microsoft.com/office/officeart/2005/8/layout/hierarchy2"/>
    <dgm:cxn modelId="{1726D2F4-1E05-4858-AD31-0C535D697D74}" type="presParOf" srcId="{FAF447B4-6DD6-4F39-B9E5-D130A1654F46}" destId="{C35C37A9-86E6-4616-9903-E5C7083ABAC9}" srcOrd="0" destOrd="0" presId="urn:microsoft.com/office/officeart/2005/8/layout/hierarchy2"/>
    <dgm:cxn modelId="{75B0BACC-A9CF-48FB-9062-3CD18DC0034B}" type="presParOf" srcId="{B9F39D5B-F03B-4DE4-A2AC-7C2A193DF96F}" destId="{1C9A7316-0613-45C8-87E5-1BC9C8C11AD7}" srcOrd="3" destOrd="0" presId="urn:microsoft.com/office/officeart/2005/8/layout/hierarchy2"/>
    <dgm:cxn modelId="{4A8F97E4-554E-4832-832B-FFF2FBA37ABA}" type="presParOf" srcId="{1C9A7316-0613-45C8-87E5-1BC9C8C11AD7}" destId="{F693C67C-B4E3-4480-96FA-9559EB4B5DA1}" srcOrd="0" destOrd="0" presId="urn:microsoft.com/office/officeart/2005/8/layout/hierarchy2"/>
    <dgm:cxn modelId="{D52509AE-F93E-4DFB-9CD2-6DAA2121C824}" type="presParOf" srcId="{1C9A7316-0613-45C8-87E5-1BC9C8C11AD7}" destId="{586EA827-A67B-4C33-9380-D824A92899DC}" srcOrd="1" destOrd="0" presId="urn:microsoft.com/office/officeart/2005/8/layout/hierarchy2"/>
    <dgm:cxn modelId="{F649A86A-A4A3-454F-A06C-2B4B5CF4FD80}" type="presParOf" srcId="{ECA62038-8D4D-47FD-9826-74A7EA0532C3}" destId="{A2D7591B-47DB-420D-8C18-B963085621F4}" srcOrd="4" destOrd="0" presId="urn:microsoft.com/office/officeart/2005/8/layout/hierarchy2"/>
    <dgm:cxn modelId="{1D03249C-D3D4-4A1A-B720-75BDB18DE78C}" type="presParOf" srcId="{A2D7591B-47DB-420D-8C18-B963085621F4}" destId="{482C7C78-090E-483B-B08A-324F17504925}" srcOrd="0" destOrd="0" presId="urn:microsoft.com/office/officeart/2005/8/layout/hierarchy2"/>
    <dgm:cxn modelId="{3D291131-2E1E-4FBD-9891-D61BE65A1112}" type="presParOf" srcId="{ECA62038-8D4D-47FD-9826-74A7EA0532C3}" destId="{957E11CC-1CBF-41E6-92B6-A84907780BC2}" srcOrd="5" destOrd="0" presId="urn:microsoft.com/office/officeart/2005/8/layout/hierarchy2"/>
    <dgm:cxn modelId="{5B2E2852-A045-4A26-BC22-1E16EA224945}" type="presParOf" srcId="{957E11CC-1CBF-41E6-92B6-A84907780BC2}" destId="{AA24BA10-0EDB-4CEF-B6EA-FA20E02F6996}" srcOrd="0" destOrd="0" presId="urn:microsoft.com/office/officeart/2005/8/layout/hierarchy2"/>
    <dgm:cxn modelId="{99A9990F-33D0-4772-9C01-BD7501653753}" type="presParOf" srcId="{957E11CC-1CBF-41E6-92B6-A84907780BC2}" destId="{BE29FA8A-C928-4414-807C-8DF4A79B75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ECAA728-2371-4D7E-A8AD-38E696B28EA5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1E2F4F0-242F-4520-ADDE-FE93F658D114}">
      <dgm:prSet phldrT="[Text]"/>
      <dgm:spPr/>
      <dgm:t>
        <a:bodyPr/>
        <a:lstStyle/>
        <a:p>
          <a:r>
            <a:rPr lang="ar-SA" dirty="0" smtClean="0"/>
            <a:t>تغيير حالة الماء بالتبخير او التجميد</a:t>
          </a:r>
          <a:endParaRPr lang="en-US" dirty="0"/>
        </a:p>
      </dgm:t>
    </dgm:pt>
    <dgm:pt modelId="{F2D661FF-12D2-48AB-9AEC-85114AB27504}" type="parTrans" cxnId="{DAAC33DC-E1C1-4728-9359-28B1963A4028}">
      <dgm:prSet/>
      <dgm:spPr/>
      <dgm:t>
        <a:bodyPr/>
        <a:lstStyle/>
        <a:p>
          <a:endParaRPr lang="en-US"/>
        </a:p>
      </dgm:t>
    </dgm:pt>
    <dgm:pt modelId="{F210A113-87B6-4B69-86ED-E780FF3F1D6C}" type="sibTrans" cxnId="{DAAC33DC-E1C1-4728-9359-28B1963A4028}">
      <dgm:prSet/>
      <dgm:spPr/>
      <dgm:t>
        <a:bodyPr/>
        <a:lstStyle/>
        <a:p>
          <a:endParaRPr lang="en-US"/>
        </a:p>
      </dgm:t>
    </dgm:pt>
    <dgm:pt modelId="{5B624428-9D46-4254-B03A-1AE0C43B0275}">
      <dgm:prSet phldrT="[Text]" phldr="1"/>
      <dgm:spPr/>
      <dgm:t>
        <a:bodyPr/>
        <a:lstStyle/>
        <a:p>
          <a:endParaRPr lang="en-US"/>
        </a:p>
      </dgm:t>
    </dgm:pt>
    <dgm:pt modelId="{6DFA21FB-6E64-4804-B120-328881A294FC}" type="parTrans" cxnId="{FDFF46FD-B6D4-46C6-8F9B-E6520B0D5671}">
      <dgm:prSet/>
      <dgm:spPr/>
      <dgm:t>
        <a:bodyPr/>
        <a:lstStyle/>
        <a:p>
          <a:endParaRPr lang="en-US"/>
        </a:p>
      </dgm:t>
    </dgm:pt>
    <dgm:pt modelId="{DD136EEC-5EFC-4D76-A59A-F306F3726509}" type="sibTrans" cxnId="{FDFF46FD-B6D4-46C6-8F9B-E6520B0D5671}">
      <dgm:prSet/>
      <dgm:spPr/>
      <dgm:t>
        <a:bodyPr/>
        <a:lstStyle/>
        <a:p>
          <a:endParaRPr lang="en-US"/>
        </a:p>
      </dgm:t>
    </dgm:pt>
    <dgm:pt modelId="{05E44E07-C2A4-4015-9503-283A31FEC210}">
      <dgm:prSet phldrT="[Text]"/>
      <dgm:spPr/>
      <dgm:t>
        <a:bodyPr/>
        <a:lstStyle/>
        <a:p>
          <a:r>
            <a:rPr lang="ar-SA" dirty="0" smtClean="0"/>
            <a:t>التناضح العكسي</a:t>
          </a:r>
          <a:endParaRPr lang="en-US" dirty="0"/>
        </a:p>
      </dgm:t>
    </dgm:pt>
    <dgm:pt modelId="{9C8DDE21-213D-4D57-A643-DB94AC6BE34C}" type="parTrans" cxnId="{1FFD51E2-CF4C-40F7-B97B-75406E315655}">
      <dgm:prSet/>
      <dgm:spPr/>
      <dgm:t>
        <a:bodyPr/>
        <a:lstStyle/>
        <a:p>
          <a:endParaRPr lang="en-US"/>
        </a:p>
      </dgm:t>
    </dgm:pt>
    <dgm:pt modelId="{32A270D8-05C0-49CD-BB77-FEA0490C419A}" type="sibTrans" cxnId="{1FFD51E2-CF4C-40F7-B97B-75406E315655}">
      <dgm:prSet/>
      <dgm:spPr/>
      <dgm:t>
        <a:bodyPr/>
        <a:lstStyle/>
        <a:p>
          <a:endParaRPr lang="en-US"/>
        </a:p>
      </dgm:t>
    </dgm:pt>
    <dgm:pt modelId="{1805C06D-8F5C-4063-9DBB-622CBD6F1F2B}">
      <dgm:prSet phldrT="[Text]" phldr="1"/>
      <dgm:spPr/>
      <dgm:t>
        <a:bodyPr/>
        <a:lstStyle/>
        <a:p>
          <a:endParaRPr lang="en-US"/>
        </a:p>
      </dgm:t>
    </dgm:pt>
    <dgm:pt modelId="{0F5F5684-2006-4991-B2D1-5067C8A140D7}" type="parTrans" cxnId="{1653334F-2148-4154-B562-6F48A9634742}">
      <dgm:prSet/>
      <dgm:spPr/>
      <dgm:t>
        <a:bodyPr/>
        <a:lstStyle/>
        <a:p>
          <a:endParaRPr lang="en-US"/>
        </a:p>
      </dgm:t>
    </dgm:pt>
    <dgm:pt modelId="{AA26E2B6-423A-44A0-BDF4-898CC67CB495}" type="sibTrans" cxnId="{1653334F-2148-4154-B562-6F48A9634742}">
      <dgm:prSet/>
      <dgm:spPr/>
      <dgm:t>
        <a:bodyPr/>
        <a:lstStyle/>
        <a:p>
          <a:endParaRPr lang="en-US"/>
        </a:p>
      </dgm:t>
    </dgm:pt>
    <dgm:pt modelId="{2FF2330F-C75A-4179-977D-6919C44E2C11}">
      <dgm:prSet phldrT="[Text]"/>
      <dgm:spPr/>
      <dgm:t>
        <a:bodyPr/>
        <a:lstStyle/>
        <a:p>
          <a:r>
            <a:rPr lang="ar-SA" dirty="0" smtClean="0"/>
            <a:t>الاغشية</a:t>
          </a:r>
          <a:endParaRPr lang="en-US" dirty="0"/>
        </a:p>
      </dgm:t>
    </dgm:pt>
    <dgm:pt modelId="{789F9767-E75A-4CE1-A3C1-FB1495954EB5}" type="parTrans" cxnId="{C78FD1F3-6EBC-4B97-AFA3-D686C2E27BB9}">
      <dgm:prSet/>
      <dgm:spPr/>
      <dgm:t>
        <a:bodyPr/>
        <a:lstStyle/>
        <a:p>
          <a:endParaRPr lang="en-US"/>
        </a:p>
      </dgm:t>
    </dgm:pt>
    <dgm:pt modelId="{E4995017-C417-43E3-884D-557719BA3CAB}" type="sibTrans" cxnId="{C78FD1F3-6EBC-4B97-AFA3-D686C2E27BB9}">
      <dgm:prSet/>
      <dgm:spPr/>
      <dgm:t>
        <a:bodyPr/>
        <a:lstStyle/>
        <a:p>
          <a:endParaRPr lang="en-US"/>
        </a:p>
      </dgm:t>
    </dgm:pt>
    <dgm:pt modelId="{1E9B3346-11A2-432D-9494-DF7ABFD86CA6}">
      <dgm:prSet phldrT="[Text]" phldr="1"/>
      <dgm:spPr/>
      <dgm:t>
        <a:bodyPr/>
        <a:lstStyle/>
        <a:p>
          <a:endParaRPr lang="en-US"/>
        </a:p>
      </dgm:t>
    </dgm:pt>
    <dgm:pt modelId="{D7BFE291-F875-4AA9-B9C8-55F4A6764B94}" type="parTrans" cxnId="{31A8FFEB-8604-404C-A1FF-3EDC6A2F1808}">
      <dgm:prSet/>
      <dgm:spPr/>
      <dgm:t>
        <a:bodyPr/>
        <a:lstStyle/>
        <a:p>
          <a:endParaRPr lang="en-US"/>
        </a:p>
      </dgm:t>
    </dgm:pt>
    <dgm:pt modelId="{49EEFC26-3E38-4B08-AECA-3AF1B72FB511}" type="sibTrans" cxnId="{31A8FFEB-8604-404C-A1FF-3EDC6A2F1808}">
      <dgm:prSet/>
      <dgm:spPr/>
      <dgm:t>
        <a:bodyPr/>
        <a:lstStyle/>
        <a:p>
          <a:endParaRPr lang="en-US"/>
        </a:p>
      </dgm:t>
    </dgm:pt>
    <dgm:pt modelId="{C48BAAB3-78B2-4EEF-A94D-17F7FAAD0B66}" type="pres">
      <dgm:prSet presAssocID="{4ECAA728-2371-4D7E-A8AD-38E696B28EA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3A69C4-5B64-4D84-9070-9F8A59CFC920}" type="pres">
      <dgm:prSet presAssocID="{61E2F4F0-242F-4520-ADDE-FE93F658D114}" presName="composite" presStyleCnt="0"/>
      <dgm:spPr/>
    </dgm:pt>
    <dgm:pt modelId="{05951FC9-A466-46CD-A02E-003AF1DC9331}" type="pres">
      <dgm:prSet presAssocID="{61E2F4F0-242F-4520-ADDE-FE93F658D114}" presName="bentUpArrow1" presStyleLbl="alignImgPlace1" presStyleIdx="0" presStyleCnt="2"/>
      <dgm:spPr/>
    </dgm:pt>
    <dgm:pt modelId="{C26C35CF-D085-417E-A78C-F8B8DB4B6808}" type="pres">
      <dgm:prSet presAssocID="{61E2F4F0-242F-4520-ADDE-FE93F658D11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E7C1B-E2F3-4956-A984-D4E26866DA4D}" type="pres">
      <dgm:prSet presAssocID="{61E2F4F0-242F-4520-ADDE-FE93F658D11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2A96A-B12A-4689-8BAA-71BBCA629250}" type="pres">
      <dgm:prSet presAssocID="{F210A113-87B6-4B69-86ED-E780FF3F1D6C}" presName="sibTrans" presStyleCnt="0"/>
      <dgm:spPr/>
    </dgm:pt>
    <dgm:pt modelId="{432589BF-0197-496E-8E53-7E9B7E4337D9}" type="pres">
      <dgm:prSet presAssocID="{05E44E07-C2A4-4015-9503-283A31FEC210}" presName="composite" presStyleCnt="0"/>
      <dgm:spPr/>
    </dgm:pt>
    <dgm:pt modelId="{52887619-2C9E-472D-837D-1A76390D1157}" type="pres">
      <dgm:prSet presAssocID="{05E44E07-C2A4-4015-9503-283A31FEC210}" presName="bentUpArrow1" presStyleLbl="alignImgPlace1" presStyleIdx="1" presStyleCnt="2"/>
      <dgm:spPr/>
    </dgm:pt>
    <dgm:pt modelId="{D373529A-B4F9-4A2E-9EE4-30B699DBB551}" type="pres">
      <dgm:prSet presAssocID="{05E44E07-C2A4-4015-9503-283A31FEC210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07C33-C40D-498A-AA16-21ADF30910BE}" type="pres">
      <dgm:prSet presAssocID="{05E44E07-C2A4-4015-9503-283A31FEC210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B4EC9-3329-4031-8CED-5E66EFE4024B}" type="pres">
      <dgm:prSet presAssocID="{32A270D8-05C0-49CD-BB77-FEA0490C419A}" presName="sibTrans" presStyleCnt="0"/>
      <dgm:spPr/>
    </dgm:pt>
    <dgm:pt modelId="{78CDD65E-0B09-42B0-A695-58EDF5EDFD28}" type="pres">
      <dgm:prSet presAssocID="{2FF2330F-C75A-4179-977D-6919C44E2C11}" presName="composite" presStyleCnt="0"/>
      <dgm:spPr/>
    </dgm:pt>
    <dgm:pt modelId="{BD44C2DC-BD24-4824-87DB-2E8CBE4F1092}" type="pres">
      <dgm:prSet presAssocID="{2FF2330F-C75A-4179-977D-6919C44E2C1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CE6C0-CD0B-4792-A108-532C5CEE3C1F}" type="pres">
      <dgm:prSet presAssocID="{2FF2330F-C75A-4179-977D-6919C44E2C1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53334F-2148-4154-B562-6F48A9634742}" srcId="{05E44E07-C2A4-4015-9503-283A31FEC210}" destId="{1805C06D-8F5C-4063-9DBB-622CBD6F1F2B}" srcOrd="0" destOrd="0" parTransId="{0F5F5684-2006-4991-B2D1-5067C8A140D7}" sibTransId="{AA26E2B6-423A-44A0-BDF4-898CC67CB495}"/>
    <dgm:cxn modelId="{31A8FFEB-8604-404C-A1FF-3EDC6A2F1808}" srcId="{2FF2330F-C75A-4179-977D-6919C44E2C11}" destId="{1E9B3346-11A2-432D-9494-DF7ABFD86CA6}" srcOrd="0" destOrd="0" parTransId="{D7BFE291-F875-4AA9-B9C8-55F4A6764B94}" sibTransId="{49EEFC26-3E38-4B08-AECA-3AF1B72FB511}"/>
    <dgm:cxn modelId="{69AAC88A-CDE1-4E50-9418-63EDA2D63D60}" type="presOf" srcId="{05E44E07-C2A4-4015-9503-283A31FEC210}" destId="{D373529A-B4F9-4A2E-9EE4-30B699DBB551}" srcOrd="0" destOrd="0" presId="urn:microsoft.com/office/officeart/2005/8/layout/StepDownProcess"/>
    <dgm:cxn modelId="{DAAC33DC-E1C1-4728-9359-28B1963A4028}" srcId="{4ECAA728-2371-4D7E-A8AD-38E696B28EA5}" destId="{61E2F4F0-242F-4520-ADDE-FE93F658D114}" srcOrd="0" destOrd="0" parTransId="{F2D661FF-12D2-48AB-9AEC-85114AB27504}" sibTransId="{F210A113-87B6-4B69-86ED-E780FF3F1D6C}"/>
    <dgm:cxn modelId="{C78FD1F3-6EBC-4B97-AFA3-D686C2E27BB9}" srcId="{4ECAA728-2371-4D7E-A8AD-38E696B28EA5}" destId="{2FF2330F-C75A-4179-977D-6919C44E2C11}" srcOrd="2" destOrd="0" parTransId="{789F9767-E75A-4CE1-A3C1-FB1495954EB5}" sibTransId="{E4995017-C417-43E3-884D-557719BA3CAB}"/>
    <dgm:cxn modelId="{1FFD51E2-CF4C-40F7-B97B-75406E315655}" srcId="{4ECAA728-2371-4D7E-A8AD-38E696B28EA5}" destId="{05E44E07-C2A4-4015-9503-283A31FEC210}" srcOrd="1" destOrd="0" parTransId="{9C8DDE21-213D-4D57-A643-DB94AC6BE34C}" sibTransId="{32A270D8-05C0-49CD-BB77-FEA0490C419A}"/>
    <dgm:cxn modelId="{FDFF46FD-B6D4-46C6-8F9B-E6520B0D5671}" srcId="{61E2F4F0-242F-4520-ADDE-FE93F658D114}" destId="{5B624428-9D46-4254-B03A-1AE0C43B0275}" srcOrd="0" destOrd="0" parTransId="{6DFA21FB-6E64-4804-B120-328881A294FC}" sibTransId="{DD136EEC-5EFC-4D76-A59A-F306F3726509}"/>
    <dgm:cxn modelId="{F49433E4-96E7-4D11-BBF0-77D47CD4B8B9}" type="presOf" srcId="{5B624428-9D46-4254-B03A-1AE0C43B0275}" destId="{9D2E7C1B-E2F3-4956-A984-D4E26866DA4D}" srcOrd="0" destOrd="0" presId="urn:microsoft.com/office/officeart/2005/8/layout/StepDownProcess"/>
    <dgm:cxn modelId="{516AF8DA-7273-4DE0-A5A7-0078115DF768}" type="presOf" srcId="{61E2F4F0-242F-4520-ADDE-FE93F658D114}" destId="{C26C35CF-D085-417E-A78C-F8B8DB4B6808}" srcOrd="0" destOrd="0" presId="urn:microsoft.com/office/officeart/2005/8/layout/StepDownProcess"/>
    <dgm:cxn modelId="{8C48C173-6D66-49AB-90E4-83672AF3A8CE}" type="presOf" srcId="{2FF2330F-C75A-4179-977D-6919C44E2C11}" destId="{BD44C2DC-BD24-4824-87DB-2E8CBE4F1092}" srcOrd="0" destOrd="0" presId="urn:microsoft.com/office/officeart/2005/8/layout/StepDownProcess"/>
    <dgm:cxn modelId="{FC863F54-5809-4DC2-928E-105C417B3B52}" type="presOf" srcId="{1805C06D-8F5C-4063-9DBB-622CBD6F1F2B}" destId="{BEA07C33-C40D-498A-AA16-21ADF30910BE}" srcOrd="0" destOrd="0" presId="urn:microsoft.com/office/officeart/2005/8/layout/StepDownProcess"/>
    <dgm:cxn modelId="{E390C39E-F675-4FBE-B5FD-DC679E23E85F}" type="presOf" srcId="{4ECAA728-2371-4D7E-A8AD-38E696B28EA5}" destId="{C48BAAB3-78B2-4EEF-A94D-17F7FAAD0B66}" srcOrd="0" destOrd="0" presId="urn:microsoft.com/office/officeart/2005/8/layout/StepDownProcess"/>
    <dgm:cxn modelId="{0A3DD830-25C3-4040-AE38-41D31B61EF0E}" type="presOf" srcId="{1E9B3346-11A2-432D-9494-DF7ABFD86CA6}" destId="{4DBCE6C0-CD0B-4792-A108-532C5CEE3C1F}" srcOrd="0" destOrd="0" presId="urn:microsoft.com/office/officeart/2005/8/layout/StepDownProcess"/>
    <dgm:cxn modelId="{47A36163-DCF4-425E-A763-906749E7CE2A}" type="presParOf" srcId="{C48BAAB3-78B2-4EEF-A94D-17F7FAAD0B66}" destId="{EC3A69C4-5B64-4D84-9070-9F8A59CFC920}" srcOrd="0" destOrd="0" presId="urn:microsoft.com/office/officeart/2005/8/layout/StepDownProcess"/>
    <dgm:cxn modelId="{7A90575E-2C7B-4C7C-A646-2E61AA95A366}" type="presParOf" srcId="{EC3A69C4-5B64-4D84-9070-9F8A59CFC920}" destId="{05951FC9-A466-46CD-A02E-003AF1DC9331}" srcOrd="0" destOrd="0" presId="urn:microsoft.com/office/officeart/2005/8/layout/StepDownProcess"/>
    <dgm:cxn modelId="{ED71F23D-DE19-40D6-A22A-F3197DC239A2}" type="presParOf" srcId="{EC3A69C4-5B64-4D84-9070-9F8A59CFC920}" destId="{C26C35CF-D085-417E-A78C-F8B8DB4B6808}" srcOrd="1" destOrd="0" presId="urn:microsoft.com/office/officeart/2005/8/layout/StepDownProcess"/>
    <dgm:cxn modelId="{435D1ECD-8F91-4F58-88F2-2B76093500BE}" type="presParOf" srcId="{EC3A69C4-5B64-4D84-9070-9F8A59CFC920}" destId="{9D2E7C1B-E2F3-4956-A984-D4E26866DA4D}" srcOrd="2" destOrd="0" presId="urn:microsoft.com/office/officeart/2005/8/layout/StepDownProcess"/>
    <dgm:cxn modelId="{787A933C-FE22-4209-A3C9-6A9A4EA12EED}" type="presParOf" srcId="{C48BAAB3-78B2-4EEF-A94D-17F7FAAD0B66}" destId="{9FF2A96A-B12A-4689-8BAA-71BBCA629250}" srcOrd="1" destOrd="0" presId="urn:microsoft.com/office/officeart/2005/8/layout/StepDownProcess"/>
    <dgm:cxn modelId="{9EA92AC2-8475-411F-9D88-B5EF46A4E5DF}" type="presParOf" srcId="{C48BAAB3-78B2-4EEF-A94D-17F7FAAD0B66}" destId="{432589BF-0197-496E-8E53-7E9B7E4337D9}" srcOrd="2" destOrd="0" presId="urn:microsoft.com/office/officeart/2005/8/layout/StepDownProcess"/>
    <dgm:cxn modelId="{66F0E0FF-65DD-4723-BB86-F13B39108129}" type="presParOf" srcId="{432589BF-0197-496E-8E53-7E9B7E4337D9}" destId="{52887619-2C9E-472D-837D-1A76390D1157}" srcOrd="0" destOrd="0" presId="urn:microsoft.com/office/officeart/2005/8/layout/StepDownProcess"/>
    <dgm:cxn modelId="{79D4AB19-43B8-4C60-A550-1CF4C9BBAADD}" type="presParOf" srcId="{432589BF-0197-496E-8E53-7E9B7E4337D9}" destId="{D373529A-B4F9-4A2E-9EE4-30B699DBB551}" srcOrd="1" destOrd="0" presId="urn:microsoft.com/office/officeart/2005/8/layout/StepDownProcess"/>
    <dgm:cxn modelId="{F808806B-B9E6-4974-9454-B72C4D5825FD}" type="presParOf" srcId="{432589BF-0197-496E-8E53-7E9B7E4337D9}" destId="{BEA07C33-C40D-498A-AA16-21ADF30910BE}" srcOrd="2" destOrd="0" presId="urn:microsoft.com/office/officeart/2005/8/layout/StepDownProcess"/>
    <dgm:cxn modelId="{B2B5B16A-822E-4BF4-A6F2-35D097C75C97}" type="presParOf" srcId="{C48BAAB3-78B2-4EEF-A94D-17F7FAAD0B66}" destId="{45EB4EC9-3329-4031-8CED-5E66EFE4024B}" srcOrd="3" destOrd="0" presId="urn:microsoft.com/office/officeart/2005/8/layout/StepDownProcess"/>
    <dgm:cxn modelId="{1A9C6ECA-01A4-4B22-8287-E863B51EFBDB}" type="presParOf" srcId="{C48BAAB3-78B2-4EEF-A94D-17F7FAAD0B66}" destId="{78CDD65E-0B09-42B0-A695-58EDF5EDFD28}" srcOrd="4" destOrd="0" presId="urn:microsoft.com/office/officeart/2005/8/layout/StepDownProcess"/>
    <dgm:cxn modelId="{0E14780B-71E0-420A-B49A-011CFD9AE82B}" type="presParOf" srcId="{78CDD65E-0B09-42B0-A695-58EDF5EDFD28}" destId="{BD44C2DC-BD24-4824-87DB-2E8CBE4F1092}" srcOrd="0" destOrd="0" presId="urn:microsoft.com/office/officeart/2005/8/layout/StepDownProcess"/>
    <dgm:cxn modelId="{A7B35B0A-BF8C-4C0E-BC48-895C91C04400}" type="presParOf" srcId="{78CDD65E-0B09-42B0-A695-58EDF5EDFD28}" destId="{4DBCE6C0-CD0B-4792-A108-532C5CEE3C1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AC1558C-1D84-4702-A25A-D6CD72B52942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C5235D-80E1-4F59-9907-D4E3891D2C0E}">
      <dgm:prSet phldrT="[Text]"/>
      <dgm:spPr/>
      <dgm:t>
        <a:bodyPr/>
        <a:lstStyle/>
        <a:p>
          <a:r>
            <a:rPr lang="ar-SA" dirty="0" smtClean="0"/>
            <a:t>تركيبه</a:t>
          </a:r>
          <a:endParaRPr lang="en-US" dirty="0"/>
        </a:p>
      </dgm:t>
    </dgm:pt>
    <dgm:pt modelId="{1828C1C0-EE45-4CBE-BFDF-A121297FA96C}" type="parTrans" cxnId="{71CDF2C3-FD94-4976-BADA-8A1935DEDD46}">
      <dgm:prSet/>
      <dgm:spPr/>
      <dgm:t>
        <a:bodyPr/>
        <a:lstStyle/>
        <a:p>
          <a:endParaRPr lang="en-US"/>
        </a:p>
      </dgm:t>
    </dgm:pt>
    <dgm:pt modelId="{C993DD5D-0588-4481-8EF2-B6D075171897}" type="sibTrans" cxnId="{71CDF2C3-FD94-4976-BADA-8A1935DEDD46}">
      <dgm:prSet/>
      <dgm:spPr/>
      <dgm:t>
        <a:bodyPr/>
        <a:lstStyle/>
        <a:p>
          <a:endParaRPr lang="en-US"/>
        </a:p>
      </dgm:t>
    </dgm:pt>
    <dgm:pt modelId="{84E5082F-77E5-49B5-B1C4-0D945085DEDE}">
      <dgm:prSet phldrT="[Text]"/>
      <dgm:spPr/>
      <dgm:t>
        <a:bodyPr/>
        <a:lstStyle/>
        <a:p>
          <a:r>
            <a:rPr lang="ar-SA" dirty="0" smtClean="0"/>
            <a:t>الطبقة السطحية</a:t>
          </a:r>
          <a:endParaRPr lang="en-US" dirty="0"/>
        </a:p>
      </dgm:t>
    </dgm:pt>
    <dgm:pt modelId="{C68C5D70-D947-4553-BDDA-76CCE1377471}" type="parTrans" cxnId="{631E6151-935F-4C48-A460-DF90B58E2C50}">
      <dgm:prSet/>
      <dgm:spPr/>
      <dgm:t>
        <a:bodyPr/>
        <a:lstStyle/>
        <a:p>
          <a:endParaRPr lang="en-US"/>
        </a:p>
      </dgm:t>
    </dgm:pt>
    <dgm:pt modelId="{90D677C4-88DC-44DC-8A12-9E67A9B6E948}" type="sibTrans" cxnId="{631E6151-935F-4C48-A460-DF90B58E2C50}">
      <dgm:prSet/>
      <dgm:spPr/>
      <dgm:t>
        <a:bodyPr/>
        <a:lstStyle/>
        <a:p>
          <a:endParaRPr lang="en-US"/>
        </a:p>
      </dgm:t>
    </dgm:pt>
    <dgm:pt modelId="{E2D1A5C3-F848-4DDB-94B5-CCD4A38739BC}">
      <dgm:prSet phldrT="[Text]"/>
      <dgm:spPr/>
      <dgm:t>
        <a:bodyPr/>
        <a:lstStyle/>
        <a:p>
          <a:r>
            <a:rPr lang="ar-SA" dirty="0" smtClean="0"/>
            <a:t>طبقة الصخر الأم</a:t>
          </a:r>
          <a:endParaRPr lang="en-US" dirty="0"/>
        </a:p>
      </dgm:t>
    </dgm:pt>
    <dgm:pt modelId="{9276E4D6-7979-4132-AB03-BBBEC7C25C48}" type="parTrans" cxnId="{2B895865-1A9F-4ADA-AE78-1596897814E2}">
      <dgm:prSet/>
      <dgm:spPr/>
      <dgm:t>
        <a:bodyPr/>
        <a:lstStyle/>
        <a:p>
          <a:endParaRPr lang="en-US"/>
        </a:p>
      </dgm:t>
    </dgm:pt>
    <dgm:pt modelId="{0B41E6B8-EDEB-4120-8D6B-9D5CC8C6E5C5}" type="sibTrans" cxnId="{2B895865-1A9F-4ADA-AE78-1596897814E2}">
      <dgm:prSet/>
      <dgm:spPr/>
      <dgm:t>
        <a:bodyPr/>
        <a:lstStyle/>
        <a:p>
          <a:endParaRPr lang="en-US"/>
        </a:p>
      </dgm:t>
    </dgm:pt>
    <dgm:pt modelId="{F17B0C62-A829-4CF0-AF5C-3406DFA6750E}">
      <dgm:prSet phldrT="[Text]"/>
      <dgm:spPr/>
      <dgm:t>
        <a:bodyPr/>
        <a:lstStyle/>
        <a:p>
          <a:r>
            <a:rPr lang="ar-SA" dirty="0" smtClean="0"/>
            <a:t>تعريفه</a:t>
          </a:r>
          <a:endParaRPr lang="en-US" dirty="0"/>
        </a:p>
      </dgm:t>
    </dgm:pt>
    <dgm:pt modelId="{8DBA5BEF-CFB9-432B-AF08-6CE01FD5E2E9}" type="parTrans" cxnId="{191F8A6D-C892-4841-8DEE-40F811D000D4}">
      <dgm:prSet/>
      <dgm:spPr/>
      <dgm:t>
        <a:bodyPr/>
        <a:lstStyle/>
        <a:p>
          <a:endParaRPr lang="en-US"/>
        </a:p>
      </dgm:t>
    </dgm:pt>
    <dgm:pt modelId="{E52DFFEE-06CF-48F6-8CA5-25802DF50ADD}" type="sibTrans" cxnId="{191F8A6D-C892-4841-8DEE-40F811D000D4}">
      <dgm:prSet/>
      <dgm:spPr/>
      <dgm:t>
        <a:bodyPr/>
        <a:lstStyle/>
        <a:p>
          <a:endParaRPr lang="en-US"/>
        </a:p>
      </dgm:t>
    </dgm:pt>
    <dgm:pt modelId="{AA512878-6F24-4248-AE63-4761BE02A66B}">
      <dgm:prSet phldrT="[Text]"/>
      <dgm:spPr/>
      <dgm:t>
        <a:bodyPr/>
        <a:lstStyle/>
        <a:p>
          <a:r>
            <a:rPr lang="ar-SA" dirty="0" smtClean="0"/>
            <a:t>هو طبقة الأرض السطحية الرقيقة المحتوية على التربة الصالحة لنمو النباتات وهي الاساس الذي تقوم علية الزراعة والحياة الحيوانية وقد تشكلت خلال ملايين السنين</a:t>
          </a:r>
          <a:endParaRPr lang="en-US" dirty="0"/>
        </a:p>
      </dgm:t>
    </dgm:pt>
    <dgm:pt modelId="{1525E4DA-FE38-42B1-9E97-AA356D0AFF50}" type="parTrans" cxnId="{9824DE4E-2E82-4C1A-AA7C-BB9373C81123}">
      <dgm:prSet/>
      <dgm:spPr/>
      <dgm:t>
        <a:bodyPr/>
        <a:lstStyle/>
        <a:p>
          <a:endParaRPr lang="en-US"/>
        </a:p>
      </dgm:t>
    </dgm:pt>
    <dgm:pt modelId="{85A1729E-5D23-4290-854A-801F1385C386}" type="sibTrans" cxnId="{9824DE4E-2E82-4C1A-AA7C-BB9373C81123}">
      <dgm:prSet/>
      <dgm:spPr/>
      <dgm:t>
        <a:bodyPr/>
        <a:lstStyle/>
        <a:p>
          <a:endParaRPr lang="en-US"/>
        </a:p>
      </dgm:t>
    </dgm:pt>
    <dgm:pt modelId="{F678B561-66D3-4B68-9F3D-EEFA9A4E0B9F}">
      <dgm:prSet phldrT="[Text]"/>
      <dgm:spPr/>
      <dgm:t>
        <a:bodyPr/>
        <a:lstStyle/>
        <a:p>
          <a:r>
            <a:rPr lang="ar-SA" dirty="0" smtClean="0"/>
            <a:t>يرتبط الغلاف الارضي ارتباطا مباشرا بالاغلفة البيئية الأخرى</a:t>
          </a:r>
        </a:p>
        <a:p>
          <a:endParaRPr lang="en-US" dirty="0"/>
        </a:p>
      </dgm:t>
    </dgm:pt>
    <dgm:pt modelId="{55B865D6-31F7-417B-A036-BDC8D761027B}" type="parTrans" cxnId="{65556420-BCA9-45D8-B5DC-83B79A094FE1}">
      <dgm:prSet/>
      <dgm:spPr/>
      <dgm:t>
        <a:bodyPr/>
        <a:lstStyle/>
        <a:p>
          <a:endParaRPr lang="en-US"/>
        </a:p>
      </dgm:t>
    </dgm:pt>
    <dgm:pt modelId="{8FA2464B-C13D-4CC6-84E1-FDE3F7BE6722}" type="sibTrans" cxnId="{65556420-BCA9-45D8-B5DC-83B79A094FE1}">
      <dgm:prSet/>
      <dgm:spPr/>
      <dgm:t>
        <a:bodyPr/>
        <a:lstStyle/>
        <a:p>
          <a:endParaRPr lang="en-US"/>
        </a:p>
      </dgm:t>
    </dgm:pt>
    <dgm:pt modelId="{2C5CE798-BD60-4372-BA09-03EEF51218B6}">
      <dgm:prSet phldrT="[Text]"/>
      <dgm:spPr/>
      <dgm:t>
        <a:bodyPr/>
        <a:lstStyle/>
        <a:p>
          <a:r>
            <a:rPr lang="ar-SA" dirty="0" smtClean="0"/>
            <a:t>طبقة تحت التربة</a:t>
          </a:r>
          <a:endParaRPr lang="en-US" dirty="0"/>
        </a:p>
      </dgm:t>
    </dgm:pt>
    <dgm:pt modelId="{6CAAD232-6704-4448-A431-E28A3D0DFCC4}" type="parTrans" cxnId="{EDEB7458-D6C9-4B0A-9243-2B49D72BDE0D}">
      <dgm:prSet/>
      <dgm:spPr/>
      <dgm:t>
        <a:bodyPr/>
        <a:lstStyle/>
        <a:p>
          <a:endParaRPr lang="en-US"/>
        </a:p>
      </dgm:t>
    </dgm:pt>
    <dgm:pt modelId="{6D77FD65-BA63-4740-8978-C5CC2BD3468A}" type="sibTrans" cxnId="{EDEB7458-D6C9-4B0A-9243-2B49D72BDE0D}">
      <dgm:prSet/>
      <dgm:spPr/>
      <dgm:t>
        <a:bodyPr/>
        <a:lstStyle/>
        <a:p>
          <a:endParaRPr lang="en-US"/>
        </a:p>
      </dgm:t>
    </dgm:pt>
    <dgm:pt modelId="{C8DA5669-372E-4376-93B1-038043BBE591}" type="pres">
      <dgm:prSet presAssocID="{2AC1558C-1D84-4702-A25A-D6CD72B52942}" presName="list" presStyleCnt="0">
        <dgm:presLayoutVars>
          <dgm:dir/>
          <dgm:animLvl val="lvl"/>
        </dgm:presLayoutVars>
      </dgm:prSet>
      <dgm:spPr/>
    </dgm:pt>
    <dgm:pt modelId="{F2590C40-1D44-4FAC-853A-1F43322081B8}" type="pres">
      <dgm:prSet presAssocID="{18C5235D-80E1-4F59-9907-D4E3891D2C0E}" presName="posSpace" presStyleCnt="0"/>
      <dgm:spPr/>
    </dgm:pt>
    <dgm:pt modelId="{2869F9B0-F520-4926-8699-5A48BE7212B9}" type="pres">
      <dgm:prSet presAssocID="{18C5235D-80E1-4F59-9907-D4E3891D2C0E}" presName="vertFlow" presStyleCnt="0"/>
      <dgm:spPr/>
    </dgm:pt>
    <dgm:pt modelId="{35A4854C-F82A-4DF9-87A9-16438E4E6EAC}" type="pres">
      <dgm:prSet presAssocID="{18C5235D-80E1-4F59-9907-D4E3891D2C0E}" presName="topSpace" presStyleCnt="0"/>
      <dgm:spPr/>
    </dgm:pt>
    <dgm:pt modelId="{1AFB7330-DDB5-4026-8410-5DDC29EF4E87}" type="pres">
      <dgm:prSet presAssocID="{18C5235D-80E1-4F59-9907-D4E3891D2C0E}" presName="firstComp" presStyleCnt="0"/>
      <dgm:spPr/>
    </dgm:pt>
    <dgm:pt modelId="{5005D3E8-7195-489A-A45F-4ECFC786DC82}" type="pres">
      <dgm:prSet presAssocID="{18C5235D-80E1-4F59-9907-D4E3891D2C0E}" presName="firstChild" presStyleLbl="bgAccFollowNode1" presStyleIdx="0" presStyleCnt="5" custLinFactNeighborX="-1610" custLinFactNeighborY="5394"/>
      <dgm:spPr/>
    </dgm:pt>
    <dgm:pt modelId="{58A0AAAF-9790-4CAD-B717-B2F69E3F3C6F}" type="pres">
      <dgm:prSet presAssocID="{18C5235D-80E1-4F59-9907-D4E3891D2C0E}" presName="firstChildTx" presStyleLbl="bgAccFollowNode1" presStyleIdx="0" presStyleCnt="5">
        <dgm:presLayoutVars>
          <dgm:bulletEnabled val="1"/>
        </dgm:presLayoutVars>
      </dgm:prSet>
      <dgm:spPr/>
    </dgm:pt>
    <dgm:pt modelId="{5B977901-D57D-44CD-9FDA-B60F32921504}" type="pres">
      <dgm:prSet presAssocID="{2C5CE798-BD60-4372-BA09-03EEF51218B6}" presName="comp" presStyleCnt="0"/>
      <dgm:spPr/>
    </dgm:pt>
    <dgm:pt modelId="{0A4E9D76-1864-4189-A485-BF6FA7FCCD49}" type="pres">
      <dgm:prSet presAssocID="{2C5CE798-BD60-4372-BA09-03EEF51218B6}" presName="child" presStyleLbl="bgAccFollowNode1" presStyleIdx="1" presStyleCnt="5"/>
      <dgm:spPr/>
    </dgm:pt>
    <dgm:pt modelId="{E95E7936-38E4-4DBA-856C-07DC083341FE}" type="pres">
      <dgm:prSet presAssocID="{2C5CE798-BD60-4372-BA09-03EEF51218B6}" presName="childTx" presStyleLbl="bgAccFollowNode1" presStyleIdx="1" presStyleCnt="5">
        <dgm:presLayoutVars>
          <dgm:bulletEnabled val="1"/>
        </dgm:presLayoutVars>
      </dgm:prSet>
      <dgm:spPr/>
    </dgm:pt>
    <dgm:pt modelId="{3F189425-F024-46FF-825B-0B3CEAB4790F}" type="pres">
      <dgm:prSet presAssocID="{E2D1A5C3-F848-4DDB-94B5-CCD4A38739BC}" presName="comp" presStyleCnt="0"/>
      <dgm:spPr/>
    </dgm:pt>
    <dgm:pt modelId="{52836949-44E9-46A9-B931-DE7EB8F9FAE6}" type="pres">
      <dgm:prSet presAssocID="{E2D1A5C3-F848-4DDB-94B5-CCD4A38739BC}" presName="child" presStyleLbl="bgAccFollowNode1" presStyleIdx="2" presStyleCnt="5"/>
      <dgm:spPr/>
    </dgm:pt>
    <dgm:pt modelId="{87CF1853-BF6F-4BC0-924E-4508FA60FB1C}" type="pres">
      <dgm:prSet presAssocID="{E2D1A5C3-F848-4DDB-94B5-CCD4A38739BC}" presName="childTx" presStyleLbl="bgAccFollowNode1" presStyleIdx="2" presStyleCnt="5">
        <dgm:presLayoutVars>
          <dgm:bulletEnabled val="1"/>
        </dgm:presLayoutVars>
      </dgm:prSet>
      <dgm:spPr/>
    </dgm:pt>
    <dgm:pt modelId="{306A0BE7-6252-4841-BE21-BA2B03D53F57}" type="pres">
      <dgm:prSet presAssocID="{18C5235D-80E1-4F59-9907-D4E3891D2C0E}" presName="negSpace" presStyleCnt="0"/>
      <dgm:spPr/>
    </dgm:pt>
    <dgm:pt modelId="{3D6EDE08-2C62-42E2-9388-B506F7468804}" type="pres">
      <dgm:prSet presAssocID="{18C5235D-80E1-4F59-9907-D4E3891D2C0E}" presName="circle" presStyleLbl="node1" presStyleIdx="0" presStyleCnt="2"/>
      <dgm:spPr/>
    </dgm:pt>
    <dgm:pt modelId="{153CF89D-AB0A-49AD-8EFD-B19ADE7FE8B2}" type="pres">
      <dgm:prSet presAssocID="{C993DD5D-0588-4481-8EF2-B6D075171897}" presName="transSpace" presStyleCnt="0"/>
      <dgm:spPr/>
    </dgm:pt>
    <dgm:pt modelId="{804D5674-FEF8-4B1C-B91A-8E367A2F411A}" type="pres">
      <dgm:prSet presAssocID="{F17B0C62-A829-4CF0-AF5C-3406DFA6750E}" presName="posSpace" presStyleCnt="0"/>
      <dgm:spPr/>
    </dgm:pt>
    <dgm:pt modelId="{E25140EA-BFCC-495E-B0E2-4589D490CD2F}" type="pres">
      <dgm:prSet presAssocID="{F17B0C62-A829-4CF0-AF5C-3406DFA6750E}" presName="vertFlow" presStyleCnt="0"/>
      <dgm:spPr/>
    </dgm:pt>
    <dgm:pt modelId="{6CF798D3-DA37-4BF7-8997-6DC051F95400}" type="pres">
      <dgm:prSet presAssocID="{F17B0C62-A829-4CF0-AF5C-3406DFA6750E}" presName="topSpace" presStyleCnt="0"/>
      <dgm:spPr/>
    </dgm:pt>
    <dgm:pt modelId="{DD707E4D-1615-4BCF-B6AB-463A63803612}" type="pres">
      <dgm:prSet presAssocID="{F17B0C62-A829-4CF0-AF5C-3406DFA6750E}" presName="firstComp" presStyleCnt="0"/>
      <dgm:spPr/>
    </dgm:pt>
    <dgm:pt modelId="{DF251641-5FDF-4BD1-8B64-0DBA1063FF59}" type="pres">
      <dgm:prSet presAssocID="{F17B0C62-A829-4CF0-AF5C-3406DFA6750E}" presName="firstChild" presStyleLbl="bgAccFollowNode1" presStyleIdx="3" presStyleCnt="5"/>
      <dgm:spPr/>
    </dgm:pt>
    <dgm:pt modelId="{0AC56E52-0FB2-41D0-AFEB-4033EF951BD6}" type="pres">
      <dgm:prSet presAssocID="{F17B0C62-A829-4CF0-AF5C-3406DFA6750E}" presName="firstChildTx" presStyleLbl="bgAccFollowNode1" presStyleIdx="3" presStyleCnt="5">
        <dgm:presLayoutVars>
          <dgm:bulletEnabled val="1"/>
        </dgm:presLayoutVars>
      </dgm:prSet>
      <dgm:spPr/>
    </dgm:pt>
    <dgm:pt modelId="{1B270584-1C51-42E4-A568-75BF646628FA}" type="pres">
      <dgm:prSet presAssocID="{F678B561-66D3-4B68-9F3D-EEFA9A4E0B9F}" presName="comp" presStyleCnt="0"/>
      <dgm:spPr/>
    </dgm:pt>
    <dgm:pt modelId="{D381D518-3257-4E61-9986-B937EEAA779F}" type="pres">
      <dgm:prSet presAssocID="{F678B561-66D3-4B68-9F3D-EEFA9A4E0B9F}" presName="child" presStyleLbl="bgAccFollowNode1" presStyleIdx="4" presStyleCnt="5"/>
      <dgm:spPr/>
    </dgm:pt>
    <dgm:pt modelId="{1061DB9B-0094-4384-9ECE-3B81FE802198}" type="pres">
      <dgm:prSet presAssocID="{F678B561-66D3-4B68-9F3D-EEFA9A4E0B9F}" presName="childTx" presStyleLbl="bgAccFollowNode1" presStyleIdx="4" presStyleCnt="5">
        <dgm:presLayoutVars>
          <dgm:bulletEnabled val="1"/>
        </dgm:presLayoutVars>
      </dgm:prSet>
      <dgm:spPr/>
    </dgm:pt>
    <dgm:pt modelId="{BDD75068-77DD-4175-B0AA-11721299E95C}" type="pres">
      <dgm:prSet presAssocID="{F17B0C62-A829-4CF0-AF5C-3406DFA6750E}" presName="negSpace" presStyleCnt="0"/>
      <dgm:spPr/>
    </dgm:pt>
    <dgm:pt modelId="{0051AD6C-F537-4F0C-9DC6-4F00DADC650F}" type="pres">
      <dgm:prSet presAssocID="{F17B0C62-A829-4CF0-AF5C-3406DFA6750E}" presName="circle" presStyleLbl="node1" presStyleIdx="1" presStyleCnt="2"/>
      <dgm:spPr/>
    </dgm:pt>
  </dgm:ptLst>
  <dgm:cxnLst>
    <dgm:cxn modelId="{EDEB7458-D6C9-4B0A-9243-2B49D72BDE0D}" srcId="{18C5235D-80E1-4F59-9907-D4E3891D2C0E}" destId="{2C5CE798-BD60-4372-BA09-03EEF51218B6}" srcOrd="1" destOrd="0" parTransId="{6CAAD232-6704-4448-A431-E28A3D0DFCC4}" sibTransId="{6D77FD65-BA63-4740-8978-C5CC2BD3468A}"/>
    <dgm:cxn modelId="{631E6151-935F-4C48-A460-DF90B58E2C50}" srcId="{18C5235D-80E1-4F59-9907-D4E3891D2C0E}" destId="{84E5082F-77E5-49B5-B1C4-0D945085DEDE}" srcOrd="0" destOrd="0" parTransId="{C68C5D70-D947-4553-BDDA-76CCE1377471}" sibTransId="{90D677C4-88DC-44DC-8A12-9E67A9B6E948}"/>
    <dgm:cxn modelId="{FF1A2863-033D-48F6-9EE0-E05415BA8AC9}" type="presOf" srcId="{2C5CE798-BD60-4372-BA09-03EEF51218B6}" destId="{0A4E9D76-1864-4189-A485-BF6FA7FCCD49}" srcOrd="0" destOrd="0" presId="urn:microsoft.com/office/officeart/2005/8/layout/hList9"/>
    <dgm:cxn modelId="{C3A781BA-164C-4282-8E8B-FD1F965707D7}" type="presOf" srcId="{2C5CE798-BD60-4372-BA09-03EEF51218B6}" destId="{E95E7936-38E4-4DBA-856C-07DC083341FE}" srcOrd="1" destOrd="0" presId="urn:microsoft.com/office/officeart/2005/8/layout/hList9"/>
    <dgm:cxn modelId="{65556420-BCA9-45D8-B5DC-83B79A094FE1}" srcId="{F17B0C62-A829-4CF0-AF5C-3406DFA6750E}" destId="{F678B561-66D3-4B68-9F3D-EEFA9A4E0B9F}" srcOrd="1" destOrd="0" parTransId="{55B865D6-31F7-417B-A036-BDC8D761027B}" sibTransId="{8FA2464B-C13D-4CC6-84E1-FDE3F7BE6722}"/>
    <dgm:cxn modelId="{BB981295-EA8C-42BC-81F1-35C311A51721}" type="presOf" srcId="{AA512878-6F24-4248-AE63-4761BE02A66B}" destId="{0AC56E52-0FB2-41D0-AFEB-4033EF951BD6}" srcOrd="1" destOrd="0" presId="urn:microsoft.com/office/officeart/2005/8/layout/hList9"/>
    <dgm:cxn modelId="{9824DE4E-2E82-4C1A-AA7C-BB9373C81123}" srcId="{F17B0C62-A829-4CF0-AF5C-3406DFA6750E}" destId="{AA512878-6F24-4248-AE63-4761BE02A66B}" srcOrd="0" destOrd="0" parTransId="{1525E4DA-FE38-42B1-9E97-AA356D0AFF50}" sibTransId="{85A1729E-5D23-4290-854A-801F1385C386}"/>
    <dgm:cxn modelId="{71CDF2C3-FD94-4976-BADA-8A1935DEDD46}" srcId="{2AC1558C-1D84-4702-A25A-D6CD72B52942}" destId="{18C5235D-80E1-4F59-9907-D4E3891D2C0E}" srcOrd="0" destOrd="0" parTransId="{1828C1C0-EE45-4CBE-BFDF-A121297FA96C}" sibTransId="{C993DD5D-0588-4481-8EF2-B6D075171897}"/>
    <dgm:cxn modelId="{ACEDEBAE-EE0C-48F3-A70A-C3671B186DDB}" type="presOf" srcId="{E2D1A5C3-F848-4DDB-94B5-CCD4A38739BC}" destId="{52836949-44E9-46A9-B931-DE7EB8F9FAE6}" srcOrd="0" destOrd="0" presId="urn:microsoft.com/office/officeart/2005/8/layout/hList9"/>
    <dgm:cxn modelId="{BB72BF4D-3B8E-47B8-AD23-F61A9DF11A94}" type="presOf" srcId="{18C5235D-80E1-4F59-9907-D4E3891D2C0E}" destId="{3D6EDE08-2C62-42E2-9388-B506F7468804}" srcOrd="0" destOrd="0" presId="urn:microsoft.com/office/officeart/2005/8/layout/hList9"/>
    <dgm:cxn modelId="{19F6D5FC-B04D-48A0-8185-ADCB9A28FFF4}" type="presOf" srcId="{F678B561-66D3-4B68-9F3D-EEFA9A4E0B9F}" destId="{1061DB9B-0094-4384-9ECE-3B81FE802198}" srcOrd="1" destOrd="0" presId="urn:microsoft.com/office/officeart/2005/8/layout/hList9"/>
    <dgm:cxn modelId="{F81FD4E1-10AA-4CD7-9251-ED4E26FCF229}" type="presOf" srcId="{F17B0C62-A829-4CF0-AF5C-3406DFA6750E}" destId="{0051AD6C-F537-4F0C-9DC6-4F00DADC650F}" srcOrd="0" destOrd="0" presId="urn:microsoft.com/office/officeart/2005/8/layout/hList9"/>
    <dgm:cxn modelId="{518B483C-8202-441D-90A5-8AC239C5E3E7}" type="presOf" srcId="{84E5082F-77E5-49B5-B1C4-0D945085DEDE}" destId="{58A0AAAF-9790-4CAD-B717-B2F69E3F3C6F}" srcOrd="1" destOrd="0" presId="urn:microsoft.com/office/officeart/2005/8/layout/hList9"/>
    <dgm:cxn modelId="{284E629D-80E2-418B-AD39-DFE72CC63EA0}" type="presOf" srcId="{AA512878-6F24-4248-AE63-4761BE02A66B}" destId="{DF251641-5FDF-4BD1-8B64-0DBA1063FF59}" srcOrd="0" destOrd="0" presId="urn:microsoft.com/office/officeart/2005/8/layout/hList9"/>
    <dgm:cxn modelId="{44001517-E18D-40A6-9D8D-A7BB7F26ABD8}" type="presOf" srcId="{E2D1A5C3-F848-4DDB-94B5-CCD4A38739BC}" destId="{87CF1853-BF6F-4BC0-924E-4508FA60FB1C}" srcOrd="1" destOrd="0" presId="urn:microsoft.com/office/officeart/2005/8/layout/hList9"/>
    <dgm:cxn modelId="{6D832104-EEF4-494D-AC09-330FF9AD5D80}" type="presOf" srcId="{84E5082F-77E5-49B5-B1C4-0D945085DEDE}" destId="{5005D3E8-7195-489A-A45F-4ECFC786DC82}" srcOrd="0" destOrd="0" presId="urn:microsoft.com/office/officeart/2005/8/layout/hList9"/>
    <dgm:cxn modelId="{2B895865-1A9F-4ADA-AE78-1596897814E2}" srcId="{18C5235D-80E1-4F59-9907-D4E3891D2C0E}" destId="{E2D1A5C3-F848-4DDB-94B5-CCD4A38739BC}" srcOrd="2" destOrd="0" parTransId="{9276E4D6-7979-4132-AB03-BBBEC7C25C48}" sibTransId="{0B41E6B8-EDEB-4120-8D6B-9D5CC8C6E5C5}"/>
    <dgm:cxn modelId="{49072F1D-A2B5-4A07-B986-9B1EE1363F83}" type="presOf" srcId="{2AC1558C-1D84-4702-A25A-D6CD72B52942}" destId="{C8DA5669-372E-4376-93B1-038043BBE591}" srcOrd="0" destOrd="0" presId="urn:microsoft.com/office/officeart/2005/8/layout/hList9"/>
    <dgm:cxn modelId="{191F8A6D-C892-4841-8DEE-40F811D000D4}" srcId="{2AC1558C-1D84-4702-A25A-D6CD72B52942}" destId="{F17B0C62-A829-4CF0-AF5C-3406DFA6750E}" srcOrd="1" destOrd="0" parTransId="{8DBA5BEF-CFB9-432B-AF08-6CE01FD5E2E9}" sibTransId="{E52DFFEE-06CF-48F6-8CA5-25802DF50ADD}"/>
    <dgm:cxn modelId="{902815D0-547C-48E6-AF63-A6414369C9E5}" type="presOf" srcId="{F678B561-66D3-4B68-9F3D-EEFA9A4E0B9F}" destId="{D381D518-3257-4E61-9986-B937EEAA779F}" srcOrd="0" destOrd="0" presId="urn:microsoft.com/office/officeart/2005/8/layout/hList9"/>
    <dgm:cxn modelId="{6F709B0C-29D1-4C38-8C47-DE1498622FF5}" type="presParOf" srcId="{C8DA5669-372E-4376-93B1-038043BBE591}" destId="{F2590C40-1D44-4FAC-853A-1F43322081B8}" srcOrd="0" destOrd="0" presId="urn:microsoft.com/office/officeart/2005/8/layout/hList9"/>
    <dgm:cxn modelId="{F6DAC237-FF75-4909-BE8C-066511E10AF3}" type="presParOf" srcId="{C8DA5669-372E-4376-93B1-038043BBE591}" destId="{2869F9B0-F520-4926-8699-5A48BE7212B9}" srcOrd="1" destOrd="0" presId="urn:microsoft.com/office/officeart/2005/8/layout/hList9"/>
    <dgm:cxn modelId="{979B5DAE-7F81-46CC-A015-6593BFC1FB21}" type="presParOf" srcId="{2869F9B0-F520-4926-8699-5A48BE7212B9}" destId="{35A4854C-F82A-4DF9-87A9-16438E4E6EAC}" srcOrd="0" destOrd="0" presId="urn:microsoft.com/office/officeart/2005/8/layout/hList9"/>
    <dgm:cxn modelId="{A211F754-B744-4900-94AC-EF8502D148A4}" type="presParOf" srcId="{2869F9B0-F520-4926-8699-5A48BE7212B9}" destId="{1AFB7330-DDB5-4026-8410-5DDC29EF4E87}" srcOrd="1" destOrd="0" presId="urn:microsoft.com/office/officeart/2005/8/layout/hList9"/>
    <dgm:cxn modelId="{D8C7A737-5CA5-413A-8605-FA059BE5FB14}" type="presParOf" srcId="{1AFB7330-DDB5-4026-8410-5DDC29EF4E87}" destId="{5005D3E8-7195-489A-A45F-4ECFC786DC82}" srcOrd="0" destOrd="0" presId="urn:microsoft.com/office/officeart/2005/8/layout/hList9"/>
    <dgm:cxn modelId="{AEA5C427-750E-427E-A98E-C7130F6DE0D5}" type="presParOf" srcId="{1AFB7330-DDB5-4026-8410-5DDC29EF4E87}" destId="{58A0AAAF-9790-4CAD-B717-B2F69E3F3C6F}" srcOrd="1" destOrd="0" presId="urn:microsoft.com/office/officeart/2005/8/layout/hList9"/>
    <dgm:cxn modelId="{895BA5E3-4467-4E8E-9073-4D78A0504860}" type="presParOf" srcId="{2869F9B0-F520-4926-8699-5A48BE7212B9}" destId="{5B977901-D57D-44CD-9FDA-B60F32921504}" srcOrd="2" destOrd="0" presId="urn:microsoft.com/office/officeart/2005/8/layout/hList9"/>
    <dgm:cxn modelId="{1784FFDC-251D-434C-A720-09ABE2C4C075}" type="presParOf" srcId="{5B977901-D57D-44CD-9FDA-B60F32921504}" destId="{0A4E9D76-1864-4189-A485-BF6FA7FCCD49}" srcOrd="0" destOrd="0" presId="urn:microsoft.com/office/officeart/2005/8/layout/hList9"/>
    <dgm:cxn modelId="{32FB076C-30AF-44D1-A149-BFF128CA88D4}" type="presParOf" srcId="{5B977901-D57D-44CD-9FDA-B60F32921504}" destId="{E95E7936-38E4-4DBA-856C-07DC083341FE}" srcOrd="1" destOrd="0" presId="urn:microsoft.com/office/officeart/2005/8/layout/hList9"/>
    <dgm:cxn modelId="{6BC900B3-788E-4F07-957A-2AF2C4F2C8CC}" type="presParOf" srcId="{2869F9B0-F520-4926-8699-5A48BE7212B9}" destId="{3F189425-F024-46FF-825B-0B3CEAB4790F}" srcOrd="3" destOrd="0" presId="urn:microsoft.com/office/officeart/2005/8/layout/hList9"/>
    <dgm:cxn modelId="{4F74DEF8-2EEB-4D3D-A4D4-0E1494C35E46}" type="presParOf" srcId="{3F189425-F024-46FF-825B-0B3CEAB4790F}" destId="{52836949-44E9-46A9-B931-DE7EB8F9FAE6}" srcOrd="0" destOrd="0" presId="urn:microsoft.com/office/officeart/2005/8/layout/hList9"/>
    <dgm:cxn modelId="{90C46025-635D-4131-A2FC-AD4487E246A7}" type="presParOf" srcId="{3F189425-F024-46FF-825B-0B3CEAB4790F}" destId="{87CF1853-BF6F-4BC0-924E-4508FA60FB1C}" srcOrd="1" destOrd="0" presId="urn:microsoft.com/office/officeart/2005/8/layout/hList9"/>
    <dgm:cxn modelId="{40F4A44C-61AB-45E0-82A8-86263E84E6EA}" type="presParOf" srcId="{C8DA5669-372E-4376-93B1-038043BBE591}" destId="{306A0BE7-6252-4841-BE21-BA2B03D53F57}" srcOrd="2" destOrd="0" presId="urn:microsoft.com/office/officeart/2005/8/layout/hList9"/>
    <dgm:cxn modelId="{21CD2185-C668-4567-BEC0-54942E6B0607}" type="presParOf" srcId="{C8DA5669-372E-4376-93B1-038043BBE591}" destId="{3D6EDE08-2C62-42E2-9388-B506F7468804}" srcOrd="3" destOrd="0" presId="urn:microsoft.com/office/officeart/2005/8/layout/hList9"/>
    <dgm:cxn modelId="{0B1790C7-F21E-4240-9DD0-7D74B032A686}" type="presParOf" srcId="{C8DA5669-372E-4376-93B1-038043BBE591}" destId="{153CF89D-AB0A-49AD-8EFD-B19ADE7FE8B2}" srcOrd="4" destOrd="0" presId="urn:microsoft.com/office/officeart/2005/8/layout/hList9"/>
    <dgm:cxn modelId="{FA8065E1-86DE-4194-AF8B-6629FE319A4C}" type="presParOf" srcId="{C8DA5669-372E-4376-93B1-038043BBE591}" destId="{804D5674-FEF8-4B1C-B91A-8E367A2F411A}" srcOrd="5" destOrd="0" presId="urn:microsoft.com/office/officeart/2005/8/layout/hList9"/>
    <dgm:cxn modelId="{11C30C2E-8853-46D9-A7D9-CCE01C0C2531}" type="presParOf" srcId="{C8DA5669-372E-4376-93B1-038043BBE591}" destId="{E25140EA-BFCC-495E-B0E2-4589D490CD2F}" srcOrd="6" destOrd="0" presId="urn:microsoft.com/office/officeart/2005/8/layout/hList9"/>
    <dgm:cxn modelId="{3B9AB94F-BB77-4351-8213-C513D7D16E75}" type="presParOf" srcId="{E25140EA-BFCC-495E-B0E2-4589D490CD2F}" destId="{6CF798D3-DA37-4BF7-8997-6DC051F95400}" srcOrd="0" destOrd="0" presId="urn:microsoft.com/office/officeart/2005/8/layout/hList9"/>
    <dgm:cxn modelId="{32AD706B-037C-4E1F-B657-D881F638BE10}" type="presParOf" srcId="{E25140EA-BFCC-495E-B0E2-4589D490CD2F}" destId="{DD707E4D-1615-4BCF-B6AB-463A63803612}" srcOrd="1" destOrd="0" presId="urn:microsoft.com/office/officeart/2005/8/layout/hList9"/>
    <dgm:cxn modelId="{76A9C125-843F-46CD-B25D-59F1D4741848}" type="presParOf" srcId="{DD707E4D-1615-4BCF-B6AB-463A63803612}" destId="{DF251641-5FDF-4BD1-8B64-0DBA1063FF59}" srcOrd="0" destOrd="0" presId="urn:microsoft.com/office/officeart/2005/8/layout/hList9"/>
    <dgm:cxn modelId="{4C7366BA-3C96-4725-AA14-0B6A8CB562C5}" type="presParOf" srcId="{DD707E4D-1615-4BCF-B6AB-463A63803612}" destId="{0AC56E52-0FB2-41D0-AFEB-4033EF951BD6}" srcOrd="1" destOrd="0" presId="urn:microsoft.com/office/officeart/2005/8/layout/hList9"/>
    <dgm:cxn modelId="{EE3128AB-581C-41C4-9032-920D13AFE7E5}" type="presParOf" srcId="{E25140EA-BFCC-495E-B0E2-4589D490CD2F}" destId="{1B270584-1C51-42E4-A568-75BF646628FA}" srcOrd="2" destOrd="0" presId="urn:microsoft.com/office/officeart/2005/8/layout/hList9"/>
    <dgm:cxn modelId="{5AACB8E4-D427-4A57-ABA1-539FF9AA4971}" type="presParOf" srcId="{1B270584-1C51-42E4-A568-75BF646628FA}" destId="{D381D518-3257-4E61-9986-B937EEAA779F}" srcOrd="0" destOrd="0" presId="urn:microsoft.com/office/officeart/2005/8/layout/hList9"/>
    <dgm:cxn modelId="{5FADBD9A-2517-468C-8FEE-07E6444A9C9A}" type="presParOf" srcId="{1B270584-1C51-42E4-A568-75BF646628FA}" destId="{1061DB9B-0094-4384-9ECE-3B81FE802198}" srcOrd="1" destOrd="0" presId="urn:microsoft.com/office/officeart/2005/8/layout/hList9"/>
    <dgm:cxn modelId="{70FF0B47-6890-43FE-9FA4-8C1AF967FD02}" type="presParOf" srcId="{C8DA5669-372E-4376-93B1-038043BBE591}" destId="{BDD75068-77DD-4175-B0AA-11721299E95C}" srcOrd="7" destOrd="0" presId="urn:microsoft.com/office/officeart/2005/8/layout/hList9"/>
    <dgm:cxn modelId="{AFCB7BC0-D16B-427A-A11F-909B4524B4D9}" type="presParOf" srcId="{C8DA5669-372E-4376-93B1-038043BBE591}" destId="{0051AD6C-F537-4F0C-9DC6-4F00DADC650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4BE8C-E0E1-42D3-AFD5-C8933F5CE489}" type="doc">
      <dgm:prSet loTypeId="urn:microsoft.com/office/officeart/2005/8/layout/cycle7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37888F8-ABCD-4C76-9224-CC50AB57C971}">
      <dgm:prSet phldrT="[Text]"/>
      <dgm:spPr/>
      <dgm:t>
        <a:bodyPr/>
        <a:lstStyle/>
        <a:p>
          <a:pPr rtl="1"/>
          <a:r>
            <a:rPr lang="ar-SA" dirty="0" smtClean="0"/>
            <a:t>التلوث</a:t>
          </a:r>
        </a:p>
        <a:p>
          <a:pPr rtl="1"/>
          <a:r>
            <a:rPr lang="en-GB" dirty="0" smtClean="0"/>
            <a:t>Pollution</a:t>
          </a:r>
          <a:endParaRPr lang="ar-SA" dirty="0"/>
        </a:p>
      </dgm:t>
    </dgm:pt>
    <dgm:pt modelId="{8F000AE6-EED7-425C-AEE2-952E1C4A0B84}" type="parTrans" cxnId="{ABCB79C8-A753-4621-8214-BA33DCB36DB5}">
      <dgm:prSet/>
      <dgm:spPr/>
      <dgm:t>
        <a:bodyPr/>
        <a:lstStyle/>
        <a:p>
          <a:pPr rtl="1"/>
          <a:endParaRPr lang="ar-SA"/>
        </a:p>
      </dgm:t>
    </dgm:pt>
    <dgm:pt modelId="{F5CE30A1-8972-46B4-85AD-44B5FC878C7F}" type="sibTrans" cxnId="{ABCB79C8-A753-4621-8214-BA33DCB36DB5}">
      <dgm:prSet/>
      <dgm:spPr/>
      <dgm:t>
        <a:bodyPr/>
        <a:lstStyle/>
        <a:p>
          <a:pPr rtl="1"/>
          <a:endParaRPr lang="ar-SA"/>
        </a:p>
      </dgm:t>
    </dgm:pt>
    <dgm:pt modelId="{F42FABCB-9BAE-4EFB-BF25-A869BC201AED}">
      <dgm:prSet phldrT="[Text]"/>
      <dgm:spPr/>
      <dgm:t>
        <a:bodyPr/>
        <a:lstStyle/>
        <a:p>
          <a:pPr rtl="1"/>
          <a:r>
            <a:rPr lang="ar-SA" dirty="0" smtClean="0"/>
            <a:t>تغير في المكونات الطبيعية للبيئة</a:t>
          </a:r>
          <a:endParaRPr lang="ar-SA" dirty="0"/>
        </a:p>
      </dgm:t>
    </dgm:pt>
    <dgm:pt modelId="{763DFD34-CEB7-4029-8592-7DD7F0A4965B}" type="parTrans" cxnId="{B569573A-1EE6-4420-B2BE-60167AE18797}">
      <dgm:prSet/>
      <dgm:spPr/>
      <dgm:t>
        <a:bodyPr/>
        <a:lstStyle/>
        <a:p>
          <a:pPr rtl="1"/>
          <a:endParaRPr lang="ar-SA"/>
        </a:p>
      </dgm:t>
    </dgm:pt>
    <dgm:pt modelId="{8B44085F-7314-4ECE-8A0B-A71D3E70B3DB}" type="sibTrans" cxnId="{B569573A-1EE6-4420-B2BE-60167AE18797}">
      <dgm:prSet/>
      <dgm:spPr/>
      <dgm:t>
        <a:bodyPr/>
        <a:lstStyle/>
        <a:p>
          <a:pPr rtl="1"/>
          <a:endParaRPr lang="ar-SA"/>
        </a:p>
      </dgm:t>
    </dgm:pt>
    <dgm:pt modelId="{B85376E8-4A5B-4788-AAE1-551D72648274}">
      <dgm:prSet phldrT="[Text]"/>
      <dgm:spPr/>
      <dgm:t>
        <a:bodyPr/>
        <a:lstStyle/>
        <a:p>
          <a:pPr rtl="1"/>
          <a:r>
            <a:rPr lang="ar-SA" dirty="0" smtClean="0"/>
            <a:t>تلوث طبيعي </a:t>
          </a:r>
          <a:endParaRPr lang="ar-SA" dirty="0"/>
        </a:p>
      </dgm:t>
    </dgm:pt>
    <dgm:pt modelId="{829FDDC0-7250-422D-A448-4B1FC66DEA0B}" type="parTrans" cxnId="{37425021-3DF5-43E1-AEEF-642C88989DE4}">
      <dgm:prSet/>
      <dgm:spPr/>
      <dgm:t>
        <a:bodyPr/>
        <a:lstStyle/>
        <a:p>
          <a:pPr rtl="1"/>
          <a:endParaRPr lang="ar-SA"/>
        </a:p>
      </dgm:t>
    </dgm:pt>
    <dgm:pt modelId="{3D86E682-A94B-40C4-9C51-92D564A66172}" type="sibTrans" cxnId="{37425021-3DF5-43E1-AEEF-642C88989DE4}">
      <dgm:prSet/>
      <dgm:spPr/>
      <dgm:t>
        <a:bodyPr/>
        <a:lstStyle/>
        <a:p>
          <a:pPr rtl="1"/>
          <a:endParaRPr lang="ar-SA"/>
        </a:p>
      </dgm:t>
    </dgm:pt>
    <dgm:pt modelId="{A2D8C992-7774-4CEB-BBA9-788E416B87A6}">
      <dgm:prSet phldrT="[Text]"/>
      <dgm:spPr/>
      <dgm:t>
        <a:bodyPr/>
        <a:lstStyle/>
        <a:p>
          <a:pPr rtl="1"/>
          <a:r>
            <a:rPr lang="ar-SA" dirty="0" smtClean="0"/>
            <a:t>تلوث صناعي</a:t>
          </a:r>
        </a:p>
      </dgm:t>
    </dgm:pt>
    <dgm:pt modelId="{912B274D-4FE6-4DA8-BC8C-03A58EE15519}" type="parTrans" cxnId="{A803E662-45BA-4B1F-AFE1-4DF79FC5EA2D}">
      <dgm:prSet/>
      <dgm:spPr/>
      <dgm:t>
        <a:bodyPr/>
        <a:lstStyle/>
        <a:p>
          <a:pPr rtl="1"/>
          <a:endParaRPr lang="ar-SA"/>
        </a:p>
      </dgm:t>
    </dgm:pt>
    <dgm:pt modelId="{A5DC9193-D6B9-4422-AD07-B00975DEF319}" type="sibTrans" cxnId="{A803E662-45BA-4B1F-AFE1-4DF79FC5EA2D}">
      <dgm:prSet/>
      <dgm:spPr/>
      <dgm:t>
        <a:bodyPr/>
        <a:lstStyle/>
        <a:p>
          <a:pPr rtl="1"/>
          <a:endParaRPr lang="ar-SA"/>
        </a:p>
      </dgm:t>
    </dgm:pt>
    <dgm:pt modelId="{C5F590E5-1E67-4629-937E-5F7D84561B77}" type="pres">
      <dgm:prSet presAssocID="{9504BE8C-E0E1-42D3-AFD5-C8933F5CE4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8529E6F-D3FA-4394-BDD8-D443079CD739}" type="pres">
      <dgm:prSet presAssocID="{A37888F8-ABCD-4C76-9224-CC50AB57C9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4A696F-50E0-407D-8BD0-5655270E4F25}" type="pres">
      <dgm:prSet presAssocID="{F5CE30A1-8972-46B4-85AD-44B5FC878C7F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4AA7C815-203F-4EDF-8AAB-7B692003634D}" type="pres">
      <dgm:prSet presAssocID="{F5CE30A1-8972-46B4-85AD-44B5FC878C7F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30B9C786-2963-4E81-A5C8-A3804DE0DD9C}" type="pres">
      <dgm:prSet presAssocID="{F42FABCB-9BAE-4EFB-BF25-A869BC201A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02F1A3-3FA9-4E3F-8F6C-14D8B716E91C}" type="pres">
      <dgm:prSet presAssocID="{8B44085F-7314-4ECE-8A0B-A71D3E70B3DB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2E0FFDE7-F4F5-4DE8-8B47-844CF5B6CC5F}" type="pres">
      <dgm:prSet presAssocID="{8B44085F-7314-4ECE-8A0B-A71D3E70B3DB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7360A3B3-A090-4D86-BE88-97E101BD701F}" type="pres">
      <dgm:prSet presAssocID="{B85376E8-4A5B-4788-AAE1-551D726482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510070-D44C-4EAD-A978-1AD628B62F5C}" type="pres">
      <dgm:prSet presAssocID="{3D86E682-A94B-40C4-9C51-92D564A66172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8BA6FB8A-B847-4326-85B5-7DE33B2BD756}" type="pres">
      <dgm:prSet presAssocID="{3D86E682-A94B-40C4-9C51-92D564A66172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ED2E07DC-1D35-4FCA-80EE-8DCAE47EFC46}" type="pres">
      <dgm:prSet presAssocID="{A2D8C992-7774-4CEB-BBA9-788E416B87A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E9D96E-5603-4334-8B74-B3F97DA8DE64}" type="pres">
      <dgm:prSet presAssocID="{A5DC9193-D6B9-4422-AD07-B00975DEF319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658F2713-5913-48C1-844A-238AAE17128B}" type="pres">
      <dgm:prSet presAssocID="{A5DC9193-D6B9-4422-AD07-B00975DEF319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1F6BCB13-6BC0-475D-8F63-C0C22C707094}" type="presOf" srcId="{B85376E8-4A5B-4788-AAE1-551D72648274}" destId="{7360A3B3-A090-4D86-BE88-97E101BD701F}" srcOrd="0" destOrd="0" presId="urn:microsoft.com/office/officeart/2005/8/layout/cycle7"/>
    <dgm:cxn modelId="{D2EE3035-4374-4275-B4DF-835ACE85607F}" type="presOf" srcId="{F42FABCB-9BAE-4EFB-BF25-A869BC201AED}" destId="{30B9C786-2963-4E81-A5C8-A3804DE0DD9C}" srcOrd="0" destOrd="0" presId="urn:microsoft.com/office/officeart/2005/8/layout/cycle7"/>
    <dgm:cxn modelId="{6E92E217-A8FA-4C48-A868-29FF1C5EE659}" type="presOf" srcId="{F5CE30A1-8972-46B4-85AD-44B5FC878C7F}" destId="{4AA7C815-203F-4EDF-8AAB-7B692003634D}" srcOrd="1" destOrd="0" presId="urn:microsoft.com/office/officeart/2005/8/layout/cycle7"/>
    <dgm:cxn modelId="{B569573A-1EE6-4420-B2BE-60167AE18797}" srcId="{9504BE8C-E0E1-42D3-AFD5-C8933F5CE489}" destId="{F42FABCB-9BAE-4EFB-BF25-A869BC201AED}" srcOrd="1" destOrd="0" parTransId="{763DFD34-CEB7-4029-8592-7DD7F0A4965B}" sibTransId="{8B44085F-7314-4ECE-8A0B-A71D3E70B3DB}"/>
    <dgm:cxn modelId="{B82725C6-1220-4B23-B9A0-98B6D7BC032A}" type="presOf" srcId="{A2D8C992-7774-4CEB-BBA9-788E416B87A6}" destId="{ED2E07DC-1D35-4FCA-80EE-8DCAE47EFC46}" srcOrd="0" destOrd="0" presId="urn:microsoft.com/office/officeart/2005/8/layout/cycle7"/>
    <dgm:cxn modelId="{37425021-3DF5-43E1-AEEF-642C88989DE4}" srcId="{9504BE8C-E0E1-42D3-AFD5-C8933F5CE489}" destId="{B85376E8-4A5B-4788-AAE1-551D72648274}" srcOrd="2" destOrd="0" parTransId="{829FDDC0-7250-422D-A448-4B1FC66DEA0B}" sibTransId="{3D86E682-A94B-40C4-9C51-92D564A66172}"/>
    <dgm:cxn modelId="{A2D203E0-B8BC-4AA2-9CAA-3EE3AA779172}" type="presOf" srcId="{A5DC9193-D6B9-4422-AD07-B00975DEF319}" destId="{658F2713-5913-48C1-844A-238AAE17128B}" srcOrd="1" destOrd="0" presId="urn:microsoft.com/office/officeart/2005/8/layout/cycle7"/>
    <dgm:cxn modelId="{ABCB79C8-A753-4621-8214-BA33DCB36DB5}" srcId="{9504BE8C-E0E1-42D3-AFD5-C8933F5CE489}" destId="{A37888F8-ABCD-4C76-9224-CC50AB57C971}" srcOrd="0" destOrd="0" parTransId="{8F000AE6-EED7-425C-AEE2-952E1C4A0B84}" sibTransId="{F5CE30A1-8972-46B4-85AD-44B5FC878C7F}"/>
    <dgm:cxn modelId="{62BE4A20-8464-44D8-872B-5D01DD09DDFD}" type="presOf" srcId="{3D86E682-A94B-40C4-9C51-92D564A66172}" destId="{8BA6FB8A-B847-4326-85B5-7DE33B2BD756}" srcOrd="1" destOrd="0" presId="urn:microsoft.com/office/officeart/2005/8/layout/cycle7"/>
    <dgm:cxn modelId="{7517A910-FEAC-40C6-8464-BAA85BFE14E8}" type="presOf" srcId="{A37888F8-ABCD-4C76-9224-CC50AB57C971}" destId="{48529E6F-D3FA-4394-BDD8-D443079CD739}" srcOrd="0" destOrd="0" presId="urn:microsoft.com/office/officeart/2005/8/layout/cycle7"/>
    <dgm:cxn modelId="{A803E662-45BA-4B1F-AFE1-4DF79FC5EA2D}" srcId="{9504BE8C-E0E1-42D3-AFD5-C8933F5CE489}" destId="{A2D8C992-7774-4CEB-BBA9-788E416B87A6}" srcOrd="3" destOrd="0" parTransId="{912B274D-4FE6-4DA8-BC8C-03A58EE15519}" sibTransId="{A5DC9193-D6B9-4422-AD07-B00975DEF319}"/>
    <dgm:cxn modelId="{5CA653EC-6BCA-464F-AF3C-8D8E3202F60D}" type="presOf" srcId="{9504BE8C-E0E1-42D3-AFD5-C8933F5CE489}" destId="{C5F590E5-1E67-4629-937E-5F7D84561B77}" srcOrd="0" destOrd="0" presId="urn:microsoft.com/office/officeart/2005/8/layout/cycle7"/>
    <dgm:cxn modelId="{504FD232-7EE5-457B-BADB-B52C5604FC31}" type="presOf" srcId="{A5DC9193-D6B9-4422-AD07-B00975DEF319}" destId="{62E9D96E-5603-4334-8B74-B3F97DA8DE64}" srcOrd="0" destOrd="0" presId="urn:microsoft.com/office/officeart/2005/8/layout/cycle7"/>
    <dgm:cxn modelId="{8FF0F867-FE78-4617-BD20-B0EE0DF095BE}" type="presOf" srcId="{8B44085F-7314-4ECE-8A0B-A71D3E70B3DB}" destId="{3002F1A3-3FA9-4E3F-8F6C-14D8B716E91C}" srcOrd="0" destOrd="0" presId="urn:microsoft.com/office/officeart/2005/8/layout/cycle7"/>
    <dgm:cxn modelId="{23356293-DAF5-4C46-BAAA-81686FD0BF70}" type="presOf" srcId="{3D86E682-A94B-40C4-9C51-92D564A66172}" destId="{D9510070-D44C-4EAD-A978-1AD628B62F5C}" srcOrd="0" destOrd="0" presId="urn:microsoft.com/office/officeart/2005/8/layout/cycle7"/>
    <dgm:cxn modelId="{C9A79909-17E6-42EE-BE00-EF8A5F299DA8}" type="presOf" srcId="{F5CE30A1-8972-46B4-85AD-44B5FC878C7F}" destId="{854A696F-50E0-407D-8BD0-5655270E4F25}" srcOrd="0" destOrd="0" presId="urn:microsoft.com/office/officeart/2005/8/layout/cycle7"/>
    <dgm:cxn modelId="{C6FC2936-9293-4726-A8E4-B475A075FEC5}" type="presOf" srcId="{8B44085F-7314-4ECE-8A0B-A71D3E70B3DB}" destId="{2E0FFDE7-F4F5-4DE8-8B47-844CF5B6CC5F}" srcOrd="1" destOrd="0" presId="urn:microsoft.com/office/officeart/2005/8/layout/cycle7"/>
    <dgm:cxn modelId="{BE450230-190B-4AC9-B495-7D1511F21A18}" type="presParOf" srcId="{C5F590E5-1E67-4629-937E-5F7D84561B77}" destId="{48529E6F-D3FA-4394-BDD8-D443079CD739}" srcOrd="0" destOrd="0" presId="urn:microsoft.com/office/officeart/2005/8/layout/cycle7"/>
    <dgm:cxn modelId="{F173826D-77DB-4751-9CB6-369BC4FC1512}" type="presParOf" srcId="{C5F590E5-1E67-4629-937E-5F7D84561B77}" destId="{854A696F-50E0-407D-8BD0-5655270E4F25}" srcOrd="1" destOrd="0" presId="urn:microsoft.com/office/officeart/2005/8/layout/cycle7"/>
    <dgm:cxn modelId="{FA7CC412-056D-4776-A3D0-1A0533071945}" type="presParOf" srcId="{854A696F-50E0-407D-8BD0-5655270E4F25}" destId="{4AA7C815-203F-4EDF-8AAB-7B692003634D}" srcOrd="0" destOrd="0" presId="urn:microsoft.com/office/officeart/2005/8/layout/cycle7"/>
    <dgm:cxn modelId="{7C03F0D7-5756-4717-B96F-81A607DA60D7}" type="presParOf" srcId="{C5F590E5-1E67-4629-937E-5F7D84561B77}" destId="{30B9C786-2963-4E81-A5C8-A3804DE0DD9C}" srcOrd="2" destOrd="0" presId="urn:microsoft.com/office/officeart/2005/8/layout/cycle7"/>
    <dgm:cxn modelId="{40EF3392-259F-4672-9800-E805B902B764}" type="presParOf" srcId="{C5F590E5-1E67-4629-937E-5F7D84561B77}" destId="{3002F1A3-3FA9-4E3F-8F6C-14D8B716E91C}" srcOrd="3" destOrd="0" presId="urn:microsoft.com/office/officeart/2005/8/layout/cycle7"/>
    <dgm:cxn modelId="{91539119-E863-40F0-BC29-EB671E073A60}" type="presParOf" srcId="{3002F1A3-3FA9-4E3F-8F6C-14D8B716E91C}" destId="{2E0FFDE7-F4F5-4DE8-8B47-844CF5B6CC5F}" srcOrd="0" destOrd="0" presId="urn:microsoft.com/office/officeart/2005/8/layout/cycle7"/>
    <dgm:cxn modelId="{B64B13A3-71D6-4366-97C4-83F682182F3D}" type="presParOf" srcId="{C5F590E5-1E67-4629-937E-5F7D84561B77}" destId="{7360A3B3-A090-4D86-BE88-97E101BD701F}" srcOrd="4" destOrd="0" presId="urn:microsoft.com/office/officeart/2005/8/layout/cycle7"/>
    <dgm:cxn modelId="{5C48BBAD-1ED7-4139-9EE7-7E11A537F52D}" type="presParOf" srcId="{C5F590E5-1E67-4629-937E-5F7D84561B77}" destId="{D9510070-D44C-4EAD-A978-1AD628B62F5C}" srcOrd="5" destOrd="0" presId="urn:microsoft.com/office/officeart/2005/8/layout/cycle7"/>
    <dgm:cxn modelId="{337BFFA8-51E5-4EBC-B494-719FB8D2A629}" type="presParOf" srcId="{D9510070-D44C-4EAD-A978-1AD628B62F5C}" destId="{8BA6FB8A-B847-4326-85B5-7DE33B2BD756}" srcOrd="0" destOrd="0" presId="urn:microsoft.com/office/officeart/2005/8/layout/cycle7"/>
    <dgm:cxn modelId="{8F678CA1-6AE8-440A-BC17-ADFF9CD91F8B}" type="presParOf" srcId="{C5F590E5-1E67-4629-937E-5F7D84561B77}" destId="{ED2E07DC-1D35-4FCA-80EE-8DCAE47EFC46}" srcOrd="6" destOrd="0" presId="urn:microsoft.com/office/officeart/2005/8/layout/cycle7"/>
    <dgm:cxn modelId="{0E6C479B-753A-434A-BC3C-CA9EE941D073}" type="presParOf" srcId="{C5F590E5-1E67-4629-937E-5F7D84561B77}" destId="{62E9D96E-5603-4334-8B74-B3F97DA8DE64}" srcOrd="7" destOrd="0" presId="urn:microsoft.com/office/officeart/2005/8/layout/cycle7"/>
    <dgm:cxn modelId="{FDCA073A-A37A-48CE-92C2-6E730152BF09}" type="presParOf" srcId="{62E9D96E-5603-4334-8B74-B3F97DA8DE64}" destId="{658F2713-5913-48C1-844A-238AAE17128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4A3DC94-DEB9-4256-AAA0-1CB6D93256B3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9E446FC-1659-4064-B467-1012AF804752}">
      <dgm:prSet phldrT="[Text]"/>
      <dgm:spPr/>
      <dgm:t>
        <a:bodyPr/>
        <a:lstStyle/>
        <a:p>
          <a:r>
            <a:rPr lang="ar-SA" dirty="0" smtClean="0"/>
            <a:t>ملوثات التربة</a:t>
          </a:r>
          <a:endParaRPr lang="en-US" dirty="0"/>
        </a:p>
      </dgm:t>
    </dgm:pt>
    <dgm:pt modelId="{78034D7E-2ADF-491D-9A6C-856B39947459}" type="parTrans" cxnId="{50BA02E9-C536-4A6E-8392-C94E96BE857E}">
      <dgm:prSet/>
      <dgm:spPr/>
      <dgm:t>
        <a:bodyPr/>
        <a:lstStyle/>
        <a:p>
          <a:endParaRPr lang="en-US"/>
        </a:p>
      </dgm:t>
    </dgm:pt>
    <dgm:pt modelId="{1D743358-B35F-40BF-8338-AC4E8521F511}" type="sibTrans" cxnId="{50BA02E9-C536-4A6E-8392-C94E96BE857E}">
      <dgm:prSet/>
      <dgm:spPr/>
      <dgm:t>
        <a:bodyPr/>
        <a:lstStyle/>
        <a:p>
          <a:endParaRPr lang="en-US"/>
        </a:p>
      </dgm:t>
    </dgm:pt>
    <dgm:pt modelId="{2B7B6B4C-50B6-46E6-BCAB-7E012009ADB2}">
      <dgm:prSet phldrT="[Text]"/>
      <dgm:spPr/>
      <dgm:t>
        <a:bodyPr/>
        <a:lstStyle/>
        <a:p>
          <a:r>
            <a:rPr lang="ar-SA" dirty="0" smtClean="0"/>
            <a:t>الأسمدة الكيميائية</a:t>
          </a:r>
          <a:endParaRPr lang="en-US" dirty="0"/>
        </a:p>
      </dgm:t>
    </dgm:pt>
    <dgm:pt modelId="{6E9DF9EF-44C2-4821-B5A9-348447D718AF}" type="parTrans" cxnId="{5CE1EC0D-2E2A-4CBA-902D-B1BF3B2CD010}">
      <dgm:prSet/>
      <dgm:spPr/>
      <dgm:t>
        <a:bodyPr/>
        <a:lstStyle/>
        <a:p>
          <a:endParaRPr lang="en-US"/>
        </a:p>
      </dgm:t>
    </dgm:pt>
    <dgm:pt modelId="{E0BD1D88-7678-4D86-803E-E70836F2402D}" type="sibTrans" cxnId="{5CE1EC0D-2E2A-4CBA-902D-B1BF3B2CD010}">
      <dgm:prSet/>
      <dgm:spPr/>
      <dgm:t>
        <a:bodyPr/>
        <a:lstStyle/>
        <a:p>
          <a:endParaRPr lang="en-US"/>
        </a:p>
      </dgm:t>
    </dgm:pt>
    <dgm:pt modelId="{41784CFD-6F68-4AEF-9112-A47AB5FEF132}">
      <dgm:prSet phldrT="[Text]"/>
      <dgm:spPr/>
      <dgm:t>
        <a:bodyPr/>
        <a:lstStyle/>
        <a:p>
          <a:r>
            <a:rPr lang="ar-SA" dirty="0" smtClean="0"/>
            <a:t>المبيدات </a:t>
          </a:r>
          <a:endParaRPr lang="en-US" dirty="0"/>
        </a:p>
      </dgm:t>
    </dgm:pt>
    <dgm:pt modelId="{64511B81-9F41-4689-9FE2-3B16430C19A5}" type="parTrans" cxnId="{588904A8-9EFC-4C75-BB63-3520C549F2A9}">
      <dgm:prSet/>
      <dgm:spPr/>
      <dgm:t>
        <a:bodyPr/>
        <a:lstStyle/>
        <a:p>
          <a:endParaRPr lang="en-US"/>
        </a:p>
      </dgm:t>
    </dgm:pt>
    <dgm:pt modelId="{03968A9F-AEFD-4A99-855B-EC30E8D7E31A}" type="sibTrans" cxnId="{588904A8-9EFC-4C75-BB63-3520C549F2A9}">
      <dgm:prSet/>
      <dgm:spPr/>
      <dgm:t>
        <a:bodyPr/>
        <a:lstStyle/>
        <a:p>
          <a:endParaRPr lang="en-US"/>
        </a:p>
      </dgm:t>
    </dgm:pt>
    <dgm:pt modelId="{1F104076-3FCD-4AF0-B901-58737D3311A8}">
      <dgm:prSet phldrT="[Text]"/>
      <dgm:spPr/>
      <dgm:t>
        <a:bodyPr/>
        <a:lstStyle/>
        <a:p>
          <a:r>
            <a:rPr lang="ar-SA" dirty="0" smtClean="0"/>
            <a:t>مياه المجاري</a:t>
          </a:r>
          <a:endParaRPr lang="en-US" dirty="0"/>
        </a:p>
      </dgm:t>
    </dgm:pt>
    <dgm:pt modelId="{C99662FA-E7AB-4D59-AD20-6B0E6E196A6C}" type="parTrans" cxnId="{4578293F-DDFE-4761-BCEE-5F834511990C}">
      <dgm:prSet/>
      <dgm:spPr/>
      <dgm:t>
        <a:bodyPr/>
        <a:lstStyle/>
        <a:p>
          <a:endParaRPr lang="en-US"/>
        </a:p>
      </dgm:t>
    </dgm:pt>
    <dgm:pt modelId="{F759D190-8866-426C-A4D0-E210E837A54C}" type="sibTrans" cxnId="{4578293F-DDFE-4761-BCEE-5F834511990C}">
      <dgm:prSet/>
      <dgm:spPr/>
      <dgm:t>
        <a:bodyPr/>
        <a:lstStyle/>
        <a:p>
          <a:endParaRPr lang="en-US"/>
        </a:p>
      </dgm:t>
    </dgm:pt>
    <dgm:pt modelId="{04B13681-EC75-487C-8A7A-99AD8EA173EA}">
      <dgm:prSet phldrT="[Text]"/>
      <dgm:spPr/>
      <dgm:t>
        <a:bodyPr/>
        <a:lstStyle/>
        <a:p>
          <a:r>
            <a:rPr lang="ar-SA" dirty="0" smtClean="0"/>
            <a:t>مياه الصرف الصحي</a:t>
          </a:r>
          <a:endParaRPr lang="en-US" dirty="0"/>
        </a:p>
      </dgm:t>
    </dgm:pt>
    <dgm:pt modelId="{19A6698F-F32E-48FD-9416-CA0A6E517C9D}" type="parTrans" cxnId="{04B89D1D-A5C4-463D-B416-92260614B416}">
      <dgm:prSet/>
      <dgm:spPr/>
      <dgm:t>
        <a:bodyPr/>
        <a:lstStyle/>
        <a:p>
          <a:endParaRPr lang="en-US"/>
        </a:p>
      </dgm:t>
    </dgm:pt>
    <dgm:pt modelId="{F2B47235-B8D2-4E03-84B7-8CACB2B3E2BC}" type="sibTrans" cxnId="{04B89D1D-A5C4-463D-B416-92260614B416}">
      <dgm:prSet/>
      <dgm:spPr/>
      <dgm:t>
        <a:bodyPr/>
        <a:lstStyle/>
        <a:p>
          <a:endParaRPr lang="en-US"/>
        </a:p>
      </dgm:t>
    </dgm:pt>
    <dgm:pt modelId="{9BB3E362-B161-4E0E-8D4C-2FA95390915F}" type="pres">
      <dgm:prSet presAssocID="{D4A3DC94-DEB9-4256-AAA0-1CB6D93256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1FB7AE0-F238-49EC-9E63-05C690460848}" type="pres">
      <dgm:prSet presAssocID="{A9E446FC-1659-4064-B467-1012AF804752}" presName="singleCycle" presStyleCnt="0"/>
      <dgm:spPr/>
    </dgm:pt>
    <dgm:pt modelId="{40D4268D-D332-44AD-9FA3-A0D1AC78DADA}" type="pres">
      <dgm:prSet presAssocID="{A9E446FC-1659-4064-B467-1012AF804752}" presName="singleCenter" presStyleLbl="node1" presStyleIdx="0" presStyleCnt="5">
        <dgm:presLayoutVars>
          <dgm:chMax val="7"/>
          <dgm:chPref val="7"/>
        </dgm:presLayoutVars>
      </dgm:prSet>
      <dgm:spPr/>
    </dgm:pt>
    <dgm:pt modelId="{8B63D3F1-36F9-48A9-A3E8-795EB18673B9}" type="pres">
      <dgm:prSet presAssocID="{6E9DF9EF-44C2-4821-B5A9-348447D718AF}" presName="Name56" presStyleLbl="parChTrans1D2" presStyleIdx="0" presStyleCnt="4"/>
      <dgm:spPr/>
    </dgm:pt>
    <dgm:pt modelId="{3A78C26A-3E2D-4A99-8E9F-15CE570B4A0F}" type="pres">
      <dgm:prSet presAssocID="{2B7B6B4C-50B6-46E6-BCAB-7E012009ADB2}" presName="text0" presStyleLbl="node1" presStyleIdx="1" presStyleCnt="5">
        <dgm:presLayoutVars>
          <dgm:bulletEnabled val="1"/>
        </dgm:presLayoutVars>
      </dgm:prSet>
      <dgm:spPr/>
    </dgm:pt>
    <dgm:pt modelId="{CBFED0D8-432F-4B25-8DFB-073D93C48C3C}" type="pres">
      <dgm:prSet presAssocID="{64511B81-9F41-4689-9FE2-3B16430C19A5}" presName="Name56" presStyleLbl="parChTrans1D2" presStyleIdx="1" presStyleCnt="4"/>
      <dgm:spPr/>
    </dgm:pt>
    <dgm:pt modelId="{BF8AA7DC-FD3F-49C2-883A-6D99DDC1F76F}" type="pres">
      <dgm:prSet presAssocID="{41784CFD-6F68-4AEF-9112-A47AB5FEF132}" presName="text0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A355C-E4FB-44DF-8B90-8334526AAFDE}" type="pres">
      <dgm:prSet presAssocID="{C99662FA-E7AB-4D59-AD20-6B0E6E196A6C}" presName="Name56" presStyleLbl="parChTrans1D2" presStyleIdx="2" presStyleCnt="4"/>
      <dgm:spPr/>
    </dgm:pt>
    <dgm:pt modelId="{A350FF1F-BEE3-4E22-B420-ADCD035E7759}" type="pres">
      <dgm:prSet presAssocID="{1F104076-3FCD-4AF0-B901-58737D3311A8}" presName="text0" presStyleLbl="node1" presStyleIdx="3" presStyleCnt="5">
        <dgm:presLayoutVars>
          <dgm:bulletEnabled val="1"/>
        </dgm:presLayoutVars>
      </dgm:prSet>
      <dgm:spPr/>
    </dgm:pt>
    <dgm:pt modelId="{8DD47B8F-9DBC-48F7-B039-DAD9AD8C70EA}" type="pres">
      <dgm:prSet presAssocID="{19A6698F-F32E-48FD-9416-CA0A6E517C9D}" presName="Name56" presStyleLbl="parChTrans1D2" presStyleIdx="3" presStyleCnt="4"/>
      <dgm:spPr/>
    </dgm:pt>
    <dgm:pt modelId="{ECCE4F03-3DE3-4DD8-8A45-EE7C5A579EDC}" type="pres">
      <dgm:prSet presAssocID="{04B13681-EC75-487C-8A7A-99AD8EA173EA}" presName="text0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5097ED-84F2-4476-A6EB-B5054AC7D4CC}" type="presOf" srcId="{2B7B6B4C-50B6-46E6-BCAB-7E012009ADB2}" destId="{3A78C26A-3E2D-4A99-8E9F-15CE570B4A0F}" srcOrd="0" destOrd="0" presId="urn:microsoft.com/office/officeart/2008/layout/RadialCluster"/>
    <dgm:cxn modelId="{8318CFA6-FA02-4E87-BA95-3F180D2645F2}" type="presOf" srcId="{A9E446FC-1659-4064-B467-1012AF804752}" destId="{40D4268D-D332-44AD-9FA3-A0D1AC78DADA}" srcOrd="0" destOrd="0" presId="urn:microsoft.com/office/officeart/2008/layout/RadialCluster"/>
    <dgm:cxn modelId="{588904A8-9EFC-4C75-BB63-3520C549F2A9}" srcId="{A9E446FC-1659-4064-B467-1012AF804752}" destId="{41784CFD-6F68-4AEF-9112-A47AB5FEF132}" srcOrd="1" destOrd="0" parTransId="{64511B81-9F41-4689-9FE2-3B16430C19A5}" sibTransId="{03968A9F-AEFD-4A99-855B-EC30E8D7E31A}"/>
    <dgm:cxn modelId="{5CE1EC0D-2E2A-4CBA-902D-B1BF3B2CD010}" srcId="{A9E446FC-1659-4064-B467-1012AF804752}" destId="{2B7B6B4C-50B6-46E6-BCAB-7E012009ADB2}" srcOrd="0" destOrd="0" parTransId="{6E9DF9EF-44C2-4821-B5A9-348447D718AF}" sibTransId="{E0BD1D88-7678-4D86-803E-E70836F2402D}"/>
    <dgm:cxn modelId="{116204ED-0A62-4745-97B4-9A826D0319A8}" type="presOf" srcId="{1F104076-3FCD-4AF0-B901-58737D3311A8}" destId="{A350FF1F-BEE3-4E22-B420-ADCD035E7759}" srcOrd="0" destOrd="0" presId="urn:microsoft.com/office/officeart/2008/layout/RadialCluster"/>
    <dgm:cxn modelId="{1A8D4CC9-0C4D-4972-9BC9-A1B209839105}" type="presOf" srcId="{6E9DF9EF-44C2-4821-B5A9-348447D718AF}" destId="{8B63D3F1-36F9-48A9-A3E8-795EB18673B9}" srcOrd="0" destOrd="0" presId="urn:microsoft.com/office/officeart/2008/layout/RadialCluster"/>
    <dgm:cxn modelId="{BC3C49BB-E359-465A-BF61-F5F6A3B73CAE}" type="presOf" srcId="{C99662FA-E7AB-4D59-AD20-6B0E6E196A6C}" destId="{FF3A355C-E4FB-44DF-8B90-8334526AAFDE}" srcOrd="0" destOrd="0" presId="urn:microsoft.com/office/officeart/2008/layout/RadialCluster"/>
    <dgm:cxn modelId="{A4CF0862-739A-45CC-895F-FCBFA2515F7C}" type="presOf" srcId="{D4A3DC94-DEB9-4256-AAA0-1CB6D93256B3}" destId="{9BB3E362-B161-4E0E-8D4C-2FA95390915F}" srcOrd="0" destOrd="0" presId="urn:microsoft.com/office/officeart/2008/layout/RadialCluster"/>
    <dgm:cxn modelId="{D5B1C079-451D-488D-8BA7-B9B85AA1A556}" type="presOf" srcId="{19A6698F-F32E-48FD-9416-CA0A6E517C9D}" destId="{8DD47B8F-9DBC-48F7-B039-DAD9AD8C70EA}" srcOrd="0" destOrd="0" presId="urn:microsoft.com/office/officeart/2008/layout/RadialCluster"/>
    <dgm:cxn modelId="{50BA02E9-C536-4A6E-8392-C94E96BE857E}" srcId="{D4A3DC94-DEB9-4256-AAA0-1CB6D93256B3}" destId="{A9E446FC-1659-4064-B467-1012AF804752}" srcOrd="0" destOrd="0" parTransId="{78034D7E-2ADF-491D-9A6C-856B39947459}" sibTransId="{1D743358-B35F-40BF-8338-AC4E8521F511}"/>
    <dgm:cxn modelId="{D97C2C9C-FE2F-428A-A180-61625ED07D6B}" type="presOf" srcId="{04B13681-EC75-487C-8A7A-99AD8EA173EA}" destId="{ECCE4F03-3DE3-4DD8-8A45-EE7C5A579EDC}" srcOrd="0" destOrd="0" presId="urn:microsoft.com/office/officeart/2008/layout/RadialCluster"/>
    <dgm:cxn modelId="{04B89D1D-A5C4-463D-B416-92260614B416}" srcId="{A9E446FC-1659-4064-B467-1012AF804752}" destId="{04B13681-EC75-487C-8A7A-99AD8EA173EA}" srcOrd="3" destOrd="0" parTransId="{19A6698F-F32E-48FD-9416-CA0A6E517C9D}" sibTransId="{F2B47235-B8D2-4E03-84B7-8CACB2B3E2BC}"/>
    <dgm:cxn modelId="{4578293F-DDFE-4761-BCEE-5F834511990C}" srcId="{A9E446FC-1659-4064-B467-1012AF804752}" destId="{1F104076-3FCD-4AF0-B901-58737D3311A8}" srcOrd="2" destOrd="0" parTransId="{C99662FA-E7AB-4D59-AD20-6B0E6E196A6C}" sibTransId="{F759D190-8866-426C-A4D0-E210E837A54C}"/>
    <dgm:cxn modelId="{FB7031EA-4E9D-4CB5-9626-4ED6B4495C99}" type="presOf" srcId="{41784CFD-6F68-4AEF-9112-A47AB5FEF132}" destId="{BF8AA7DC-FD3F-49C2-883A-6D99DDC1F76F}" srcOrd="0" destOrd="0" presId="urn:microsoft.com/office/officeart/2008/layout/RadialCluster"/>
    <dgm:cxn modelId="{C44A2561-2054-4AE5-8F27-196F305EB45E}" type="presOf" srcId="{64511B81-9F41-4689-9FE2-3B16430C19A5}" destId="{CBFED0D8-432F-4B25-8DFB-073D93C48C3C}" srcOrd="0" destOrd="0" presId="urn:microsoft.com/office/officeart/2008/layout/RadialCluster"/>
    <dgm:cxn modelId="{F73C9011-46EA-4CC4-BA85-CAB330D0D30C}" type="presParOf" srcId="{9BB3E362-B161-4E0E-8D4C-2FA95390915F}" destId="{C1FB7AE0-F238-49EC-9E63-05C690460848}" srcOrd="0" destOrd="0" presId="urn:microsoft.com/office/officeart/2008/layout/RadialCluster"/>
    <dgm:cxn modelId="{EA23D747-B2E2-45B5-909C-4581F5A11C06}" type="presParOf" srcId="{C1FB7AE0-F238-49EC-9E63-05C690460848}" destId="{40D4268D-D332-44AD-9FA3-A0D1AC78DADA}" srcOrd="0" destOrd="0" presId="urn:microsoft.com/office/officeart/2008/layout/RadialCluster"/>
    <dgm:cxn modelId="{EE826F11-4EBC-4B27-86CF-02568892F634}" type="presParOf" srcId="{C1FB7AE0-F238-49EC-9E63-05C690460848}" destId="{8B63D3F1-36F9-48A9-A3E8-795EB18673B9}" srcOrd="1" destOrd="0" presId="urn:microsoft.com/office/officeart/2008/layout/RadialCluster"/>
    <dgm:cxn modelId="{650E60C1-A982-4DDB-9E11-F31C83D79884}" type="presParOf" srcId="{C1FB7AE0-F238-49EC-9E63-05C690460848}" destId="{3A78C26A-3E2D-4A99-8E9F-15CE570B4A0F}" srcOrd="2" destOrd="0" presId="urn:microsoft.com/office/officeart/2008/layout/RadialCluster"/>
    <dgm:cxn modelId="{1F2222FE-F877-4F98-A8E4-BEE6385F1AF7}" type="presParOf" srcId="{C1FB7AE0-F238-49EC-9E63-05C690460848}" destId="{CBFED0D8-432F-4B25-8DFB-073D93C48C3C}" srcOrd="3" destOrd="0" presId="urn:microsoft.com/office/officeart/2008/layout/RadialCluster"/>
    <dgm:cxn modelId="{40F00D58-1479-4671-BEE0-45609851B7BF}" type="presParOf" srcId="{C1FB7AE0-F238-49EC-9E63-05C690460848}" destId="{BF8AA7DC-FD3F-49C2-883A-6D99DDC1F76F}" srcOrd="4" destOrd="0" presId="urn:microsoft.com/office/officeart/2008/layout/RadialCluster"/>
    <dgm:cxn modelId="{35F1BB17-6251-4D94-A89A-10CA5658E532}" type="presParOf" srcId="{C1FB7AE0-F238-49EC-9E63-05C690460848}" destId="{FF3A355C-E4FB-44DF-8B90-8334526AAFDE}" srcOrd="5" destOrd="0" presId="urn:microsoft.com/office/officeart/2008/layout/RadialCluster"/>
    <dgm:cxn modelId="{D377A895-9F82-49ED-82D5-14214B316649}" type="presParOf" srcId="{C1FB7AE0-F238-49EC-9E63-05C690460848}" destId="{A350FF1F-BEE3-4E22-B420-ADCD035E7759}" srcOrd="6" destOrd="0" presId="urn:microsoft.com/office/officeart/2008/layout/RadialCluster"/>
    <dgm:cxn modelId="{E852F96D-013E-44CB-A06C-2BC3F1B3F02C}" type="presParOf" srcId="{C1FB7AE0-F238-49EC-9E63-05C690460848}" destId="{8DD47B8F-9DBC-48F7-B039-DAD9AD8C70EA}" srcOrd="7" destOrd="0" presId="urn:microsoft.com/office/officeart/2008/layout/RadialCluster"/>
    <dgm:cxn modelId="{BF1D1504-E8A7-41F7-BE17-F041BC021B77}" type="presParOf" srcId="{C1FB7AE0-F238-49EC-9E63-05C690460848}" destId="{ECCE4F03-3DE3-4DD8-8A45-EE7C5A579EDC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F0EA904D-EB14-4AEC-8D08-BAAD4FAF8C92}" type="doc">
      <dgm:prSet loTypeId="urn:microsoft.com/office/officeart/2005/8/layout/gear1" loCatId="relationship" qsTypeId="urn:microsoft.com/office/officeart/2005/8/quickstyle/simple5" qsCatId="simple" csTypeId="urn:microsoft.com/office/officeart/2005/8/colors/colorful3" csCatId="colorful" phldr="1"/>
      <dgm:spPr/>
    </dgm:pt>
    <dgm:pt modelId="{E2D0F4B7-9AF9-4F1B-9302-917BF78D46CE}">
      <dgm:prSet phldrT="[Text]"/>
      <dgm:spPr/>
      <dgm:t>
        <a:bodyPr/>
        <a:lstStyle/>
        <a:p>
          <a:r>
            <a:rPr lang="ar-SA" dirty="0" smtClean="0"/>
            <a:t>التلوث الطبيعي </a:t>
          </a:r>
          <a:endParaRPr lang="en-US" dirty="0"/>
        </a:p>
      </dgm:t>
    </dgm:pt>
    <dgm:pt modelId="{11DE7146-1B34-40BF-916C-1AD94734577E}" type="parTrans" cxnId="{A196B9F7-DB3D-45A0-AEC1-EF49036EC741}">
      <dgm:prSet/>
      <dgm:spPr/>
      <dgm:t>
        <a:bodyPr/>
        <a:lstStyle/>
        <a:p>
          <a:endParaRPr lang="en-US"/>
        </a:p>
      </dgm:t>
    </dgm:pt>
    <dgm:pt modelId="{55296126-ED92-4CE9-978F-4D27042FF04E}" type="sibTrans" cxnId="{A196B9F7-DB3D-45A0-AEC1-EF49036EC741}">
      <dgm:prSet/>
      <dgm:spPr/>
      <dgm:t>
        <a:bodyPr/>
        <a:lstStyle/>
        <a:p>
          <a:endParaRPr lang="en-US"/>
        </a:p>
      </dgm:t>
    </dgm:pt>
    <dgm:pt modelId="{4986A246-8DA0-4907-A886-6A102FA356F7}">
      <dgm:prSet phldrT="[Text]"/>
      <dgm:spPr/>
      <dgm:t>
        <a:bodyPr/>
        <a:lstStyle/>
        <a:p>
          <a:r>
            <a:rPr lang="ar-SA" dirty="0" smtClean="0"/>
            <a:t>التصحر</a:t>
          </a:r>
          <a:endParaRPr lang="en-US" dirty="0"/>
        </a:p>
      </dgm:t>
    </dgm:pt>
    <dgm:pt modelId="{C9651B23-609C-4D4D-AFA2-A99968E53D24}" type="parTrans" cxnId="{F471BE57-85C9-47B5-A958-D111D8FB3E4D}">
      <dgm:prSet/>
      <dgm:spPr/>
      <dgm:t>
        <a:bodyPr/>
        <a:lstStyle/>
        <a:p>
          <a:endParaRPr lang="en-US"/>
        </a:p>
      </dgm:t>
    </dgm:pt>
    <dgm:pt modelId="{9F4FB355-7479-4D52-ACC9-67D0441EABEF}" type="sibTrans" cxnId="{F471BE57-85C9-47B5-A958-D111D8FB3E4D}">
      <dgm:prSet/>
      <dgm:spPr/>
      <dgm:t>
        <a:bodyPr/>
        <a:lstStyle/>
        <a:p>
          <a:endParaRPr lang="en-US"/>
        </a:p>
      </dgm:t>
    </dgm:pt>
    <dgm:pt modelId="{84A2402F-8A3B-4729-8C3F-1859FE93DB50}">
      <dgm:prSet phldrT="[Text]"/>
      <dgm:spPr/>
      <dgm:t>
        <a:bodyPr/>
        <a:lstStyle/>
        <a:p>
          <a:r>
            <a:rPr lang="ar-SA" dirty="0" smtClean="0"/>
            <a:t>الانجراف</a:t>
          </a:r>
          <a:endParaRPr lang="en-US" dirty="0"/>
        </a:p>
      </dgm:t>
    </dgm:pt>
    <dgm:pt modelId="{AF690A17-50D9-42D8-8D39-7B5C610DB41A}" type="parTrans" cxnId="{D1F58BF5-2DA7-4C17-B30C-79CCA30CC595}">
      <dgm:prSet/>
      <dgm:spPr/>
      <dgm:t>
        <a:bodyPr/>
        <a:lstStyle/>
        <a:p>
          <a:endParaRPr lang="en-US"/>
        </a:p>
      </dgm:t>
    </dgm:pt>
    <dgm:pt modelId="{5CCBDA16-7C14-471F-B844-FCA72CD67145}" type="sibTrans" cxnId="{D1F58BF5-2DA7-4C17-B30C-79CCA30CC595}">
      <dgm:prSet/>
      <dgm:spPr/>
      <dgm:t>
        <a:bodyPr/>
        <a:lstStyle/>
        <a:p>
          <a:endParaRPr lang="en-US"/>
        </a:p>
      </dgm:t>
    </dgm:pt>
    <dgm:pt modelId="{109F6B67-9862-40C1-BDA8-66066C8EDE53}" type="pres">
      <dgm:prSet presAssocID="{F0EA904D-EB14-4AEC-8D08-BAAD4FAF8C9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84274E1-3BF4-468E-A795-1A8E0D0C4216}" type="pres">
      <dgm:prSet presAssocID="{E2D0F4B7-9AF9-4F1B-9302-917BF78D46CE}" presName="gear1" presStyleLbl="node1" presStyleIdx="0" presStyleCnt="3">
        <dgm:presLayoutVars>
          <dgm:chMax val="1"/>
          <dgm:bulletEnabled val="1"/>
        </dgm:presLayoutVars>
      </dgm:prSet>
      <dgm:spPr/>
    </dgm:pt>
    <dgm:pt modelId="{EE160E39-02CB-4AC5-B227-1F0429DA7126}" type="pres">
      <dgm:prSet presAssocID="{E2D0F4B7-9AF9-4F1B-9302-917BF78D46CE}" presName="gear1srcNode" presStyleLbl="node1" presStyleIdx="0" presStyleCnt="3"/>
      <dgm:spPr/>
    </dgm:pt>
    <dgm:pt modelId="{429B37F3-C5A9-42C8-8965-230E397311C2}" type="pres">
      <dgm:prSet presAssocID="{E2D0F4B7-9AF9-4F1B-9302-917BF78D46CE}" presName="gear1dstNode" presStyleLbl="node1" presStyleIdx="0" presStyleCnt="3"/>
      <dgm:spPr/>
    </dgm:pt>
    <dgm:pt modelId="{193BA583-F444-4043-8BE5-405CFE52F6EF}" type="pres">
      <dgm:prSet presAssocID="{4986A246-8DA0-4907-A886-6A102FA356F7}" presName="gear2" presStyleLbl="node1" presStyleIdx="1" presStyleCnt="3">
        <dgm:presLayoutVars>
          <dgm:chMax val="1"/>
          <dgm:bulletEnabled val="1"/>
        </dgm:presLayoutVars>
      </dgm:prSet>
      <dgm:spPr/>
    </dgm:pt>
    <dgm:pt modelId="{40E90131-022C-4E7C-846A-B7F08B7AF94D}" type="pres">
      <dgm:prSet presAssocID="{4986A246-8DA0-4907-A886-6A102FA356F7}" presName="gear2srcNode" presStyleLbl="node1" presStyleIdx="1" presStyleCnt="3"/>
      <dgm:spPr/>
    </dgm:pt>
    <dgm:pt modelId="{280F2AC1-EDF1-4092-87C1-A65AEFBAC5B2}" type="pres">
      <dgm:prSet presAssocID="{4986A246-8DA0-4907-A886-6A102FA356F7}" presName="gear2dstNode" presStyleLbl="node1" presStyleIdx="1" presStyleCnt="3"/>
      <dgm:spPr/>
    </dgm:pt>
    <dgm:pt modelId="{EF23341E-30FF-4D44-9DFA-0D6ED46A3D7E}" type="pres">
      <dgm:prSet presAssocID="{84A2402F-8A3B-4729-8C3F-1859FE93DB50}" presName="gear3" presStyleLbl="node1" presStyleIdx="2" presStyleCnt="3"/>
      <dgm:spPr/>
    </dgm:pt>
    <dgm:pt modelId="{009E21AE-15E3-4698-83B5-F053DCB20FFB}" type="pres">
      <dgm:prSet presAssocID="{84A2402F-8A3B-4729-8C3F-1859FE93DB5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74F1404-2F1B-4FC7-B957-4665DA9EA630}" type="pres">
      <dgm:prSet presAssocID="{84A2402F-8A3B-4729-8C3F-1859FE93DB50}" presName="gear3srcNode" presStyleLbl="node1" presStyleIdx="2" presStyleCnt="3"/>
      <dgm:spPr/>
    </dgm:pt>
    <dgm:pt modelId="{0581F56E-290D-4435-A98B-93CAF5283C49}" type="pres">
      <dgm:prSet presAssocID="{84A2402F-8A3B-4729-8C3F-1859FE93DB50}" presName="gear3dstNode" presStyleLbl="node1" presStyleIdx="2" presStyleCnt="3"/>
      <dgm:spPr/>
    </dgm:pt>
    <dgm:pt modelId="{E970CD3C-28A2-417B-8C63-3E21C4AD646F}" type="pres">
      <dgm:prSet presAssocID="{55296126-ED92-4CE9-978F-4D27042FF04E}" presName="connector1" presStyleLbl="sibTrans2D1" presStyleIdx="0" presStyleCnt="3"/>
      <dgm:spPr/>
    </dgm:pt>
    <dgm:pt modelId="{7ABEED0B-5344-462B-A7EC-E6E39D6CF874}" type="pres">
      <dgm:prSet presAssocID="{9F4FB355-7479-4D52-ACC9-67D0441EABEF}" presName="connector2" presStyleLbl="sibTrans2D1" presStyleIdx="1" presStyleCnt="3"/>
      <dgm:spPr/>
    </dgm:pt>
    <dgm:pt modelId="{7EF339A3-CDA1-417F-8F16-F9345118DC02}" type="pres">
      <dgm:prSet presAssocID="{5CCBDA16-7C14-471F-B844-FCA72CD67145}" presName="connector3" presStyleLbl="sibTrans2D1" presStyleIdx="2" presStyleCnt="3"/>
      <dgm:spPr/>
    </dgm:pt>
  </dgm:ptLst>
  <dgm:cxnLst>
    <dgm:cxn modelId="{65A569BB-F38B-49CA-AB42-310B3FF1BB6B}" type="presOf" srcId="{E2D0F4B7-9AF9-4F1B-9302-917BF78D46CE}" destId="{EE160E39-02CB-4AC5-B227-1F0429DA7126}" srcOrd="1" destOrd="0" presId="urn:microsoft.com/office/officeart/2005/8/layout/gear1"/>
    <dgm:cxn modelId="{45800BEC-0FE5-4C05-8BC9-BAA24647E121}" type="presOf" srcId="{E2D0F4B7-9AF9-4F1B-9302-917BF78D46CE}" destId="{284274E1-3BF4-468E-A795-1A8E0D0C4216}" srcOrd="0" destOrd="0" presId="urn:microsoft.com/office/officeart/2005/8/layout/gear1"/>
    <dgm:cxn modelId="{30375C5C-4522-4D53-8AC3-99BDB9DF6765}" type="presOf" srcId="{F0EA904D-EB14-4AEC-8D08-BAAD4FAF8C92}" destId="{109F6B67-9862-40C1-BDA8-66066C8EDE53}" srcOrd="0" destOrd="0" presId="urn:microsoft.com/office/officeart/2005/8/layout/gear1"/>
    <dgm:cxn modelId="{D1F58BF5-2DA7-4C17-B30C-79CCA30CC595}" srcId="{F0EA904D-EB14-4AEC-8D08-BAAD4FAF8C92}" destId="{84A2402F-8A3B-4729-8C3F-1859FE93DB50}" srcOrd="2" destOrd="0" parTransId="{AF690A17-50D9-42D8-8D39-7B5C610DB41A}" sibTransId="{5CCBDA16-7C14-471F-B844-FCA72CD67145}"/>
    <dgm:cxn modelId="{A196B9F7-DB3D-45A0-AEC1-EF49036EC741}" srcId="{F0EA904D-EB14-4AEC-8D08-BAAD4FAF8C92}" destId="{E2D0F4B7-9AF9-4F1B-9302-917BF78D46CE}" srcOrd="0" destOrd="0" parTransId="{11DE7146-1B34-40BF-916C-1AD94734577E}" sibTransId="{55296126-ED92-4CE9-978F-4D27042FF04E}"/>
    <dgm:cxn modelId="{FE4CA2D6-185B-4D06-8F6D-4E90DAEBE49D}" type="presOf" srcId="{9F4FB355-7479-4D52-ACC9-67D0441EABEF}" destId="{7ABEED0B-5344-462B-A7EC-E6E39D6CF874}" srcOrd="0" destOrd="0" presId="urn:microsoft.com/office/officeart/2005/8/layout/gear1"/>
    <dgm:cxn modelId="{F471BE57-85C9-47B5-A958-D111D8FB3E4D}" srcId="{F0EA904D-EB14-4AEC-8D08-BAAD4FAF8C92}" destId="{4986A246-8DA0-4907-A886-6A102FA356F7}" srcOrd="1" destOrd="0" parTransId="{C9651B23-609C-4D4D-AFA2-A99968E53D24}" sibTransId="{9F4FB355-7479-4D52-ACC9-67D0441EABEF}"/>
    <dgm:cxn modelId="{21134DE7-5D09-44D4-B4AF-249B31E17178}" type="presOf" srcId="{84A2402F-8A3B-4729-8C3F-1859FE93DB50}" destId="{EF23341E-30FF-4D44-9DFA-0D6ED46A3D7E}" srcOrd="0" destOrd="0" presId="urn:microsoft.com/office/officeart/2005/8/layout/gear1"/>
    <dgm:cxn modelId="{981B7E5B-C9D1-4A4E-8CFA-E5196D5A5FA2}" type="presOf" srcId="{4986A246-8DA0-4907-A886-6A102FA356F7}" destId="{280F2AC1-EDF1-4092-87C1-A65AEFBAC5B2}" srcOrd="2" destOrd="0" presId="urn:microsoft.com/office/officeart/2005/8/layout/gear1"/>
    <dgm:cxn modelId="{31E69C3F-17FF-4A5C-9827-E3FFD73F23BF}" type="presOf" srcId="{55296126-ED92-4CE9-978F-4D27042FF04E}" destId="{E970CD3C-28A2-417B-8C63-3E21C4AD646F}" srcOrd="0" destOrd="0" presId="urn:microsoft.com/office/officeart/2005/8/layout/gear1"/>
    <dgm:cxn modelId="{B2FD430B-605D-42CF-84F9-F96CA3AFAA1D}" type="presOf" srcId="{84A2402F-8A3B-4729-8C3F-1859FE93DB50}" destId="{B74F1404-2F1B-4FC7-B957-4665DA9EA630}" srcOrd="2" destOrd="0" presId="urn:microsoft.com/office/officeart/2005/8/layout/gear1"/>
    <dgm:cxn modelId="{1BF98C28-F294-4315-8C57-2A0D92DC343F}" type="presOf" srcId="{5CCBDA16-7C14-471F-B844-FCA72CD67145}" destId="{7EF339A3-CDA1-417F-8F16-F9345118DC02}" srcOrd="0" destOrd="0" presId="urn:microsoft.com/office/officeart/2005/8/layout/gear1"/>
    <dgm:cxn modelId="{E17CE672-2F39-44F3-98D9-945C4E4A7580}" type="presOf" srcId="{4986A246-8DA0-4907-A886-6A102FA356F7}" destId="{193BA583-F444-4043-8BE5-405CFE52F6EF}" srcOrd="0" destOrd="0" presId="urn:microsoft.com/office/officeart/2005/8/layout/gear1"/>
    <dgm:cxn modelId="{ED5B3D87-41FF-42BA-8559-59C81B7CA03D}" type="presOf" srcId="{4986A246-8DA0-4907-A886-6A102FA356F7}" destId="{40E90131-022C-4E7C-846A-B7F08B7AF94D}" srcOrd="1" destOrd="0" presId="urn:microsoft.com/office/officeart/2005/8/layout/gear1"/>
    <dgm:cxn modelId="{2BABD013-9D97-4794-A986-7DE0EAB396F7}" type="presOf" srcId="{84A2402F-8A3B-4729-8C3F-1859FE93DB50}" destId="{009E21AE-15E3-4698-83B5-F053DCB20FFB}" srcOrd="1" destOrd="0" presId="urn:microsoft.com/office/officeart/2005/8/layout/gear1"/>
    <dgm:cxn modelId="{C80BC4B0-293F-42A9-981A-336183985CD9}" type="presOf" srcId="{E2D0F4B7-9AF9-4F1B-9302-917BF78D46CE}" destId="{429B37F3-C5A9-42C8-8965-230E397311C2}" srcOrd="2" destOrd="0" presId="urn:microsoft.com/office/officeart/2005/8/layout/gear1"/>
    <dgm:cxn modelId="{377851F8-E49A-4610-B43B-D90E07415A6D}" type="presOf" srcId="{84A2402F-8A3B-4729-8C3F-1859FE93DB50}" destId="{0581F56E-290D-4435-A98B-93CAF5283C49}" srcOrd="3" destOrd="0" presId="urn:microsoft.com/office/officeart/2005/8/layout/gear1"/>
    <dgm:cxn modelId="{6511A021-25BC-4CE4-BBB6-207E6902D566}" type="presParOf" srcId="{109F6B67-9862-40C1-BDA8-66066C8EDE53}" destId="{284274E1-3BF4-468E-A795-1A8E0D0C4216}" srcOrd="0" destOrd="0" presId="urn:microsoft.com/office/officeart/2005/8/layout/gear1"/>
    <dgm:cxn modelId="{22E33D12-E9CD-40F3-A4B7-0266FA50F35B}" type="presParOf" srcId="{109F6B67-9862-40C1-BDA8-66066C8EDE53}" destId="{EE160E39-02CB-4AC5-B227-1F0429DA7126}" srcOrd="1" destOrd="0" presId="urn:microsoft.com/office/officeart/2005/8/layout/gear1"/>
    <dgm:cxn modelId="{50B31424-BB84-4F79-9BE1-45F08162B944}" type="presParOf" srcId="{109F6B67-9862-40C1-BDA8-66066C8EDE53}" destId="{429B37F3-C5A9-42C8-8965-230E397311C2}" srcOrd="2" destOrd="0" presId="urn:microsoft.com/office/officeart/2005/8/layout/gear1"/>
    <dgm:cxn modelId="{58F5D791-6686-4217-849F-DA7E41EF7CB7}" type="presParOf" srcId="{109F6B67-9862-40C1-BDA8-66066C8EDE53}" destId="{193BA583-F444-4043-8BE5-405CFE52F6EF}" srcOrd="3" destOrd="0" presId="urn:microsoft.com/office/officeart/2005/8/layout/gear1"/>
    <dgm:cxn modelId="{7EB7C798-47CF-49B3-BB5D-DD996642C95F}" type="presParOf" srcId="{109F6B67-9862-40C1-BDA8-66066C8EDE53}" destId="{40E90131-022C-4E7C-846A-B7F08B7AF94D}" srcOrd="4" destOrd="0" presId="urn:microsoft.com/office/officeart/2005/8/layout/gear1"/>
    <dgm:cxn modelId="{1D5CFCBB-9692-46B9-8998-F42511E4CBA4}" type="presParOf" srcId="{109F6B67-9862-40C1-BDA8-66066C8EDE53}" destId="{280F2AC1-EDF1-4092-87C1-A65AEFBAC5B2}" srcOrd="5" destOrd="0" presId="urn:microsoft.com/office/officeart/2005/8/layout/gear1"/>
    <dgm:cxn modelId="{3DDE5292-C6BE-4A57-8AE9-2AFA3B1EF4B9}" type="presParOf" srcId="{109F6B67-9862-40C1-BDA8-66066C8EDE53}" destId="{EF23341E-30FF-4D44-9DFA-0D6ED46A3D7E}" srcOrd="6" destOrd="0" presId="urn:microsoft.com/office/officeart/2005/8/layout/gear1"/>
    <dgm:cxn modelId="{124B35DA-3F33-4F50-9B8C-4A4F08C09B7E}" type="presParOf" srcId="{109F6B67-9862-40C1-BDA8-66066C8EDE53}" destId="{009E21AE-15E3-4698-83B5-F053DCB20FFB}" srcOrd="7" destOrd="0" presId="urn:microsoft.com/office/officeart/2005/8/layout/gear1"/>
    <dgm:cxn modelId="{736D093F-8849-46D7-8B48-B24CC3F21061}" type="presParOf" srcId="{109F6B67-9862-40C1-BDA8-66066C8EDE53}" destId="{B74F1404-2F1B-4FC7-B957-4665DA9EA630}" srcOrd="8" destOrd="0" presId="urn:microsoft.com/office/officeart/2005/8/layout/gear1"/>
    <dgm:cxn modelId="{581383A2-F552-4DF8-B0FC-413AF9FBFFF4}" type="presParOf" srcId="{109F6B67-9862-40C1-BDA8-66066C8EDE53}" destId="{0581F56E-290D-4435-A98B-93CAF5283C49}" srcOrd="9" destOrd="0" presId="urn:microsoft.com/office/officeart/2005/8/layout/gear1"/>
    <dgm:cxn modelId="{D69541CA-EA29-4C51-97EC-A1FDC31F3DE9}" type="presParOf" srcId="{109F6B67-9862-40C1-BDA8-66066C8EDE53}" destId="{E970CD3C-28A2-417B-8C63-3E21C4AD646F}" srcOrd="10" destOrd="0" presId="urn:microsoft.com/office/officeart/2005/8/layout/gear1"/>
    <dgm:cxn modelId="{569ACE3B-98A4-4560-9F3C-8AEAD3BCD502}" type="presParOf" srcId="{109F6B67-9862-40C1-BDA8-66066C8EDE53}" destId="{7ABEED0B-5344-462B-A7EC-E6E39D6CF874}" srcOrd="11" destOrd="0" presId="urn:microsoft.com/office/officeart/2005/8/layout/gear1"/>
    <dgm:cxn modelId="{10317377-FDB2-4528-8E7B-B404B37CAD80}" type="presParOf" srcId="{109F6B67-9862-40C1-BDA8-66066C8EDE53}" destId="{7EF339A3-CDA1-417F-8F16-F9345118DC0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0753B95-DC2D-480F-9F99-23DB108EA69C}" type="doc">
      <dgm:prSet loTypeId="urn:microsoft.com/office/officeart/2005/8/layout/hList9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95DB22-830B-4E8C-B4C0-92A8D4EC45FF}">
      <dgm:prSet phldrT="[Text]"/>
      <dgm:spPr/>
      <dgm:t>
        <a:bodyPr/>
        <a:lstStyle/>
        <a:p>
          <a:r>
            <a:rPr lang="ar-SA" dirty="0" smtClean="0"/>
            <a:t>اهم اسباب الانجراف التي يقوم بها الانسان</a:t>
          </a:r>
          <a:endParaRPr lang="en-US" dirty="0"/>
        </a:p>
      </dgm:t>
    </dgm:pt>
    <dgm:pt modelId="{323DB5E6-E1D9-4128-A598-05D39B1F9B67}" type="parTrans" cxnId="{5274301C-EF21-4882-8B4C-6DA8898F57C2}">
      <dgm:prSet/>
      <dgm:spPr/>
      <dgm:t>
        <a:bodyPr/>
        <a:lstStyle/>
        <a:p>
          <a:endParaRPr lang="en-US"/>
        </a:p>
      </dgm:t>
    </dgm:pt>
    <dgm:pt modelId="{98B1C29F-44FD-4E29-91BA-E3F1FCD1274E}" type="sibTrans" cxnId="{5274301C-EF21-4882-8B4C-6DA8898F57C2}">
      <dgm:prSet/>
      <dgm:spPr/>
      <dgm:t>
        <a:bodyPr/>
        <a:lstStyle/>
        <a:p>
          <a:endParaRPr lang="en-US"/>
        </a:p>
      </dgm:t>
    </dgm:pt>
    <dgm:pt modelId="{8EF372E8-A16F-47AC-A07D-42E73506E4A3}">
      <dgm:prSet phldrT="[Text]"/>
      <dgm:spPr/>
      <dgm:t>
        <a:bodyPr/>
        <a:lstStyle/>
        <a:p>
          <a:r>
            <a:rPr lang="ar-SA" dirty="0" smtClean="0"/>
            <a:t>1- تخريب وازالة الغطاء النباتي</a:t>
          </a:r>
        </a:p>
        <a:p>
          <a:r>
            <a:rPr lang="ar-SA" dirty="0" smtClean="0"/>
            <a:t>2- المعاملات الزراعية</a:t>
          </a:r>
        </a:p>
        <a:p>
          <a:r>
            <a:rPr lang="ar-SA" dirty="0" smtClean="0"/>
            <a:t>3- الرعي الجائر</a:t>
          </a:r>
          <a:endParaRPr lang="en-US" dirty="0"/>
        </a:p>
      </dgm:t>
    </dgm:pt>
    <dgm:pt modelId="{75739C6C-9D5A-4FC1-B74E-ED472BF5911C}" type="parTrans" cxnId="{17E4ADA7-D74D-4E55-B141-7064D864F808}">
      <dgm:prSet/>
      <dgm:spPr/>
      <dgm:t>
        <a:bodyPr/>
        <a:lstStyle/>
        <a:p>
          <a:endParaRPr lang="en-US"/>
        </a:p>
      </dgm:t>
    </dgm:pt>
    <dgm:pt modelId="{5222C09C-EEE9-49B2-AEA8-84DB1AF7CBB1}" type="sibTrans" cxnId="{17E4ADA7-D74D-4E55-B141-7064D864F808}">
      <dgm:prSet/>
      <dgm:spPr/>
      <dgm:t>
        <a:bodyPr/>
        <a:lstStyle/>
        <a:p>
          <a:endParaRPr lang="en-US"/>
        </a:p>
      </dgm:t>
    </dgm:pt>
    <dgm:pt modelId="{8044DB15-0BB6-4D83-AB52-3C3811EB38EB}">
      <dgm:prSet phldrT="[Text]" phldr="1"/>
      <dgm:spPr/>
      <dgm:t>
        <a:bodyPr/>
        <a:lstStyle/>
        <a:p>
          <a:endParaRPr lang="en-US"/>
        </a:p>
      </dgm:t>
    </dgm:pt>
    <dgm:pt modelId="{D0E3E1C9-36FA-422A-AD45-57D820CFA3F9}" type="parTrans" cxnId="{991D8FAD-5D7A-40BA-8ED7-D4BC5A781B62}">
      <dgm:prSet/>
      <dgm:spPr/>
      <dgm:t>
        <a:bodyPr/>
        <a:lstStyle/>
        <a:p>
          <a:endParaRPr lang="en-US"/>
        </a:p>
      </dgm:t>
    </dgm:pt>
    <dgm:pt modelId="{07BAC2B7-BE41-42CB-AC80-570FE39641A4}" type="sibTrans" cxnId="{991D8FAD-5D7A-40BA-8ED7-D4BC5A781B62}">
      <dgm:prSet/>
      <dgm:spPr/>
      <dgm:t>
        <a:bodyPr/>
        <a:lstStyle/>
        <a:p>
          <a:endParaRPr lang="en-US"/>
        </a:p>
      </dgm:t>
    </dgm:pt>
    <dgm:pt modelId="{E1901788-167E-4CD4-8792-3159F71C5443}">
      <dgm:prSet phldrT="[Text]"/>
      <dgm:spPr/>
      <dgm:t>
        <a:bodyPr/>
        <a:lstStyle/>
        <a:p>
          <a:r>
            <a:rPr lang="ar-SA" dirty="0" smtClean="0"/>
            <a:t>التعريف</a:t>
          </a:r>
          <a:endParaRPr lang="en-US" dirty="0"/>
        </a:p>
      </dgm:t>
    </dgm:pt>
    <dgm:pt modelId="{059612C8-25C9-4CD3-8A39-0B650FEDAF97}" type="parTrans" cxnId="{63E374D6-812A-4E01-A4AA-5DA80446D030}">
      <dgm:prSet/>
      <dgm:spPr/>
      <dgm:t>
        <a:bodyPr/>
        <a:lstStyle/>
        <a:p>
          <a:endParaRPr lang="en-US"/>
        </a:p>
      </dgm:t>
    </dgm:pt>
    <dgm:pt modelId="{4F46E472-71BB-4AA2-9AED-64BC97A74DE7}" type="sibTrans" cxnId="{63E374D6-812A-4E01-A4AA-5DA80446D030}">
      <dgm:prSet/>
      <dgm:spPr/>
      <dgm:t>
        <a:bodyPr/>
        <a:lstStyle/>
        <a:p>
          <a:endParaRPr lang="en-US"/>
        </a:p>
      </dgm:t>
    </dgm:pt>
    <dgm:pt modelId="{48B32236-EF3F-4D24-9A73-37B7E36CA95F}">
      <dgm:prSet phldrT="[Text]"/>
      <dgm:spPr/>
      <dgm:t>
        <a:bodyPr/>
        <a:lstStyle/>
        <a:p>
          <a:r>
            <a:rPr lang="ar-SA" dirty="0" smtClean="0"/>
            <a:t>*اخلال في التركيب الطبيعي للتربة</a:t>
          </a:r>
        </a:p>
        <a:p>
          <a:r>
            <a:rPr lang="ar-SA" dirty="0" smtClean="0"/>
            <a:t>*</a:t>
          </a:r>
          <a:r>
            <a:rPr lang="ar-SA" dirty="0" smtClean="0"/>
            <a:t>بفعل العوامل المناخية كالرياح والمياه</a:t>
          </a:r>
          <a:endParaRPr lang="en-US" dirty="0"/>
        </a:p>
      </dgm:t>
    </dgm:pt>
    <dgm:pt modelId="{4A49CD9D-EF5D-4102-A7DC-C66076A704EE}" type="parTrans" cxnId="{A49E27D7-B85F-4113-94AB-C8E74CFEB892}">
      <dgm:prSet/>
      <dgm:spPr/>
      <dgm:t>
        <a:bodyPr/>
        <a:lstStyle/>
        <a:p>
          <a:endParaRPr lang="en-US"/>
        </a:p>
      </dgm:t>
    </dgm:pt>
    <dgm:pt modelId="{AEA9EEE6-EAC1-4726-915B-77D48C770E40}" type="sibTrans" cxnId="{A49E27D7-B85F-4113-94AB-C8E74CFEB892}">
      <dgm:prSet/>
      <dgm:spPr/>
      <dgm:t>
        <a:bodyPr/>
        <a:lstStyle/>
        <a:p>
          <a:endParaRPr lang="en-US"/>
        </a:p>
      </dgm:t>
    </dgm:pt>
    <dgm:pt modelId="{F8A3D89E-2A7C-49C7-9962-0930AB75C948}">
      <dgm:prSet phldrT="[Text]"/>
      <dgm:spPr/>
      <dgm:t>
        <a:bodyPr/>
        <a:lstStyle/>
        <a:p>
          <a:r>
            <a:rPr lang="ar-SA" dirty="0" smtClean="0"/>
            <a:t>سرعة</a:t>
          </a:r>
          <a:r>
            <a:rPr lang="ar-SA" baseline="0" dirty="0" smtClean="0"/>
            <a:t> عملية الانجراف بالعواصف المطرية والهوائية السريعة</a:t>
          </a:r>
          <a:endParaRPr lang="en-US" dirty="0"/>
        </a:p>
      </dgm:t>
    </dgm:pt>
    <dgm:pt modelId="{A2582FE2-42D7-4B1B-A599-37E034BDCE85}" type="parTrans" cxnId="{924037A7-DC00-4B8E-A52E-3B725906B05A}">
      <dgm:prSet/>
      <dgm:spPr/>
      <dgm:t>
        <a:bodyPr/>
        <a:lstStyle/>
        <a:p>
          <a:endParaRPr lang="en-US"/>
        </a:p>
      </dgm:t>
    </dgm:pt>
    <dgm:pt modelId="{4C23A56C-12DC-440D-B6A2-B193F2366D05}" type="sibTrans" cxnId="{924037A7-DC00-4B8E-A52E-3B725906B05A}">
      <dgm:prSet/>
      <dgm:spPr/>
      <dgm:t>
        <a:bodyPr/>
        <a:lstStyle/>
        <a:p>
          <a:endParaRPr lang="en-US"/>
        </a:p>
      </dgm:t>
    </dgm:pt>
    <dgm:pt modelId="{F9BC64C3-50FA-4BC0-AC4E-499C7E80EFD9}" type="pres">
      <dgm:prSet presAssocID="{E0753B95-DC2D-480F-9F99-23DB108EA69C}" presName="list" presStyleCnt="0">
        <dgm:presLayoutVars>
          <dgm:dir/>
          <dgm:animLvl val="lvl"/>
        </dgm:presLayoutVars>
      </dgm:prSet>
      <dgm:spPr/>
    </dgm:pt>
    <dgm:pt modelId="{29C76E6C-6543-47E3-A69D-200000ACD10C}" type="pres">
      <dgm:prSet presAssocID="{6895DB22-830B-4E8C-B4C0-92A8D4EC45FF}" presName="posSpace" presStyleCnt="0"/>
      <dgm:spPr/>
    </dgm:pt>
    <dgm:pt modelId="{4E051DB1-FD99-4932-A389-5309D120B71F}" type="pres">
      <dgm:prSet presAssocID="{6895DB22-830B-4E8C-B4C0-92A8D4EC45FF}" presName="vertFlow" presStyleCnt="0"/>
      <dgm:spPr/>
    </dgm:pt>
    <dgm:pt modelId="{68E4AED1-A041-43B2-9DE9-7D1B569DC518}" type="pres">
      <dgm:prSet presAssocID="{6895DB22-830B-4E8C-B4C0-92A8D4EC45FF}" presName="topSpace" presStyleCnt="0"/>
      <dgm:spPr/>
    </dgm:pt>
    <dgm:pt modelId="{4B63524A-C944-4BD7-96FC-A4A735E131F0}" type="pres">
      <dgm:prSet presAssocID="{6895DB22-830B-4E8C-B4C0-92A8D4EC45FF}" presName="firstComp" presStyleCnt="0"/>
      <dgm:spPr/>
    </dgm:pt>
    <dgm:pt modelId="{8E8B00FC-606C-42A0-BD26-34D6F03C5724}" type="pres">
      <dgm:prSet presAssocID="{6895DB22-830B-4E8C-B4C0-92A8D4EC45FF}" presName="firstChild" presStyleLbl="bgAccFollowNode1" presStyleIdx="0" presStyleCnt="4"/>
      <dgm:spPr/>
    </dgm:pt>
    <dgm:pt modelId="{E41B25D5-4102-4AC1-9FF0-974FA746E150}" type="pres">
      <dgm:prSet presAssocID="{6895DB22-830B-4E8C-B4C0-92A8D4EC45FF}" presName="firstChildTx" presStyleLbl="bgAccFollowNode1" presStyleIdx="0" presStyleCnt="4">
        <dgm:presLayoutVars>
          <dgm:bulletEnabled val="1"/>
        </dgm:presLayoutVars>
      </dgm:prSet>
      <dgm:spPr/>
    </dgm:pt>
    <dgm:pt modelId="{D91C8045-18CB-464A-A7B1-6A64443405DA}" type="pres">
      <dgm:prSet presAssocID="{8044DB15-0BB6-4D83-AB52-3C3811EB38EB}" presName="comp" presStyleCnt="0"/>
      <dgm:spPr/>
    </dgm:pt>
    <dgm:pt modelId="{B168D53B-F182-43EE-9FFB-2CFE41B21333}" type="pres">
      <dgm:prSet presAssocID="{8044DB15-0BB6-4D83-AB52-3C3811EB38EB}" presName="child" presStyleLbl="bgAccFollowNode1" presStyleIdx="1" presStyleCnt="4"/>
      <dgm:spPr/>
    </dgm:pt>
    <dgm:pt modelId="{A5F00D18-33E8-48F6-8BB6-B55185DA457C}" type="pres">
      <dgm:prSet presAssocID="{8044DB15-0BB6-4D83-AB52-3C3811EB38EB}" presName="childTx" presStyleLbl="bgAccFollowNode1" presStyleIdx="1" presStyleCnt="4">
        <dgm:presLayoutVars>
          <dgm:bulletEnabled val="1"/>
        </dgm:presLayoutVars>
      </dgm:prSet>
      <dgm:spPr/>
    </dgm:pt>
    <dgm:pt modelId="{92218350-F2E6-4D36-9754-C00504DB67B6}" type="pres">
      <dgm:prSet presAssocID="{6895DB22-830B-4E8C-B4C0-92A8D4EC45FF}" presName="negSpace" presStyleCnt="0"/>
      <dgm:spPr/>
    </dgm:pt>
    <dgm:pt modelId="{680E7D4E-CFBE-43CE-AEC0-E72E191E5B61}" type="pres">
      <dgm:prSet presAssocID="{6895DB22-830B-4E8C-B4C0-92A8D4EC45FF}" presName="circle" presStyleLbl="node1" presStyleIdx="0" presStyleCnt="2"/>
      <dgm:spPr/>
    </dgm:pt>
    <dgm:pt modelId="{C771174F-F8D9-439B-870A-2177DD3CC4D2}" type="pres">
      <dgm:prSet presAssocID="{98B1C29F-44FD-4E29-91BA-E3F1FCD1274E}" presName="transSpace" presStyleCnt="0"/>
      <dgm:spPr/>
    </dgm:pt>
    <dgm:pt modelId="{A0465928-8AEC-47F0-922A-C64104FD19B5}" type="pres">
      <dgm:prSet presAssocID="{E1901788-167E-4CD4-8792-3159F71C5443}" presName="posSpace" presStyleCnt="0"/>
      <dgm:spPr/>
    </dgm:pt>
    <dgm:pt modelId="{F409C135-9059-4B99-B822-40E81DC70827}" type="pres">
      <dgm:prSet presAssocID="{E1901788-167E-4CD4-8792-3159F71C5443}" presName="vertFlow" presStyleCnt="0"/>
      <dgm:spPr/>
    </dgm:pt>
    <dgm:pt modelId="{861C2C1B-B46A-435D-A10C-DE7AE020DE21}" type="pres">
      <dgm:prSet presAssocID="{E1901788-167E-4CD4-8792-3159F71C5443}" presName="topSpace" presStyleCnt="0"/>
      <dgm:spPr/>
    </dgm:pt>
    <dgm:pt modelId="{055BB62A-3DE1-45E3-B16A-4CB48359F9D1}" type="pres">
      <dgm:prSet presAssocID="{E1901788-167E-4CD4-8792-3159F71C5443}" presName="firstComp" presStyleCnt="0"/>
      <dgm:spPr/>
    </dgm:pt>
    <dgm:pt modelId="{A5C94EF2-FAD6-4AB6-BA46-3620DE3AC8A5}" type="pres">
      <dgm:prSet presAssocID="{E1901788-167E-4CD4-8792-3159F71C5443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A27651B6-0D8B-444A-80D0-15D544395847}" type="pres">
      <dgm:prSet presAssocID="{E1901788-167E-4CD4-8792-3159F71C54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CCB59-0FCB-4C71-A055-7C6EB73DEDE0}" type="pres">
      <dgm:prSet presAssocID="{F8A3D89E-2A7C-49C7-9962-0930AB75C948}" presName="comp" presStyleCnt="0"/>
      <dgm:spPr/>
    </dgm:pt>
    <dgm:pt modelId="{65856480-F313-4B99-9304-164FC09B5F2B}" type="pres">
      <dgm:prSet presAssocID="{F8A3D89E-2A7C-49C7-9962-0930AB75C948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7EC2FCD9-8450-4B46-821A-6DBC74CD4314}" type="pres">
      <dgm:prSet presAssocID="{F8A3D89E-2A7C-49C7-9962-0930AB75C94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5A1A6-A986-4D26-9526-6C44A6C2D7BA}" type="pres">
      <dgm:prSet presAssocID="{E1901788-167E-4CD4-8792-3159F71C5443}" presName="negSpace" presStyleCnt="0"/>
      <dgm:spPr/>
    </dgm:pt>
    <dgm:pt modelId="{2611ACD0-B283-46DD-80EA-F4DB0C224906}" type="pres">
      <dgm:prSet presAssocID="{E1901788-167E-4CD4-8792-3159F71C5443}" presName="circle" presStyleLbl="node1" presStyleIdx="1" presStyleCnt="2"/>
      <dgm:spPr/>
    </dgm:pt>
  </dgm:ptLst>
  <dgm:cxnLst>
    <dgm:cxn modelId="{A49E27D7-B85F-4113-94AB-C8E74CFEB892}" srcId="{E1901788-167E-4CD4-8792-3159F71C5443}" destId="{48B32236-EF3F-4D24-9A73-37B7E36CA95F}" srcOrd="0" destOrd="0" parTransId="{4A49CD9D-EF5D-4102-A7DC-C66076A704EE}" sibTransId="{AEA9EEE6-EAC1-4726-915B-77D48C770E40}"/>
    <dgm:cxn modelId="{03042418-9A95-435A-9CCD-C18AD183F2C9}" type="presOf" srcId="{E1901788-167E-4CD4-8792-3159F71C5443}" destId="{2611ACD0-B283-46DD-80EA-F4DB0C224906}" srcOrd="0" destOrd="0" presId="urn:microsoft.com/office/officeart/2005/8/layout/hList9"/>
    <dgm:cxn modelId="{68E12E28-74BE-499D-B572-745E147DA7C2}" type="presOf" srcId="{F8A3D89E-2A7C-49C7-9962-0930AB75C948}" destId="{65856480-F313-4B99-9304-164FC09B5F2B}" srcOrd="0" destOrd="0" presId="urn:microsoft.com/office/officeart/2005/8/layout/hList9"/>
    <dgm:cxn modelId="{253B19B4-8405-47F3-96F8-0978FBE81932}" type="presOf" srcId="{E0753B95-DC2D-480F-9F99-23DB108EA69C}" destId="{F9BC64C3-50FA-4BC0-AC4E-499C7E80EFD9}" srcOrd="0" destOrd="0" presId="urn:microsoft.com/office/officeart/2005/8/layout/hList9"/>
    <dgm:cxn modelId="{924037A7-DC00-4B8E-A52E-3B725906B05A}" srcId="{E1901788-167E-4CD4-8792-3159F71C5443}" destId="{F8A3D89E-2A7C-49C7-9962-0930AB75C948}" srcOrd="1" destOrd="0" parTransId="{A2582FE2-42D7-4B1B-A599-37E034BDCE85}" sibTransId="{4C23A56C-12DC-440D-B6A2-B193F2366D05}"/>
    <dgm:cxn modelId="{9F68EA0F-E8E3-47E1-9992-C7EA42419793}" type="presOf" srcId="{8EF372E8-A16F-47AC-A07D-42E73506E4A3}" destId="{8E8B00FC-606C-42A0-BD26-34D6F03C5724}" srcOrd="0" destOrd="0" presId="urn:microsoft.com/office/officeart/2005/8/layout/hList9"/>
    <dgm:cxn modelId="{63E374D6-812A-4E01-A4AA-5DA80446D030}" srcId="{E0753B95-DC2D-480F-9F99-23DB108EA69C}" destId="{E1901788-167E-4CD4-8792-3159F71C5443}" srcOrd="1" destOrd="0" parTransId="{059612C8-25C9-4CD3-8A39-0B650FEDAF97}" sibTransId="{4F46E472-71BB-4AA2-9AED-64BC97A74DE7}"/>
    <dgm:cxn modelId="{97075931-8DE9-4F3C-A458-6A26C6A25A80}" type="presOf" srcId="{48B32236-EF3F-4D24-9A73-37B7E36CA95F}" destId="{A27651B6-0D8B-444A-80D0-15D544395847}" srcOrd="1" destOrd="0" presId="urn:microsoft.com/office/officeart/2005/8/layout/hList9"/>
    <dgm:cxn modelId="{CCC2DECB-1A25-4E14-96A4-98B1602A13E6}" type="presOf" srcId="{8EF372E8-A16F-47AC-A07D-42E73506E4A3}" destId="{E41B25D5-4102-4AC1-9FF0-974FA746E150}" srcOrd="1" destOrd="0" presId="urn:microsoft.com/office/officeart/2005/8/layout/hList9"/>
    <dgm:cxn modelId="{5274301C-EF21-4882-8B4C-6DA8898F57C2}" srcId="{E0753B95-DC2D-480F-9F99-23DB108EA69C}" destId="{6895DB22-830B-4E8C-B4C0-92A8D4EC45FF}" srcOrd="0" destOrd="0" parTransId="{323DB5E6-E1D9-4128-A598-05D39B1F9B67}" sibTransId="{98B1C29F-44FD-4E29-91BA-E3F1FCD1274E}"/>
    <dgm:cxn modelId="{994E44C0-6F48-4987-B40D-7ED67B80D28D}" type="presOf" srcId="{8044DB15-0BB6-4D83-AB52-3C3811EB38EB}" destId="{B168D53B-F182-43EE-9FFB-2CFE41B21333}" srcOrd="0" destOrd="0" presId="urn:microsoft.com/office/officeart/2005/8/layout/hList9"/>
    <dgm:cxn modelId="{991D8FAD-5D7A-40BA-8ED7-D4BC5A781B62}" srcId="{6895DB22-830B-4E8C-B4C0-92A8D4EC45FF}" destId="{8044DB15-0BB6-4D83-AB52-3C3811EB38EB}" srcOrd="1" destOrd="0" parTransId="{D0E3E1C9-36FA-422A-AD45-57D820CFA3F9}" sibTransId="{07BAC2B7-BE41-42CB-AC80-570FE39641A4}"/>
    <dgm:cxn modelId="{65E643D0-7CC6-4C4D-9AD9-6B69F948128E}" type="presOf" srcId="{48B32236-EF3F-4D24-9A73-37B7E36CA95F}" destId="{A5C94EF2-FAD6-4AB6-BA46-3620DE3AC8A5}" srcOrd="0" destOrd="0" presId="urn:microsoft.com/office/officeart/2005/8/layout/hList9"/>
    <dgm:cxn modelId="{86164A66-E2BA-45EC-8006-A01C2D18EED8}" type="presOf" srcId="{F8A3D89E-2A7C-49C7-9962-0930AB75C948}" destId="{7EC2FCD9-8450-4B46-821A-6DBC74CD4314}" srcOrd="1" destOrd="0" presId="urn:microsoft.com/office/officeart/2005/8/layout/hList9"/>
    <dgm:cxn modelId="{1E4DDC73-D609-425E-97B3-A01D6F3B7040}" type="presOf" srcId="{6895DB22-830B-4E8C-B4C0-92A8D4EC45FF}" destId="{680E7D4E-CFBE-43CE-AEC0-E72E191E5B61}" srcOrd="0" destOrd="0" presId="urn:microsoft.com/office/officeart/2005/8/layout/hList9"/>
    <dgm:cxn modelId="{17E4ADA7-D74D-4E55-B141-7064D864F808}" srcId="{6895DB22-830B-4E8C-B4C0-92A8D4EC45FF}" destId="{8EF372E8-A16F-47AC-A07D-42E73506E4A3}" srcOrd="0" destOrd="0" parTransId="{75739C6C-9D5A-4FC1-B74E-ED472BF5911C}" sibTransId="{5222C09C-EEE9-49B2-AEA8-84DB1AF7CBB1}"/>
    <dgm:cxn modelId="{9A0199C2-8191-40B6-BDB6-66127A255157}" type="presOf" srcId="{8044DB15-0BB6-4D83-AB52-3C3811EB38EB}" destId="{A5F00D18-33E8-48F6-8BB6-B55185DA457C}" srcOrd="1" destOrd="0" presId="urn:microsoft.com/office/officeart/2005/8/layout/hList9"/>
    <dgm:cxn modelId="{03DBDE10-B608-41B1-B0EE-1609B4912183}" type="presParOf" srcId="{F9BC64C3-50FA-4BC0-AC4E-499C7E80EFD9}" destId="{29C76E6C-6543-47E3-A69D-200000ACD10C}" srcOrd="0" destOrd="0" presId="urn:microsoft.com/office/officeart/2005/8/layout/hList9"/>
    <dgm:cxn modelId="{4FEBDB77-4D16-41A0-9FAE-A550136CDC71}" type="presParOf" srcId="{F9BC64C3-50FA-4BC0-AC4E-499C7E80EFD9}" destId="{4E051DB1-FD99-4932-A389-5309D120B71F}" srcOrd="1" destOrd="0" presId="urn:microsoft.com/office/officeart/2005/8/layout/hList9"/>
    <dgm:cxn modelId="{7C0F6DEF-5197-443D-8AC4-F9B67186DB51}" type="presParOf" srcId="{4E051DB1-FD99-4932-A389-5309D120B71F}" destId="{68E4AED1-A041-43B2-9DE9-7D1B569DC518}" srcOrd="0" destOrd="0" presId="urn:microsoft.com/office/officeart/2005/8/layout/hList9"/>
    <dgm:cxn modelId="{B9157C3D-89D4-4CC3-BC30-0B57A2D0528E}" type="presParOf" srcId="{4E051DB1-FD99-4932-A389-5309D120B71F}" destId="{4B63524A-C944-4BD7-96FC-A4A735E131F0}" srcOrd="1" destOrd="0" presId="urn:microsoft.com/office/officeart/2005/8/layout/hList9"/>
    <dgm:cxn modelId="{DA5E12B8-82B1-4C99-8BAD-5C65D329A9BC}" type="presParOf" srcId="{4B63524A-C944-4BD7-96FC-A4A735E131F0}" destId="{8E8B00FC-606C-42A0-BD26-34D6F03C5724}" srcOrd="0" destOrd="0" presId="urn:microsoft.com/office/officeart/2005/8/layout/hList9"/>
    <dgm:cxn modelId="{1B11CC05-DD97-4A6F-9925-6FD043F5DF10}" type="presParOf" srcId="{4B63524A-C944-4BD7-96FC-A4A735E131F0}" destId="{E41B25D5-4102-4AC1-9FF0-974FA746E150}" srcOrd="1" destOrd="0" presId="urn:microsoft.com/office/officeart/2005/8/layout/hList9"/>
    <dgm:cxn modelId="{0E40EDE0-69A0-42E2-A4B9-6AD13456FB41}" type="presParOf" srcId="{4E051DB1-FD99-4932-A389-5309D120B71F}" destId="{D91C8045-18CB-464A-A7B1-6A64443405DA}" srcOrd="2" destOrd="0" presId="urn:microsoft.com/office/officeart/2005/8/layout/hList9"/>
    <dgm:cxn modelId="{5870D38A-3EFA-4494-814C-7B8868DFCFA9}" type="presParOf" srcId="{D91C8045-18CB-464A-A7B1-6A64443405DA}" destId="{B168D53B-F182-43EE-9FFB-2CFE41B21333}" srcOrd="0" destOrd="0" presId="urn:microsoft.com/office/officeart/2005/8/layout/hList9"/>
    <dgm:cxn modelId="{DFEA534E-6CB8-447E-AE18-B1E7D2506C57}" type="presParOf" srcId="{D91C8045-18CB-464A-A7B1-6A64443405DA}" destId="{A5F00D18-33E8-48F6-8BB6-B55185DA457C}" srcOrd="1" destOrd="0" presId="urn:microsoft.com/office/officeart/2005/8/layout/hList9"/>
    <dgm:cxn modelId="{55836AFE-D1C1-466A-B7AF-4761131E5CA5}" type="presParOf" srcId="{F9BC64C3-50FA-4BC0-AC4E-499C7E80EFD9}" destId="{92218350-F2E6-4D36-9754-C00504DB67B6}" srcOrd="2" destOrd="0" presId="urn:microsoft.com/office/officeart/2005/8/layout/hList9"/>
    <dgm:cxn modelId="{14BDC50B-A86D-46AB-80AF-33EC85821F0D}" type="presParOf" srcId="{F9BC64C3-50FA-4BC0-AC4E-499C7E80EFD9}" destId="{680E7D4E-CFBE-43CE-AEC0-E72E191E5B61}" srcOrd="3" destOrd="0" presId="urn:microsoft.com/office/officeart/2005/8/layout/hList9"/>
    <dgm:cxn modelId="{7B61BFFD-1DB0-4585-96B7-D6B05C2C4C3C}" type="presParOf" srcId="{F9BC64C3-50FA-4BC0-AC4E-499C7E80EFD9}" destId="{C771174F-F8D9-439B-870A-2177DD3CC4D2}" srcOrd="4" destOrd="0" presId="urn:microsoft.com/office/officeart/2005/8/layout/hList9"/>
    <dgm:cxn modelId="{B0832DE3-C2FA-4E97-8746-C890BB66F35E}" type="presParOf" srcId="{F9BC64C3-50FA-4BC0-AC4E-499C7E80EFD9}" destId="{A0465928-8AEC-47F0-922A-C64104FD19B5}" srcOrd="5" destOrd="0" presId="urn:microsoft.com/office/officeart/2005/8/layout/hList9"/>
    <dgm:cxn modelId="{A2967040-77B4-4A9E-9BD9-46FD73ECAB85}" type="presParOf" srcId="{F9BC64C3-50FA-4BC0-AC4E-499C7E80EFD9}" destId="{F409C135-9059-4B99-B822-40E81DC70827}" srcOrd="6" destOrd="0" presId="urn:microsoft.com/office/officeart/2005/8/layout/hList9"/>
    <dgm:cxn modelId="{0FDAB6C7-8886-4258-BEE0-573E50AD8CCE}" type="presParOf" srcId="{F409C135-9059-4B99-B822-40E81DC70827}" destId="{861C2C1B-B46A-435D-A10C-DE7AE020DE21}" srcOrd="0" destOrd="0" presId="urn:microsoft.com/office/officeart/2005/8/layout/hList9"/>
    <dgm:cxn modelId="{A164FB01-9C8D-4690-8AD2-AAFDD68D3A53}" type="presParOf" srcId="{F409C135-9059-4B99-B822-40E81DC70827}" destId="{055BB62A-3DE1-45E3-B16A-4CB48359F9D1}" srcOrd="1" destOrd="0" presId="urn:microsoft.com/office/officeart/2005/8/layout/hList9"/>
    <dgm:cxn modelId="{06DC84E7-A73D-43E8-849D-3697491CEEF0}" type="presParOf" srcId="{055BB62A-3DE1-45E3-B16A-4CB48359F9D1}" destId="{A5C94EF2-FAD6-4AB6-BA46-3620DE3AC8A5}" srcOrd="0" destOrd="0" presId="urn:microsoft.com/office/officeart/2005/8/layout/hList9"/>
    <dgm:cxn modelId="{2F8E016F-ED08-4E95-9ED2-4792E5CC308D}" type="presParOf" srcId="{055BB62A-3DE1-45E3-B16A-4CB48359F9D1}" destId="{A27651B6-0D8B-444A-80D0-15D544395847}" srcOrd="1" destOrd="0" presId="urn:microsoft.com/office/officeart/2005/8/layout/hList9"/>
    <dgm:cxn modelId="{7933D826-AF25-49D9-9976-6C5C13CFF9BC}" type="presParOf" srcId="{F409C135-9059-4B99-B822-40E81DC70827}" destId="{943CCB59-0FCB-4C71-A055-7C6EB73DEDE0}" srcOrd="2" destOrd="0" presId="urn:microsoft.com/office/officeart/2005/8/layout/hList9"/>
    <dgm:cxn modelId="{1CE06516-28A0-45E2-B4ED-9DD5660BD497}" type="presParOf" srcId="{943CCB59-0FCB-4C71-A055-7C6EB73DEDE0}" destId="{65856480-F313-4B99-9304-164FC09B5F2B}" srcOrd="0" destOrd="0" presId="urn:microsoft.com/office/officeart/2005/8/layout/hList9"/>
    <dgm:cxn modelId="{6E16EA78-5917-4020-8F83-8E7A3976DBE3}" type="presParOf" srcId="{943CCB59-0FCB-4C71-A055-7C6EB73DEDE0}" destId="{7EC2FCD9-8450-4B46-821A-6DBC74CD4314}" srcOrd="1" destOrd="0" presId="urn:microsoft.com/office/officeart/2005/8/layout/hList9"/>
    <dgm:cxn modelId="{037990EB-BF1D-40B0-ABD4-7642BFD6CBF5}" type="presParOf" srcId="{F9BC64C3-50FA-4BC0-AC4E-499C7E80EFD9}" destId="{8755A1A6-A986-4D26-9526-6C44A6C2D7BA}" srcOrd="7" destOrd="0" presId="urn:microsoft.com/office/officeart/2005/8/layout/hList9"/>
    <dgm:cxn modelId="{4F3D0BAD-F521-4C04-B631-EE29137A6AF5}" type="presParOf" srcId="{F9BC64C3-50FA-4BC0-AC4E-499C7E80EFD9}" destId="{2611ACD0-B283-46DD-80EA-F4DB0C22490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A831555-5A55-4872-A87A-B1F01F121A60}" type="doc">
      <dgm:prSet loTypeId="urn:microsoft.com/office/officeart/2005/8/layout/cycle7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17C7927-7DB9-41FF-AB10-12819EE3D9BD}">
      <dgm:prSet phldrT="[Text]"/>
      <dgm:spPr/>
      <dgm:t>
        <a:bodyPr/>
        <a:lstStyle/>
        <a:p>
          <a:r>
            <a:rPr lang="ar-SA" dirty="0" smtClean="0"/>
            <a:t>انواع الانجراف</a:t>
          </a:r>
          <a:endParaRPr lang="en-US" dirty="0"/>
        </a:p>
      </dgm:t>
    </dgm:pt>
    <dgm:pt modelId="{BC92DCC1-48BE-4E37-B8CA-C93D5BE26C2C}" type="parTrans" cxnId="{69B761F9-92CD-4438-B665-252CFEAB1156}">
      <dgm:prSet/>
      <dgm:spPr/>
      <dgm:t>
        <a:bodyPr/>
        <a:lstStyle/>
        <a:p>
          <a:endParaRPr lang="en-US"/>
        </a:p>
      </dgm:t>
    </dgm:pt>
    <dgm:pt modelId="{E9D7E2E5-1216-42F5-ABC8-A5286DDBD351}" type="sibTrans" cxnId="{69B761F9-92CD-4438-B665-252CFEAB1156}">
      <dgm:prSet/>
      <dgm:spPr/>
      <dgm:t>
        <a:bodyPr/>
        <a:lstStyle/>
        <a:p>
          <a:endParaRPr lang="en-US"/>
        </a:p>
      </dgm:t>
    </dgm:pt>
    <dgm:pt modelId="{1DE3F0D7-422D-4C96-B5C1-747AD9B7FFC0}">
      <dgm:prSet phldrT="[Text]"/>
      <dgm:spPr/>
      <dgm:t>
        <a:bodyPr/>
        <a:lstStyle/>
        <a:p>
          <a:r>
            <a:rPr lang="ar-SA" dirty="0" smtClean="0"/>
            <a:t>الانجراف الريحي</a:t>
          </a:r>
          <a:endParaRPr lang="en-US" dirty="0"/>
        </a:p>
      </dgm:t>
    </dgm:pt>
    <dgm:pt modelId="{6D93C6F7-97CB-4D27-9143-5392CD00C33F}" type="parTrans" cxnId="{43B76CCE-1B48-4B3F-B6A1-43FB18E569A3}">
      <dgm:prSet/>
      <dgm:spPr/>
      <dgm:t>
        <a:bodyPr/>
        <a:lstStyle/>
        <a:p>
          <a:endParaRPr lang="en-US"/>
        </a:p>
      </dgm:t>
    </dgm:pt>
    <dgm:pt modelId="{DFBF21EC-1F13-4011-B68B-ECEC1F7999CA}" type="sibTrans" cxnId="{43B76CCE-1B48-4B3F-B6A1-43FB18E569A3}">
      <dgm:prSet/>
      <dgm:spPr/>
      <dgm:t>
        <a:bodyPr/>
        <a:lstStyle/>
        <a:p>
          <a:endParaRPr lang="en-US"/>
        </a:p>
      </dgm:t>
    </dgm:pt>
    <dgm:pt modelId="{38F6E75B-5359-4D1F-82E1-118B61AC85CB}">
      <dgm:prSet phldrT="[Text]"/>
      <dgm:spPr/>
      <dgm:t>
        <a:bodyPr/>
        <a:lstStyle/>
        <a:p>
          <a:r>
            <a:rPr lang="ar-SA" dirty="0" smtClean="0"/>
            <a:t>الانجراف المائي</a:t>
          </a:r>
        </a:p>
        <a:p>
          <a:r>
            <a:rPr lang="ar-SA" dirty="0" smtClean="0"/>
            <a:t>(سطحي وعميق)</a:t>
          </a:r>
          <a:endParaRPr lang="en-US" dirty="0"/>
        </a:p>
      </dgm:t>
    </dgm:pt>
    <dgm:pt modelId="{BC2DFD31-4E71-476C-B652-C91145FCDB74}" type="parTrans" cxnId="{EF34A370-FC80-42D1-800F-F917D42AD8B3}">
      <dgm:prSet/>
      <dgm:spPr/>
      <dgm:t>
        <a:bodyPr/>
        <a:lstStyle/>
        <a:p>
          <a:endParaRPr lang="en-US"/>
        </a:p>
      </dgm:t>
    </dgm:pt>
    <dgm:pt modelId="{251F872E-63F0-4CA9-AC87-A8393EBEC3CA}" type="sibTrans" cxnId="{EF34A370-FC80-42D1-800F-F917D42AD8B3}">
      <dgm:prSet/>
      <dgm:spPr/>
      <dgm:t>
        <a:bodyPr/>
        <a:lstStyle/>
        <a:p>
          <a:endParaRPr lang="en-US"/>
        </a:p>
      </dgm:t>
    </dgm:pt>
    <dgm:pt modelId="{C95110D8-FFE8-4216-AD79-C2E507441466}" type="pres">
      <dgm:prSet presAssocID="{EA831555-5A55-4872-A87A-B1F01F121A60}" presName="Name0" presStyleCnt="0">
        <dgm:presLayoutVars>
          <dgm:dir/>
          <dgm:resizeHandles val="exact"/>
        </dgm:presLayoutVars>
      </dgm:prSet>
      <dgm:spPr/>
    </dgm:pt>
    <dgm:pt modelId="{2AEF6634-12C0-4BBA-B83A-024C7BAA090E}" type="pres">
      <dgm:prSet presAssocID="{917C7927-7DB9-41FF-AB10-12819EE3D9BD}" presName="node" presStyleLbl="node1" presStyleIdx="0" presStyleCnt="3">
        <dgm:presLayoutVars>
          <dgm:bulletEnabled val="1"/>
        </dgm:presLayoutVars>
      </dgm:prSet>
      <dgm:spPr/>
    </dgm:pt>
    <dgm:pt modelId="{B728EC79-4FD9-487E-81B0-4EC92FB3F41B}" type="pres">
      <dgm:prSet presAssocID="{E9D7E2E5-1216-42F5-ABC8-A5286DDBD351}" presName="sibTrans" presStyleLbl="sibTrans2D1" presStyleIdx="0" presStyleCnt="3"/>
      <dgm:spPr/>
    </dgm:pt>
    <dgm:pt modelId="{958DF567-E34D-488F-9744-C07129E62C1A}" type="pres">
      <dgm:prSet presAssocID="{E9D7E2E5-1216-42F5-ABC8-A5286DDBD351}" presName="connectorText" presStyleLbl="sibTrans2D1" presStyleIdx="0" presStyleCnt="3"/>
      <dgm:spPr/>
    </dgm:pt>
    <dgm:pt modelId="{05B966B7-539A-4921-9B06-EA52E55DB02E}" type="pres">
      <dgm:prSet presAssocID="{1DE3F0D7-422D-4C96-B5C1-747AD9B7FFC0}" presName="node" presStyleLbl="node1" presStyleIdx="1" presStyleCnt="3">
        <dgm:presLayoutVars>
          <dgm:bulletEnabled val="1"/>
        </dgm:presLayoutVars>
      </dgm:prSet>
      <dgm:spPr/>
    </dgm:pt>
    <dgm:pt modelId="{E4C6DB7F-D664-44D2-9911-E17938A1D819}" type="pres">
      <dgm:prSet presAssocID="{DFBF21EC-1F13-4011-B68B-ECEC1F7999CA}" presName="sibTrans" presStyleLbl="sibTrans2D1" presStyleIdx="1" presStyleCnt="3"/>
      <dgm:spPr/>
    </dgm:pt>
    <dgm:pt modelId="{52A5FE65-0E9A-491C-A7E8-C7ED39FED526}" type="pres">
      <dgm:prSet presAssocID="{DFBF21EC-1F13-4011-B68B-ECEC1F7999CA}" presName="connectorText" presStyleLbl="sibTrans2D1" presStyleIdx="1" presStyleCnt="3"/>
      <dgm:spPr/>
    </dgm:pt>
    <dgm:pt modelId="{584659D3-6930-44C7-B1DD-012925AFC424}" type="pres">
      <dgm:prSet presAssocID="{38F6E75B-5359-4D1F-82E1-118B61AC85CB}" presName="node" presStyleLbl="node1" presStyleIdx="2" presStyleCnt="3">
        <dgm:presLayoutVars>
          <dgm:bulletEnabled val="1"/>
        </dgm:presLayoutVars>
      </dgm:prSet>
      <dgm:spPr/>
    </dgm:pt>
    <dgm:pt modelId="{E1530D7F-263D-4F05-9544-1AE472A01B78}" type="pres">
      <dgm:prSet presAssocID="{251F872E-63F0-4CA9-AC87-A8393EBEC3CA}" presName="sibTrans" presStyleLbl="sibTrans2D1" presStyleIdx="2" presStyleCnt="3"/>
      <dgm:spPr/>
    </dgm:pt>
    <dgm:pt modelId="{834EB51B-4978-49B2-8CF4-591CE7DAF8BD}" type="pres">
      <dgm:prSet presAssocID="{251F872E-63F0-4CA9-AC87-A8393EBEC3CA}" presName="connectorText" presStyleLbl="sibTrans2D1" presStyleIdx="2" presStyleCnt="3"/>
      <dgm:spPr/>
    </dgm:pt>
  </dgm:ptLst>
  <dgm:cxnLst>
    <dgm:cxn modelId="{1DD4F836-FE3F-4DCE-9F31-772EDD475046}" type="presOf" srcId="{251F872E-63F0-4CA9-AC87-A8393EBEC3CA}" destId="{834EB51B-4978-49B2-8CF4-591CE7DAF8BD}" srcOrd="1" destOrd="0" presId="urn:microsoft.com/office/officeart/2005/8/layout/cycle7"/>
    <dgm:cxn modelId="{823C0657-0920-4D35-9EF1-1F8211F6AD78}" type="presOf" srcId="{E9D7E2E5-1216-42F5-ABC8-A5286DDBD351}" destId="{958DF567-E34D-488F-9744-C07129E62C1A}" srcOrd="1" destOrd="0" presId="urn:microsoft.com/office/officeart/2005/8/layout/cycle7"/>
    <dgm:cxn modelId="{2CD5352E-5A4B-4B67-B2CA-4992832D6CDD}" type="presOf" srcId="{38F6E75B-5359-4D1F-82E1-118B61AC85CB}" destId="{584659D3-6930-44C7-B1DD-012925AFC424}" srcOrd="0" destOrd="0" presId="urn:microsoft.com/office/officeart/2005/8/layout/cycle7"/>
    <dgm:cxn modelId="{43B76CCE-1B48-4B3F-B6A1-43FB18E569A3}" srcId="{EA831555-5A55-4872-A87A-B1F01F121A60}" destId="{1DE3F0D7-422D-4C96-B5C1-747AD9B7FFC0}" srcOrd="1" destOrd="0" parTransId="{6D93C6F7-97CB-4D27-9143-5392CD00C33F}" sibTransId="{DFBF21EC-1F13-4011-B68B-ECEC1F7999CA}"/>
    <dgm:cxn modelId="{CF746A80-C40D-4726-8244-B984786C80EA}" type="presOf" srcId="{DFBF21EC-1F13-4011-B68B-ECEC1F7999CA}" destId="{52A5FE65-0E9A-491C-A7E8-C7ED39FED526}" srcOrd="1" destOrd="0" presId="urn:microsoft.com/office/officeart/2005/8/layout/cycle7"/>
    <dgm:cxn modelId="{2F8BEC5D-08C6-4C6A-9445-B01F3E7D1BC2}" type="presOf" srcId="{917C7927-7DB9-41FF-AB10-12819EE3D9BD}" destId="{2AEF6634-12C0-4BBA-B83A-024C7BAA090E}" srcOrd="0" destOrd="0" presId="urn:microsoft.com/office/officeart/2005/8/layout/cycle7"/>
    <dgm:cxn modelId="{EF34A370-FC80-42D1-800F-F917D42AD8B3}" srcId="{EA831555-5A55-4872-A87A-B1F01F121A60}" destId="{38F6E75B-5359-4D1F-82E1-118B61AC85CB}" srcOrd="2" destOrd="0" parTransId="{BC2DFD31-4E71-476C-B652-C91145FCDB74}" sibTransId="{251F872E-63F0-4CA9-AC87-A8393EBEC3CA}"/>
    <dgm:cxn modelId="{3676B024-8399-4456-8405-D2272E8CBAAD}" type="presOf" srcId="{DFBF21EC-1F13-4011-B68B-ECEC1F7999CA}" destId="{E4C6DB7F-D664-44D2-9911-E17938A1D819}" srcOrd="0" destOrd="0" presId="urn:microsoft.com/office/officeart/2005/8/layout/cycle7"/>
    <dgm:cxn modelId="{F680CBD7-086A-4E8B-BF1E-7400D4A45011}" type="presOf" srcId="{251F872E-63F0-4CA9-AC87-A8393EBEC3CA}" destId="{E1530D7F-263D-4F05-9544-1AE472A01B78}" srcOrd="0" destOrd="0" presId="urn:microsoft.com/office/officeart/2005/8/layout/cycle7"/>
    <dgm:cxn modelId="{69B761F9-92CD-4438-B665-252CFEAB1156}" srcId="{EA831555-5A55-4872-A87A-B1F01F121A60}" destId="{917C7927-7DB9-41FF-AB10-12819EE3D9BD}" srcOrd="0" destOrd="0" parTransId="{BC92DCC1-48BE-4E37-B8CA-C93D5BE26C2C}" sibTransId="{E9D7E2E5-1216-42F5-ABC8-A5286DDBD351}"/>
    <dgm:cxn modelId="{BC917B56-511B-4834-AC43-47402CCED34E}" type="presOf" srcId="{E9D7E2E5-1216-42F5-ABC8-A5286DDBD351}" destId="{B728EC79-4FD9-487E-81B0-4EC92FB3F41B}" srcOrd="0" destOrd="0" presId="urn:microsoft.com/office/officeart/2005/8/layout/cycle7"/>
    <dgm:cxn modelId="{080E3E55-E65B-4A98-A568-9FB176E5C5D3}" type="presOf" srcId="{1DE3F0D7-422D-4C96-B5C1-747AD9B7FFC0}" destId="{05B966B7-539A-4921-9B06-EA52E55DB02E}" srcOrd="0" destOrd="0" presId="urn:microsoft.com/office/officeart/2005/8/layout/cycle7"/>
    <dgm:cxn modelId="{590C9D9E-5C3B-4311-B407-8C4D26E6F2BF}" type="presOf" srcId="{EA831555-5A55-4872-A87A-B1F01F121A60}" destId="{C95110D8-FFE8-4216-AD79-C2E507441466}" srcOrd="0" destOrd="0" presId="urn:microsoft.com/office/officeart/2005/8/layout/cycle7"/>
    <dgm:cxn modelId="{C1F21822-6C09-474B-BB0E-CF54D955F3B9}" type="presParOf" srcId="{C95110D8-FFE8-4216-AD79-C2E507441466}" destId="{2AEF6634-12C0-4BBA-B83A-024C7BAA090E}" srcOrd="0" destOrd="0" presId="urn:microsoft.com/office/officeart/2005/8/layout/cycle7"/>
    <dgm:cxn modelId="{D0E38DF2-B29F-47CC-86C8-6AC976804278}" type="presParOf" srcId="{C95110D8-FFE8-4216-AD79-C2E507441466}" destId="{B728EC79-4FD9-487E-81B0-4EC92FB3F41B}" srcOrd="1" destOrd="0" presId="urn:microsoft.com/office/officeart/2005/8/layout/cycle7"/>
    <dgm:cxn modelId="{EF2A8BE4-989D-4C39-BB10-B1B11654D3E5}" type="presParOf" srcId="{B728EC79-4FD9-487E-81B0-4EC92FB3F41B}" destId="{958DF567-E34D-488F-9744-C07129E62C1A}" srcOrd="0" destOrd="0" presId="urn:microsoft.com/office/officeart/2005/8/layout/cycle7"/>
    <dgm:cxn modelId="{47BAB4CC-499D-43B5-8CA0-A02C6A11F44E}" type="presParOf" srcId="{C95110D8-FFE8-4216-AD79-C2E507441466}" destId="{05B966B7-539A-4921-9B06-EA52E55DB02E}" srcOrd="2" destOrd="0" presId="urn:microsoft.com/office/officeart/2005/8/layout/cycle7"/>
    <dgm:cxn modelId="{EC7A4169-9197-45BB-A6A0-5D35274CF3D3}" type="presParOf" srcId="{C95110D8-FFE8-4216-AD79-C2E507441466}" destId="{E4C6DB7F-D664-44D2-9911-E17938A1D819}" srcOrd="3" destOrd="0" presId="urn:microsoft.com/office/officeart/2005/8/layout/cycle7"/>
    <dgm:cxn modelId="{67AED88B-DD58-4271-9AB1-B570D0DCD6C4}" type="presParOf" srcId="{E4C6DB7F-D664-44D2-9911-E17938A1D819}" destId="{52A5FE65-0E9A-491C-A7E8-C7ED39FED526}" srcOrd="0" destOrd="0" presId="urn:microsoft.com/office/officeart/2005/8/layout/cycle7"/>
    <dgm:cxn modelId="{4F622411-8145-4D09-BEFF-9EF4A92EB444}" type="presParOf" srcId="{C95110D8-FFE8-4216-AD79-C2E507441466}" destId="{584659D3-6930-44C7-B1DD-012925AFC424}" srcOrd="4" destOrd="0" presId="urn:microsoft.com/office/officeart/2005/8/layout/cycle7"/>
    <dgm:cxn modelId="{25F9F005-3BF5-421F-9B2B-AFDAEAC8ECE1}" type="presParOf" srcId="{C95110D8-FFE8-4216-AD79-C2E507441466}" destId="{E1530D7F-263D-4F05-9544-1AE472A01B78}" srcOrd="5" destOrd="0" presId="urn:microsoft.com/office/officeart/2005/8/layout/cycle7"/>
    <dgm:cxn modelId="{B037C4A6-5474-4688-B832-4B4B81483CDF}" type="presParOf" srcId="{E1530D7F-263D-4F05-9544-1AE472A01B78}" destId="{834EB51B-4978-49B2-8CF4-591CE7DAF8B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98A80DA-C29A-442F-A512-F11419652438}" type="doc">
      <dgm:prSet loTypeId="urn:microsoft.com/office/officeart/2005/8/layout/hierarchy2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2A5364-72B1-4D21-A044-AB87B57FF831}">
      <dgm:prSet phldrT="[Text]"/>
      <dgm:spPr/>
      <dgm:t>
        <a:bodyPr/>
        <a:lstStyle/>
        <a:p>
          <a:r>
            <a:rPr lang="ar-SA" dirty="0" smtClean="0"/>
            <a:t>انواع الانجراف</a:t>
          </a:r>
          <a:endParaRPr lang="en-US" dirty="0"/>
        </a:p>
      </dgm:t>
    </dgm:pt>
    <dgm:pt modelId="{4E0672BD-0566-4B3B-B4D3-C97EAB6D8A63}" type="parTrans" cxnId="{C2373542-785F-41A6-B5FB-C0D1E2F00A18}">
      <dgm:prSet/>
      <dgm:spPr/>
      <dgm:t>
        <a:bodyPr/>
        <a:lstStyle/>
        <a:p>
          <a:endParaRPr lang="en-US"/>
        </a:p>
      </dgm:t>
    </dgm:pt>
    <dgm:pt modelId="{2E3FD661-5B34-4B50-8B89-81BE3DC649A1}" type="sibTrans" cxnId="{C2373542-785F-41A6-B5FB-C0D1E2F00A18}">
      <dgm:prSet/>
      <dgm:spPr/>
      <dgm:t>
        <a:bodyPr/>
        <a:lstStyle/>
        <a:p>
          <a:endParaRPr lang="en-US"/>
        </a:p>
      </dgm:t>
    </dgm:pt>
    <dgm:pt modelId="{0B128972-ECF5-46ED-96A7-7B387C11F2FE}">
      <dgm:prSet phldrT="[Text]"/>
      <dgm:spPr/>
      <dgm:t>
        <a:bodyPr/>
        <a:lstStyle/>
        <a:p>
          <a:r>
            <a:rPr lang="ar-SA" dirty="0" smtClean="0"/>
            <a:t>الانجراف الميكانيكي (التآكل)</a:t>
          </a:r>
          <a:endParaRPr lang="en-US" dirty="0"/>
        </a:p>
      </dgm:t>
    </dgm:pt>
    <dgm:pt modelId="{B68CD570-26E0-4AFB-8AC9-83C1ADA834A9}" type="parTrans" cxnId="{468FAE54-3B1A-43EC-B921-CDC57F535CD9}">
      <dgm:prSet/>
      <dgm:spPr/>
      <dgm:t>
        <a:bodyPr/>
        <a:lstStyle/>
        <a:p>
          <a:endParaRPr lang="en-US"/>
        </a:p>
      </dgm:t>
    </dgm:pt>
    <dgm:pt modelId="{00C3860C-8369-49E7-8453-5F9E2EF8BB28}" type="sibTrans" cxnId="{468FAE54-3B1A-43EC-B921-CDC57F535CD9}">
      <dgm:prSet/>
      <dgm:spPr/>
      <dgm:t>
        <a:bodyPr/>
        <a:lstStyle/>
        <a:p>
          <a:endParaRPr lang="en-US"/>
        </a:p>
      </dgm:t>
    </dgm:pt>
    <dgm:pt modelId="{B6AD8B93-B7D3-40EB-A11E-6153128F8B10}">
      <dgm:prSet phldrT="[Text]"/>
      <dgm:spPr/>
      <dgm:t>
        <a:bodyPr/>
        <a:lstStyle/>
        <a:p>
          <a:r>
            <a:rPr lang="ar-SA" dirty="0" smtClean="0"/>
            <a:t>التجمد</a:t>
          </a:r>
          <a:endParaRPr lang="en-US" dirty="0"/>
        </a:p>
      </dgm:t>
    </dgm:pt>
    <dgm:pt modelId="{3E381771-3522-44D1-BAA7-0B324B76AA54}" type="parTrans" cxnId="{5D43414C-AA3B-4C5F-BC87-B891F35045E1}">
      <dgm:prSet/>
      <dgm:spPr/>
      <dgm:t>
        <a:bodyPr/>
        <a:lstStyle/>
        <a:p>
          <a:endParaRPr lang="en-US"/>
        </a:p>
      </dgm:t>
    </dgm:pt>
    <dgm:pt modelId="{FA277797-6184-4636-8515-92C686EF6D99}" type="sibTrans" cxnId="{5D43414C-AA3B-4C5F-BC87-B891F35045E1}">
      <dgm:prSet/>
      <dgm:spPr/>
      <dgm:t>
        <a:bodyPr/>
        <a:lstStyle/>
        <a:p>
          <a:endParaRPr lang="en-US"/>
        </a:p>
      </dgm:t>
    </dgm:pt>
    <dgm:pt modelId="{0D6C437C-A37A-4288-B9ED-29CDDBFC681B}">
      <dgm:prSet phldrT="[Text]"/>
      <dgm:spPr/>
      <dgm:t>
        <a:bodyPr/>
        <a:lstStyle/>
        <a:p>
          <a:r>
            <a:rPr lang="ar-SA" dirty="0" smtClean="0"/>
            <a:t>التأثير الميكانيكي للجذور</a:t>
          </a:r>
          <a:endParaRPr lang="en-US" dirty="0"/>
        </a:p>
      </dgm:t>
    </dgm:pt>
    <dgm:pt modelId="{6A4598C9-999A-4BD4-B4D8-3B5098035D33}" type="parTrans" cxnId="{3744AF4E-8D0E-4309-BAD1-FB74D0495ACD}">
      <dgm:prSet/>
      <dgm:spPr/>
      <dgm:t>
        <a:bodyPr/>
        <a:lstStyle/>
        <a:p>
          <a:endParaRPr lang="en-US"/>
        </a:p>
      </dgm:t>
    </dgm:pt>
    <dgm:pt modelId="{04B52067-9BA4-4C3E-8C67-72142717E98F}" type="sibTrans" cxnId="{3744AF4E-8D0E-4309-BAD1-FB74D0495ACD}">
      <dgm:prSet/>
      <dgm:spPr/>
      <dgm:t>
        <a:bodyPr/>
        <a:lstStyle/>
        <a:p>
          <a:endParaRPr lang="en-US"/>
        </a:p>
      </dgm:t>
    </dgm:pt>
    <dgm:pt modelId="{90F5F767-28CB-4268-AA3D-66C5D1DC71DC}">
      <dgm:prSet phldrT="[Text]"/>
      <dgm:spPr/>
      <dgm:t>
        <a:bodyPr/>
        <a:lstStyle/>
        <a:p>
          <a:r>
            <a:rPr lang="ar-SA" dirty="0" smtClean="0"/>
            <a:t>الانجراف الكيميائي</a:t>
          </a:r>
          <a:endParaRPr lang="en-US" dirty="0"/>
        </a:p>
      </dgm:t>
    </dgm:pt>
    <dgm:pt modelId="{2EAB5EC6-A31A-466C-92FA-D6E2A3FED86B}" type="parTrans" cxnId="{3FBC6BA1-4289-4400-80FC-032426662885}">
      <dgm:prSet/>
      <dgm:spPr/>
      <dgm:t>
        <a:bodyPr/>
        <a:lstStyle/>
        <a:p>
          <a:endParaRPr lang="en-US"/>
        </a:p>
      </dgm:t>
    </dgm:pt>
    <dgm:pt modelId="{3C321E6D-AF1C-460B-BD51-90B8CADA6755}" type="sibTrans" cxnId="{3FBC6BA1-4289-4400-80FC-032426662885}">
      <dgm:prSet/>
      <dgm:spPr/>
      <dgm:t>
        <a:bodyPr/>
        <a:lstStyle/>
        <a:p>
          <a:endParaRPr lang="en-US"/>
        </a:p>
      </dgm:t>
    </dgm:pt>
    <dgm:pt modelId="{A4D5C169-55AC-4714-9383-C77D25483C6A}">
      <dgm:prSet phldrT="[Text]"/>
      <dgm:spPr/>
      <dgm:t>
        <a:bodyPr/>
        <a:lstStyle/>
        <a:p>
          <a:r>
            <a:rPr lang="ar-SA" dirty="0" smtClean="0"/>
            <a:t>التحلل المائي</a:t>
          </a:r>
          <a:endParaRPr lang="en-US" dirty="0"/>
        </a:p>
      </dgm:t>
    </dgm:pt>
    <dgm:pt modelId="{435282CB-1F9C-4632-8FB8-216E63B0B70A}" type="parTrans" cxnId="{94C2377C-55C3-4366-8EA7-29624476AC08}">
      <dgm:prSet/>
      <dgm:spPr/>
      <dgm:t>
        <a:bodyPr/>
        <a:lstStyle/>
        <a:p>
          <a:endParaRPr lang="en-US"/>
        </a:p>
      </dgm:t>
    </dgm:pt>
    <dgm:pt modelId="{2D84188E-C4A4-4E0F-87D0-D5B8C320AAEB}" type="sibTrans" cxnId="{94C2377C-55C3-4366-8EA7-29624476AC08}">
      <dgm:prSet/>
      <dgm:spPr/>
      <dgm:t>
        <a:bodyPr/>
        <a:lstStyle/>
        <a:p>
          <a:endParaRPr lang="en-US"/>
        </a:p>
      </dgm:t>
    </dgm:pt>
    <dgm:pt modelId="{69E400F1-B82D-4308-B722-C4355DBA010E}">
      <dgm:prSet phldrT="[Text]"/>
      <dgm:spPr/>
      <dgm:t>
        <a:bodyPr/>
        <a:lstStyle/>
        <a:p>
          <a:r>
            <a:rPr lang="ar-SA" dirty="0" smtClean="0"/>
            <a:t>اختلاف درجة الحرارة</a:t>
          </a:r>
          <a:endParaRPr lang="en-US" dirty="0"/>
        </a:p>
      </dgm:t>
    </dgm:pt>
    <dgm:pt modelId="{317AF255-604D-4420-8712-7578709C2B89}" type="parTrans" cxnId="{38FCD6A1-AC39-40B7-BC31-722B5186315F}">
      <dgm:prSet/>
      <dgm:spPr/>
      <dgm:t>
        <a:bodyPr/>
        <a:lstStyle/>
        <a:p>
          <a:endParaRPr lang="en-US"/>
        </a:p>
      </dgm:t>
    </dgm:pt>
    <dgm:pt modelId="{F93AB50E-FB46-460C-B529-18FAB61606DC}" type="sibTrans" cxnId="{38FCD6A1-AC39-40B7-BC31-722B5186315F}">
      <dgm:prSet/>
      <dgm:spPr/>
      <dgm:t>
        <a:bodyPr/>
        <a:lstStyle/>
        <a:p>
          <a:endParaRPr lang="en-US"/>
        </a:p>
      </dgm:t>
    </dgm:pt>
    <dgm:pt modelId="{E95CC8B5-A032-49C5-8747-B173D138BED3}">
      <dgm:prSet phldrT="[Text]"/>
      <dgm:spPr/>
      <dgm:t>
        <a:bodyPr/>
        <a:lstStyle/>
        <a:p>
          <a:r>
            <a:rPr lang="ar-SA" dirty="0" smtClean="0"/>
            <a:t>تبلور المعادن داخل الشقوق</a:t>
          </a:r>
          <a:endParaRPr lang="en-US" dirty="0"/>
        </a:p>
      </dgm:t>
    </dgm:pt>
    <dgm:pt modelId="{7AC3B5A9-9A9D-4CAF-A41B-4E64F59EFE11}" type="parTrans" cxnId="{DDDBEB2C-4F52-4705-81A6-AB76CCFB5DF5}">
      <dgm:prSet/>
      <dgm:spPr/>
      <dgm:t>
        <a:bodyPr/>
        <a:lstStyle/>
        <a:p>
          <a:endParaRPr lang="en-US"/>
        </a:p>
      </dgm:t>
    </dgm:pt>
    <dgm:pt modelId="{B385C609-9D77-43E4-9C83-C227D6B98037}" type="sibTrans" cxnId="{DDDBEB2C-4F52-4705-81A6-AB76CCFB5DF5}">
      <dgm:prSet/>
      <dgm:spPr/>
      <dgm:t>
        <a:bodyPr/>
        <a:lstStyle/>
        <a:p>
          <a:endParaRPr lang="en-US"/>
        </a:p>
      </dgm:t>
    </dgm:pt>
    <dgm:pt modelId="{C1CE5455-061F-4D9E-B651-906420E08050}">
      <dgm:prSet phldrT="[Text]"/>
      <dgm:spPr/>
      <dgm:t>
        <a:bodyPr/>
        <a:lstStyle/>
        <a:p>
          <a:r>
            <a:rPr lang="ar-SA" dirty="0" smtClean="0"/>
            <a:t>المد والجزر</a:t>
          </a:r>
          <a:endParaRPr lang="en-US" dirty="0"/>
        </a:p>
      </dgm:t>
    </dgm:pt>
    <dgm:pt modelId="{06CBF51E-48F1-46BC-A6D7-CBD72529CD5D}" type="parTrans" cxnId="{B75D9B89-778D-4719-82E3-D520CB035CEE}">
      <dgm:prSet/>
      <dgm:spPr/>
      <dgm:t>
        <a:bodyPr/>
        <a:lstStyle/>
        <a:p>
          <a:endParaRPr lang="en-US"/>
        </a:p>
      </dgm:t>
    </dgm:pt>
    <dgm:pt modelId="{43F8C7B1-B70C-4DAE-AFF5-8E41DFF3AB96}" type="sibTrans" cxnId="{B75D9B89-778D-4719-82E3-D520CB035CEE}">
      <dgm:prSet/>
      <dgm:spPr/>
      <dgm:t>
        <a:bodyPr/>
        <a:lstStyle/>
        <a:p>
          <a:endParaRPr lang="en-US"/>
        </a:p>
      </dgm:t>
    </dgm:pt>
    <dgm:pt modelId="{E091C52C-469F-4F79-98C5-23A86A5EEE7A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dirty="0" smtClean="0"/>
            <a:t>التأثير الميكانيكي للحيوانات الحفارة والحشرات</a:t>
          </a:r>
          <a:endParaRPr lang="en-US" dirty="0" smtClean="0"/>
        </a:p>
      </dgm:t>
    </dgm:pt>
    <dgm:pt modelId="{CB21D21B-9AA1-4788-93D5-8D2A337FE7A6}" type="parTrans" cxnId="{33C2B9C6-B190-4155-BD3D-BD884A549180}">
      <dgm:prSet/>
      <dgm:spPr/>
      <dgm:t>
        <a:bodyPr/>
        <a:lstStyle/>
        <a:p>
          <a:endParaRPr lang="en-US"/>
        </a:p>
      </dgm:t>
    </dgm:pt>
    <dgm:pt modelId="{4805494B-FA9F-4B37-A937-96DC945C5CAA}" type="sibTrans" cxnId="{33C2B9C6-B190-4155-BD3D-BD884A549180}">
      <dgm:prSet/>
      <dgm:spPr/>
      <dgm:t>
        <a:bodyPr/>
        <a:lstStyle/>
        <a:p>
          <a:endParaRPr lang="en-US"/>
        </a:p>
      </dgm:t>
    </dgm:pt>
    <dgm:pt modelId="{225F4E4A-3819-4811-BD33-577EB33AFA50}">
      <dgm:prSet phldrT="[Text]"/>
      <dgm:spPr/>
      <dgm:t>
        <a:bodyPr/>
        <a:lstStyle/>
        <a:p>
          <a:r>
            <a:rPr lang="ar-SA" dirty="0" smtClean="0"/>
            <a:t>التميؤ</a:t>
          </a:r>
          <a:endParaRPr lang="en-US" dirty="0"/>
        </a:p>
      </dgm:t>
    </dgm:pt>
    <dgm:pt modelId="{E0064483-BCC9-48E1-995B-59276C48DFD8}" type="parTrans" cxnId="{39C8EE5A-082A-4A25-834F-15A1824B54AB}">
      <dgm:prSet/>
      <dgm:spPr/>
      <dgm:t>
        <a:bodyPr/>
        <a:lstStyle/>
        <a:p>
          <a:endParaRPr lang="en-US"/>
        </a:p>
      </dgm:t>
    </dgm:pt>
    <dgm:pt modelId="{E4C68968-2298-4855-A439-0FCA2CE397ED}" type="sibTrans" cxnId="{39C8EE5A-082A-4A25-834F-15A1824B54AB}">
      <dgm:prSet/>
      <dgm:spPr/>
      <dgm:t>
        <a:bodyPr/>
        <a:lstStyle/>
        <a:p>
          <a:endParaRPr lang="en-US"/>
        </a:p>
      </dgm:t>
    </dgm:pt>
    <dgm:pt modelId="{DD76845F-5903-48D0-8195-33CCE9698FB2}">
      <dgm:prSet phldrT="[Text]"/>
      <dgm:spPr/>
      <dgm:t>
        <a:bodyPr/>
        <a:lstStyle/>
        <a:p>
          <a:r>
            <a:rPr lang="ar-SA" dirty="0" smtClean="0"/>
            <a:t>الأكسدة</a:t>
          </a:r>
          <a:endParaRPr lang="en-US" dirty="0"/>
        </a:p>
      </dgm:t>
    </dgm:pt>
    <dgm:pt modelId="{E374324C-35DE-4AE6-89C5-91707E995DC5}" type="parTrans" cxnId="{F00686DB-4953-4DA8-8F0E-E2AC8200BC80}">
      <dgm:prSet/>
      <dgm:spPr/>
      <dgm:t>
        <a:bodyPr/>
        <a:lstStyle/>
        <a:p>
          <a:endParaRPr lang="en-US"/>
        </a:p>
      </dgm:t>
    </dgm:pt>
    <dgm:pt modelId="{4C35466B-1428-49C4-9715-F3A00EBFBDC0}" type="sibTrans" cxnId="{F00686DB-4953-4DA8-8F0E-E2AC8200BC80}">
      <dgm:prSet/>
      <dgm:spPr/>
      <dgm:t>
        <a:bodyPr/>
        <a:lstStyle/>
        <a:p>
          <a:endParaRPr lang="en-US"/>
        </a:p>
      </dgm:t>
    </dgm:pt>
    <dgm:pt modelId="{4CED8CDE-AFE5-47FA-98C8-DB9695F72636}">
      <dgm:prSet phldrT="[Text]"/>
      <dgm:spPr/>
      <dgm:t>
        <a:bodyPr/>
        <a:lstStyle/>
        <a:p>
          <a:r>
            <a:rPr lang="ar-SA" dirty="0" smtClean="0"/>
            <a:t>التكربن</a:t>
          </a:r>
          <a:endParaRPr lang="en-US" dirty="0"/>
        </a:p>
      </dgm:t>
    </dgm:pt>
    <dgm:pt modelId="{9A1E0EAC-035B-42B9-8F89-A545DBB4281A}" type="parTrans" cxnId="{8701069B-52D2-4FE3-BFF5-E243D54E8EAE}">
      <dgm:prSet/>
      <dgm:spPr/>
      <dgm:t>
        <a:bodyPr/>
        <a:lstStyle/>
        <a:p>
          <a:endParaRPr lang="en-US"/>
        </a:p>
      </dgm:t>
    </dgm:pt>
    <dgm:pt modelId="{E472D971-1F05-493F-879D-240E219A6315}" type="sibTrans" cxnId="{8701069B-52D2-4FE3-BFF5-E243D54E8EAE}">
      <dgm:prSet/>
      <dgm:spPr/>
      <dgm:t>
        <a:bodyPr/>
        <a:lstStyle/>
        <a:p>
          <a:endParaRPr lang="en-US"/>
        </a:p>
      </dgm:t>
    </dgm:pt>
    <dgm:pt modelId="{DDAE2D38-E415-4EFD-8186-99165D4E4D5C}" type="pres">
      <dgm:prSet presAssocID="{B98A80DA-C29A-442F-A512-F114196524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CBC40F-285E-4019-AC59-EDE0A1966592}" type="pres">
      <dgm:prSet presAssocID="{482A5364-72B1-4D21-A044-AB87B57FF831}" presName="root1" presStyleCnt="0"/>
      <dgm:spPr/>
    </dgm:pt>
    <dgm:pt modelId="{0A13FB17-B933-4983-9D55-EF4782766289}" type="pres">
      <dgm:prSet presAssocID="{482A5364-72B1-4D21-A044-AB87B57FF831}" presName="LevelOneTextNode" presStyleLbl="node0" presStyleIdx="0" presStyleCnt="1">
        <dgm:presLayoutVars>
          <dgm:chPref val="3"/>
        </dgm:presLayoutVars>
      </dgm:prSet>
      <dgm:spPr/>
    </dgm:pt>
    <dgm:pt modelId="{4E3237A4-742C-45CE-BF6F-19602E03F4DE}" type="pres">
      <dgm:prSet presAssocID="{482A5364-72B1-4D21-A044-AB87B57FF831}" presName="level2hierChild" presStyleCnt="0"/>
      <dgm:spPr/>
    </dgm:pt>
    <dgm:pt modelId="{5A6E0AE4-A66E-4440-A41D-F0C859FD77EF}" type="pres">
      <dgm:prSet presAssocID="{B68CD570-26E0-4AFB-8AC9-83C1ADA834A9}" presName="conn2-1" presStyleLbl="parChTrans1D2" presStyleIdx="0" presStyleCnt="2"/>
      <dgm:spPr/>
    </dgm:pt>
    <dgm:pt modelId="{129850A2-6FA9-4DE3-AF16-8DD70CF568F1}" type="pres">
      <dgm:prSet presAssocID="{B68CD570-26E0-4AFB-8AC9-83C1ADA834A9}" presName="connTx" presStyleLbl="parChTrans1D2" presStyleIdx="0" presStyleCnt="2"/>
      <dgm:spPr/>
    </dgm:pt>
    <dgm:pt modelId="{047BE35B-EAB8-4B5A-994C-FC5F17B0D63A}" type="pres">
      <dgm:prSet presAssocID="{0B128972-ECF5-46ED-96A7-7B387C11F2FE}" presName="root2" presStyleCnt="0"/>
      <dgm:spPr/>
    </dgm:pt>
    <dgm:pt modelId="{A76F0A45-66E5-413F-9E60-1435EF7827D6}" type="pres">
      <dgm:prSet presAssocID="{0B128972-ECF5-46ED-96A7-7B387C11F2F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459DA-93B8-4121-8F4C-9F60E40859ED}" type="pres">
      <dgm:prSet presAssocID="{0B128972-ECF5-46ED-96A7-7B387C11F2FE}" presName="level3hierChild" presStyleCnt="0"/>
      <dgm:spPr/>
    </dgm:pt>
    <dgm:pt modelId="{41E5AA4D-875F-4EAF-B7BD-537A5AE4D161}" type="pres">
      <dgm:prSet presAssocID="{3E381771-3522-44D1-BAA7-0B324B76AA54}" presName="conn2-1" presStyleLbl="parChTrans1D3" presStyleIdx="0" presStyleCnt="10"/>
      <dgm:spPr/>
    </dgm:pt>
    <dgm:pt modelId="{7D470640-291F-4C40-B213-70242F168471}" type="pres">
      <dgm:prSet presAssocID="{3E381771-3522-44D1-BAA7-0B324B76AA54}" presName="connTx" presStyleLbl="parChTrans1D3" presStyleIdx="0" presStyleCnt="10"/>
      <dgm:spPr/>
    </dgm:pt>
    <dgm:pt modelId="{FC41F6CD-6B9D-41D3-A9D0-AE373637D472}" type="pres">
      <dgm:prSet presAssocID="{B6AD8B93-B7D3-40EB-A11E-6153128F8B10}" presName="root2" presStyleCnt="0"/>
      <dgm:spPr/>
    </dgm:pt>
    <dgm:pt modelId="{979C779E-77C7-403C-916A-12B26FEA3E48}" type="pres">
      <dgm:prSet presAssocID="{B6AD8B93-B7D3-40EB-A11E-6153128F8B10}" presName="LevelTwoTextNode" presStyleLbl="node3" presStyleIdx="0" presStyleCnt="10">
        <dgm:presLayoutVars>
          <dgm:chPref val="3"/>
        </dgm:presLayoutVars>
      </dgm:prSet>
      <dgm:spPr/>
    </dgm:pt>
    <dgm:pt modelId="{E24D191D-5CE6-40FD-B0A0-2F3D9FD1A4AD}" type="pres">
      <dgm:prSet presAssocID="{B6AD8B93-B7D3-40EB-A11E-6153128F8B10}" presName="level3hierChild" presStyleCnt="0"/>
      <dgm:spPr/>
    </dgm:pt>
    <dgm:pt modelId="{210CFA25-EDA5-4CDF-B6D7-CBF2E182BDF0}" type="pres">
      <dgm:prSet presAssocID="{317AF255-604D-4420-8712-7578709C2B89}" presName="conn2-1" presStyleLbl="parChTrans1D3" presStyleIdx="1" presStyleCnt="10"/>
      <dgm:spPr/>
    </dgm:pt>
    <dgm:pt modelId="{F8667BF3-6B5A-432A-84DC-4F4E5F8B61E8}" type="pres">
      <dgm:prSet presAssocID="{317AF255-604D-4420-8712-7578709C2B89}" presName="connTx" presStyleLbl="parChTrans1D3" presStyleIdx="1" presStyleCnt="10"/>
      <dgm:spPr/>
    </dgm:pt>
    <dgm:pt modelId="{49F90BB2-3BD2-4D92-B469-88387EDDC0FA}" type="pres">
      <dgm:prSet presAssocID="{69E400F1-B82D-4308-B722-C4355DBA010E}" presName="root2" presStyleCnt="0"/>
      <dgm:spPr/>
    </dgm:pt>
    <dgm:pt modelId="{D3CDEB79-7DC4-498E-96F2-249B58F5F100}" type="pres">
      <dgm:prSet presAssocID="{69E400F1-B82D-4308-B722-C4355DBA010E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48D4E9-53B8-41B6-8FC2-5D94849B384B}" type="pres">
      <dgm:prSet presAssocID="{69E400F1-B82D-4308-B722-C4355DBA010E}" presName="level3hierChild" presStyleCnt="0"/>
      <dgm:spPr/>
    </dgm:pt>
    <dgm:pt modelId="{EA69AE9D-2AEB-4E9E-8B14-FD0F471ED642}" type="pres">
      <dgm:prSet presAssocID="{7AC3B5A9-9A9D-4CAF-A41B-4E64F59EFE11}" presName="conn2-1" presStyleLbl="parChTrans1D3" presStyleIdx="2" presStyleCnt="10"/>
      <dgm:spPr/>
    </dgm:pt>
    <dgm:pt modelId="{0BC0D708-76B8-4C71-9015-F2D2E4E0B101}" type="pres">
      <dgm:prSet presAssocID="{7AC3B5A9-9A9D-4CAF-A41B-4E64F59EFE11}" presName="connTx" presStyleLbl="parChTrans1D3" presStyleIdx="2" presStyleCnt="10"/>
      <dgm:spPr/>
    </dgm:pt>
    <dgm:pt modelId="{CDA082CE-29B5-495A-93D1-DCBD83CB6277}" type="pres">
      <dgm:prSet presAssocID="{E95CC8B5-A032-49C5-8747-B173D138BED3}" presName="root2" presStyleCnt="0"/>
      <dgm:spPr/>
    </dgm:pt>
    <dgm:pt modelId="{81A05315-AAA5-4687-835B-CE9D117203FF}" type="pres">
      <dgm:prSet presAssocID="{E95CC8B5-A032-49C5-8747-B173D138BED3}" presName="LevelTwoTextNode" presStyleLbl="node3" presStyleIdx="2" presStyleCnt="10">
        <dgm:presLayoutVars>
          <dgm:chPref val="3"/>
        </dgm:presLayoutVars>
      </dgm:prSet>
      <dgm:spPr/>
    </dgm:pt>
    <dgm:pt modelId="{95210C41-06C4-470C-88E0-83E061A86EBC}" type="pres">
      <dgm:prSet presAssocID="{E95CC8B5-A032-49C5-8747-B173D138BED3}" presName="level3hierChild" presStyleCnt="0"/>
      <dgm:spPr/>
    </dgm:pt>
    <dgm:pt modelId="{91810669-D7C6-4AFE-A676-9E88AD0E2173}" type="pres">
      <dgm:prSet presAssocID="{06CBF51E-48F1-46BC-A6D7-CBD72529CD5D}" presName="conn2-1" presStyleLbl="parChTrans1D3" presStyleIdx="3" presStyleCnt="10"/>
      <dgm:spPr/>
    </dgm:pt>
    <dgm:pt modelId="{DA0F8D4D-0731-4BB1-BE91-3D72BFBB9BD8}" type="pres">
      <dgm:prSet presAssocID="{06CBF51E-48F1-46BC-A6D7-CBD72529CD5D}" presName="connTx" presStyleLbl="parChTrans1D3" presStyleIdx="3" presStyleCnt="10"/>
      <dgm:spPr/>
    </dgm:pt>
    <dgm:pt modelId="{2D3F6346-2C8C-4011-8517-0D27E1C2A852}" type="pres">
      <dgm:prSet presAssocID="{C1CE5455-061F-4D9E-B651-906420E08050}" presName="root2" presStyleCnt="0"/>
      <dgm:spPr/>
    </dgm:pt>
    <dgm:pt modelId="{B02E7046-2DA0-4E13-9C48-5FB66C00E490}" type="pres">
      <dgm:prSet presAssocID="{C1CE5455-061F-4D9E-B651-906420E08050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05C7E6-F3F9-4513-B594-B1BA65C6608F}" type="pres">
      <dgm:prSet presAssocID="{C1CE5455-061F-4D9E-B651-906420E08050}" presName="level3hierChild" presStyleCnt="0"/>
      <dgm:spPr/>
    </dgm:pt>
    <dgm:pt modelId="{D5E868C6-3D3C-4CBF-A9E4-5B16F74B3196}" type="pres">
      <dgm:prSet presAssocID="{6A4598C9-999A-4BD4-B4D8-3B5098035D33}" presName="conn2-1" presStyleLbl="parChTrans1D3" presStyleIdx="4" presStyleCnt="10"/>
      <dgm:spPr/>
    </dgm:pt>
    <dgm:pt modelId="{1BC4D345-0576-4EBD-A24F-0CFE9AD8CC52}" type="pres">
      <dgm:prSet presAssocID="{6A4598C9-999A-4BD4-B4D8-3B5098035D33}" presName="connTx" presStyleLbl="parChTrans1D3" presStyleIdx="4" presStyleCnt="10"/>
      <dgm:spPr/>
    </dgm:pt>
    <dgm:pt modelId="{906EFD87-D67B-45B2-80C4-3DD4A02265E1}" type="pres">
      <dgm:prSet presAssocID="{0D6C437C-A37A-4288-B9ED-29CDDBFC681B}" presName="root2" presStyleCnt="0"/>
      <dgm:spPr/>
    </dgm:pt>
    <dgm:pt modelId="{FC26814F-14D4-4074-A596-066E56C76FCD}" type="pres">
      <dgm:prSet presAssocID="{0D6C437C-A37A-4288-B9ED-29CDDBFC681B}" presName="LevelTwoTextNode" presStyleLbl="node3" presStyleIdx="4" presStyleCnt="10" custLinFactNeighborX="-3971" custLinFactNeighborY="-4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CC8D3-A0EC-4CB3-BCC6-3178D4390687}" type="pres">
      <dgm:prSet presAssocID="{0D6C437C-A37A-4288-B9ED-29CDDBFC681B}" presName="level3hierChild" presStyleCnt="0"/>
      <dgm:spPr/>
    </dgm:pt>
    <dgm:pt modelId="{3EAF8860-B31C-405F-A68D-F47A34B664B9}" type="pres">
      <dgm:prSet presAssocID="{CB21D21B-9AA1-4788-93D5-8D2A337FE7A6}" presName="conn2-1" presStyleLbl="parChTrans1D3" presStyleIdx="5" presStyleCnt="10"/>
      <dgm:spPr/>
    </dgm:pt>
    <dgm:pt modelId="{FD7FE122-54EF-49E5-9E31-D87A262E118B}" type="pres">
      <dgm:prSet presAssocID="{CB21D21B-9AA1-4788-93D5-8D2A337FE7A6}" presName="connTx" presStyleLbl="parChTrans1D3" presStyleIdx="5" presStyleCnt="10"/>
      <dgm:spPr/>
    </dgm:pt>
    <dgm:pt modelId="{CFC301B7-4BDD-433E-90D8-7A8D6D0308D3}" type="pres">
      <dgm:prSet presAssocID="{E091C52C-469F-4F79-98C5-23A86A5EEE7A}" presName="root2" presStyleCnt="0"/>
      <dgm:spPr/>
    </dgm:pt>
    <dgm:pt modelId="{1960E985-853A-43FF-8343-9F0C7436F8D0}" type="pres">
      <dgm:prSet presAssocID="{E091C52C-469F-4F79-98C5-23A86A5EEE7A}" presName="LevelTwoTextNode" presStyleLbl="node3" presStyleIdx="5" presStyleCnt="10" custLinFactNeighborX="-3971" custLinFactNeighborY="-4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0F301-61E2-474A-9C46-F1B4AD314956}" type="pres">
      <dgm:prSet presAssocID="{E091C52C-469F-4F79-98C5-23A86A5EEE7A}" presName="level3hierChild" presStyleCnt="0"/>
      <dgm:spPr/>
    </dgm:pt>
    <dgm:pt modelId="{6AE83F86-CAF5-429C-BD9B-164AAA0423F5}" type="pres">
      <dgm:prSet presAssocID="{2EAB5EC6-A31A-466C-92FA-D6E2A3FED86B}" presName="conn2-1" presStyleLbl="parChTrans1D2" presStyleIdx="1" presStyleCnt="2"/>
      <dgm:spPr/>
    </dgm:pt>
    <dgm:pt modelId="{75626BDF-3FDF-45A0-B375-BE9D5F77703A}" type="pres">
      <dgm:prSet presAssocID="{2EAB5EC6-A31A-466C-92FA-D6E2A3FED86B}" presName="connTx" presStyleLbl="parChTrans1D2" presStyleIdx="1" presStyleCnt="2"/>
      <dgm:spPr/>
    </dgm:pt>
    <dgm:pt modelId="{AC3FF131-22D9-40C9-9DC1-43B38C7B978F}" type="pres">
      <dgm:prSet presAssocID="{90F5F767-28CB-4268-AA3D-66C5D1DC71DC}" presName="root2" presStyleCnt="0"/>
      <dgm:spPr/>
    </dgm:pt>
    <dgm:pt modelId="{9A49BD0F-6BE6-4D66-B7E3-DAA534B4A4F0}" type="pres">
      <dgm:prSet presAssocID="{90F5F767-28CB-4268-AA3D-66C5D1DC71D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4F26C5-C031-4D4F-94CE-49EEFBEF38F3}" type="pres">
      <dgm:prSet presAssocID="{90F5F767-28CB-4268-AA3D-66C5D1DC71DC}" presName="level3hierChild" presStyleCnt="0"/>
      <dgm:spPr/>
    </dgm:pt>
    <dgm:pt modelId="{98EB27B8-0F52-4017-90CF-C165E434C05B}" type="pres">
      <dgm:prSet presAssocID="{435282CB-1F9C-4632-8FB8-216E63B0B70A}" presName="conn2-1" presStyleLbl="parChTrans1D3" presStyleIdx="6" presStyleCnt="10"/>
      <dgm:spPr/>
    </dgm:pt>
    <dgm:pt modelId="{D358F59B-FF63-42F9-B9BE-B46AFCF7A7B1}" type="pres">
      <dgm:prSet presAssocID="{435282CB-1F9C-4632-8FB8-216E63B0B70A}" presName="connTx" presStyleLbl="parChTrans1D3" presStyleIdx="6" presStyleCnt="10"/>
      <dgm:spPr/>
    </dgm:pt>
    <dgm:pt modelId="{A237D78C-2E1F-4096-8A63-1690937F75DC}" type="pres">
      <dgm:prSet presAssocID="{A4D5C169-55AC-4714-9383-C77D25483C6A}" presName="root2" presStyleCnt="0"/>
      <dgm:spPr/>
    </dgm:pt>
    <dgm:pt modelId="{8028AFEF-09B3-49D5-B803-FFE0DC7BE8FB}" type="pres">
      <dgm:prSet presAssocID="{A4D5C169-55AC-4714-9383-C77D25483C6A}" presName="LevelTwoTextNode" presStyleLbl="node3" presStyleIdx="6" presStyleCnt="10">
        <dgm:presLayoutVars>
          <dgm:chPref val="3"/>
        </dgm:presLayoutVars>
      </dgm:prSet>
      <dgm:spPr/>
    </dgm:pt>
    <dgm:pt modelId="{EE3C741D-CAEB-42D5-A123-B0988BC1817B}" type="pres">
      <dgm:prSet presAssocID="{A4D5C169-55AC-4714-9383-C77D25483C6A}" presName="level3hierChild" presStyleCnt="0"/>
      <dgm:spPr/>
    </dgm:pt>
    <dgm:pt modelId="{658781AB-9C63-4415-91C0-B1A64C1BB412}" type="pres">
      <dgm:prSet presAssocID="{E0064483-BCC9-48E1-995B-59276C48DFD8}" presName="conn2-1" presStyleLbl="parChTrans1D3" presStyleIdx="7" presStyleCnt="10"/>
      <dgm:spPr/>
    </dgm:pt>
    <dgm:pt modelId="{7D7427B0-5520-4B2F-9331-805977D7AD07}" type="pres">
      <dgm:prSet presAssocID="{E0064483-BCC9-48E1-995B-59276C48DFD8}" presName="connTx" presStyleLbl="parChTrans1D3" presStyleIdx="7" presStyleCnt="10"/>
      <dgm:spPr/>
    </dgm:pt>
    <dgm:pt modelId="{FF4A4F2D-00FF-402B-93AF-0BA104D855D1}" type="pres">
      <dgm:prSet presAssocID="{225F4E4A-3819-4811-BD33-577EB33AFA50}" presName="root2" presStyleCnt="0"/>
      <dgm:spPr/>
    </dgm:pt>
    <dgm:pt modelId="{1810D55D-037E-4DA6-BA50-0F706BCFE987}" type="pres">
      <dgm:prSet presAssocID="{225F4E4A-3819-4811-BD33-577EB33AFA50}" presName="LevelTwoTextNode" presStyleLbl="node3" presStyleIdx="7" presStyleCnt="10">
        <dgm:presLayoutVars>
          <dgm:chPref val="3"/>
        </dgm:presLayoutVars>
      </dgm:prSet>
      <dgm:spPr/>
    </dgm:pt>
    <dgm:pt modelId="{25C57626-76F1-4B7E-BD10-A412F6B90B49}" type="pres">
      <dgm:prSet presAssocID="{225F4E4A-3819-4811-BD33-577EB33AFA50}" presName="level3hierChild" presStyleCnt="0"/>
      <dgm:spPr/>
    </dgm:pt>
    <dgm:pt modelId="{06D60512-C3B5-4B0F-8E03-EDF0D8E35C86}" type="pres">
      <dgm:prSet presAssocID="{E374324C-35DE-4AE6-89C5-91707E995DC5}" presName="conn2-1" presStyleLbl="parChTrans1D3" presStyleIdx="8" presStyleCnt="10"/>
      <dgm:spPr/>
    </dgm:pt>
    <dgm:pt modelId="{118F50CA-FF21-47D8-8C2E-3444867D9447}" type="pres">
      <dgm:prSet presAssocID="{E374324C-35DE-4AE6-89C5-91707E995DC5}" presName="connTx" presStyleLbl="parChTrans1D3" presStyleIdx="8" presStyleCnt="10"/>
      <dgm:spPr/>
    </dgm:pt>
    <dgm:pt modelId="{CC0656C2-0890-4F1A-A364-9EB46CDF85EB}" type="pres">
      <dgm:prSet presAssocID="{DD76845F-5903-48D0-8195-33CCE9698FB2}" presName="root2" presStyleCnt="0"/>
      <dgm:spPr/>
    </dgm:pt>
    <dgm:pt modelId="{2F395B17-26B6-4AF2-AB8A-973F9BC1E1DF}" type="pres">
      <dgm:prSet presAssocID="{DD76845F-5903-48D0-8195-33CCE9698FB2}" presName="LevelTwoTextNode" presStyleLbl="node3" presStyleIdx="8" presStyleCnt="10">
        <dgm:presLayoutVars>
          <dgm:chPref val="3"/>
        </dgm:presLayoutVars>
      </dgm:prSet>
      <dgm:spPr/>
    </dgm:pt>
    <dgm:pt modelId="{162E76A0-621C-49B0-A846-DDC238DD8CA9}" type="pres">
      <dgm:prSet presAssocID="{DD76845F-5903-48D0-8195-33CCE9698FB2}" presName="level3hierChild" presStyleCnt="0"/>
      <dgm:spPr/>
    </dgm:pt>
    <dgm:pt modelId="{F0C0D26C-D72C-45F8-B7CD-948CA172A8E4}" type="pres">
      <dgm:prSet presAssocID="{9A1E0EAC-035B-42B9-8F89-A545DBB4281A}" presName="conn2-1" presStyleLbl="parChTrans1D3" presStyleIdx="9" presStyleCnt="10"/>
      <dgm:spPr/>
    </dgm:pt>
    <dgm:pt modelId="{4172EC47-FB74-4A97-98B3-517437E69979}" type="pres">
      <dgm:prSet presAssocID="{9A1E0EAC-035B-42B9-8F89-A545DBB4281A}" presName="connTx" presStyleLbl="parChTrans1D3" presStyleIdx="9" presStyleCnt="10"/>
      <dgm:spPr/>
    </dgm:pt>
    <dgm:pt modelId="{A0707A27-4194-4FB1-8C15-91355F05573C}" type="pres">
      <dgm:prSet presAssocID="{4CED8CDE-AFE5-47FA-98C8-DB9695F72636}" presName="root2" presStyleCnt="0"/>
      <dgm:spPr/>
    </dgm:pt>
    <dgm:pt modelId="{3BCD15D9-AC8D-4D10-BD35-56AC0EB641FD}" type="pres">
      <dgm:prSet presAssocID="{4CED8CDE-AFE5-47FA-98C8-DB9695F72636}" presName="LevelTwoTextNode" presStyleLbl="node3" presStyleIdx="9" presStyleCnt="10">
        <dgm:presLayoutVars>
          <dgm:chPref val="3"/>
        </dgm:presLayoutVars>
      </dgm:prSet>
      <dgm:spPr/>
    </dgm:pt>
    <dgm:pt modelId="{7238798E-5A12-4E9F-B186-668B53E267C9}" type="pres">
      <dgm:prSet presAssocID="{4CED8CDE-AFE5-47FA-98C8-DB9695F72636}" presName="level3hierChild" presStyleCnt="0"/>
      <dgm:spPr/>
    </dgm:pt>
  </dgm:ptLst>
  <dgm:cxnLst>
    <dgm:cxn modelId="{3FBC6BA1-4289-4400-80FC-032426662885}" srcId="{482A5364-72B1-4D21-A044-AB87B57FF831}" destId="{90F5F767-28CB-4268-AA3D-66C5D1DC71DC}" srcOrd="1" destOrd="0" parTransId="{2EAB5EC6-A31A-466C-92FA-D6E2A3FED86B}" sibTransId="{3C321E6D-AF1C-460B-BD51-90B8CADA6755}"/>
    <dgm:cxn modelId="{2C65F090-EF6B-43D8-B24A-BDD06D3E33DD}" type="presOf" srcId="{7AC3B5A9-9A9D-4CAF-A41B-4E64F59EFE11}" destId="{0BC0D708-76B8-4C71-9015-F2D2E4E0B101}" srcOrd="1" destOrd="0" presId="urn:microsoft.com/office/officeart/2005/8/layout/hierarchy2"/>
    <dgm:cxn modelId="{38FCD6A1-AC39-40B7-BC31-722B5186315F}" srcId="{0B128972-ECF5-46ED-96A7-7B387C11F2FE}" destId="{69E400F1-B82D-4308-B722-C4355DBA010E}" srcOrd="1" destOrd="0" parTransId="{317AF255-604D-4420-8712-7578709C2B89}" sibTransId="{F93AB50E-FB46-460C-B529-18FAB61606DC}"/>
    <dgm:cxn modelId="{5A024CB1-FE0F-4828-94CA-7F21B4740557}" type="presOf" srcId="{2EAB5EC6-A31A-466C-92FA-D6E2A3FED86B}" destId="{75626BDF-3FDF-45A0-B375-BE9D5F77703A}" srcOrd="1" destOrd="0" presId="urn:microsoft.com/office/officeart/2005/8/layout/hierarchy2"/>
    <dgm:cxn modelId="{746162DF-5411-4543-AE42-7B589E6BA376}" type="presOf" srcId="{9A1E0EAC-035B-42B9-8F89-A545DBB4281A}" destId="{4172EC47-FB74-4A97-98B3-517437E69979}" srcOrd="1" destOrd="0" presId="urn:microsoft.com/office/officeart/2005/8/layout/hierarchy2"/>
    <dgm:cxn modelId="{B75D9B89-778D-4719-82E3-D520CB035CEE}" srcId="{0B128972-ECF5-46ED-96A7-7B387C11F2FE}" destId="{C1CE5455-061F-4D9E-B651-906420E08050}" srcOrd="3" destOrd="0" parTransId="{06CBF51E-48F1-46BC-A6D7-CBD72529CD5D}" sibTransId="{43F8C7B1-B70C-4DAE-AFF5-8E41DFF3AB96}"/>
    <dgm:cxn modelId="{B4263558-05B2-4BDB-9447-44D4041E9888}" type="presOf" srcId="{E0064483-BCC9-48E1-995B-59276C48DFD8}" destId="{658781AB-9C63-4415-91C0-B1A64C1BB412}" srcOrd="0" destOrd="0" presId="urn:microsoft.com/office/officeart/2005/8/layout/hierarchy2"/>
    <dgm:cxn modelId="{DCA1F66C-1814-4D83-A3EB-5810FD92FC7A}" type="presOf" srcId="{69E400F1-B82D-4308-B722-C4355DBA010E}" destId="{D3CDEB79-7DC4-498E-96F2-249B58F5F100}" srcOrd="0" destOrd="0" presId="urn:microsoft.com/office/officeart/2005/8/layout/hierarchy2"/>
    <dgm:cxn modelId="{56A54826-741B-40ED-A847-B603CA60F334}" type="presOf" srcId="{A4D5C169-55AC-4714-9383-C77D25483C6A}" destId="{8028AFEF-09B3-49D5-B803-FFE0DC7BE8FB}" srcOrd="0" destOrd="0" presId="urn:microsoft.com/office/officeart/2005/8/layout/hierarchy2"/>
    <dgm:cxn modelId="{FFAFC6F6-B734-438C-9592-8E70BCB81A50}" type="presOf" srcId="{E091C52C-469F-4F79-98C5-23A86A5EEE7A}" destId="{1960E985-853A-43FF-8343-9F0C7436F8D0}" srcOrd="0" destOrd="0" presId="urn:microsoft.com/office/officeart/2005/8/layout/hierarchy2"/>
    <dgm:cxn modelId="{297C7639-90C6-40BB-AA3B-D4DF5163435C}" type="presOf" srcId="{3E381771-3522-44D1-BAA7-0B324B76AA54}" destId="{7D470640-291F-4C40-B213-70242F168471}" srcOrd="1" destOrd="0" presId="urn:microsoft.com/office/officeart/2005/8/layout/hierarchy2"/>
    <dgm:cxn modelId="{2916A811-D9A9-469F-988D-C5C9F03B74A7}" type="presOf" srcId="{317AF255-604D-4420-8712-7578709C2B89}" destId="{210CFA25-EDA5-4CDF-B6D7-CBF2E182BDF0}" srcOrd="0" destOrd="0" presId="urn:microsoft.com/office/officeart/2005/8/layout/hierarchy2"/>
    <dgm:cxn modelId="{D65B5B7D-BF19-49A3-AC34-E29C587DB30F}" type="presOf" srcId="{B6AD8B93-B7D3-40EB-A11E-6153128F8B10}" destId="{979C779E-77C7-403C-916A-12B26FEA3E48}" srcOrd="0" destOrd="0" presId="urn:microsoft.com/office/officeart/2005/8/layout/hierarchy2"/>
    <dgm:cxn modelId="{5D43414C-AA3B-4C5F-BC87-B891F35045E1}" srcId="{0B128972-ECF5-46ED-96A7-7B387C11F2FE}" destId="{B6AD8B93-B7D3-40EB-A11E-6153128F8B10}" srcOrd="0" destOrd="0" parTransId="{3E381771-3522-44D1-BAA7-0B324B76AA54}" sibTransId="{FA277797-6184-4636-8515-92C686EF6D99}"/>
    <dgm:cxn modelId="{3744AF4E-8D0E-4309-BAD1-FB74D0495ACD}" srcId="{0B128972-ECF5-46ED-96A7-7B387C11F2FE}" destId="{0D6C437C-A37A-4288-B9ED-29CDDBFC681B}" srcOrd="4" destOrd="0" parTransId="{6A4598C9-999A-4BD4-B4D8-3B5098035D33}" sibTransId="{04B52067-9BA4-4C3E-8C67-72142717E98F}"/>
    <dgm:cxn modelId="{D32FC51F-56E4-4E77-BA2D-F82A4BF796F4}" type="presOf" srcId="{06CBF51E-48F1-46BC-A6D7-CBD72529CD5D}" destId="{91810669-D7C6-4AFE-A676-9E88AD0E2173}" srcOrd="0" destOrd="0" presId="urn:microsoft.com/office/officeart/2005/8/layout/hierarchy2"/>
    <dgm:cxn modelId="{BD25E797-9A04-4189-8549-46525A1471D3}" type="presOf" srcId="{0D6C437C-A37A-4288-B9ED-29CDDBFC681B}" destId="{FC26814F-14D4-4074-A596-066E56C76FCD}" srcOrd="0" destOrd="0" presId="urn:microsoft.com/office/officeart/2005/8/layout/hierarchy2"/>
    <dgm:cxn modelId="{833F8A34-0AA3-4ED8-AA8C-3FFF4D397BEB}" type="presOf" srcId="{6A4598C9-999A-4BD4-B4D8-3B5098035D33}" destId="{D5E868C6-3D3C-4CBF-A9E4-5B16F74B3196}" srcOrd="0" destOrd="0" presId="urn:microsoft.com/office/officeart/2005/8/layout/hierarchy2"/>
    <dgm:cxn modelId="{163CF90E-C4E5-45A3-A28E-E977CB51660F}" type="presOf" srcId="{DD76845F-5903-48D0-8195-33CCE9698FB2}" destId="{2F395B17-26B6-4AF2-AB8A-973F9BC1E1DF}" srcOrd="0" destOrd="0" presId="urn:microsoft.com/office/officeart/2005/8/layout/hierarchy2"/>
    <dgm:cxn modelId="{4E7276A8-E984-4E55-80D9-6C1C472D4A1A}" type="presOf" srcId="{9A1E0EAC-035B-42B9-8F89-A545DBB4281A}" destId="{F0C0D26C-D72C-45F8-B7CD-948CA172A8E4}" srcOrd="0" destOrd="0" presId="urn:microsoft.com/office/officeart/2005/8/layout/hierarchy2"/>
    <dgm:cxn modelId="{54609AE5-43E9-423A-A6ED-9D9CB766EACA}" type="presOf" srcId="{E95CC8B5-A032-49C5-8747-B173D138BED3}" destId="{81A05315-AAA5-4687-835B-CE9D117203FF}" srcOrd="0" destOrd="0" presId="urn:microsoft.com/office/officeart/2005/8/layout/hierarchy2"/>
    <dgm:cxn modelId="{94C2377C-55C3-4366-8EA7-29624476AC08}" srcId="{90F5F767-28CB-4268-AA3D-66C5D1DC71DC}" destId="{A4D5C169-55AC-4714-9383-C77D25483C6A}" srcOrd="0" destOrd="0" parTransId="{435282CB-1F9C-4632-8FB8-216E63B0B70A}" sibTransId="{2D84188E-C4A4-4E0F-87D0-D5B8C320AAEB}"/>
    <dgm:cxn modelId="{1A5FE9DD-FC80-44F0-8A8F-386EF490B59F}" type="presOf" srcId="{CB21D21B-9AA1-4788-93D5-8D2A337FE7A6}" destId="{FD7FE122-54EF-49E5-9E31-D87A262E118B}" srcOrd="1" destOrd="0" presId="urn:microsoft.com/office/officeart/2005/8/layout/hierarchy2"/>
    <dgm:cxn modelId="{F00686DB-4953-4DA8-8F0E-E2AC8200BC80}" srcId="{90F5F767-28CB-4268-AA3D-66C5D1DC71DC}" destId="{DD76845F-5903-48D0-8195-33CCE9698FB2}" srcOrd="2" destOrd="0" parTransId="{E374324C-35DE-4AE6-89C5-91707E995DC5}" sibTransId="{4C35466B-1428-49C4-9715-F3A00EBFBDC0}"/>
    <dgm:cxn modelId="{B707EE1E-3F53-46B7-B615-317B31282A3B}" type="presOf" srcId="{7AC3B5A9-9A9D-4CAF-A41B-4E64F59EFE11}" destId="{EA69AE9D-2AEB-4E9E-8B14-FD0F471ED642}" srcOrd="0" destOrd="0" presId="urn:microsoft.com/office/officeart/2005/8/layout/hierarchy2"/>
    <dgm:cxn modelId="{B605C68B-1D6F-4DE1-BAB7-7E7D1002AA32}" type="presOf" srcId="{B98A80DA-C29A-442F-A512-F11419652438}" destId="{DDAE2D38-E415-4EFD-8186-99165D4E4D5C}" srcOrd="0" destOrd="0" presId="urn:microsoft.com/office/officeart/2005/8/layout/hierarchy2"/>
    <dgm:cxn modelId="{6431CEF1-7355-419B-9B93-512494B6D496}" type="presOf" srcId="{4CED8CDE-AFE5-47FA-98C8-DB9695F72636}" destId="{3BCD15D9-AC8D-4D10-BD35-56AC0EB641FD}" srcOrd="0" destOrd="0" presId="urn:microsoft.com/office/officeart/2005/8/layout/hierarchy2"/>
    <dgm:cxn modelId="{4EB9E185-5B3B-43BC-A0AF-CBBF881BE221}" type="presOf" srcId="{90F5F767-28CB-4268-AA3D-66C5D1DC71DC}" destId="{9A49BD0F-6BE6-4D66-B7E3-DAA534B4A4F0}" srcOrd="0" destOrd="0" presId="urn:microsoft.com/office/officeart/2005/8/layout/hierarchy2"/>
    <dgm:cxn modelId="{9D0DBC7A-8217-431D-8AE1-02DF3CFC7541}" type="presOf" srcId="{2EAB5EC6-A31A-466C-92FA-D6E2A3FED86B}" destId="{6AE83F86-CAF5-429C-BD9B-164AAA0423F5}" srcOrd="0" destOrd="0" presId="urn:microsoft.com/office/officeart/2005/8/layout/hierarchy2"/>
    <dgm:cxn modelId="{D0A9154F-026E-47A4-811E-53C48EC2A8ED}" type="presOf" srcId="{06CBF51E-48F1-46BC-A6D7-CBD72529CD5D}" destId="{DA0F8D4D-0731-4BB1-BE91-3D72BFBB9BD8}" srcOrd="1" destOrd="0" presId="urn:microsoft.com/office/officeart/2005/8/layout/hierarchy2"/>
    <dgm:cxn modelId="{71EBB151-F6E6-4D04-9860-42504CEA9B07}" type="presOf" srcId="{E374324C-35DE-4AE6-89C5-91707E995DC5}" destId="{06D60512-C3B5-4B0F-8E03-EDF0D8E35C86}" srcOrd="0" destOrd="0" presId="urn:microsoft.com/office/officeart/2005/8/layout/hierarchy2"/>
    <dgm:cxn modelId="{E43365A6-31E3-43C8-8441-160A47F341AC}" type="presOf" srcId="{6A4598C9-999A-4BD4-B4D8-3B5098035D33}" destId="{1BC4D345-0576-4EBD-A24F-0CFE9AD8CC52}" srcOrd="1" destOrd="0" presId="urn:microsoft.com/office/officeart/2005/8/layout/hierarchy2"/>
    <dgm:cxn modelId="{33C2B9C6-B190-4155-BD3D-BD884A549180}" srcId="{0B128972-ECF5-46ED-96A7-7B387C11F2FE}" destId="{E091C52C-469F-4F79-98C5-23A86A5EEE7A}" srcOrd="5" destOrd="0" parTransId="{CB21D21B-9AA1-4788-93D5-8D2A337FE7A6}" sibTransId="{4805494B-FA9F-4B37-A937-96DC945C5CAA}"/>
    <dgm:cxn modelId="{8701069B-52D2-4FE3-BFF5-E243D54E8EAE}" srcId="{90F5F767-28CB-4268-AA3D-66C5D1DC71DC}" destId="{4CED8CDE-AFE5-47FA-98C8-DB9695F72636}" srcOrd="3" destOrd="0" parTransId="{9A1E0EAC-035B-42B9-8F89-A545DBB4281A}" sibTransId="{E472D971-1F05-493F-879D-240E219A6315}"/>
    <dgm:cxn modelId="{81498863-3FBE-4661-B839-F449A9E41903}" type="presOf" srcId="{C1CE5455-061F-4D9E-B651-906420E08050}" destId="{B02E7046-2DA0-4E13-9C48-5FB66C00E490}" srcOrd="0" destOrd="0" presId="urn:microsoft.com/office/officeart/2005/8/layout/hierarchy2"/>
    <dgm:cxn modelId="{9681A958-EDFC-4337-B43E-A0FF3C5FCD94}" type="presOf" srcId="{482A5364-72B1-4D21-A044-AB87B57FF831}" destId="{0A13FB17-B933-4983-9D55-EF4782766289}" srcOrd="0" destOrd="0" presId="urn:microsoft.com/office/officeart/2005/8/layout/hierarchy2"/>
    <dgm:cxn modelId="{E0B8AC28-63E4-41B9-A3A3-B7925AE21E18}" type="presOf" srcId="{317AF255-604D-4420-8712-7578709C2B89}" destId="{F8667BF3-6B5A-432A-84DC-4F4E5F8B61E8}" srcOrd="1" destOrd="0" presId="urn:microsoft.com/office/officeart/2005/8/layout/hierarchy2"/>
    <dgm:cxn modelId="{DDDBEB2C-4F52-4705-81A6-AB76CCFB5DF5}" srcId="{0B128972-ECF5-46ED-96A7-7B387C11F2FE}" destId="{E95CC8B5-A032-49C5-8747-B173D138BED3}" srcOrd="2" destOrd="0" parTransId="{7AC3B5A9-9A9D-4CAF-A41B-4E64F59EFE11}" sibTransId="{B385C609-9D77-43E4-9C83-C227D6B98037}"/>
    <dgm:cxn modelId="{23BBEFCD-82F3-4AB3-95F5-9B67AFBA6710}" type="presOf" srcId="{435282CB-1F9C-4632-8FB8-216E63B0B70A}" destId="{D358F59B-FF63-42F9-B9BE-B46AFCF7A7B1}" srcOrd="1" destOrd="0" presId="urn:microsoft.com/office/officeart/2005/8/layout/hierarchy2"/>
    <dgm:cxn modelId="{39C8EE5A-082A-4A25-834F-15A1824B54AB}" srcId="{90F5F767-28CB-4268-AA3D-66C5D1DC71DC}" destId="{225F4E4A-3819-4811-BD33-577EB33AFA50}" srcOrd="1" destOrd="0" parTransId="{E0064483-BCC9-48E1-995B-59276C48DFD8}" sibTransId="{E4C68968-2298-4855-A439-0FCA2CE397ED}"/>
    <dgm:cxn modelId="{1D46D22A-0DDD-48A0-9C17-7661F428BDD0}" type="presOf" srcId="{B68CD570-26E0-4AFB-8AC9-83C1ADA834A9}" destId="{5A6E0AE4-A66E-4440-A41D-F0C859FD77EF}" srcOrd="0" destOrd="0" presId="urn:microsoft.com/office/officeart/2005/8/layout/hierarchy2"/>
    <dgm:cxn modelId="{0974F18D-FF9B-4582-A62E-A4DB7B5B923F}" type="presOf" srcId="{E374324C-35DE-4AE6-89C5-91707E995DC5}" destId="{118F50CA-FF21-47D8-8C2E-3444867D9447}" srcOrd="1" destOrd="0" presId="urn:microsoft.com/office/officeart/2005/8/layout/hierarchy2"/>
    <dgm:cxn modelId="{D239C1AE-AEA6-4DD9-B0E3-0C58922E4DA9}" type="presOf" srcId="{225F4E4A-3819-4811-BD33-577EB33AFA50}" destId="{1810D55D-037E-4DA6-BA50-0F706BCFE987}" srcOrd="0" destOrd="0" presId="urn:microsoft.com/office/officeart/2005/8/layout/hierarchy2"/>
    <dgm:cxn modelId="{B03869DE-20DD-4851-B57F-C23227B8F689}" type="presOf" srcId="{B68CD570-26E0-4AFB-8AC9-83C1ADA834A9}" destId="{129850A2-6FA9-4DE3-AF16-8DD70CF568F1}" srcOrd="1" destOrd="0" presId="urn:microsoft.com/office/officeart/2005/8/layout/hierarchy2"/>
    <dgm:cxn modelId="{C2373542-785F-41A6-B5FB-C0D1E2F00A18}" srcId="{B98A80DA-C29A-442F-A512-F11419652438}" destId="{482A5364-72B1-4D21-A044-AB87B57FF831}" srcOrd="0" destOrd="0" parTransId="{4E0672BD-0566-4B3B-B4D3-C97EAB6D8A63}" sibTransId="{2E3FD661-5B34-4B50-8B89-81BE3DC649A1}"/>
    <dgm:cxn modelId="{74A5BA89-B24A-4825-8842-815158A2973B}" type="presOf" srcId="{3E381771-3522-44D1-BAA7-0B324B76AA54}" destId="{41E5AA4D-875F-4EAF-B7BD-537A5AE4D161}" srcOrd="0" destOrd="0" presId="urn:microsoft.com/office/officeart/2005/8/layout/hierarchy2"/>
    <dgm:cxn modelId="{3373BE51-09CA-450F-97E7-6652693C585E}" type="presOf" srcId="{435282CB-1F9C-4632-8FB8-216E63B0B70A}" destId="{98EB27B8-0F52-4017-90CF-C165E434C05B}" srcOrd="0" destOrd="0" presId="urn:microsoft.com/office/officeart/2005/8/layout/hierarchy2"/>
    <dgm:cxn modelId="{468FAE54-3B1A-43EC-B921-CDC57F535CD9}" srcId="{482A5364-72B1-4D21-A044-AB87B57FF831}" destId="{0B128972-ECF5-46ED-96A7-7B387C11F2FE}" srcOrd="0" destOrd="0" parTransId="{B68CD570-26E0-4AFB-8AC9-83C1ADA834A9}" sibTransId="{00C3860C-8369-49E7-8453-5F9E2EF8BB28}"/>
    <dgm:cxn modelId="{8CE93D11-D61A-4144-8173-C63C0754A7AA}" type="presOf" srcId="{0B128972-ECF5-46ED-96A7-7B387C11F2FE}" destId="{A76F0A45-66E5-413F-9E60-1435EF7827D6}" srcOrd="0" destOrd="0" presId="urn:microsoft.com/office/officeart/2005/8/layout/hierarchy2"/>
    <dgm:cxn modelId="{249F2BD4-3DFF-4E91-B521-070892D289AA}" type="presOf" srcId="{CB21D21B-9AA1-4788-93D5-8D2A337FE7A6}" destId="{3EAF8860-B31C-405F-A68D-F47A34B664B9}" srcOrd="0" destOrd="0" presId="urn:microsoft.com/office/officeart/2005/8/layout/hierarchy2"/>
    <dgm:cxn modelId="{D4177AE5-24AE-41E3-A3B3-5D4BCC922229}" type="presOf" srcId="{E0064483-BCC9-48E1-995B-59276C48DFD8}" destId="{7D7427B0-5520-4B2F-9331-805977D7AD07}" srcOrd="1" destOrd="0" presId="urn:microsoft.com/office/officeart/2005/8/layout/hierarchy2"/>
    <dgm:cxn modelId="{E4A57744-3434-4180-8ADC-B9BFAC57028C}" type="presParOf" srcId="{DDAE2D38-E415-4EFD-8186-99165D4E4D5C}" destId="{87CBC40F-285E-4019-AC59-EDE0A1966592}" srcOrd="0" destOrd="0" presId="urn:microsoft.com/office/officeart/2005/8/layout/hierarchy2"/>
    <dgm:cxn modelId="{85DF62B9-7D66-48BB-9EDB-DC3197D2CB72}" type="presParOf" srcId="{87CBC40F-285E-4019-AC59-EDE0A1966592}" destId="{0A13FB17-B933-4983-9D55-EF4782766289}" srcOrd="0" destOrd="0" presId="urn:microsoft.com/office/officeart/2005/8/layout/hierarchy2"/>
    <dgm:cxn modelId="{60EE048A-0049-4296-944A-53B6882C7074}" type="presParOf" srcId="{87CBC40F-285E-4019-AC59-EDE0A1966592}" destId="{4E3237A4-742C-45CE-BF6F-19602E03F4DE}" srcOrd="1" destOrd="0" presId="urn:microsoft.com/office/officeart/2005/8/layout/hierarchy2"/>
    <dgm:cxn modelId="{D8F80AFF-AA56-40B1-97A9-15B8A7D0AD88}" type="presParOf" srcId="{4E3237A4-742C-45CE-BF6F-19602E03F4DE}" destId="{5A6E0AE4-A66E-4440-A41D-F0C859FD77EF}" srcOrd="0" destOrd="0" presId="urn:microsoft.com/office/officeart/2005/8/layout/hierarchy2"/>
    <dgm:cxn modelId="{53780824-FA13-463B-ACB5-3560C03EBBFD}" type="presParOf" srcId="{5A6E0AE4-A66E-4440-A41D-F0C859FD77EF}" destId="{129850A2-6FA9-4DE3-AF16-8DD70CF568F1}" srcOrd="0" destOrd="0" presId="urn:microsoft.com/office/officeart/2005/8/layout/hierarchy2"/>
    <dgm:cxn modelId="{C247C8E5-ED64-490F-8939-E0081623BE7F}" type="presParOf" srcId="{4E3237A4-742C-45CE-BF6F-19602E03F4DE}" destId="{047BE35B-EAB8-4B5A-994C-FC5F17B0D63A}" srcOrd="1" destOrd="0" presId="urn:microsoft.com/office/officeart/2005/8/layout/hierarchy2"/>
    <dgm:cxn modelId="{2529D577-D90A-4BB8-B8F0-7828B24E268C}" type="presParOf" srcId="{047BE35B-EAB8-4B5A-994C-FC5F17B0D63A}" destId="{A76F0A45-66E5-413F-9E60-1435EF7827D6}" srcOrd="0" destOrd="0" presId="urn:microsoft.com/office/officeart/2005/8/layout/hierarchy2"/>
    <dgm:cxn modelId="{4D2738D0-F5DD-48D1-9C21-AFCF930E03A0}" type="presParOf" srcId="{047BE35B-EAB8-4B5A-994C-FC5F17B0D63A}" destId="{CA1459DA-93B8-4121-8F4C-9F60E40859ED}" srcOrd="1" destOrd="0" presId="urn:microsoft.com/office/officeart/2005/8/layout/hierarchy2"/>
    <dgm:cxn modelId="{B5EC6907-E511-4F9B-9804-648639946D39}" type="presParOf" srcId="{CA1459DA-93B8-4121-8F4C-9F60E40859ED}" destId="{41E5AA4D-875F-4EAF-B7BD-537A5AE4D161}" srcOrd="0" destOrd="0" presId="urn:microsoft.com/office/officeart/2005/8/layout/hierarchy2"/>
    <dgm:cxn modelId="{376D72DF-FF4D-41F2-90CA-D33A6B5CA411}" type="presParOf" srcId="{41E5AA4D-875F-4EAF-B7BD-537A5AE4D161}" destId="{7D470640-291F-4C40-B213-70242F168471}" srcOrd="0" destOrd="0" presId="urn:microsoft.com/office/officeart/2005/8/layout/hierarchy2"/>
    <dgm:cxn modelId="{5214EBDA-1085-4684-8F30-641EFF38C34D}" type="presParOf" srcId="{CA1459DA-93B8-4121-8F4C-9F60E40859ED}" destId="{FC41F6CD-6B9D-41D3-A9D0-AE373637D472}" srcOrd="1" destOrd="0" presId="urn:microsoft.com/office/officeart/2005/8/layout/hierarchy2"/>
    <dgm:cxn modelId="{317BDB53-18DF-4352-AFD8-B19FA3EAFC52}" type="presParOf" srcId="{FC41F6CD-6B9D-41D3-A9D0-AE373637D472}" destId="{979C779E-77C7-403C-916A-12B26FEA3E48}" srcOrd="0" destOrd="0" presId="urn:microsoft.com/office/officeart/2005/8/layout/hierarchy2"/>
    <dgm:cxn modelId="{11391C5C-8AC8-4B10-9012-096890408ED5}" type="presParOf" srcId="{FC41F6CD-6B9D-41D3-A9D0-AE373637D472}" destId="{E24D191D-5CE6-40FD-B0A0-2F3D9FD1A4AD}" srcOrd="1" destOrd="0" presId="urn:microsoft.com/office/officeart/2005/8/layout/hierarchy2"/>
    <dgm:cxn modelId="{9BE2FEC9-86AD-43CB-8A2C-F02EA9801BDA}" type="presParOf" srcId="{CA1459DA-93B8-4121-8F4C-9F60E40859ED}" destId="{210CFA25-EDA5-4CDF-B6D7-CBF2E182BDF0}" srcOrd="2" destOrd="0" presId="urn:microsoft.com/office/officeart/2005/8/layout/hierarchy2"/>
    <dgm:cxn modelId="{9E017E1D-F3A4-411F-8A19-386B048B9969}" type="presParOf" srcId="{210CFA25-EDA5-4CDF-B6D7-CBF2E182BDF0}" destId="{F8667BF3-6B5A-432A-84DC-4F4E5F8B61E8}" srcOrd="0" destOrd="0" presId="urn:microsoft.com/office/officeart/2005/8/layout/hierarchy2"/>
    <dgm:cxn modelId="{119095DB-1CE8-47A3-BE8C-7A2238AE3A1F}" type="presParOf" srcId="{CA1459DA-93B8-4121-8F4C-9F60E40859ED}" destId="{49F90BB2-3BD2-4D92-B469-88387EDDC0FA}" srcOrd="3" destOrd="0" presId="urn:microsoft.com/office/officeart/2005/8/layout/hierarchy2"/>
    <dgm:cxn modelId="{C2859C53-B99E-4CCE-A700-F8D7E2760BC8}" type="presParOf" srcId="{49F90BB2-3BD2-4D92-B469-88387EDDC0FA}" destId="{D3CDEB79-7DC4-498E-96F2-249B58F5F100}" srcOrd="0" destOrd="0" presId="urn:microsoft.com/office/officeart/2005/8/layout/hierarchy2"/>
    <dgm:cxn modelId="{25007DF6-2C50-49EE-9D62-398FACA47502}" type="presParOf" srcId="{49F90BB2-3BD2-4D92-B469-88387EDDC0FA}" destId="{6248D4E9-53B8-41B6-8FC2-5D94849B384B}" srcOrd="1" destOrd="0" presId="urn:microsoft.com/office/officeart/2005/8/layout/hierarchy2"/>
    <dgm:cxn modelId="{A6975247-557C-40D9-B02E-6A38555F8000}" type="presParOf" srcId="{CA1459DA-93B8-4121-8F4C-9F60E40859ED}" destId="{EA69AE9D-2AEB-4E9E-8B14-FD0F471ED642}" srcOrd="4" destOrd="0" presId="urn:microsoft.com/office/officeart/2005/8/layout/hierarchy2"/>
    <dgm:cxn modelId="{9406F4DA-4B9D-4330-AE44-FBC889C60A60}" type="presParOf" srcId="{EA69AE9D-2AEB-4E9E-8B14-FD0F471ED642}" destId="{0BC0D708-76B8-4C71-9015-F2D2E4E0B101}" srcOrd="0" destOrd="0" presId="urn:microsoft.com/office/officeart/2005/8/layout/hierarchy2"/>
    <dgm:cxn modelId="{A8CFBC7E-3402-45ED-AAF1-A72865D4D3D4}" type="presParOf" srcId="{CA1459DA-93B8-4121-8F4C-9F60E40859ED}" destId="{CDA082CE-29B5-495A-93D1-DCBD83CB6277}" srcOrd="5" destOrd="0" presId="urn:microsoft.com/office/officeart/2005/8/layout/hierarchy2"/>
    <dgm:cxn modelId="{0B55F522-BB30-487A-85C5-2046AB97F3FA}" type="presParOf" srcId="{CDA082CE-29B5-495A-93D1-DCBD83CB6277}" destId="{81A05315-AAA5-4687-835B-CE9D117203FF}" srcOrd="0" destOrd="0" presId="urn:microsoft.com/office/officeart/2005/8/layout/hierarchy2"/>
    <dgm:cxn modelId="{A7BF8F46-16FE-4097-A070-5FCDF61C6E6F}" type="presParOf" srcId="{CDA082CE-29B5-495A-93D1-DCBD83CB6277}" destId="{95210C41-06C4-470C-88E0-83E061A86EBC}" srcOrd="1" destOrd="0" presId="urn:microsoft.com/office/officeart/2005/8/layout/hierarchy2"/>
    <dgm:cxn modelId="{7515769B-83B0-4144-9863-3FC239403804}" type="presParOf" srcId="{CA1459DA-93B8-4121-8F4C-9F60E40859ED}" destId="{91810669-D7C6-4AFE-A676-9E88AD0E2173}" srcOrd="6" destOrd="0" presId="urn:microsoft.com/office/officeart/2005/8/layout/hierarchy2"/>
    <dgm:cxn modelId="{D3BD3C22-02D1-41EF-B3D2-ADCBF42DACAE}" type="presParOf" srcId="{91810669-D7C6-4AFE-A676-9E88AD0E2173}" destId="{DA0F8D4D-0731-4BB1-BE91-3D72BFBB9BD8}" srcOrd="0" destOrd="0" presId="urn:microsoft.com/office/officeart/2005/8/layout/hierarchy2"/>
    <dgm:cxn modelId="{DDE54507-DC24-459E-B603-F175219E44FE}" type="presParOf" srcId="{CA1459DA-93B8-4121-8F4C-9F60E40859ED}" destId="{2D3F6346-2C8C-4011-8517-0D27E1C2A852}" srcOrd="7" destOrd="0" presId="urn:microsoft.com/office/officeart/2005/8/layout/hierarchy2"/>
    <dgm:cxn modelId="{CBD4AFA5-A2F7-4BA3-A763-219160546CF9}" type="presParOf" srcId="{2D3F6346-2C8C-4011-8517-0D27E1C2A852}" destId="{B02E7046-2DA0-4E13-9C48-5FB66C00E490}" srcOrd="0" destOrd="0" presId="urn:microsoft.com/office/officeart/2005/8/layout/hierarchy2"/>
    <dgm:cxn modelId="{12E6BA68-07F4-4C9C-B0FB-57D32888D4FE}" type="presParOf" srcId="{2D3F6346-2C8C-4011-8517-0D27E1C2A852}" destId="{1A05C7E6-F3F9-4513-B594-B1BA65C6608F}" srcOrd="1" destOrd="0" presId="urn:microsoft.com/office/officeart/2005/8/layout/hierarchy2"/>
    <dgm:cxn modelId="{B425A1FA-48FC-495D-B94E-83127B503FD9}" type="presParOf" srcId="{CA1459DA-93B8-4121-8F4C-9F60E40859ED}" destId="{D5E868C6-3D3C-4CBF-A9E4-5B16F74B3196}" srcOrd="8" destOrd="0" presId="urn:microsoft.com/office/officeart/2005/8/layout/hierarchy2"/>
    <dgm:cxn modelId="{6B2F2BA7-076E-4C0E-8CC4-B337437E36E1}" type="presParOf" srcId="{D5E868C6-3D3C-4CBF-A9E4-5B16F74B3196}" destId="{1BC4D345-0576-4EBD-A24F-0CFE9AD8CC52}" srcOrd="0" destOrd="0" presId="urn:microsoft.com/office/officeart/2005/8/layout/hierarchy2"/>
    <dgm:cxn modelId="{D731D21E-C57D-4B9D-A7B9-ECD38ED1CC9C}" type="presParOf" srcId="{CA1459DA-93B8-4121-8F4C-9F60E40859ED}" destId="{906EFD87-D67B-45B2-80C4-3DD4A02265E1}" srcOrd="9" destOrd="0" presId="urn:microsoft.com/office/officeart/2005/8/layout/hierarchy2"/>
    <dgm:cxn modelId="{4997CF28-15B7-4FAB-85B6-D60E66E15C17}" type="presParOf" srcId="{906EFD87-D67B-45B2-80C4-3DD4A02265E1}" destId="{FC26814F-14D4-4074-A596-066E56C76FCD}" srcOrd="0" destOrd="0" presId="urn:microsoft.com/office/officeart/2005/8/layout/hierarchy2"/>
    <dgm:cxn modelId="{358E5752-3C1F-4018-B536-36F1523BF14E}" type="presParOf" srcId="{906EFD87-D67B-45B2-80C4-3DD4A02265E1}" destId="{4B7CC8D3-A0EC-4CB3-BCC6-3178D4390687}" srcOrd="1" destOrd="0" presId="urn:microsoft.com/office/officeart/2005/8/layout/hierarchy2"/>
    <dgm:cxn modelId="{4976E71F-71A9-418B-B0CA-16EBB17569E4}" type="presParOf" srcId="{CA1459DA-93B8-4121-8F4C-9F60E40859ED}" destId="{3EAF8860-B31C-405F-A68D-F47A34B664B9}" srcOrd="10" destOrd="0" presId="urn:microsoft.com/office/officeart/2005/8/layout/hierarchy2"/>
    <dgm:cxn modelId="{B63A632C-52BD-4EF7-A6C1-03A783F2DFF0}" type="presParOf" srcId="{3EAF8860-B31C-405F-A68D-F47A34B664B9}" destId="{FD7FE122-54EF-49E5-9E31-D87A262E118B}" srcOrd="0" destOrd="0" presId="urn:microsoft.com/office/officeart/2005/8/layout/hierarchy2"/>
    <dgm:cxn modelId="{B31EEF6E-B033-4436-BD39-7839E70FC303}" type="presParOf" srcId="{CA1459DA-93B8-4121-8F4C-9F60E40859ED}" destId="{CFC301B7-4BDD-433E-90D8-7A8D6D0308D3}" srcOrd="11" destOrd="0" presId="urn:microsoft.com/office/officeart/2005/8/layout/hierarchy2"/>
    <dgm:cxn modelId="{72A2681D-D9FA-44E2-89CF-E7D4C9A1CB99}" type="presParOf" srcId="{CFC301B7-4BDD-433E-90D8-7A8D6D0308D3}" destId="{1960E985-853A-43FF-8343-9F0C7436F8D0}" srcOrd="0" destOrd="0" presId="urn:microsoft.com/office/officeart/2005/8/layout/hierarchy2"/>
    <dgm:cxn modelId="{E8E8FB88-6806-4090-A8A8-F072DC0C9C5D}" type="presParOf" srcId="{CFC301B7-4BDD-433E-90D8-7A8D6D0308D3}" destId="{31B0F301-61E2-474A-9C46-F1B4AD314956}" srcOrd="1" destOrd="0" presId="urn:microsoft.com/office/officeart/2005/8/layout/hierarchy2"/>
    <dgm:cxn modelId="{3AADA56C-973E-42D0-B6F9-D4D6639C6F34}" type="presParOf" srcId="{4E3237A4-742C-45CE-BF6F-19602E03F4DE}" destId="{6AE83F86-CAF5-429C-BD9B-164AAA0423F5}" srcOrd="2" destOrd="0" presId="urn:microsoft.com/office/officeart/2005/8/layout/hierarchy2"/>
    <dgm:cxn modelId="{9F00BB1F-ECA0-4CB5-BF59-D8157DAF2BB3}" type="presParOf" srcId="{6AE83F86-CAF5-429C-BD9B-164AAA0423F5}" destId="{75626BDF-3FDF-45A0-B375-BE9D5F77703A}" srcOrd="0" destOrd="0" presId="urn:microsoft.com/office/officeart/2005/8/layout/hierarchy2"/>
    <dgm:cxn modelId="{3575C89F-0E0B-4FF7-A27E-64AF48B1ED74}" type="presParOf" srcId="{4E3237A4-742C-45CE-BF6F-19602E03F4DE}" destId="{AC3FF131-22D9-40C9-9DC1-43B38C7B978F}" srcOrd="3" destOrd="0" presId="urn:microsoft.com/office/officeart/2005/8/layout/hierarchy2"/>
    <dgm:cxn modelId="{E360FFB1-3CD6-4135-881D-59D6EDBAE203}" type="presParOf" srcId="{AC3FF131-22D9-40C9-9DC1-43B38C7B978F}" destId="{9A49BD0F-6BE6-4D66-B7E3-DAA534B4A4F0}" srcOrd="0" destOrd="0" presId="urn:microsoft.com/office/officeart/2005/8/layout/hierarchy2"/>
    <dgm:cxn modelId="{21B03ED8-37D3-4EB7-AE8D-39F4D8A2AEC2}" type="presParOf" srcId="{AC3FF131-22D9-40C9-9DC1-43B38C7B978F}" destId="{DB4F26C5-C031-4D4F-94CE-49EEFBEF38F3}" srcOrd="1" destOrd="0" presId="urn:microsoft.com/office/officeart/2005/8/layout/hierarchy2"/>
    <dgm:cxn modelId="{2F32E482-4B8B-4246-90A2-9CC7A96C2D29}" type="presParOf" srcId="{DB4F26C5-C031-4D4F-94CE-49EEFBEF38F3}" destId="{98EB27B8-0F52-4017-90CF-C165E434C05B}" srcOrd="0" destOrd="0" presId="urn:microsoft.com/office/officeart/2005/8/layout/hierarchy2"/>
    <dgm:cxn modelId="{EF3FB333-7B1C-4359-AB64-B6CFC70D0D1D}" type="presParOf" srcId="{98EB27B8-0F52-4017-90CF-C165E434C05B}" destId="{D358F59B-FF63-42F9-B9BE-B46AFCF7A7B1}" srcOrd="0" destOrd="0" presId="urn:microsoft.com/office/officeart/2005/8/layout/hierarchy2"/>
    <dgm:cxn modelId="{7FAF2C11-66DE-43E8-855E-3A4B42CD7125}" type="presParOf" srcId="{DB4F26C5-C031-4D4F-94CE-49EEFBEF38F3}" destId="{A237D78C-2E1F-4096-8A63-1690937F75DC}" srcOrd="1" destOrd="0" presId="urn:microsoft.com/office/officeart/2005/8/layout/hierarchy2"/>
    <dgm:cxn modelId="{A287C25B-0F9B-4B98-A173-6C1B4E0FDAED}" type="presParOf" srcId="{A237D78C-2E1F-4096-8A63-1690937F75DC}" destId="{8028AFEF-09B3-49D5-B803-FFE0DC7BE8FB}" srcOrd="0" destOrd="0" presId="urn:microsoft.com/office/officeart/2005/8/layout/hierarchy2"/>
    <dgm:cxn modelId="{B99AD470-2347-446D-8CC4-01FE3AF0FE1C}" type="presParOf" srcId="{A237D78C-2E1F-4096-8A63-1690937F75DC}" destId="{EE3C741D-CAEB-42D5-A123-B0988BC1817B}" srcOrd="1" destOrd="0" presId="urn:microsoft.com/office/officeart/2005/8/layout/hierarchy2"/>
    <dgm:cxn modelId="{488DBDCD-AAEF-41B1-9A3B-B4D7D622A81B}" type="presParOf" srcId="{DB4F26C5-C031-4D4F-94CE-49EEFBEF38F3}" destId="{658781AB-9C63-4415-91C0-B1A64C1BB412}" srcOrd="2" destOrd="0" presId="urn:microsoft.com/office/officeart/2005/8/layout/hierarchy2"/>
    <dgm:cxn modelId="{3884996D-A381-457E-A4C7-622810E71CE8}" type="presParOf" srcId="{658781AB-9C63-4415-91C0-B1A64C1BB412}" destId="{7D7427B0-5520-4B2F-9331-805977D7AD07}" srcOrd="0" destOrd="0" presId="urn:microsoft.com/office/officeart/2005/8/layout/hierarchy2"/>
    <dgm:cxn modelId="{B8855305-5642-4388-B0C1-D657FFC7EF87}" type="presParOf" srcId="{DB4F26C5-C031-4D4F-94CE-49EEFBEF38F3}" destId="{FF4A4F2D-00FF-402B-93AF-0BA104D855D1}" srcOrd="3" destOrd="0" presId="urn:microsoft.com/office/officeart/2005/8/layout/hierarchy2"/>
    <dgm:cxn modelId="{6F96CE39-D12D-4DA7-8AC3-2A21FC9A27F7}" type="presParOf" srcId="{FF4A4F2D-00FF-402B-93AF-0BA104D855D1}" destId="{1810D55D-037E-4DA6-BA50-0F706BCFE987}" srcOrd="0" destOrd="0" presId="urn:microsoft.com/office/officeart/2005/8/layout/hierarchy2"/>
    <dgm:cxn modelId="{12FFD19C-288A-42B6-A9BE-7FBBBA9D04AC}" type="presParOf" srcId="{FF4A4F2D-00FF-402B-93AF-0BA104D855D1}" destId="{25C57626-76F1-4B7E-BD10-A412F6B90B49}" srcOrd="1" destOrd="0" presId="urn:microsoft.com/office/officeart/2005/8/layout/hierarchy2"/>
    <dgm:cxn modelId="{7C9B8493-1950-40D8-951F-933165995DBA}" type="presParOf" srcId="{DB4F26C5-C031-4D4F-94CE-49EEFBEF38F3}" destId="{06D60512-C3B5-4B0F-8E03-EDF0D8E35C86}" srcOrd="4" destOrd="0" presId="urn:microsoft.com/office/officeart/2005/8/layout/hierarchy2"/>
    <dgm:cxn modelId="{F62867BA-8D88-4EB7-BE67-12E6269EA133}" type="presParOf" srcId="{06D60512-C3B5-4B0F-8E03-EDF0D8E35C86}" destId="{118F50CA-FF21-47D8-8C2E-3444867D9447}" srcOrd="0" destOrd="0" presId="urn:microsoft.com/office/officeart/2005/8/layout/hierarchy2"/>
    <dgm:cxn modelId="{F369C626-E1A3-413D-BC2A-24C7F792C925}" type="presParOf" srcId="{DB4F26C5-C031-4D4F-94CE-49EEFBEF38F3}" destId="{CC0656C2-0890-4F1A-A364-9EB46CDF85EB}" srcOrd="5" destOrd="0" presId="urn:microsoft.com/office/officeart/2005/8/layout/hierarchy2"/>
    <dgm:cxn modelId="{613D3475-AD1C-461A-BDE6-70D414828BE1}" type="presParOf" srcId="{CC0656C2-0890-4F1A-A364-9EB46CDF85EB}" destId="{2F395B17-26B6-4AF2-AB8A-973F9BC1E1DF}" srcOrd="0" destOrd="0" presId="urn:microsoft.com/office/officeart/2005/8/layout/hierarchy2"/>
    <dgm:cxn modelId="{3232F41A-0B2A-44FB-BD32-2DDEE869F7CE}" type="presParOf" srcId="{CC0656C2-0890-4F1A-A364-9EB46CDF85EB}" destId="{162E76A0-621C-49B0-A846-DDC238DD8CA9}" srcOrd="1" destOrd="0" presId="urn:microsoft.com/office/officeart/2005/8/layout/hierarchy2"/>
    <dgm:cxn modelId="{33B61A1F-6BC0-4AC4-B564-9DD69B182B0F}" type="presParOf" srcId="{DB4F26C5-C031-4D4F-94CE-49EEFBEF38F3}" destId="{F0C0D26C-D72C-45F8-B7CD-948CA172A8E4}" srcOrd="6" destOrd="0" presId="urn:microsoft.com/office/officeart/2005/8/layout/hierarchy2"/>
    <dgm:cxn modelId="{75FF8135-6A5D-4A46-AB34-58AB83D9D175}" type="presParOf" srcId="{F0C0D26C-D72C-45F8-B7CD-948CA172A8E4}" destId="{4172EC47-FB74-4A97-98B3-517437E69979}" srcOrd="0" destOrd="0" presId="urn:microsoft.com/office/officeart/2005/8/layout/hierarchy2"/>
    <dgm:cxn modelId="{520C98B3-BC33-4E1A-BE51-3C0E57C10820}" type="presParOf" srcId="{DB4F26C5-C031-4D4F-94CE-49EEFBEF38F3}" destId="{A0707A27-4194-4FB1-8C15-91355F05573C}" srcOrd="7" destOrd="0" presId="urn:microsoft.com/office/officeart/2005/8/layout/hierarchy2"/>
    <dgm:cxn modelId="{39571B9E-4C74-41EE-8EA4-E6B5CA26ABCB}" type="presParOf" srcId="{A0707A27-4194-4FB1-8C15-91355F05573C}" destId="{3BCD15D9-AC8D-4D10-BD35-56AC0EB641FD}" srcOrd="0" destOrd="0" presId="urn:microsoft.com/office/officeart/2005/8/layout/hierarchy2"/>
    <dgm:cxn modelId="{E01682DB-BE32-4747-9BAF-A23A7FCC78C4}" type="presParOf" srcId="{A0707A27-4194-4FB1-8C15-91355F05573C}" destId="{7238798E-5A12-4E9F-B186-668B53E267C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1C72E-6047-46AC-9B0F-012663A6FFD6}" type="doc">
      <dgm:prSet loTypeId="urn:microsoft.com/office/officeart/2005/8/layout/process1" loCatId="process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81B344CE-3C8B-4B43-A7B6-22F761CAF7F2}">
      <dgm:prSet phldrT="[Text]"/>
      <dgm:spPr/>
      <dgm:t>
        <a:bodyPr/>
        <a:lstStyle/>
        <a:p>
          <a:pPr rtl="1"/>
          <a:r>
            <a:rPr lang="ar-SA" dirty="0" smtClean="0"/>
            <a:t>الملوثات الصناعية</a:t>
          </a:r>
          <a:endParaRPr lang="ar-SA" dirty="0"/>
        </a:p>
      </dgm:t>
    </dgm:pt>
    <dgm:pt modelId="{07293F82-FF82-4475-897F-A20975F0C789}" type="parTrans" cxnId="{A368D71A-9436-4FF7-BFE1-17A612C3B3F2}">
      <dgm:prSet/>
      <dgm:spPr/>
      <dgm:t>
        <a:bodyPr/>
        <a:lstStyle/>
        <a:p>
          <a:pPr rtl="1"/>
          <a:endParaRPr lang="ar-SA"/>
        </a:p>
      </dgm:t>
    </dgm:pt>
    <dgm:pt modelId="{30C9312A-1678-45E6-8DA3-C6AEAB16E672}" type="sibTrans" cxnId="{A368D71A-9436-4FF7-BFE1-17A612C3B3F2}">
      <dgm:prSet/>
      <dgm:spPr/>
      <dgm:t>
        <a:bodyPr/>
        <a:lstStyle/>
        <a:p>
          <a:pPr rtl="1"/>
          <a:endParaRPr lang="ar-SA"/>
        </a:p>
      </dgm:t>
    </dgm:pt>
    <dgm:pt modelId="{EE776674-5B28-4D63-8F4D-811B8B290B07}">
      <dgm:prSet phldrT="[Text]"/>
      <dgm:spPr/>
      <dgm:t>
        <a:bodyPr/>
        <a:lstStyle/>
        <a:p>
          <a:pPr rtl="1"/>
          <a:r>
            <a:rPr lang="ar-SA" dirty="0" smtClean="0"/>
            <a:t>الملوثات الغازية</a:t>
          </a:r>
          <a:endParaRPr lang="ar-SA" dirty="0"/>
        </a:p>
      </dgm:t>
    </dgm:pt>
    <dgm:pt modelId="{08F3479F-37A5-4966-AC70-EA167CBDA546}" type="parTrans" cxnId="{8E6CD633-EB68-4914-81E0-43C7D7316C12}">
      <dgm:prSet/>
      <dgm:spPr/>
      <dgm:t>
        <a:bodyPr/>
        <a:lstStyle/>
        <a:p>
          <a:pPr rtl="1"/>
          <a:endParaRPr lang="ar-SA"/>
        </a:p>
      </dgm:t>
    </dgm:pt>
    <dgm:pt modelId="{32943279-436A-44D2-BE61-A5BE842B9325}" type="sibTrans" cxnId="{8E6CD633-EB68-4914-81E0-43C7D7316C12}">
      <dgm:prSet/>
      <dgm:spPr/>
      <dgm:t>
        <a:bodyPr/>
        <a:lstStyle/>
        <a:p>
          <a:pPr rtl="1"/>
          <a:endParaRPr lang="ar-SA"/>
        </a:p>
      </dgm:t>
    </dgm:pt>
    <dgm:pt modelId="{DEAC57FD-681D-4526-A8F0-ED70E1A3135C}">
      <dgm:prSet phldrT="[Text]"/>
      <dgm:spPr/>
      <dgm:t>
        <a:bodyPr/>
        <a:lstStyle/>
        <a:p>
          <a:pPr rtl="1"/>
          <a:r>
            <a:rPr lang="ar-SA" dirty="0" smtClean="0"/>
            <a:t>المعادن</a:t>
          </a:r>
          <a:endParaRPr lang="ar-SA" dirty="0"/>
        </a:p>
      </dgm:t>
    </dgm:pt>
    <dgm:pt modelId="{EE236D76-B4E9-45F1-BC61-6F36891D9419}" type="parTrans" cxnId="{3902B5E2-34FC-4349-8EB5-B92D9DC78189}">
      <dgm:prSet/>
      <dgm:spPr/>
      <dgm:t>
        <a:bodyPr/>
        <a:lstStyle/>
        <a:p>
          <a:pPr rtl="1"/>
          <a:endParaRPr lang="ar-SA"/>
        </a:p>
      </dgm:t>
    </dgm:pt>
    <dgm:pt modelId="{8E99ACFE-F6F4-435B-8578-13F389794488}" type="sibTrans" cxnId="{3902B5E2-34FC-4349-8EB5-B92D9DC78189}">
      <dgm:prSet/>
      <dgm:spPr/>
      <dgm:t>
        <a:bodyPr/>
        <a:lstStyle/>
        <a:p>
          <a:pPr rtl="1"/>
          <a:endParaRPr lang="ar-SA"/>
        </a:p>
      </dgm:t>
    </dgm:pt>
    <dgm:pt modelId="{516089A0-E48A-43B9-8E73-2BC4A47DBDB0}">
      <dgm:prSet phldrT="[Text]"/>
      <dgm:spPr/>
      <dgm:t>
        <a:bodyPr/>
        <a:lstStyle/>
        <a:p>
          <a:pPr rtl="1"/>
          <a:r>
            <a:rPr lang="ar-SA" dirty="0" smtClean="0"/>
            <a:t>عناصر من نواتج الصناعات</a:t>
          </a:r>
          <a:endParaRPr lang="ar-SA" dirty="0"/>
        </a:p>
      </dgm:t>
    </dgm:pt>
    <dgm:pt modelId="{EED92732-F2C4-4442-853B-C2C4F20068E8}" type="parTrans" cxnId="{E8C1CF81-1FF8-45F4-B03D-64030B252065}">
      <dgm:prSet/>
      <dgm:spPr/>
      <dgm:t>
        <a:bodyPr/>
        <a:lstStyle/>
        <a:p>
          <a:pPr rtl="1"/>
          <a:endParaRPr lang="ar-SA"/>
        </a:p>
      </dgm:t>
    </dgm:pt>
    <dgm:pt modelId="{AEC915F7-071A-4DD8-BCF6-77083E5A3E56}" type="sibTrans" cxnId="{E8C1CF81-1FF8-45F4-B03D-64030B252065}">
      <dgm:prSet/>
      <dgm:spPr/>
      <dgm:t>
        <a:bodyPr/>
        <a:lstStyle/>
        <a:p>
          <a:pPr rtl="1"/>
          <a:endParaRPr lang="ar-SA"/>
        </a:p>
      </dgm:t>
    </dgm:pt>
    <dgm:pt modelId="{69CBFC04-272E-4C8E-B801-D48E4FFA58A8}">
      <dgm:prSet phldrT="[Text]"/>
      <dgm:spPr/>
      <dgm:t>
        <a:bodyPr/>
        <a:lstStyle/>
        <a:p>
          <a:pPr rtl="1"/>
          <a:r>
            <a:rPr lang="ar-SA" dirty="0" smtClean="0"/>
            <a:t>غازات متصاعدة</a:t>
          </a:r>
          <a:endParaRPr lang="ar-SA" dirty="0"/>
        </a:p>
      </dgm:t>
    </dgm:pt>
    <dgm:pt modelId="{573B457D-213C-4EA8-9DA6-CB33D1CD9D92}" type="parTrans" cxnId="{C4906015-0022-4715-B485-59F5B8BB70DB}">
      <dgm:prSet/>
      <dgm:spPr/>
      <dgm:t>
        <a:bodyPr/>
        <a:lstStyle/>
        <a:p>
          <a:pPr rtl="1"/>
          <a:endParaRPr lang="ar-SA"/>
        </a:p>
      </dgm:t>
    </dgm:pt>
    <dgm:pt modelId="{E6A9D8FA-39D1-45C9-80F4-6C18BB6AD11C}" type="sibTrans" cxnId="{C4906015-0022-4715-B485-59F5B8BB70DB}">
      <dgm:prSet/>
      <dgm:spPr/>
      <dgm:t>
        <a:bodyPr/>
        <a:lstStyle/>
        <a:p>
          <a:pPr rtl="1"/>
          <a:endParaRPr lang="ar-SA"/>
        </a:p>
      </dgm:t>
    </dgm:pt>
    <dgm:pt modelId="{6AD7E0D3-1C0F-44E0-8500-A3770FECB1CB}" type="pres">
      <dgm:prSet presAssocID="{4191C72E-6047-46AC-9B0F-012663A6FF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EACE1BB-B9DC-42C1-899E-81C5A94125F0}" type="pres">
      <dgm:prSet presAssocID="{81B344CE-3C8B-4B43-A7B6-22F761CAF7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C83574-70F4-4C79-A4D7-244179CE191A}" type="pres">
      <dgm:prSet presAssocID="{30C9312A-1678-45E6-8DA3-C6AEAB16E672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126C1CCF-E4FD-40CA-927D-084E9714E0D0}" type="pres">
      <dgm:prSet presAssocID="{30C9312A-1678-45E6-8DA3-C6AEAB16E672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5E35620C-86FF-4219-8373-03E05D37ABDB}" type="pres">
      <dgm:prSet presAssocID="{EE776674-5B28-4D63-8F4D-811B8B290B0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1C9348-E973-4C47-B463-AA3F4496D7D1}" type="pres">
      <dgm:prSet presAssocID="{32943279-436A-44D2-BE61-A5BE842B9325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67817792-FAE1-44CC-B5C9-DD9E3E79D45D}" type="pres">
      <dgm:prSet presAssocID="{32943279-436A-44D2-BE61-A5BE842B9325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E27545D1-DEDB-4D9C-8D3A-BB9B34EB8744}" type="pres">
      <dgm:prSet presAssocID="{DEAC57FD-681D-4526-A8F0-ED70E1A3135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E7C8E4-BE2C-4B7E-9F0B-DE69261A5456}" type="pres">
      <dgm:prSet presAssocID="{8E99ACFE-F6F4-435B-8578-13F389794488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0669ACCB-143F-4522-820C-63E42D87D23B}" type="pres">
      <dgm:prSet presAssocID="{8E99ACFE-F6F4-435B-8578-13F389794488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186D2F2C-FAD8-449E-A0EC-37D751897620}" type="pres">
      <dgm:prSet presAssocID="{516089A0-E48A-43B9-8E73-2BC4A47DBD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534BB0-43F7-4E14-A3B3-3DDA8BF4FBED}" type="pres">
      <dgm:prSet presAssocID="{AEC915F7-071A-4DD8-BCF6-77083E5A3E56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10837133-60D1-4990-8346-600E03F16712}" type="pres">
      <dgm:prSet presAssocID="{AEC915F7-071A-4DD8-BCF6-77083E5A3E56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5609FEEA-ED2B-4040-B16F-D169778AAFB8}" type="pres">
      <dgm:prSet presAssocID="{69CBFC04-272E-4C8E-B801-D48E4FFA58A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62E3D97-98E5-4A92-A449-F5CFDABACB86}" type="presOf" srcId="{30C9312A-1678-45E6-8DA3-C6AEAB16E672}" destId="{126C1CCF-E4FD-40CA-927D-084E9714E0D0}" srcOrd="1" destOrd="0" presId="urn:microsoft.com/office/officeart/2005/8/layout/process1"/>
    <dgm:cxn modelId="{E8C1CF81-1FF8-45F4-B03D-64030B252065}" srcId="{4191C72E-6047-46AC-9B0F-012663A6FFD6}" destId="{516089A0-E48A-43B9-8E73-2BC4A47DBDB0}" srcOrd="3" destOrd="0" parTransId="{EED92732-F2C4-4442-853B-C2C4F20068E8}" sibTransId="{AEC915F7-071A-4DD8-BCF6-77083E5A3E56}"/>
    <dgm:cxn modelId="{9CD71B67-5BC2-4177-AAD9-4032104BA852}" type="presOf" srcId="{8E99ACFE-F6F4-435B-8578-13F389794488}" destId="{0669ACCB-143F-4522-820C-63E42D87D23B}" srcOrd="1" destOrd="0" presId="urn:microsoft.com/office/officeart/2005/8/layout/process1"/>
    <dgm:cxn modelId="{08D9259A-AF17-475C-907A-BD34C676204C}" type="presOf" srcId="{30C9312A-1678-45E6-8DA3-C6AEAB16E672}" destId="{44C83574-70F4-4C79-A4D7-244179CE191A}" srcOrd="0" destOrd="0" presId="urn:microsoft.com/office/officeart/2005/8/layout/process1"/>
    <dgm:cxn modelId="{C4906015-0022-4715-B485-59F5B8BB70DB}" srcId="{4191C72E-6047-46AC-9B0F-012663A6FFD6}" destId="{69CBFC04-272E-4C8E-B801-D48E4FFA58A8}" srcOrd="4" destOrd="0" parTransId="{573B457D-213C-4EA8-9DA6-CB33D1CD9D92}" sibTransId="{E6A9D8FA-39D1-45C9-80F4-6C18BB6AD11C}"/>
    <dgm:cxn modelId="{DC860689-5B21-4D7A-B9E3-2DD3D69C195E}" type="presOf" srcId="{EE776674-5B28-4D63-8F4D-811B8B290B07}" destId="{5E35620C-86FF-4219-8373-03E05D37ABDB}" srcOrd="0" destOrd="0" presId="urn:microsoft.com/office/officeart/2005/8/layout/process1"/>
    <dgm:cxn modelId="{8F6DA80B-AC04-4276-BEB0-8263E636078C}" type="presOf" srcId="{AEC915F7-071A-4DD8-BCF6-77083E5A3E56}" destId="{B6534BB0-43F7-4E14-A3B3-3DDA8BF4FBED}" srcOrd="0" destOrd="0" presId="urn:microsoft.com/office/officeart/2005/8/layout/process1"/>
    <dgm:cxn modelId="{B4E8666D-B044-49B2-B422-00DDDFAA4CE0}" type="presOf" srcId="{81B344CE-3C8B-4B43-A7B6-22F761CAF7F2}" destId="{0EACE1BB-B9DC-42C1-899E-81C5A94125F0}" srcOrd="0" destOrd="0" presId="urn:microsoft.com/office/officeart/2005/8/layout/process1"/>
    <dgm:cxn modelId="{8E6CD633-EB68-4914-81E0-43C7D7316C12}" srcId="{4191C72E-6047-46AC-9B0F-012663A6FFD6}" destId="{EE776674-5B28-4D63-8F4D-811B8B290B07}" srcOrd="1" destOrd="0" parTransId="{08F3479F-37A5-4966-AC70-EA167CBDA546}" sibTransId="{32943279-436A-44D2-BE61-A5BE842B9325}"/>
    <dgm:cxn modelId="{297220C4-CE63-4113-AC48-0812C7D1873D}" type="presOf" srcId="{AEC915F7-071A-4DD8-BCF6-77083E5A3E56}" destId="{10837133-60D1-4990-8346-600E03F16712}" srcOrd="1" destOrd="0" presId="urn:microsoft.com/office/officeart/2005/8/layout/process1"/>
    <dgm:cxn modelId="{3902B5E2-34FC-4349-8EB5-B92D9DC78189}" srcId="{4191C72E-6047-46AC-9B0F-012663A6FFD6}" destId="{DEAC57FD-681D-4526-A8F0-ED70E1A3135C}" srcOrd="2" destOrd="0" parTransId="{EE236D76-B4E9-45F1-BC61-6F36891D9419}" sibTransId="{8E99ACFE-F6F4-435B-8578-13F389794488}"/>
    <dgm:cxn modelId="{26B442E9-047C-4DE2-AE96-E82AB712365D}" type="presOf" srcId="{32943279-436A-44D2-BE61-A5BE842B9325}" destId="{67817792-FAE1-44CC-B5C9-DD9E3E79D45D}" srcOrd="1" destOrd="0" presId="urn:microsoft.com/office/officeart/2005/8/layout/process1"/>
    <dgm:cxn modelId="{516501C1-1258-4087-9AF6-03D113CCA9F8}" type="presOf" srcId="{DEAC57FD-681D-4526-A8F0-ED70E1A3135C}" destId="{E27545D1-DEDB-4D9C-8D3A-BB9B34EB8744}" srcOrd="0" destOrd="0" presId="urn:microsoft.com/office/officeart/2005/8/layout/process1"/>
    <dgm:cxn modelId="{2A347D0B-5055-4B5B-93FA-97B7BCD9D85F}" type="presOf" srcId="{69CBFC04-272E-4C8E-B801-D48E4FFA58A8}" destId="{5609FEEA-ED2B-4040-B16F-D169778AAFB8}" srcOrd="0" destOrd="0" presId="urn:microsoft.com/office/officeart/2005/8/layout/process1"/>
    <dgm:cxn modelId="{6A12F6A2-B384-4702-983C-4682798F4DFE}" type="presOf" srcId="{32943279-436A-44D2-BE61-A5BE842B9325}" destId="{421C9348-E973-4C47-B463-AA3F4496D7D1}" srcOrd="0" destOrd="0" presId="urn:microsoft.com/office/officeart/2005/8/layout/process1"/>
    <dgm:cxn modelId="{41DE4651-19ED-45D4-9C7C-438CE8A4936C}" type="presOf" srcId="{8E99ACFE-F6F4-435B-8578-13F389794488}" destId="{A3E7C8E4-BE2C-4B7E-9F0B-DE69261A5456}" srcOrd="0" destOrd="0" presId="urn:microsoft.com/office/officeart/2005/8/layout/process1"/>
    <dgm:cxn modelId="{A368D71A-9436-4FF7-BFE1-17A612C3B3F2}" srcId="{4191C72E-6047-46AC-9B0F-012663A6FFD6}" destId="{81B344CE-3C8B-4B43-A7B6-22F761CAF7F2}" srcOrd="0" destOrd="0" parTransId="{07293F82-FF82-4475-897F-A20975F0C789}" sibTransId="{30C9312A-1678-45E6-8DA3-C6AEAB16E672}"/>
    <dgm:cxn modelId="{3E4E2382-4DD5-42D7-A012-F8CAAF1BEC34}" type="presOf" srcId="{516089A0-E48A-43B9-8E73-2BC4A47DBDB0}" destId="{186D2F2C-FAD8-449E-A0EC-37D751897620}" srcOrd="0" destOrd="0" presId="urn:microsoft.com/office/officeart/2005/8/layout/process1"/>
    <dgm:cxn modelId="{C3B97A3C-ADC0-46AC-ABBB-E44DE9BFCAF4}" type="presOf" srcId="{4191C72E-6047-46AC-9B0F-012663A6FFD6}" destId="{6AD7E0D3-1C0F-44E0-8500-A3770FECB1CB}" srcOrd="0" destOrd="0" presId="urn:microsoft.com/office/officeart/2005/8/layout/process1"/>
    <dgm:cxn modelId="{39531933-D88B-453C-861E-81526025DBF8}" type="presParOf" srcId="{6AD7E0D3-1C0F-44E0-8500-A3770FECB1CB}" destId="{0EACE1BB-B9DC-42C1-899E-81C5A94125F0}" srcOrd="0" destOrd="0" presId="urn:microsoft.com/office/officeart/2005/8/layout/process1"/>
    <dgm:cxn modelId="{041EF71D-8164-43A1-B82D-8CEFEEA30D47}" type="presParOf" srcId="{6AD7E0D3-1C0F-44E0-8500-A3770FECB1CB}" destId="{44C83574-70F4-4C79-A4D7-244179CE191A}" srcOrd="1" destOrd="0" presId="urn:microsoft.com/office/officeart/2005/8/layout/process1"/>
    <dgm:cxn modelId="{09561A01-3F38-4573-BF01-5659562BA778}" type="presParOf" srcId="{44C83574-70F4-4C79-A4D7-244179CE191A}" destId="{126C1CCF-E4FD-40CA-927D-084E9714E0D0}" srcOrd="0" destOrd="0" presId="urn:microsoft.com/office/officeart/2005/8/layout/process1"/>
    <dgm:cxn modelId="{D1A32607-E83B-4912-850A-7DAB3FCC34EE}" type="presParOf" srcId="{6AD7E0D3-1C0F-44E0-8500-A3770FECB1CB}" destId="{5E35620C-86FF-4219-8373-03E05D37ABDB}" srcOrd="2" destOrd="0" presId="urn:microsoft.com/office/officeart/2005/8/layout/process1"/>
    <dgm:cxn modelId="{0A977CCA-EE84-443C-BD09-8F92DC47F565}" type="presParOf" srcId="{6AD7E0D3-1C0F-44E0-8500-A3770FECB1CB}" destId="{421C9348-E973-4C47-B463-AA3F4496D7D1}" srcOrd="3" destOrd="0" presId="urn:microsoft.com/office/officeart/2005/8/layout/process1"/>
    <dgm:cxn modelId="{E99D293F-9348-48F4-AEDF-7DB4FCFF741D}" type="presParOf" srcId="{421C9348-E973-4C47-B463-AA3F4496D7D1}" destId="{67817792-FAE1-44CC-B5C9-DD9E3E79D45D}" srcOrd="0" destOrd="0" presId="urn:microsoft.com/office/officeart/2005/8/layout/process1"/>
    <dgm:cxn modelId="{876DDB24-9F70-4A79-9168-DB00FD368947}" type="presParOf" srcId="{6AD7E0D3-1C0F-44E0-8500-A3770FECB1CB}" destId="{E27545D1-DEDB-4D9C-8D3A-BB9B34EB8744}" srcOrd="4" destOrd="0" presId="urn:microsoft.com/office/officeart/2005/8/layout/process1"/>
    <dgm:cxn modelId="{91B229C7-12E1-4577-8DD6-419C72E802DE}" type="presParOf" srcId="{6AD7E0D3-1C0F-44E0-8500-A3770FECB1CB}" destId="{A3E7C8E4-BE2C-4B7E-9F0B-DE69261A5456}" srcOrd="5" destOrd="0" presId="urn:microsoft.com/office/officeart/2005/8/layout/process1"/>
    <dgm:cxn modelId="{8B23BCE3-01F0-4AAD-8EE9-2729623F8BD0}" type="presParOf" srcId="{A3E7C8E4-BE2C-4B7E-9F0B-DE69261A5456}" destId="{0669ACCB-143F-4522-820C-63E42D87D23B}" srcOrd="0" destOrd="0" presId="urn:microsoft.com/office/officeart/2005/8/layout/process1"/>
    <dgm:cxn modelId="{67B2620B-1D80-4CE1-AAFF-EFF729594341}" type="presParOf" srcId="{6AD7E0D3-1C0F-44E0-8500-A3770FECB1CB}" destId="{186D2F2C-FAD8-449E-A0EC-37D751897620}" srcOrd="6" destOrd="0" presId="urn:microsoft.com/office/officeart/2005/8/layout/process1"/>
    <dgm:cxn modelId="{F03CC34B-AA0D-452D-A5F2-0FD24C31FED4}" type="presParOf" srcId="{6AD7E0D3-1C0F-44E0-8500-A3770FECB1CB}" destId="{B6534BB0-43F7-4E14-A3B3-3DDA8BF4FBED}" srcOrd="7" destOrd="0" presId="urn:microsoft.com/office/officeart/2005/8/layout/process1"/>
    <dgm:cxn modelId="{38E20DDD-586D-4428-8437-434E6879E85E}" type="presParOf" srcId="{B6534BB0-43F7-4E14-A3B3-3DDA8BF4FBED}" destId="{10837133-60D1-4990-8346-600E03F16712}" srcOrd="0" destOrd="0" presId="urn:microsoft.com/office/officeart/2005/8/layout/process1"/>
    <dgm:cxn modelId="{2B0FFD45-C88B-4757-922B-B38FC2557879}" type="presParOf" srcId="{6AD7E0D3-1C0F-44E0-8500-A3770FECB1CB}" destId="{5609FEEA-ED2B-4040-B16F-D169778AAFB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1EB17-6D59-4D51-8170-14E43995728D}" type="doc">
      <dgm:prSet loTypeId="urn:microsoft.com/office/officeart/2005/8/layout/cycle2" loCatId="cycle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pPr rtl="1"/>
          <a:endParaRPr lang="ar-SA"/>
        </a:p>
      </dgm:t>
    </dgm:pt>
    <dgm:pt modelId="{2A26ECA2-0745-4FA1-A4FD-C8C1E3919F9B}">
      <dgm:prSet phldrT="[Text]" custT="1"/>
      <dgm:spPr/>
      <dgm:t>
        <a:bodyPr/>
        <a:lstStyle/>
        <a:p>
          <a:pPr rtl="1"/>
          <a:r>
            <a:rPr lang="en-GB" sz="2000" dirty="0" smtClean="0"/>
            <a:t>Carbon dioxide</a:t>
          </a:r>
          <a:endParaRPr lang="ar-SA" sz="2000" dirty="0"/>
        </a:p>
      </dgm:t>
    </dgm:pt>
    <dgm:pt modelId="{4B12886C-E22D-41D6-B7FD-B70ABCB8D243}" type="parTrans" cxnId="{AFDA6024-8394-484C-9521-44C4C1577291}">
      <dgm:prSet/>
      <dgm:spPr/>
      <dgm:t>
        <a:bodyPr/>
        <a:lstStyle/>
        <a:p>
          <a:pPr rtl="1"/>
          <a:endParaRPr lang="ar-SA" sz="2800"/>
        </a:p>
      </dgm:t>
    </dgm:pt>
    <dgm:pt modelId="{B2B71969-5412-4894-801C-686563B940D5}" type="sibTrans" cxnId="{AFDA6024-8394-484C-9521-44C4C1577291}">
      <dgm:prSet/>
      <dgm:spPr/>
      <dgm:t>
        <a:bodyPr/>
        <a:lstStyle/>
        <a:p>
          <a:pPr rtl="1"/>
          <a:endParaRPr lang="ar-SA" sz="2800"/>
        </a:p>
      </dgm:t>
    </dgm:pt>
    <dgm:pt modelId="{EC34488A-A803-4D2A-B475-0B5E04125BE6}">
      <dgm:prSet phldrT="[Text]" custT="1"/>
      <dgm:spPr/>
      <dgm:t>
        <a:bodyPr/>
        <a:lstStyle/>
        <a:p>
          <a:pPr rtl="1"/>
          <a:r>
            <a:rPr lang="en-GB" sz="1800" dirty="0" smtClean="0"/>
            <a:t>Arsenic (As)</a:t>
          </a:r>
          <a:endParaRPr lang="ar-SA" sz="1800" dirty="0"/>
        </a:p>
      </dgm:t>
    </dgm:pt>
    <dgm:pt modelId="{164839DB-2F96-47E3-80C7-D226B0EA8E02}" type="parTrans" cxnId="{8C7D743D-5F18-4FEC-9EFC-3A238BEA090D}">
      <dgm:prSet/>
      <dgm:spPr/>
      <dgm:t>
        <a:bodyPr/>
        <a:lstStyle/>
        <a:p>
          <a:pPr rtl="1"/>
          <a:endParaRPr lang="ar-SA"/>
        </a:p>
      </dgm:t>
    </dgm:pt>
    <dgm:pt modelId="{95081180-551D-4F0C-969A-B0E5054CAE51}" type="sibTrans" cxnId="{8C7D743D-5F18-4FEC-9EFC-3A238BEA090D}">
      <dgm:prSet/>
      <dgm:spPr/>
      <dgm:t>
        <a:bodyPr/>
        <a:lstStyle/>
        <a:p>
          <a:pPr rtl="1"/>
          <a:endParaRPr lang="ar-SA"/>
        </a:p>
      </dgm:t>
    </dgm:pt>
    <dgm:pt modelId="{3B3DA1F1-D553-48EC-A4DF-B8941D3BBE92}">
      <dgm:prSet phldrT="[Text]" custT="1"/>
      <dgm:spPr/>
      <dgm:t>
        <a:bodyPr/>
        <a:lstStyle/>
        <a:p>
          <a:pPr rtl="1"/>
          <a:r>
            <a:rPr lang="en-GB" sz="1800" dirty="0" smtClean="0"/>
            <a:t>Various pollutant</a:t>
          </a:r>
          <a:endParaRPr lang="ar-SA" sz="1800" dirty="0"/>
        </a:p>
      </dgm:t>
    </dgm:pt>
    <dgm:pt modelId="{BDE4D362-0D51-4ABB-BCB7-16C29FCF3555}" type="parTrans" cxnId="{41F5E684-9745-41B5-91C4-D3B0426E825D}">
      <dgm:prSet/>
      <dgm:spPr/>
      <dgm:t>
        <a:bodyPr/>
        <a:lstStyle/>
        <a:p>
          <a:pPr rtl="1"/>
          <a:endParaRPr lang="ar-SA"/>
        </a:p>
      </dgm:t>
    </dgm:pt>
    <dgm:pt modelId="{A3721432-30BD-44F3-BCC0-5A8CD62B4387}" type="sibTrans" cxnId="{41F5E684-9745-41B5-91C4-D3B0426E825D}">
      <dgm:prSet/>
      <dgm:spPr/>
      <dgm:t>
        <a:bodyPr/>
        <a:lstStyle/>
        <a:p>
          <a:pPr rtl="1"/>
          <a:endParaRPr lang="ar-SA"/>
        </a:p>
      </dgm:t>
    </dgm:pt>
    <dgm:pt modelId="{785B9C04-9523-42C8-BC05-49E043EF6853}">
      <dgm:prSet phldrT="[Text]" custT="1"/>
      <dgm:spPr/>
      <dgm:t>
        <a:bodyPr/>
        <a:lstStyle/>
        <a:p>
          <a:pPr rtl="1"/>
          <a:r>
            <a:rPr lang="en-GB" sz="1800" dirty="0" smtClean="0"/>
            <a:t>Ozone</a:t>
          </a:r>
          <a:endParaRPr lang="ar-SA" sz="1800" dirty="0"/>
        </a:p>
      </dgm:t>
    </dgm:pt>
    <dgm:pt modelId="{4A7A6710-C555-4411-8517-580125AA316E}" type="parTrans" cxnId="{5BF069E4-9A93-4BED-A37E-871740F056FD}">
      <dgm:prSet/>
      <dgm:spPr/>
      <dgm:t>
        <a:bodyPr/>
        <a:lstStyle/>
        <a:p>
          <a:pPr rtl="1"/>
          <a:endParaRPr lang="ar-SA"/>
        </a:p>
      </dgm:t>
    </dgm:pt>
    <dgm:pt modelId="{A71A3427-791A-4CCF-B512-8F7647C80BBE}" type="sibTrans" cxnId="{5BF069E4-9A93-4BED-A37E-871740F056FD}">
      <dgm:prSet/>
      <dgm:spPr/>
      <dgm:t>
        <a:bodyPr/>
        <a:lstStyle/>
        <a:p>
          <a:pPr rtl="1"/>
          <a:endParaRPr lang="ar-SA"/>
        </a:p>
      </dgm:t>
    </dgm:pt>
    <dgm:pt modelId="{8E68630C-8CA0-407C-8085-E4EBD2F6FDB6}">
      <dgm:prSet phldrT="[Text]" custT="1"/>
      <dgm:spPr/>
      <dgm:t>
        <a:bodyPr/>
        <a:lstStyle/>
        <a:p>
          <a:pPr rtl="1"/>
          <a:r>
            <a:rPr lang="en-GB" sz="1600" dirty="0" smtClean="0"/>
            <a:t>Ammonia</a:t>
          </a:r>
          <a:endParaRPr lang="ar-SA" sz="1600" dirty="0"/>
        </a:p>
      </dgm:t>
    </dgm:pt>
    <dgm:pt modelId="{492458FB-E94E-4380-9D2B-F68E16EBD968}" type="parTrans" cxnId="{FC3CC258-A008-4DA9-98DD-BA27E11C6324}">
      <dgm:prSet/>
      <dgm:spPr/>
      <dgm:t>
        <a:bodyPr/>
        <a:lstStyle/>
        <a:p>
          <a:pPr rtl="1"/>
          <a:endParaRPr lang="ar-SA"/>
        </a:p>
      </dgm:t>
    </dgm:pt>
    <dgm:pt modelId="{22B95A93-1239-41B5-9651-52811EF7069F}" type="sibTrans" cxnId="{FC3CC258-A008-4DA9-98DD-BA27E11C6324}">
      <dgm:prSet/>
      <dgm:spPr/>
      <dgm:t>
        <a:bodyPr/>
        <a:lstStyle/>
        <a:p>
          <a:pPr rtl="1"/>
          <a:endParaRPr lang="ar-SA"/>
        </a:p>
      </dgm:t>
    </dgm:pt>
    <dgm:pt modelId="{5C3FB47B-8CA6-4111-A863-16720FFBEF3B}">
      <dgm:prSet phldrT="[Text]" custT="1"/>
      <dgm:spPr/>
      <dgm:t>
        <a:bodyPr/>
        <a:lstStyle/>
        <a:p>
          <a:pPr rtl="1"/>
          <a:r>
            <a:rPr lang="en-GB" sz="1800" dirty="0" smtClean="0"/>
            <a:t>Carbon monoxide</a:t>
          </a:r>
          <a:endParaRPr lang="ar-SA" sz="1800" dirty="0"/>
        </a:p>
      </dgm:t>
    </dgm:pt>
    <dgm:pt modelId="{394CCA3D-3F0E-4756-A339-828984F95FF2}" type="parTrans" cxnId="{2833C05A-1E0F-49B8-B1F2-DDB056D4ED68}">
      <dgm:prSet/>
      <dgm:spPr/>
      <dgm:t>
        <a:bodyPr/>
        <a:lstStyle/>
        <a:p>
          <a:pPr rtl="1"/>
          <a:endParaRPr lang="ar-SA"/>
        </a:p>
      </dgm:t>
    </dgm:pt>
    <dgm:pt modelId="{3867D63E-DD50-441B-91EA-2465246B92AE}" type="sibTrans" cxnId="{2833C05A-1E0F-49B8-B1F2-DDB056D4ED68}">
      <dgm:prSet/>
      <dgm:spPr/>
      <dgm:t>
        <a:bodyPr/>
        <a:lstStyle/>
        <a:p>
          <a:pPr rtl="1"/>
          <a:endParaRPr lang="ar-SA"/>
        </a:p>
      </dgm:t>
    </dgm:pt>
    <dgm:pt modelId="{EB2395CC-9DAC-423A-B395-45026CCC29CF}">
      <dgm:prSet phldrT="[Text]" custT="1"/>
      <dgm:spPr/>
      <dgm:t>
        <a:bodyPr/>
        <a:lstStyle/>
        <a:p>
          <a:pPr rtl="1"/>
          <a:r>
            <a:rPr lang="en-GB" sz="1800" dirty="0" smtClean="0"/>
            <a:t>Chlorine</a:t>
          </a:r>
          <a:endParaRPr lang="ar-SA" sz="1800" dirty="0"/>
        </a:p>
      </dgm:t>
    </dgm:pt>
    <dgm:pt modelId="{4ECBB418-3CAB-4C95-8E1D-F09DC9DEC159}" type="parTrans" cxnId="{DE78C7D8-CE68-4943-AD53-F04DB53303DD}">
      <dgm:prSet/>
      <dgm:spPr/>
      <dgm:t>
        <a:bodyPr/>
        <a:lstStyle/>
        <a:p>
          <a:pPr rtl="1"/>
          <a:endParaRPr lang="ar-SA"/>
        </a:p>
      </dgm:t>
    </dgm:pt>
    <dgm:pt modelId="{9D22995B-02B6-4FD1-AC40-C24547DEEB0C}" type="sibTrans" cxnId="{DE78C7D8-CE68-4943-AD53-F04DB53303DD}">
      <dgm:prSet/>
      <dgm:spPr/>
      <dgm:t>
        <a:bodyPr/>
        <a:lstStyle/>
        <a:p>
          <a:pPr rtl="1"/>
          <a:endParaRPr lang="ar-SA"/>
        </a:p>
      </dgm:t>
    </dgm:pt>
    <dgm:pt modelId="{EF21388E-5654-432D-91BD-8BFE31940CD2}">
      <dgm:prSet custT="1"/>
      <dgm:spPr/>
      <dgm:t>
        <a:bodyPr/>
        <a:lstStyle/>
        <a:p>
          <a:pPr rtl="1"/>
          <a:r>
            <a:rPr lang="en-GB" sz="1400" dirty="0" smtClean="0"/>
            <a:t>Cadmium (</a:t>
          </a:r>
          <a:r>
            <a:rPr lang="en-GB" sz="1400" dirty="0" err="1" smtClean="0"/>
            <a:t>Cd</a:t>
          </a:r>
          <a:r>
            <a:rPr lang="en-GB" sz="1200" dirty="0" smtClean="0"/>
            <a:t>)</a:t>
          </a:r>
          <a:endParaRPr lang="ar-SA" sz="1200" dirty="0"/>
        </a:p>
      </dgm:t>
    </dgm:pt>
    <dgm:pt modelId="{F82E1DE6-0236-4E71-A1C4-67FB4559B092}" type="parTrans" cxnId="{E79A348A-2856-492E-9EE1-E5C565387029}">
      <dgm:prSet/>
      <dgm:spPr/>
      <dgm:t>
        <a:bodyPr/>
        <a:lstStyle/>
        <a:p>
          <a:pPr rtl="1"/>
          <a:endParaRPr lang="ar-SA"/>
        </a:p>
      </dgm:t>
    </dgm:pt>
    <dgm:pt modelId="{A7CE2EEF-99A6-42DB-BDE5-6E4384E526AA}" type="sibTrans" cxnId="{E79A348A-2856-492E-9EE1-E5C565387029}">
      <dgm:prSet/>
      <dgm:spPr/>
      <dgm:t>
        <a:bodyPr/>
        <a:lstStyle/>
        <a:p>
          <a:pPr rtl="1"/>
          <a:endParaRPr lang="ar-SA"/>
        </a:p>
      </dgm:t>
    </dgm:pt>
    <dgm:pt modelId="{BAEBEA6E-438B-47DE-847F-E730C014E4D5}">
      <dgm:prSet custT="1"/>
      <dgm:spPr/>
      <dgm:t>
        <a:bodyPr/>
        <a:lstStyle/>
        <a:p>
          <a:pPr rtl="1"/>
          <a:r>
            <a:rPr lang="en-GB" sz="1600" dirty="0" smtClean="0"/>
            <a:t>Lead (</a:t>
          </a:r>
          <a:r>
            <a:rPr lang="en-GB" sz="1600" dirty="0" err="1" smtClean="0"/>
            <a:t>Pb</a:t>
          </a:r>
          <a:r>
            <a:rPr lang="en-GB" sz="1600" dirty="0" smtClean="0"/>
            <a:t>)</a:t>
          </a:r>
          <a:endParaRPr lang="ar-SA" sz="1600" dirty="0"/>
        </a:p>
      </dgm:t>
    </dgm:pt>
    <dgm:pt modelId="{B7BB5F7C-5596-4AB7-A1A2-D159C1C2550D}" type="parTrans" cxnId="{FA5881EE-7062-40BF-B3E2-0755D47C37BE}">
      <dgm:prSet/>
      <dgm:spPr/>
      <dgm:t>
        <a:bodyPr/>
        <a:lstStyle/>
        <a:p>
          <a:pPr rtl="1"/>
          <a:endParaRPr lang="ar-SA"/>
        </a:p>
      </dgm:t>
    </dgm:pt>
    <dgm:pt modelId="{E3939B4F-97F5-45A2-AF26-C2EFE205A761}" type="sibTrans" cxnId="{FA5881EE-7062-40BF-B3E2-0755D47C37BE}">
      <dgm:prSet/>
      <dgm:spPr/>
      <dgm:t>
        <a:bodyPr/>
        <a:lstStyle/>
        <a:p>
          <a:pPr rtl="1"/>
          <a:endParaRPr lang="ar-SA"/>
        </a:p>
      </dgm:t>
    </dgm:pt>
    <dgm:pt modelId="{56F3166F-85AE-4FA2-B648-11C1A19AF9FD}">
      <dgm:prSet custT="1"/>
      <dgm:spPr/>
      <dgm:t>
        <a:bodyPr/>
        <a:lstStyle/>
        <a:p>
          <a:pPr rtl="1"/>
          <a:r>
            <a:rPr lang="en-GB" sz="1800" dirty="0" smtClean="0"/>
            <a:t>Nitrogen Oxides</a:t>
          </a:r>
          <a:endParaRPr lang="ar-SA" sz="1800" dirty="0"/>
        </a:p>
      </dgm:t>
    </dgm:pt>
    <dgm:pt modelId="{16F7D38B-E397-4A0C-A2B4-F4D281A3A08B}" type="parTrans" cxnId="{B5BAF562-735E-4BF9-82D8-52D72F057C88}">
      <dgm:prSet/>
      <dgm:spPr/>
      <dgm:t>
        <a:bodyPr/>
        <a:lstStyle/>
        <a:p>
          <a:pPr rtl="1"/>
          <a:endParaRPr lang="ar-SA"/>
        </a:p>
      </dgm:t>
    </dgm:pt>
    <dgm:pt modelId="{3FA86AD6-C8E3-4060-AD46-40C256CF0D31}" type="sibTrans" cxnId="{B5BAF562-735E-4BF9-82D8-52D72F057C88}">
      <dgm:prSet/>
      <dgm:spPr/>
      <dgm:t>
        <a:bodyPr/>
        <a:lstStyle/>
        <a:p>
          <a:pPr rtl="1"/>
          <a:endParaRPr lang="ar-SA"/>
        </a:p>
      </dgm:t>
    </dgm:pt>
    <dgm:pt modelId="{78990FB6-FBE2-4899-9E2B-64E7755CC0DF}">
      <dgm:prSet custT="1"/>
      <dgm:spPr/>
      <dgm:t>
        <a:bodyPr/>
        <a:lstStyle/>
        <a:p>
          <a:pPr rtl="1"/>
          <a:r>
            <a:rPr lang="en-GB" sz="1800" dirty="0" err="1" smtClean="0"/>
            <a:t>Hydrocrbons</a:t>
          </a:r>
          <a:endParaRPr lang="ar-SA" sz="1800" dirty="0"/>
        </a:p>
      </dgm:t>
    </dgm:pt>
    <dgm:pt modelId="{BA00A806-1400-4E36-9F94-501AC562D85F}" type="parTrans" cxnId="{33253C88-1C04-49F5-9CBE-683A5A56BAA7}">
      <dgm:prSet/>
      <dgm:spPr/>
      <dgm:t>
        <a:bodyPr/>
        <a:lstStyle/>
        <a:p>
          <a:pPr rtl="1"/>
          <a:endParaRPr lang="ar-SA"/>
        </a:p>
      </dgm:t>
    </dgm:pt>
    <dgm:pt modelId="{58CE345E-F107-4974-9506-00D16AA80ED9}" type="sibTrans" cxnId="{33253C88-1C04-49F5-9CBE-683A5A56BAA7}">
      <dgm:prSet/>
      <dgm:spPr/>
      <dgm:t>
        <a:bodyPr/>
        <a:lstStyle/>
        <a:p>
          <a:pPr rtl="1"/>
          <a:endParaRPr lang="ar-SA"/>
        </a:p>
      </dgm:t>
    </dgm:pt>
    <dgm:pt modelId="{1EC3B308-0DAC-4F8B-B492-AEF614A28352}">
      <dgm:prSet custT="1"/>
      <dgm:spPr/>
      <dgm:t>
        <a:bodyPr/>
        <a:lstStyle/>
        <a:p>
          <a:pPr rtl="1"/>
          <a:r>
            <a:rPr lang="en-GB" sz="1800" dirty="0" err="1" smtClean="0"/>
            <a:t>Sulphure</a:t>
          </a:r>
          <a:r>
            <a:rPr lang="en-GB" sz="1800" dirty="0" smtClean="0"/>
            <a:t> Oxides</a:t>
          </a:r>
          <a:endParaRPr lang="ar-SA" sz="1800" dirty="0"/>
        </a:p>
      </dgm:t>
    </dgm:pt>
    <dgm:pt modelId="{874BAEF5-5052-486C-9FFE-9FE04FDCF50A}" type="parTrans" cxnId="{FBAE23A8-2787-4372-AD86-816AC859E212}">
      <dgm:prSet/>
      <dgm:spPr/>
      <dgm:t>
        <a:bodyPr/>
        <a:lstStyle/>
        <a:p>
          <a:pPr rtl="1"/>
          <a:endParaRPr lang="ar-SA"/>
        </a:p>
      </dgm:t>
    </dgm:pt>
    <dgm:pt modelId="{8087E373-EB7E-4A68-BB53-37CDB032B6F4}" type="sibTrans" cxnId="{FBAE23A8-2787-4372-AD86-816AC859E212}">
      <dgm:prSet/>
      <dgm:spPr/>
      <dgm:t>
        <a:bodyPr/>
        <a:lstStyle/>
        <a:p>
          <a:pPr rtl="1"/>
          <a:endParaRPr lang="ar-SA"/>
        </a:p>
      </dgm:t>
    </dgm:pt>
    <dgm:pt modelId="{C8392C2A-A5F0-46B9-ABCC-56E682AAD58A}" type="pres">
      <dgm:prSet presAssocID="{FA91EB17-6D59-4D51-8170-14E4399572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8C5829C-FB95-4D34-8410-1BC7932432C8}" type="pres">
      <dgm:prSet presAssocID="{2A26ECA2-0745-4FA1-A4FD-C8C1E3919F9B}" presName="node" presStyleLbl="node1" presStyleIdx="0" presStyleCnt="12" custScaleX="139780" custScaleY="12713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B8CC48-A7C8-4A3A-AC75-C6F715279CE1}" type="pres">
      <dgm:prSet presAssocID="{B2B71969-5412-4894-801C-686563B940D5}" presName="sibTrans" presStyleLbl="sibTrans2D1" presStyleIdx="0" presStyleCnt="12"/>
      <dgm:spPr/>
      <dgm:t>
        <a:bodyPr/>
        <a:lstStyle/>
        <a:p>
          <a:pPr rtl="1"/>
          <a:endParaRPr lang="ar-SA"/>
        </a:p>
      </dgm:t>
    </dgm:pt>
    <dgm:pt modelId="{197BD254-C86B-4AE7-861F-29C1764078DA}" type="pres">
      <dgm:prSet presAssocID="{B2B71969-5412-4894-801C-686563B940D5}" presName="connectorText" presStyleLbl="sibTrans2D1" presStyleIdx="0" presStyleCnt="12"/>
      <dgm:spPr/>
      <dgm:t>
        <a:bodyPr/>
        <a:lstStyle/>
        <a:p>
          <a:pPr rtl="1"/>
          <a:endParaRPr lang="ar-SA"/>
        </a:p>
      </dgm:t>
    </dgm:pt>
    <dgm:pt modelId="{B97AFF95-5580-4DAE-ACD6-B733BA0C0789}" type="pres">
      <dgm:prSet presAssocID="{5C3FB47B-8CA6-4111-A863-16720FFBEF3B}" presName="node" presStyleLbl="node1" presStyleIdx="1" presStyleCnt="12" custScaleX="160501" custScaleY="91988" custRadScaleRad="96649" custRadScaleInc="1475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ECB90E-A704-4448-A8B1-D4DC6E372A18}" type="pres">
      <dgm:prSet presAssocID="{3867D63E-DD50-441B-91EA-2465246B92AE}" presName="sibTrans" presStyleLbl="sibTrans2D1" presStyleIdx="1" presStyleCnt="12"/>
      <dgm:spPr/>
      <dgm:t>
        <a:bodyPr/>
        <a:lstStyle/>
        <a:p>
          <a:pPr rtl="1"/>
          <a:endParaRPr lang="ar-SA"/>
        </a:p>
      </dgm:t>
    </dgm:pt>
    <dgm:pt modelId="{4B187134-2810-4E89-8A41-B8D54F9D44F9}" type="pres">
      <dgm:prSet presAssocID="{3867D63E-DD50-441B-91EA-2465246B92AE}" presName="connectorText" presStyleLbl="sibTrans2D1" presStyleIdx="1" presStyleCnt="12"/>
      <dgm:spPr/>
      <dgm:t>
        <a:bodyPr/>
        <a:lstStyle/>
        <a:p>
          <a:pPr rtl="1"/>
          <a:endParaRPr lang="ar-SA"/>
        </a:p>
      </dgm:t>
    </dgm:pt>
    <dgm:pt modelId="{C0714FCA-25AD-41B6-9B9B-AB8003C8D516}" type="pres">
      <dgm:prSet presAssocID="{1EC3B308-0DAC-4F8B-B492-AEF614A28352}" presName="node" presStyleLbl="node1" presStyleIdx="2" presStyleCnt="12" custScaleX="1466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9B56CF-2798-4358-9BA3-C8F09D30E52C}" type="pres">
      <dgm:prSet presAssocID="{8087E373-EB7E-4A68-BB53-37CDB032B6F4}" presName="sibTrans" presStyleLbl="sibTrans2D1" presStyleIdx="2" presStyleCnt="12"/>
      <dgm:spPr/>
      <dgm:t>
        <a:bodyPr/>
        <a:lstStyle/>
        <a:p>
          <a:pPr rtl="1"/>
          <a:endParaRPr lang="ar-SA"/>
        </a:p>
      </dgm:t>
    </dgm:pt>
    <dgm:pt modelId="{5BC3A045-EA98-4F12-B362-B12227F5C326}" type="pres">
      <dgm:prSet presAssocID="{8087E373-EB7E-4A68-BB53-37CDB032B6F4}" presName="connectorText" presStyleLbl="sibTrans2D1" presStyleIdx="2" presStyleCnt="12"/>
      <dgm:spPr/>
      <dgm:t>
        <a:bodyPr/>
        <a:lstStyle/>
        <a:p>
          <a:pPr rtl="1"/>
          <a:endParaRPr lang="ar-SA"/>
        </a:p>
      </dgm:t>
    </dgm:pt>
    <dgm:pt modelId="{B26DF266-9BAE-40D6-8DEE-3A8C436EA071}" type="pres">
      <dgm:prSet presAssocID="{78990FB6-FBE2-4899-9E2B-64E7755CC0DF}" presName="node" presStyleLbl="node1" presStyleIdx="3" presStyleCnt="12" custScaleX="212500" custScaleY="9790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A0DAB7-A820-4370-B3AC-810022D4A5B1}" type="pres">
      <dgm:prSet presAssocID="{58CE345E-F107-4974-9506-00D16AA80ED9}" presName="sibTrans" presStyleLbl="sibTrans2D1" presStyleIdx="3" presStyleCnt="12"/>
      <dgm:spPr/>
      <dgm:t>
        <a:bodyPr/>
        <a:lstStyle/>
        <a:p>
          <a:pPr rtl="1"/>
          <a:endParaRPr lang="ar-SA"/>
        </a:p>
      </dgm:t>
    </dgm:pt>
    <dgm:pt modelId="{CF9A0F77-E54C-4DCE-88B6-9425F680CFF9}" type="pres">
      <dgm:prSet presAssocID="{58CE345E-F107-4974-9506-00D16AA80ED9}" presName="connectorText" presStyleLbl="sibTrans2D1" presStyleIdx="3" presStyleCnt="12"/>
      <dgm:spPr/>
      <dgm:t>
        <a:bodyPr/>
        <a:lstStyle/>
        <a:p>
          <a:pPr rtl="1"/>
          <a:endParaRPr lang="ar-SA"/>
        </a:p>
      </dgm:t>
    </dgm:pt>
    <dgm:pt modelId="{3D32F100-2429-4163-A249-46B73F9C7D3D}" type="pres">
      <dgm:prSet presAssocID="{56F3166F-85AE-4FA2-B648-11C1A19AF9FD}" presName="node" presStyleLbl="node1" presStyleIdx="4" presStyleCnt="12" custScaleX="1283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BEE67E-6C61-41AA-86EA-8C6EA4D3721E}" type="pres">
      <dgm:prSet presAssocID="{3FA86AD6-C8E3-4060-AD46-40C256CF0D31}" presName="sibTrans" presStyleLbl="sibTrans2D1" presStyleIdx="4" presStyleCnt="12"/>
      <dgm:spPr/>
      <dgm:t>
        <a:bodyPr/>
        <a:lstStyle/>
        <a:p>
          <a:pPr rtl="1"/>
          <a:endParaRPr lang="ar-SA"/>
        </a:p>
      </dgm:t>
    </dgm:pt>
    <dgm:pt modelId="{5136A0FF-95E3-4A30-A3DE-9832AE4ABDEC}" type="pres">
      <dgm:prSet presAssocID="{3FA86AD6-C8E3-4060-AD46-40C256CF0D31}" presName="connectorText" presStyleLbl="sibTrans2D1" presStyleIdx="4" presStyleCnt="12"/>
      <dgm:spPr/>
      <dgm:t>
        <a:bodyPr/>
        <a:lstStyle/>
        <a:p>
          <a:pPr rtl="1"/>
          <a:endParaRPr lang="ar-SA"/>
        </a:p>
      </dgm:t>
    </dgm:pt>
    <dgm:pt modelId="{AB62D1A1-87BC-4A57-9095-4777510C45C8}" type="pres">
      <dgm:prSet presAssocID="{BAEBEA6E-438B-47DE-847F-E730C014E4D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8D5886-74A1-4D5C-8A2E-D2FC5F70FBB1}" type="pres">
      <dgm:prSet presAssocID="{E3939B4F-97F5-45A2-AF26-C2EFE205A761}" presName="sibTrans" presStyleLbl="sibTrans2D1" presStyleIdx="5" presStyleCnt="12"/>
      <dgm:spPr/>
      <dgm:t>
        <a:bodyPr/>
        <a:lstStyle/>
        <a:p>
          <a:pPr rtl="1"/>
          <a:endParaRPr lang="ar-SA"/>
        </a:p>
      </dgm:t>
    </dgm:pt>
    <dgm:pt modelId="{F847307E-A34F-4299-9705-47F74773A065}" type="pres">
      <dgm:prSet presAssocID="{E3939B4F-97F5-45A2-AF26-C2EFE205A761}" presName="connectorText" presStyleLbl="sibTrans2D1" presStyleIdx="5" presStyleCnt="12"/>
      <dgm:spPr/>
      <dgm:t>
        <a:bodyPr/>
        <a:lstStyle/>
        <a:p>
          <a:pPr rtl="1"/>
          <a:endParaRPr lang="ar-SA"/>
        </a:p>
      </dgm:t>
    </dgm:pt>
    <dgm:pt modelId="{1DE43038-69D9-482D-90C2-D36C1B6F9EAD}" type="pres">
      <dgm:prSet presAssocID="{EF21388E-5654-432D-91BD-8BFE31940CD2}" presName="node" presStyleLbl="node1" presStyleIdx="6" presStyleCnt="12" custScaleX="12925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8DCC51-874D-405E-9F69-43764E9BEF9E}" type="pres">
      <dgm:prSet presAssocID="{A7CE2EEF-99A6-42DB-BDE5-6E4384E526AA}" presName="sibTrans" presStyleLbl="sibTrans2D1" presStyleIdx="6" presStyleCnt="12"/>
      <dgm:spPr/>
      <dgm:t>
        <a:bodyPr/>
        <a:lstStyle/>
        <a:p>
          <a:pPr rtl="1"/>
          <a:endParaRPr lang="ar-SA"/>
        </a:p>
      </dgm:t>
    </dgm:pt>
    <dgm:pt modelId="{61829629-6FD1-421D-9DD0-FF073D32AF6E}" type="pres">
      <dgm:prSet presAssocID="{A7CE2EEF-99A6-42DB-BDE5-6E4384E526AA}" presName="connectorText" presStyleLbl="sibTrans2D1" presStyleIdx="6" presStyleCnt="12"/>
      <dgm:spPr/>
      <dgm:t>
        <a:bodyPr/>
        <a:lstStyle/>
        <a:p>
          <a:pPr rtl="1"/>
          <a:endParaRPr lang="ar-SA"/>
        </a:p>
      </dgm:t>
    </dgm:pt>
    <dgm:pt modelId="{21049B6A-2A21-433B-B55F-8856891A89E6}" type="pres">
      <dgm:prSet presAssocID="{EC34488A-A803-4D2A-B475-0B5E04125BE6}" presName="node" presStyleLbl="node1" presStyleIdx="7" presStyleCnt="12" custScaleX="117942" custScaleY="1203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F36EB7D-4022-44E6-BA88-CCCD3936D99A}" type="pres">
      <dgm:prSet presAssocID="{95081180-551D-4F0C-969A-B0E5054CAE51}" presName="sibTrans" presStyleLbl="sibTrans2D1" presStyleIdx="7" presStyleCnt="12"/>
      <dgm:spPr/>
      <dgm:t>
        <a:bodyPr/>
        <a:lstStyle/>
        <a:p>
          <a:pPr rtl="1"/>
          <a:endParaRPr lang="ar-SA"/>
        </a:p>
      </dgm:t>
    </dgm:pt>
    <dgm:pt modelId="{C06A767A-FCAF-4BCD-A4A6-C1EA0DB75F03}" type="pres">
      <dgm:prSet presAssocID="{95081180-551D-4F0C-969A-B0E5054CAE51}" presName="connectorText" presStyleLbl="sibTrans2D1" presStyleIdx="7" presStyleCnt="12"/>
      <dgm:spPr/>
      <dgm:t>
        <a:bodyPr/>
        <a:lstStyle/>
        <a:p>
          <a:pPr rtl="1"/>
          <a:endParaRPr lang="ar-SA"/>
        </a:p>
      </dgm:t>
    </dgm:pt>
    <dgm:pt modelId="{CEEE0FC8-0354-42BA-8179-90E7FBA1DC7F}" type="pres">
      <dgm:prSet presAssocID="{3B3DA1F1-D553-48EC-A4DF-B8941D3BBE92}" presName="node" presStyleLbl="node1" presStyleIdx="8" presStyleCnt="12" custScaleX="3073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1B19B1-97B9-4A3E-9B7B-A07F83E31F28}" type="pres">
      <dgm:prSet presAssocID="{A3721432-30BD-44F3-BCC0-5A8CD62B4387}" presName="sibTrans" presStyleLbl="sibTrans2D1" presStyleIdx="8" presStyleCnt="12"/>
      <dgm:spPr/>
      <dgm:t>
        <a:bodyPr/>
        <a:lstStyle/>
        <a:p>
          <a:pPr rtl="1"/>
          <a:endParaRPr lang="ar-SA"/>
        </a:p>
      </dgm:t>
    </dgm:pt>
    <dgm:pt modelId="{553D5820-27BE-45ED-A7FB-0E27908F92BA}" type="pres">
      <dgm:prSet presAssocID="{A3721432-30BD-44F3-BCC0-5A8CD62B4387}" presName="connectorText" presStyleLbl="sibTrans2D1" presStyleIdx="8" presStyleCnt="12"/>
      <dgm:spPr/>
      <dgm:t>
        <a:bodyPr/>
        <a:lstStyle/>
        <a:p>
          <a:pPr rtl="1"/>
          <a:endParaRPr lang="ar-SA"/>
        </a:p>
      </dgm:t>
    </dgm:pt>
    <dgm:pt modelId="{233F87D9-7FA8-47F2-A06D-750A57BFE163}" type="pres">
      <dgm:prSet presAssocID="{785B9C04-9523-42C8-BC05-49E043EF685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6DDD3F-264C-4A91-874A-6628B30AD936}" type="pres">
      <dgm:prSet presAssocID="{A71A3427-791A-4CCF-B512-8F7647C80BBE}" presName="sibTrans" presStyleLbl="sibTrans2D1" presStyleIdx="9" presStyleCnt="12"/>
      <dgm:spPr/>
      <dgm:t>
        <a:bodyPr/>
        <a:lstStyle/>
        <a:p>
          <a:pPr rtl="1"/>
          <a:endParaRPr lang="ar-SA"/>
        </a:p>
      </dgm:t>
    </dgm:pt>
    <dgm:pt modelId="{821A2ABB-BC2A-4ED8-86BA-4479E705667C}" type="pres">
      <dgm:prSet presAssocID="{A71A3427-791A-4CCF-B512-8F7647C80BBE}" presName="connectorText" presStyleLbl="sibTrans2D1" presStyleIdx="9" presStyleCnt="12"/>
      <dgm:spPr/>
      <dgm:t>
        <a:bodyPr/>
        <a:lstStyle/>
        <a:p>
          <a:pPr rtl="1"/>
          <a:endParaRPr lang="ar-SA"/>
        </a:p>
      </dgm:t>
    </dgm:pt>
    <dgm:pt modelId="{BC494AB0-9244-4C7E-9EC7-21835A0A21E9}" type="pres">
      <dgm:prSet presAssocID="{8E68630C-8CA0-407C-8085-E4EBD2F6FDB6}" presName="node" presStyleLbl="node1" presStyleIdx="10" presStyleCnt="12" custScaleX="16645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513E1-D90A-45D6-82A3-1B5FC57D0F4B}" type="pres">
      <dgm:prSet presAssocID="{22B95A93-1239-41B5-9651-52811EF7069F}" presName="sibTrans" presStyleLbl="sibTrans2D1" presStyleIdx="10" presStyleCnt="12"/>
      <dgm:spPr/>
      <dgm:t>
        <a:bodyPr/>
        <a:lstStyle/>
        <a:p>
          <a:pPr rtl="1"/>
          <a:endParaRPr lang="ar-SA"/>
        </a:p>
      </dgm:t>
    </dgm:pt>
    <dgm:pt modelId="{B88FB779-4171-4F3E-B15D-D00D2189E8B7}" type="pres">
      <dgm:prSet presAssocID="{22B95A93-1239-41B5-9651-52811EF7069F}" presName="connectorText" presStyleLbl="sibTrans2D1" presStyleIdx="10" presStyleCnt="12"/>
      <dgm:spPr/>
      <dgm:t>
        <a:bodyPr/>
        <a:lstStyle/>
        <a:p>
          <a:pPr rtl="1"/>
          <a:endParaRPr lang="ar-SA"/>
        </a:p>
      </dgm:t>
    </dgm:pt>
    <dgm:pt modelId="{4D66D1F0-5EAD-4938-85E4-DA2AA19E0BE9}" type="pres">
      <dgm:prSet presAssocID="{EB2395CC-9DAC-423A-B395-45026CCC29CF}" presName="node" presStyleLbl="node1" presStyleIdx="11" presStyleCnt="12" custScaleX="158155" custScaleY="91644" custRadScaleRad="101977" custRadScaleInc="-280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51F2DC-1BB8-4224-8198-4D135AF363AE}" type="pres">
      <dgm:prSet presAssocID="{9D22995B-02B6-4FD1-AC40-C24547DEEB0C}" presName="sibTrans" presStyleLbl="sibTrans2D1" presStyleIdx="11" presStyleCnt="12"/>
      <dgm:spPr/>
      <dgm:t>
        <a:bodyPr/>
        <a:lstStyle/>
        <a:p>
          <a:pPr rtl="1"/>
          <a:endParaRPr lang="ar-SA"/>
        </a:p>
      </dgm:t>
    </dgm:pt>
    <dgm:pt modelId="{F2ECEA4F-1117-47F9-BA20-E23A9523D61F}" type="pres">
      <dgm:prSet presAssocID="{9D22995B-02B6-4FD1-AC40-C24547DEEB0C}" presName="connectorText" presStyleLbl="sibTrans2D1" presStyleIdx="11" presStyleCnt="12"/>
      <dgm:spPr/>
      <dgm:t>
        <a:bodyPr/>
        <a:lstStyle/>
        <a:p>
          <a:pPr rtl="1"/>
          <a:endParaRPr lang="ar-SA"/>
        </a:p>
      </dgm:t>
    </dgm:pt>
  </dgm:ptLst>
  <dgm:cxnLst>
    <dgm:cxn modelId="{39A13D28-33F0-46FD-911B-6B1AE06C6446}" type="presOf" srcId="{A71A3427-791A-4CCF-B512-8F7647C80BBE}" destId="{821A2ABB-BC2A-4ED8-86BA-4479E705667C}" srcOrd="1" destOrd="0" presId="urn:microsoft.com/office/officeart/2005/8/layout/cycle2"/>
    <dgm:cxn modelId="{CF4960BB-E448-4A54-BD84-2228105A10E4}" type="presOf" srcId="{58CE345E-F107-4974-9506-00D16AA80ED9}" destId="{CF9A0F77-E54C-4DCE-88B6-9425F680CFF9}" srcOrd="1" destOrd="0" presId="urn:microsoft.com/office/officeart/2005/8/layout/cycle2"/>
    <dgm:cxn modelId="{FBAE23A8-2787-4372-AD86-816AC859E212}" srcId="{FA91EB17-6D59-4D51-8170-14E43995728D}" destId="{1EC3B308-0DAC-4F8B-B492-AEF614A28352}" srcOrd="2" destOrd="0" parTransId="{874BAEF5-5052-486C-9FFE-9FE04FDCF50A}" sibTransId="{8087E373-EB7E-4A68-BB53-37CDB032B6F4}"/>
    <dgm:cxn modelId="{56378842-F3B2-4C76-8064-99BF0B31F8C1}" type="presOf" srcId="{95081180-551D-4F0C-969A-B0E5054CAE51}" destId="{C06A767A-FCAF-4BCD-A4A6-C1EA0DB75F03}" srcOrd="1" destOrd="0" presId="urn:microsoft.com/office/officeart/2005/8/layout/cycle2"/>
    <dgm:cxn modelId="{C898F0BF-D1F2-4039-BD99-A4B69449DE92}" type="presOf" srcId="{9D22995B-02B6-4FD1-AC40-C24547DEEB0C}" destId="{EC51F2DC-1BB8-4224-8198-4D135AF363AE}" srcOrd="0" destOrd="0" presId="urn:microsoft.com/office/officeart/2005/8/layout/cycle2"/>
    <dgm:cxn modelId="{6E8F27DF-F200-47E4-A178-7EC34D8E6818}" type="presOf" srcId="{A71A3427-791A-4CCF-B512-8F7647C80BBE}" destId="{156DDD3F-264C-4A91-874A-6628B30AD936}" srcOrd="0" destOrd="0" presId="urn:microsoft.com/office/officeart/2005/8/layout/cycle2"/>
    <dgm:cxn modelId="{1A653CC1-A923-4A04-8C04-3A69AB730F98}" type="presOf" srcId="{9D22995B-02B6-4FD1-AC40-C24547DEEB0C}" destId="{F2ECEA4F-1117-47F9-BA20-E23A9523D61F}" srcOrd="1" destOrd="0" presId="urn:microsoft.com/office/officeart/2005/8/layout/cycle2"/>
    <dgm:cxn modelId="{FB2CFBD7-B454-4862-AF43-F42F01CDCD99}" type="presOf" srcId="{A7CE2EEF-99A6-42DB-BDE5-6E4384E526AA}" destId="{61829629-6FD1-421D-9DD0-FF073D32AF6E}" srcOrd="1" destOrd="0" presId="urn:microsoft.com/office/officeart/2005/8/layout/cycle2"/>
    <dgm:cxn modelId="{D92B6450-DE0A-47A6-A69B-7014538038C4}" type="presOf" srcId="{FA91EB17-6D59-4D51-8170-14E43995728D}" destId="{C8392C2A-A5F0-46B9-ABCC-56E682AAD58A}" srcOrd="0" destOrd="0" presId="urn:microsoft.com/office/officeart/2005/8/layout/cycle2"/>
    <dgm:cxn modelId="{A8802951-9A19-461B-A2AF-0BADAA677D02}" type="presOf" srcId="{A3721432-30BD-44F3-BCC0-5A8CD62B4387}" destId="{553D5820-27BE-45ED-A7FB-0E27908F92BA}" srcOrd="1" destOrd="0" presId="urn:microsoft.com/office/officeart/2005/8/layout/cycle2"/>
    <dgm:cxn modelId="{8C1FA47B-AB75-44A9-887D-C37BC1D5634E}" type="presOf" srcId="{B2B71969-5412-4894-801C-686563B940D5}" destId="{A1B8CC48-A7C8-4A3A-AC75-C6F715279CE1}" srcOrd="0" destOrd="0" presId="urn:microsoft.com/office/officeart/2005/8/layout/cycle2"/>
    <dgm:cxn modelId="{638B3C91-38A5-4D0C-BFDB-9271F6AD1055}" type="presOf" srcId="{2A26ECA2-0745-4FA1-A4FD-C8C1E3919F9B}" destId="{A8C5829C-FB95-4D34-8410-1BC7932432C8}" srcOrd="0" destOrd="0" presId="urn:microsoft.com/office/officeart/2005/8/layout/cycle2"/>
    <dgm:cxn modelId="{25C5381B-B75B-4868-947F-D55C8CC1C36F}" type="presOf" srcId="{58CE345E-F107-4974-9506-00D16AA80ED9}" destId="{C7A0DAB7-A820-4370-B3AC-810022D4A5B1}" srcOrd="0" destOrd="0" presId="urn:microsoft.com/office/officeart/2005/8/layout/cycle2"/>
    <dgm:cxn modelId="{791CCD93-143E-49E1-B167-78E3C2196695}" type="presOf" srcId="{8087E373-EB7E-4A68-BB53-37CDB032B6F4}" destId="{4D9B56CF-2798-4358-9BA3-C8F09D30E52C}" srcOrd="0" destOrd="0" presId="urn:microsoft.com/office/officeart/2005/8/layout/cycle2"/>
    <dgm:cxn modelId="{01EB725B-245D-4E25-9ED4-023D8BFC21D8}" type="presOf" srcId="{56F3166F-85AE-4FA2-B648-11C1A19AF9FD}" destId="{3D32F100-2429-4163-A249-46B73F9C7D3D}" srcOrd="0" destOrd="0" presId="urn:microsoft.com/office/officeart/2005/8/layout/cycle2"/>
    <dgm:cxn modelId="{E7F9080C-E6AE-407C-8FDA-381F84805EE7}" type="presOf" srcId="{A3721432-30BD-44F3-BCC0-5A8CD62B4387}" destId="{171B19B1-97B9-4A3E-9B7B-A07F83E31F28}" srcOrd="0" destOrd="0" presId="urn:microsoft.com/office/officeart/2005/8/layout/cycle2"/>
    <dgm:cxn modelId="{7CC1B9C6-4F82-4AD6-97C1-1BD84FE265E5}" type="presOf" srcId="{EC34488A-A803-4D2A-B475-0B5E04125BE6}" destId="{21049B6A-2A21-433B-B55F-8856891A89E6}" srcOrd="0" destOrd="0" presId="urn:microsoft.com/office/officeart/2005/8/layout/cycle2"/>
    <dgm:cxn modelId="{41F5E684-9745-41B5-91C4-D3B0426E825D}" srcId="{FA91EB17-6D59-4D51-8170-14E43995728D}" destId="{3B3DA1F1-D553-48EC-A4DF-B8941D3BBE92}" srcOrd="8" destOrd="0" parTransId="{BDE4D362-0D51-4ABB-BCB7-16C29FCF3555}" sibTransId="{A3721432-30BD-44F3-BCC0-5A8CD62B4387}"/>
    <dgm:cxn modelId="{6BFB4083-D90C-43FB-BCC9-ECD798A381CA}" type="presOf" srcId="{BAEBEA6E-438B-47DE-847F-E730C014E4D5}" destId="{AB62D1A1-87BC-4A57-9095-4777510C45C8}" srcOrd="0" destOrd="0" presId="urn:microsoft.com/office/officeart/2005/8/layout/cycle2"/>
    <dgm:cxn modelId="{51EE1DD5-395E-4622-BF69-74D72653AB8A}" type="presOf" srcId="{1EC3B308-0DAC-4F8B-B492-AEF614A28352}" destId="{C0714FCA-25AD-41B6-9B9B-AB8003C8D516}" srcOrd="0" destOrd="0" presId="urn:microsoft.com/office/officeart/2005/8/layout/cycle2"/>
    <dgm:cxn modelId="{5BF069E4-9A93-4BED-A37E-871740F056FD}" srcId="{FA91EB17-6D59-4D51-8170-14E43995728D}" destId="{785B9C04-9523-42C8-BC05-49E043EF6853}" srcOrd="9" destOrd="0" parTransId="{4A7A6710-C555-4411-8517-580125AA316E}" sibTransId="{A71A3427-791A-4CCF-B512-8F7647C80BBE}"/>
    <dgm:cxn modelId="{8C7D743D-5F18-4FEC-9EFC-3A238BEA090D}" srcId="{FA91EB17-6D59-4D51-8170-14E43995728D}" destId="{EC34488A-A803-4D2A-B475-0B5E04125BE6}" srcOrd="7" destOrd="0" parTransId="{164839DB-2F96-47E3-80C7-D226B0EA8E02}" sibTransId="{95081180-551D-4F0C-969A-B0E5054CAE51}"/>
    <dgm:cxn modelId="{FA5881EE-7062-40BF-B3E2-0755D47C37BE}" srcId="{FA91EB17-6D59-4D51-8170-14E43995728D}" destId="{BAEBEA6E-438B-47DE-847F-E730C014E4D5}" srcOrd="5" destOrd="0" parTransId="{B7BB5F7C-5596-4AB7-A1A2-D159C1C2550D}" sibTransId="{E3939B4F-97F5-45A2-AF26-C2EFE205A761}"/>
    <dgm:cxn modelId="{2833C05A-1E0F-49B8-B1F2-DDB056D4ED68}" srcId="{FA91EB17-6D59-4D51-8170-14E43995728D}" destId="{5C3FB47B-8CA6-4111-A863-16720FFBEF3B}" srcOrd="1" destOrd="0" parTransId="{394CCA3D-3F0E-4756-A339-828984F95FF2}" sibTransId="{3867D63E-DD50-441B-91EA-2465246B92AE}"/>
    <dgm:cxn modelId="{358A09DC-D001-4D6E-AD8E-7201FE8E2B35}" type="presOf" srcId="{5C3FB47B-8CA6-4111-A863-16720FFBEF3B}" destId="{B97AFF95-5580-4DAE-ACD6-B733BA0C0789}" srcOrd="0" destOrd="0" presId="urn:microsoft.com/office/officeart/2005/8/layout/cycle2"/>
    <dgm:cxn modelId="{481F7778-DE4C-44CC-95B9-249B12B487CE}" type="presOf" srcId="{EB2395CC-9DAC-423A-B395-45026CCC29CF}" destId="{4D66D1F0-5EAD-4938-85E4-DA2AA19E0BE9}" srcOrd="0" destOrd="0" presId="urn:microsoft.com/office/officeart/2005/8/layout/cycle2"/>
    <dgm:cxn modelId="{A24E66D3-9033-4B01-9DB5-D6C5765BAD1D}" type="presOf" srcId="{22B95A93-1239-41B5-9651-52811EF7069F}" destId="{01A513E1-D90A-45D6-82A3-1B5FC57D0F4B}" srcOrd="0" destOrd="0" presId="urn:microsoft.com/office/officeart/2005/8/layout/cycle2"/>
    <dgm:cxn modelId="{E79A348A-2856-492E-9EE1-E5C565387029}" srcId="{FA91EB17-6D59-4D51-8170-14E43995728D}" destId="{EF21388E-5654-432D-91BD-8BFE31940CD2}" srcOrd="6" destOrd="0" parTransId="{F82E1DE6-0236-4E71-A1C4-67FB4559B092}" sibTransId="{A7CE2EEF-99A6-42DB-BDE5-6E4384E526AA}"/>
    <dgm:cxn modelId="{8F59C229-CCA3-4959-B94E-0230DABFABE1}" type="presOf" srcId="{3FA86AD6-C8E3-4060-AD46-40C256CF0D31}" destId="{5136A0FF-95E3-4A30-A3DE-9832AE4ABDEC}" srcOrd="1" destOrd="0" presId="urn:microsoft.com/office/officeart/2005/8/layout/cycle2"/>
    <dgm:cxn modelId="{87640ED4-D447-424D-BED0-68BEA5095594}" type="presOf" srcId="{3B3DA1F1-D553-48EC-A4DF-B8941D3BBE92}" destId="{CEEE0FC8-0354-42BA-8179-90E7FBA1DC7F}" srcOrd="0" destOrd="0" presId="urn:microsoft.com/office/officeart/2005/8/layout/cycle2"/>
    <dgm:cxn modelId="{DB321AE0-73A7-4F30-AF04-4039C47BA910}" type="presOf" srcId="{3867D63E-DD50-441B-91EA-2465246B92AE}" destId="{44ECB90E-A704-4448-A8B1-D4DC6E372A18}" srcOrd="0" destOrd="0" presId="urn:microsoft.com/office/officeart/2005/8/layout/cycle2"/>
    <dgm:cxn modelId="{83C42785-1CB9-48E6-B4A4-6AE714B203B9}" type="presOf" srcId="{3867D63E-DD50-441B-91EA-2465246B92AE}" destId="{4B187134-2810-4E89-8A41-B8D54F9D44F9}" srcOrd="1" destOrd="0" presId="urn:microsoft.com/office/officeart/2005/8/layout/cycle2"/>
    <dgm:cxn modelId="{2BE0AD1A-C7C8-42CD-8913-B0EF50241A9D}" type="presOf" srcId="{A7CE2EEF-99A6-42DB-BDE5-6E4384E526AA}" destId="{D78DCC51-874D-405E-9F69-43764E9BEF9E}" srcOrd="0" destOrd="0" presId="urn:microsoft.com/office/officeart/2005/8/layout/cycle2"/>
    <dgm:cxn modelId="{D3A6B016-710C-421F-94C6-909B431804C4}" type="presOf" srcId="{3FA86AD6-C8E3-4060-AD46-40C256CF0D31}" destId="{C0BEE67E-6C61-41AA-86EA-8C6EA4D3721E}" srcOrd="0" destOrd="0" presId="urn:microsoft.com/office/officeart/2005/8/layout/cycle2"/>
    <dgm:cxn modelId="{DE78C7D8-CE68-4943-AD53-F04DB53303DD}" srcId="{FA91EB17-6D59-4D51-8170-14E43995728D}" destId="{EB2395CC-9DAC-423A-B395-45026CCC29CF}" srcOrd="11" destOrd="0" parTransId="{4ECBB418-3CAB-4C95-8E1D-F09DC9DEC159}" sibTransId="{9D22995B-02B6-4FD1-AC40-C24547DEEB0C}"/>
    <dgm:cxn modelId="{C5A301E4-12FD-435A-BE89-9800ECDD880B}" type="presOf" srcId="{95081180-551D-4F0C-969A-B0E5054CAE51}" destId="{9F36EB7D-4022-44E6-BA88-CCCD3936D99A}" srcOrd="0" destOrd="0" presId="urn:microsoft.com/office/officeart/2005/8/layout/cycle2"/>
    <dgm:cxn modelId="{FC3CC258-A008-4DA9-98DD-BA27E11C6324}" srcId="{FA91EB17-6D59-4D51-8170-14E43995728D}" destId="{8E68630C-8CA0-407C-8085-E4EBD2F6FDB6}" srcOrd="10" destOrd="0" parTransId="{492458FB-E94E-4380-9D2B-F68E16EBD968}" sibTransId="{22B95A93-1239-41B5-9651-52811EF7069F}"/>
    <dgm:cxn modelId="{C41739AE-83CB-4A24-94E2-6BFE6AFB7386}" type="presOf" srcId="{785B9C04-9523-42C8-BC05-49E043EF6853}" destId="{233F87D9-7FA8-47F2-A06D-750A57BFE163}" srcOrd="0" destOrd="0" presId="urn:microsoft.com/office/officeart/2005/8/layout/cycle2"/>
    <dgm:cxn modelId="{33253C88-1C04-49F5-9CBE-683A5A56BAA7}" srcId="{FA91EB17-6D59-4D51-8170-14E43995728D}" destId="{78990FB6-FBE2-4899-9E2B-64E7755CC0DF}" srcOrd="3" destOrd="0" parTransId="{BA00A806-1400-4E36-9F94-501AC562D85F}" sibTransId="{58CE345E-F107-4974-9506-00D16AA80ED9}"/>
    <dgm:cxn modelId="{C2AE2279-8A38-4C08-9DAD-D8EFF00E7BF0}" type="presOf" srcId="{E3939B4F-97F5-45A2-AF26-C2EFE205A761}" destId="{F847307E-A34F-4299-9705-47F74773A065}" srcOrd="1" destOrd="0" presId="urn:microsoft.com/office/officeart/2005/8/layout/cycle2"/>
    <dgm:cxn modelId="{8A5EBD16-6DE7-4892-9479-81D4A2C7B313}" type="presOf" srcId="{EF21388E-5654-432D-91BD-8BFE31940CD2}" destId="{1DE43038-69D9-482D-90C2-D36C1B6F9EAD}" srcOrd="0" destOrd="0" presId="urn:microsoft.com/office/officeart/2005/8/layout/cycle2"/>
    <dgm:cxn modelId="{657EC18D-0119-415A-9EC8-0B52963EF8C3}" type="presOf" srcId="{8E68630C-8CA0-407C-8085-E4EBD2F6FDB6}" destId="{BC494AB0-9244-4C7E-9EC7-21835A0A21E9}" srcOrd="0" destOrd="0" presId="urn:microsoft.com/office/officeart/2005/8/layout/cycle2"/>
    <dgm:cxn modelId="{BA4FA07F-8B29-4E02-9CB7-04A976FBD7A3}" type="presOf" srcId="{78990FB6-FBE2-4899-9E2B-64E7755CC0DF}" destId="{B26DF266-9BAE-40D6-8DEE-3A8C436EA071}" srcOrd="0" destOrd="0" presId="urn:microsoft.com/office/officeart/2005/8/layout/cycle2"/>
    <dgm:cxn modelId="{C45F8637-054C-43A9-8696-A0077AE4E3C3}" type="presOf" srcId="{E3939B4F-97F5-45A2-AF26-C2EFE205A761}" destId="{918D5886-74A1-4D5C-8A2E-D2FC5F70FBB1}" srcOrd="0" destOrd="0" presId="urn:microsoft.com/office/officeart/2005/8/layout/cycle2"/>
    <dgm:cxn modelId="{FAC89D88-8A85-4D50-81A4-0EB2B2D2AB58}" type="presOf" srcId="{22B95A93-1239-41B5-9651-52811EF7069F}" destId="{B88FB779-4171-4F3E-B15D-D00D2189E8B7}" srcOrd="1" destOrd="0" presId="urn:microsoft.com/office/officeart/2005/8/layout/cycle2"/>
    <dgm:cxn modelId="{B5BAF562-735E-4BF9-82D8-52D72F057C88}" srcId="{FA91EB17-6D59-4D51-8170-14E43995728D}" destId="{56F3166F-85AE-4FA2-B648-11C1A19AF9FD}" srcOrd="4" destOrd="0" parTransId="{16F7D38B-E397-4A0C-A2B4-F4D281A3A08B}" sibTransId="{3FA86AD6-C8E3-4060-AD46-40C256CF0D31}"/>
    <dgm:cxn modelId="{AFDA6024-8394-484C-9521-44C4C1577291}" srcId="{FA91EB17-6D59-4D51-8170-14E43995728D}" destId="{2A26ECA2-0745-4FA1-A4FD-C8C1E3919F9B}" srcOrd="0" destOrd="0" parTransId="{4B12886C-E22D-41D6-B7FD-B70ABCB8D243}" sibTransId="{B2B71969-5412-4894-801C-686563B940D5}"/>
    <dgm:cxn modelId="{F2B02668-A9AC-4FBC-BBED-AB84203D33B5}" type="presOf" srcId="{B2B71969-5412-4894-801C-686563B940D5}" destId="{197BD254-C86B-4AE7-861F-29C1764078DA}" srcOrd="1" destOrd="0" presId="urn:microsoft.com/office/officeart/2005/8/layout/cycle2"/>
    <dgm:cxn modelId="{6DCA749D-A768-4455-BB22-21B2E81ADB0F}" type="presOf" srcId="{8087E373-EB7E-4A68-BB53-37CDB032B6F4}" destId="{5BC3A045-EA98-4F12-B362-B12227F5C326}" srcOrd="1" destOrd="0" presId="urn:microsoft.com/office/officeart/2005/8/layout/cycle2"/>
    <dgm:cxn modelId="{64945639-1271-425D-ACA0-D09801E582E4}" type="presParOf" srcId="{C8392C2A-A5F0-46B9-ABCC-56E682AAD58A}" destId="{A8C5829C-FB95-4D34-8410-1BC7932432C8}" srcOrd="0" destOrd="0" presId="urn:microsoft.com/office/officeart/2005/8/layout/cycle2"/>
    <dgm:cxn modelId="{18E51C7F-A7FA-4CC0-96A0-DCB6547E6DB7}" type="presParOf" srcId="{C8392C2A-A5F0-46B9-ABCC-56E682AAD58A}" destId="{A1B8CC48-A7C8-4A3A-AC75-C6F715279CE1}" srcOrd="1" destOrd="0" presId="urn:microsoft.com/office/officeart/2005/8/layout/cycle2"/>
    <dgm:cxn modelId="{1935C253-294B-422A-8745-F775B5FA580E}" type="presParOf" srcId="{A1B8CC48-A7C8-4A3A-AC75-C6F715279CE1}" destId="{197BD254-C86B-4AE7-861F-29C1764078DA}" srcOrd="0" destOrd="0" presId="urn:microsoft.com/office/officeart/2005/8/layout/cycle2"/>
    <dgm:cxn modelId="{2D012972-3DB8-4828-8A13-0F57B40AC2BE}" type="presParOf" srcId="{C8392C2A-A5F0-46B9-ABCC-56E682AAD58A}" destId="{B97AFF95-5580-4DAE-ACD6-B733BA0C0789}" srcOrd="2" destOrd="0" presId="urn:microsoft.com/office/officeart/2005/8/layout/cycle2"/>
    <dgm:cxn modelId="{00EB9692-7130-4A8B-B9F5-588398654B4A}" type="presParOf" srcId="{C8392C2A-A5F0-46B9-ABCC-56E682AAD58A}" destId="{44ECB90E-A704-4448-A8B1-D4DC6E372A18}" srcOrd="3" destOrd="0" presId="urn:microsoft.com/office/officeart/2005/8/layout/cycle2"/>
    <dgm:cxn modelId="{F48EB422-E100-4E0E-979B-9897ABBDB1B2}" type="presParOf" srcId="{44ECB90E-A704-4448-A8B1-D4DC6E372A18}" destId="{4B187134-2810-4E89-8A41-B8D54F9D44F9}" srcOrd="0" destOrd="0" presId="urn:microsoft.com/office/officeart/2005/8/layout/cycle2"/>
    <dgm:cxn modelId="{0F5EE96E-8974-4C2F-B77C-3D800E1E6431}" type="presParOf" srcId="{C8392C2A-A5F0-46B9-ABCC-56E682AAD58A}" destId="{C0714FCA-25AD-41B6-9B9B-AB8003C8D516}" srcOrd="4" destOrd="0" presId="urn:microsoft.com/office/officeart/2005/8/layout/cycle2"/>
    <dgm:cxn modelId="{E38F5320-3FF8-4BFC-9386-CC7E93D38D4D}" type="presParOf" srcId="{C8392C2A-A5F0-46B9-ABCC-56E682AAD58A}" destId="{4D9B56CF-2798-4358-9BA3-C8F09D30E52C}" srcOrd="5" destOrd="0" presId="urn:microsoft.com/office/officeart/2005/8/layout/cycle2"/>
    <dgm:cxn modelId="{FD29F02E-C12F-4C9C-BDEB-83AF5A561A6F}" type="presParOf" srcId="{4D9B56CF-2798-4358-9BA3-C8F09D30E52C}" destId="{5BC3A045-EA98-4F12-B362-B12227F5C326}" srcOrd="0" destOrd="0" presId="urn:microsoft.com/office/officeart/2005/8/layout/cycle2"/>
    <dgm:cxn modelId="{24EB0090-316C-4E8F-A251-DA2A2CE1685C}" type="presParOf" srcId="{C8392C2A-A5F0-46B9-ABCC-56E682AAD58A}" destId="{B26DF266-9BAE-40D6-8DEE-3A8C436EA071}" srcOrd="6" destOrd="0" presId="urn:microsoft.com/office/officeart/2005/8/layout/cycle2"/>
    <dgm:cxn modelId="{A139BC7C-3C11-4ACC-AE4A-1768DB10759D}" type="presParOf" srcId="{C8392C2A-A5F0-46B9-ABCC-56E682AAD58A}" destId="{C7A0DAB7-A820-4370-B3AC-810022D4A5B1}" srcOrd="7" destOrd="0" presId="urn:microsoft.com/office/officeart/2005/8/layout/cycle2"/>
    <dgm:cxn modelId="{82042297-57F2-4EFE-89BB-BD2B60EDEFC9}" type="presParOf" srcId="{C7A0DAB7-A820-4370-B3AC-810022D4A5B1}" destId="{CF9A0F77-E54C-4DCE-88B6-9425F680CFF9}" srcOrd="0" destOrd="0" presId="urn:microsoft.com/office/officeart/2005/8/layout/cycle2"/>
    <dgm:cxn modelId="{BFF55604-EC4D-4E13-9469-5B2291E7F21D}" type="presParOf" srcId="{C8392C2A-A5F0-46B9-ABCC-56E682AAD58A}" destId="{3D32F100-2429-4163-A249-46B73F9C7D3D}" srcOrd="8" destOrd="0" presId="urn:microsoft.com/office/officeart/2005/8/layout/cycle2"/>
    <dgm:cxn modelId="{862ED046-8B50-4EBC-84B5-844C449A5E45}" type="presParOf" srcId="{C8392C2A-A5F0-46B9-ABCC-56E682AAD58A}" destId="{C0BEE67E-6C61-41AA-86EA-8C6EA4D3721E}" srcOrd="9" destOrd="0" presId="urn:microsoft.com/office/officeart/2005/8/layout/cycle2"/>
    <dgm:cxn modelId="{A7536F2B-FE65-4993-8589-B532B037ACDB}" type="presParOf" srcId="{C0BEE67E-6C61-41AA-86EA-8C6EA4D3721E}" destId="{5136A0FF-95E3-4A30-A3DE-9832AE4ABDEC}" srcOrd="0" destOrd="0" presId="urn:microsoft.com/office/officeart/2005/8/layout/cycle2"/>
    <dgm:cxn modelId="{F938DB48-4B9E-4B3C-831E-DC92546860D4}" type="presParOf" srcId="{C8392C2A-A5F0-46B9-ABCC-56E682AAD58A}" destId="{AB62D1A1-87BC-4A57-9095-4777510C45C8}" srcOrd="10" destOrd="0" presId="urn:microsoft.com/office/officeart/2005/8/layout/cycle2"/>
    <dgm:cxn modelId="{BF0DF6F4-8B47-4154-A93D-C608556D66FE}" type="presParOf" srcId="{C8392C2A-A5F0-46B9-ABCC-56E682AAD58A}" destId="{918D5886-74A1-4D5C-8A2E-D2FC5F70FBB1}" srcOrd="11" destOrd="0" presId="urn:microsoft.com/office/officeart/2005/8/layout/cycle2"/>
    <dgm:cxn modelId="{EE22EAB2-6F9E-4914-A730-B4E66FE0C349}" type="presParOf" srcId="{918D5886-74A1-4D5C-8A2E-D2FC5F70FBB1}" destId="{F847307E-A34F-4299-9705-47F74773A065}" srcOrd="0" destOrd="0" presId="urn:microsoft.com/office/officeart/2005/8/layout/cycle2"/>
    <dgm:cxn modelId="{E9887203-F939-4BC1-A549-A43C7C633E6E}" type="presParOf" srcId="{C8392C2A-A5F0-46B9-ABCC-56E682AAD58A}" destId="{1DE43038-69D9-482D-90C2-D36C1B6F9EAD}" srcOrd="12" destOrd="0" presId="urn:microsoft.com/office/officeart/2005/8/layout/cycle2"/>
    <dgm:cxn modelId="{F79918AE-3A4C-4A94-BAE8-B973388BCC06}" type="presParOf" srcId="{C8392C2A-A5F0-46B9-ABCC-56E682AAD58A}" destId="{D78DCC51-874D-405E-9F69-43764E9BEF9E}" srcOrd="13" destOrd="0" presId="urn:microsoft.com/office/officeart/2005/8/layout/cycle2"/>
    <dgm:cxn modelId="{2593306D-914B-406E-9EEF-CFCA9BF67B2C}" type="presParOf" srcId="{D78DCC51-874D-405E-9F69-43764E9BEF9E}" destId="{61829629-6FD1-421D-9DD0-FF073D32AF6E}" srcOrd="0" destOrd="0" presId="urn:microsoft.com/office/officeart/2005/8/layout/cycle2"/>
    <dgm:cxn modelId="{42B74FE6-1B26-4B7D-94B9-6CFBAE7310C7}" type="presParOf" srcId="{C8392C2A-A5F0-46B9-ABCC-56E682AAD58A}" destId="{21049B6A-2A21-433B-B55F-8856891A89E6}" srcOrd="14" destOrd="0" presId="urn:microsoft.com/office/officeart/2005/8/layout/cycle2"/>
    <dgm:cxn modelId="{CFB7593B-2377-4032-A296-35AD73D303DB}" type="presParOf" srcId="{C8392C2A-A5F0-46B9-ABCC-56E682AAD58A}" destId="{9F36EB7D-4022-44E6-BA88-CCCD3936D99A}" srcOrd="15" destOrd="0" presId="urn:microsoft.com/office/officeart/2005/8/layout/cycle2"/>
    <dgm:cxn modelId="{AF878994-7322-4E25-A11D-749D54615F8D}" type="presParOf" srcId="{9F36EB7D-4022-44E6-BA88-CCCD3936D99A}" destId="{C06A767A-FCAF-4BCD-A4A6-C1EA0DB75F03}" srcOrd="0" destOrd="0" presId="urn:microsoft.com/office/officeart/2005/8/layout/cycle2"/>
    <dgm:cxn modelId="{EC579D5F-1793-4B6D-BF14-1A53FDCFD16D}" type="presParOf" srcId="{C8392C2A-A5F0-46B9-ABCC-56E682AAD58A}" destId="{CEEE0FC8-0354-42BA-8179-90E7FBA1DC7F}" srcOrd="16" destOrd="0" presId="urn:microsoft.com/office/officeart/2005/8/layout/cycle2"/>
    <dgm:cxn modelId="{8CD6FA1D-5B6A-4314-9293-28D94F6A7235}" type="presParOf" srcId="{C8392C2A-A5F0-46B9-ABCC-56E682AAD58A}" destId="{171B19B1-97B9-4A3E-9B7B-A07F83E31F28}" srcOrd="17" destOrd="0" presId="urn:microsoft.com/office/officeart/2005/8/layout/cycle2"/>
    <dgm:cxn modelId="{6B344F5F-0BC9-492B-8C97-E4FA5AD8396B}" type="presParOf" srcId="{171B19B1-97B9-4A3E-9B7B-A07F83E31F28}" destId="{553D5820-27BE-45ED-A7FB-0E27908F92BA}" srcOrd="0" destOrd="0" presId="urn:microsoft.com/office/officeart/2005/8/layout/cycle2"/>
    <dgm:cxn modelId="{08A76293-E1DA-4B7A-8152-8344F2309924}" type="presParOf" srcId="{C8392C2A-A5F0-46B9-ABCC-56E682AAD58A}" destId="{233F87D9-7FA8-47F2-A06D-750A57BFE163}" srcOrd="18" destOrd="0" presId="urn:microsoft.com/office/officeart/2005/8/layout/cycle2"/>
    <dgm:cxn modelId="{0F2F8F21-BA37-4281-90E3-60F66F12943D}" type="presParOf" srcId="{C8392C2A-A5F0-46B9-ABCC-56E682AAD58A}" destId="{156DDD3F-264C-4A91-874A-6628B30AD936}" srcOrd="19" destOrd="0" presId="urn:microsoft.com/office/officeart/2005/8/layout/cycle2"/>
    <dgm:cxn modelId="{FB96FA2E-C9ED-4369-AC93-50742C8BDD0A}" type="presParOf" srcId="{156DDD3F-264C-4A91-874A-6628B30AD936}" destId="{821A2ABB-BC2A-4ED8-86BA-4479E705667C}" srcOrd="0" destOrd="0" presId="urn:microsoft.com/office/officeart/2005/8/layout/cycle2"/>
    <dgm:cxn modelId="{BDEBE690-A7CF-4E30-8291-800CE19E89A9}" type="presParOf" srcId="{C8392C2A-A5F0-46B9-ABCC-56E682AAD58A}" destId="{BC494AB0-9244-4C7E-9EC7-21835A0A21E9}" srcOrd="20" destOrd="0" presId="urn:microsoft.com/office/officeart/2005/8/layout/cycle2"/>
    <dgm:cxn modelId="{12C802C0-8295-470D-AE9B-901240ECB584}" type="presParOf" srcId="{C8392C2A-A5F0-46B9-ABCC-56E682AAD58A}" destId="{01A513E1-D90A-45D6-82A3-1B5FC57D0F4B}" srcOrd="21" destOrd="0" presId="urn:microsoft.com/office/officeart/2005/8/layout/cycle2"/>
    <dgm:cxn modelId="{4BA60CA2-44DE-4270-B3B1-A26F837E1C46}" type="presParOf" srcId="{01A513E1-D90A-45D6-82A3-1B5FC57D0F4B}" destId="{B88FB779-4171-4F3E-B15D-D00D2189E8B7}" srcOrd="0" destOrd="0" presId="urn:microsoft.com/office/officeart/2005/8/layout/cycle2"/>
    <dgm:cxn modelId="{8EB90EA9-7C88-4DAF-ABD5-9770B1A1148B}" type="presParOf" srcId="{C8392C2A-A5F0-46B9-ABCC-56E682AAD58A}" destId="{4D66D1F0-5EAD-4938-85E4-DA2AA19E0BE9}" srcOrd="22" destOrd="0" presId="urn:microsoft.com/office/officeart/2005/8/layout/cycle2"/>
    <dgm:cxn modelId="{15950128-66DB-4A02-812E-A483CB54845D}" type="presParOf" srcId="{C8392C2A-A5F0-46B9-ABCC-56E682AAD58A}" destId="{EC51F2DC-1BB8-4224-8198-4D135AF363AE}" srcOrd="23" destOrd="0" presId="urn:microsoft.com/office/officeart/2005/8/layout/cycle2"/>
    <dgm:cxn modelId="{EA023C96-10C8-448F-A3FA-241C2869228D}" type="presParOf" srcId="{EC51F2DC-1BB8-4224-8198-4D135AF363AE}" destId="{F2ECEA4F-1117-47F9-BA20-E23A9523D61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9E4BCA-4AA4-4E8F-AE26-DC9859E7E0F4}" type="doc">
      <dgm:prSet loTypeId="urn:microsoft.com/office/officeart/2005/8/layout/equation1" loCatId="relationship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pPr rtl="1"/>
          <a:endParaRPr lang="ar-SA"/>
        </a:p>
      </dgm:t>
    </dgm:pt>
    <dgm:pt modelId="{8C997F4D-93E2-433B-8A25-D6DADA32B946}">
      <dgm:prSet phldrT="[Text]"/>
      <dgm:spPr/>
      <dgm:t>
        <a:bodyPr/>
        <a:lstStyle/>
        <a:p>
          <a:pPr rtl="1"/>
          <a:r>
            <a:rPr lang="ar-SA" dirty="0" smtClean="0"/>
            <a:t>صناعية</a:t>
          </a:r>
          <a:endParaRPr lang="ar-SA" dirty="0"/>
        </a:p>
      </dgm:t>
    </dgm:pt>
    <dgm:pt modelId="{30885F79-4106-4871-84F2-6D10555C3F98}" type="parTrans" cxnId="{BBAFE258-64E0-4B68-85F0-E59E002107E5}">
      <dgm:prSet/>
      <dgm:spPr/>
      <dgm:t>
        <a:bodyPr/>
        <a:lstStyle/>
        <a:p>
          <a:pPr rtl="1"/>
          <a:endParaRPr lang="ar-SA"/>
        </a:p>
      </dgm:t>
    </dgm:pt>
    <dgm:pt modelId="{49C1BFAD-46BF-41A3-8279-C6DE61800667}" type="sibTrans" cxnId="{BBAFE258-64E0-4B68-85F0-E59E002107E5}">
      <dgm:prSet/>
      <dgm:spPr/>
      <dgm:t>
        <a:bodyPr/>
        <a:lstStyle/>
        <a:p>
          <a:pPr rtl="1"/>
          <a:endParaRPr lang="ar-SA"/>
        </a:p>
      </dgm:t>
    </dgm:pt>
    <dgm:pt modelId="{391F0178-ADBD-47FD-8C94-2B8B21489D96}">
      <dgm:prSet phldrT="[Text]"/>
      <dgm:spPr/>
      <dgm:t>
        <a:bodyPr/>
        <a:lstStyle/>
        <a:p>
          <a:pPr rtl="1"/>
          <a:r>
            <a:rPr lang="ar-SA" dirty="0" smtClean="0"/>
            <a:t>طبيعية</a:t>
          </a:r>
          <a:endParaRPr lang="ar-SA" dirty="0"/>
        </a:p>
      </dgm:t>
    </dgm:pt>
    <dgm:pt modelId="{EE1A18AF-312F-499C-A5D3-BB92DBF7BA96}" type="parTrans" cxnId="{6A1C4770-D074-41A9-A478-1621F8C42CAE}">
      <dgm:prSet/>
      <dgm:spPr/>
      <dgm:t>
        <a:bodyPr/>
        <a:lstStyle/>
        <a:p>
          <a:pPr rtl="1"/>
          <a:endParaRPr lang="ar-SA"/>
        </a:p>
      </dgm:t>
    </dgm:pt>
    <dgm:pt modelId="{5319D5B1-4422-4DAD-A333-85CB45B7A917}" type="sibTrans" cxnId="{6A1C4770-D074-41A9-A478-1621F8C42CAE}">
      <dgm:prSet/>
      <dgm:spPr/>
      <dgm:t>
        <a:bodyPr/>
        <a:lstStyle/>
        <a:p>
          <a:pPr rtl="1"/>
          <a:endParaRPr lang="ar-SA"/>
        </a:p>
      </dgm:t>
    </dgm:pt>
    <dgm:pt modelId="{371C522F-83DC-4741-98F7-61B7B6667B07}">
      <dgm:prSet/>
      <dgm:spPr/>
      <dgm:t>
        <a:bodyPr/>
        <a:lstStyle/>
        <a:p>
          <a:pPr rtl="1"/>
          <a:r>
            <a:rPr lang="ar-SA" dirty="0" smtClean="0"/>
            <a:t>الملوثات</a:t>
          </a:r>
          <a:endParaRPr lang="ar-SA" dirty="0"/>
        </a:p>
      </dgm:t>
    </dgm:pt>
    <dgm:pt modelId="{BD5570E0-C1B5-4BB7-BC6B-FEB727FCA141}" type="parTrans" cxnId="{A2EED845-B9F8-4B41-9BFA-9D0CE49FC422}">
      <dgm:prSet/>
      <dgm:spPr/>
      <dgm:t>
        <a:bodyPr/>
        <a:lstStyle/>
        <a:p>
          <a:pPr rtl="1"/>
          <a:endParaRPr lang="ar-SA"/>
        </a:p>
      </dgm:t>
    </dgm:pt>
    <dgm:pt modelId="{7A80B599-9C6A-43BA-93DD-81E8C5C7E292}" type="sibTrans" cxnId="{A2EED845-B9F8-4B41-9BFA-9D0CE49FC422}">
      <dgm:prSet/>
      <dgm:spPr/>
      <dgm:t>
        <a:bodyPr/>
        <a:lstStyle/>
        <a:p>
          <a:pPr rtl="1"/>
          <a:endParaRPr lang="ar-SA"/>
        </a:p>
      </dgm:t>
    </dgm:pt>
    <dgm:pt modelId="{BE0EBBDC-5EB4-4287-8B2E-A2D15C686D39}" type="pres">
      <dgm:prSet presAssocID="{169E4BCA-4AA4-4E8F-AE26-DC9859E7E0F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188FC8D-D404-4F43-BC9F-2774A7426C4A}" type="pres">
      <dgm:prSet presAssocID="{8C997F4D-93E2-433B-8A25-D6DADA32B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87C452-9F0F-45C8-8F8D-61C7B879F355}" type="pres">
      <dgm:prSet presAssocID="{49C1BFAD-46BF-41A3-8279-C6DE61800667}" presName="spacerL" presStyleCnt="0"/>
      <dgm:spPr/>
    </dgm:pt>
    <dgm:pt modelId="{807C89C6-84D4-4E21-A9ED-7837C2C81B72}" type="pres">
      <dgm:prSet presAssocID="{49C1BFAD-46BF-41A3-8279-C6DE61800667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54C2609D-8290-4668-80D6-DA344577CF89}" type="pres">
      <dgm:prSet presAssocID="{49C1BFAD-46BF-41A3-8279-C6DE61800667}" presName="spacerR" presStyleCnt="0"/>
      <dgm:spPr/>
    </dgm:pt>
    <dgm:pt modelId="{4BE635DF-1D11-4B3D-990C-62AEBAC182F8}" type="pres">
      <dgm:prSet presAssocID="{391F0178-ADBD-47FD-8C94-2B8B21489D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FE5D1E7-F640-499B-A8F4-21BC60053169}" type="pres">
      <dgm:prSet presAssocID="{5319D5B1-4422-4DAD-A333-85CB45B7A917}" presName="spacerL" presStyleCnt="0"/>
      <dgm:spPr/>
    </dgm:pt>
    <dgm:pt modelId="{EE0DED3E-4905-4494-9257-8EF282212AC0}" type="pres">
      <dgm:prSet presAssocID="{5319D5B1-4422-4DAD-A333-85CB45B7A917}" presName="sibTrans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06BD7917-A9D8-4332-A8D6-07DC60C441AA}" type="pres">
      <dgm:prSet presAssocID="{5319D5B1-4422-4DAD-A333-85CB45B7A917}" presName="spacerR" presStyleCnt="0"/>
      <dgm:spPr/>
    </dgm:pt>
    <dgm:pt modelId="{0D9DC346-8981-4A1D-9C7B-5D19F16408CF}" type="pres">
      <dgm:prSet presAssocID="{371C522F-83DC-4741-98F7-61B7B6667B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BAFE258-64E0-4B68-85F0-E59E002107E5}" srcId="{169E4BCA-4AA4-4E8F-AE26-DC9859E7E0F4}" destId="{8C997F4D-93E2-433B-8A25-D6DADA32B946}" srcOrd="0" destOrd="0" parTransId="{30885F79-4106-4871-84F2-6D10555C3F98}" sibTransId="{49C1BFAD-46BF-41A3-8279-C6DE61800667}"/>
    <dgm:cxn modelId="{6A1C4770-D074-41A9-A478-1621F8C42CAE}" srcId="{169E4BCA-4AA4-4E8F-AE26-DC9859E7E0F4}" destId="{391F0178-ADBD-47FD-8C94-2B8B21489D96}" srcOrd="1" destOrd="0" parTransId="{EE1A18AF-312F-499C-A5D3-BB92DBF7BA96}" sibTransId="{5319D5B1-4422-4DAD-A333-85CB45B7A917}"/>
    <dgm:cxn modelId="{B9F1A37D-14C7-48FB-A27F-B1C4B0A74E6A}" type="presOf" srcId="{49C1BFAD-46BF-41A3-8279-C6DE61800667}" destId="{807C89C6-84D4-4E21-A9ED-7837C2C81B72}" srcOrd="0" destOrd="0" presId="urn:microsoft.com/office/officeart/2005/8/layout/equation1"/>
    <dgm:cxn modelId="{01D9A17E-FD8B-47E7-A94B-4DD66FFCC581}" type="presOf" srcId="{5319D5B1-4422-4DAD-A333-85CB45B7A917}" destId="{EE0DED3E-4905-4494-9257-8EF282212AC0}" srcOrd="0" destOrd="0" presId="urn:microsoft.com/office/officeart/2005/8/layout/equation1"/>
    <dgm:cxn modelId="{98E048BA-EFA8-4BFF-9689-DAAC3D453555}" type="presOf" srcId="{391F0178-ADBD-47FD-8C94-2B8B21489D96}" destId="{4BE635DF-1D11-4B3D-990C-62AEBAC182F8}" srcOrd="0" destOrd="0" presId="urn:microsoft.com/office/officeart/2005/8/layout/equation1"/>
    <dgm:cxn modelId="{A2EED845-B9F8-4B41-9BFA-9D0CE49FC422}" srcId="{169E4BCA-4AA4-4E8F-AE26-DC9859E7E0F4}" destId="{371C522F-83DC-4741-98F7-61B7B6667B07}" srcOrd="2" destOrd="0" parTransId="{BD5570E0-C1B5-4BB7-BC6B-FEB727FCA141}" sibTransId="{7A80B599-9C6A-43BA-93DD-81E8C5C7E292}"/>
    <dgm:cxn modelId="{0AD064F6-2373-49F4-B6C6-797859CACF21}" type="presOf" srcId="{8C997F4D-93E2-433B-8A25-D6DADA32B946}" destId="{F188FC8D-D404-4F43-BC9F-2774A7426C4A}" srcOrd="0" destOrd="0" presId="urn:microsoft.com/office/officeart/2005/8/layout/equation1"/>
    <dgm:cxn modelId="{334D37A3-7493-4846-9B1D-458F97E90F6A}" type="presOf" srcId="{371C522F-83DC-4741-98F7-61B7B6667B07}" destId="{0D9DC346-8981-4A1D-9C7B-5D19F16408CF}" srcOrd="0" destOrd="0" presId="urn:microsoft.com/office/officeart/2005/8/layout/equation1"/>
    <dgm:cxn modelId="{8D0D4E9A-26E0-4A43-ADC1-AE15E5C8104E}" type="presOf" srcId="{169E4BCA-4AA4-4E8F-AE26-DC9859E7E0F4}" destId="{BE0EBBDC-5EB4-4287-8B2E-A2D15C686D39}" srcOrd="0" destOrd="0" presId="urn:microsoft.com/office/officeart/2005/8/layout/equation1"/>
    <dgm:cxn modelId="{5DEB491C-DBCE-47A4-9D29-78211B6DD4B3}" type="presParOf" srcId="{BE0EBBDC-5EB4-4287-8B2E-A2D15C686D39}" destId="{F188FC8D-D404-4F43-BC9F-2774A7426C4A}" srcOrd="0" destOrd="0" presId="urn:microsoft.com/office/officeart/2005/8/layout/equation1"/>
    <dgm:cxn modelId="{DB2987CA-E0BB-481B-824E-85C54EF35559}" type="presParOf" srcId="{BE0EBBDC-5EB4-4287-8B2E-A2D15C686D39}" destId="{DB87C452-9F0F-45C8-8F8D-61C7B879F355}" srcOrd="1" destOrd="0" presId="urn:microsoft.com/office/officeart/2005/8/layout/equation1"/>
    <dgm:cxn modelId="{65908F94-1FA0-497B-8C09-596DBA940C9D}" type="presParOf" srcId="{BE0EBBDC-5EB4-4287-8B2E-A2D15C686D39}" destId="{807C89C6-84D4-4E21-A9ED-7837C2C81B72}" srcOrd="2" destOrd="0" presId="urn:microsoft.com/office/officeart/2005/8/layout/equation1"/>
    <dgm:cxn modelId="{8C7E4C5E-87B7-4016-9483-0A2C2AC592C0}" type="presParOf" srcId="{BE0EBBDC-5EB4-4287-8B2E-A2D15C686D39}" destId="{54C2609D-8290-4668-80D6-DA344577CF89}" srcOrd="3" destOrd="0" presId="urn:microsoft.com/office/officeart/2005/8/layout/equation1"/>
    <dgm:cxn modelId="{B20763FB-5BB8-4312-BA22-683B3BC73F6B}" type="presParOf" srcId="{BE0EBBDC-5EB4-4287-8B2E-A2D15C686D39}" destId="{4BE635DF-1D11-4B3D-990C-62AEBAC182F8}" srcOrd="4" destOrd="0" presId="urn:microsoft.com/office/officeart/2005/8/layout/equation1"/>
    <dgm:cxn modelId="{DA41302A-4457-4CCA-98E2-F3476011F3CC}" type="presParOf" srcId="{BE0EBBDC-5EB4-4287-8B2E-A2D15C686D39}" destId="{7FE5D1E7-F640-499B-A8F4-21BC60053169}" srcOrd="5" destOrd="0" presId="urn:microsoft.com/office/officeart/2005/8/layout/equation1"/>
    <dgm:cxn modelId="{FC5A2CCC-E4CF-4E4F-9E68-D4C90D8D6A37}" type="presParOf" srcId="{BE0EBBDC-5EB4-4287-8B2E-A2D15C686D39}" destId="{EE0DED3E-4905-4494-9257-8EF282212AC0}" srcOrd="6" destOrd="0" presId="urn:microsoft.com/office/officeart/2005/8/layout/equation1"/>
    <dgm:cxn modelId="{4FBC2B8F-1853-45F7-BA2B-A56F3F0E4C5E}" type="presParOf" srcId="{BE0EBBDC-5EB4-4287-8B2E-A2D15C686D39}" destId="{06BD7917-A9D8-4332-A8D6-07DC60C441AA}" srcOrd="7" destOrd="0" presId="urn:microsoft.com/office/officeart/2005/8/layout/equation1"/>
    <dgm:cxn modelId="{7CE56B9D-7506-474B-8D6F-09819078B309}" type="presParOf" srcId="{BE0EBBDC-5EB4-4287-8B2E-A2D15C686D39}" destId="{0D9DC346-8981-4A1D-9C7B-5D19F16408C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2B3097-52AD-43FE-A9FC-46ECFF20EE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3A8BF8-D212-409C-AD87-B30D82F6B19A}">
      <dgm:prSet phldrT="[Text]"/>
      <dgm:spPr/>
      <dgm:t>
        <a:bodyPr/>
        <a:lstStyle/>
        <a:p>
          <a:pPr algn="ctr" rtl="1"/>
          <a:r>
            <a:rPr lang="ar-SA" dirty="0" smtClean="0"/>
            <a:t>مصادر تلوث الغلاف الهوائي</a:t>
          </a:r>
        </a:p>
        <a:p>
          <a:pPr algn="ctr" rtl="1"/>
          <a:r>
            <a:rPr lang="en-US" dirty="0" smtClean="0"/>
            <a:t>Sources of Air pollution</a:t>
          </a:r>
          <a:r>
            <a:rPr lang="ar-SA" dirty="0" smtClean="0"/>
            <a:t> </a:t>
          </a:r>
          <a:endParaRPr lang="ar-SA" dirty="0"/>
        </a:p>
      </dgm:t>
    </dgm:pt>
    <dgm:pt modelId="{F07A36DD-D649-4D86-973B-B982D9FEEA43}" type="parTrans" cxnId="{358BFED2-DD58-4FEF-8CAB-8352CA1F3033}">
      <dgm:prSet/>
      <dgm:spPr/>
      <dgm:t>
        <a:bodyPr/>
        <a:lstStyle/>
        <a:p>
          <a:pPr rtl="1"/>
          <a:endParaRPr lang="ar-SA"/>
        </a:p>
      </dgm:t>
    </dgm:pt>
    <dgm:pt modelId="{9E9D2CCD-607C-45EE-9173-1D812EC24216}" type="sibTrans" cxnId="{358BFED2-DD58-4FEF-8CAB-8352CA1F3033}">
      <dgm:prSet/>
      <dgm:spPr/>
      <dgm:t>
        <a:bodyPr/>
        <a:lstStyle/>
        <a:p>
          <a:pPr rtl="1"/>
          <a:endParaRPr lang="ar-SA"/>
        </a:p>
      </dgm:t>
    </dgm:pt>
    <dgm:pt modelId="{8EB4CD48-F35E-435D-B7D1-7EC048CA29AB}">
      <dgm:prSet phldrT="[Text]" phldr="1"/>
      <dgm:spPr/>
      <dgm:t>
        <a:bodyPr/>
        <a:lstStyle/>
        <a:p>
          <a:pPr rtl="1"/>
          <a:endParaRPr lang="ar-SA" dirty="0"/>
        </a:p>
      </dgm:t>
    </dgm:pt>
    <dgm:pt modelId="{88003070-689F-4065-BE0F-65378DAF3EA8}" type="parTrans" cxnId="{F74E45CF-096E-4863-B32D-2B9E15642C51}">
      <dgm:prSet/>
      <dgm:spPr/>
      <dgm:t>
        <a:bodyPr/>
        <a:lstStyle/>
        <a:p>
          <a:pPr rtl="1"/>
          <a:endParaRPr lang="ar-SA"/>
        </a:p>
      </dgm:t>
    </dgm:pt>
    <dgm:pt modelId="{002D8B29-435F-4F0C-969D-C560F3994723}" type="sibTrans" cxnId="{F74E45CF-096E-4863-B32D-2B9E15642C51}">
      <dgm:prSet/>
      <dgm:spPr/>
      <dgm:t>
        <a:bodyPr/>
        <a:lstStyle/>
        <a:p>
          <a:pPr rtl="1"/>
          <a:endParaRPr lang="ar-SA"/>
        </a:p>
      </dgm:t>
    </dgm:pt>
    <dgm:pt modelId="{9975CF97-1C77-455C-B27B-7F600EF7F143}" type="pres">
      <dgm:prSet presAssocID="{572B3097-52AD-43FE-A9FC-46ECFF20EE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73CE055-0CC1-41DF-83D8-3C6AB05B914F}" type="pres">
      <dgm:prSet presAssocID="{0C3A8BF8-D212-409C-AD87-B30D82F6B1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3F013F-D324-4082-90AF-84B13BFC1B13}" type="pres">
      <dgm:prSet presAssocID="{0C3A8BF8-D212-409C-AD87-B30D82F6B19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8A1579F-3F82-4A76-BB00-1C7C57E74965}" type="presOf" srcId="{572B3097-52AD-43FE-A9FC-46ECFF20EE81}" destId="{9975CF97-1C77-455C-B27B-7F600EF7F143}" srcOrd="0" destOrd="0" presId="urn:microsoft.com/office/officeart/2005/8/layout/vList2"/>
    <dgm:cxn modelId="{CF6E647F-7ED8-4419-B4FF-1F5061F45736}" type="presOf" srcId="{0C3A8BF8-D212-409C-AD87-B30D82F6B19A}" destId="{273CE055-0CC1-41DF-83D8-3C6AB05B914F}" srcOrd="0" destOrd="0" presId="urn:microsoft.com/office/officeart/2005/8/layout/vList2"/>
    <dgm:cxn modelId="{358BFED2-DD58-4FEF-8CAB-8352CA1F3033}" srcId="{572B3097-52AD-43FE-A9FC-46ECFF20EE81}" destId="{0C3A8BF8-D212-409C-AD87-B30D82F6B19A}" srcOrd="0" destOrd="0" parTransId="{F07A36DD-D649-4D86-973B-B982D9FEEA43}" sibTransId="{9E9D2CCD-607C-45EE-9173-1D812EC24216}"/>
    <dgm:cxn modelId="{F74E45CF-096E-4863-B32D-2B9E15642C51}" srcId="{0C3A8BF8-D212-409C-AD87-B30D82F6B19A}" destId="{8EB4CD48-F35E-435D-B7D1-7EC048CA29AB}" srcOrd="0" destOrd="0" parTransId="{88003070-689F-4065-BE0F-65378DAF3EA8}" sibTransId="{002D8B29-435F-4F0C-969D-C560F3994723}"/>
    <dgm:cxn modelId="{A8EAE2C2-F13F-483A-8C0C-02804DFE4B63}" type="presOf" srcId="{8EB4CD48-F35E-435D-B7D1-7EC048CA29AB}" destId="{833F013F-D324-4082-90AF-84B13BFC1B13}" srcOrd="0" destOrd="0" presId="urn:microsoft.com/office/officeart/2005/8/layout/vList2"/>
    <dgm:cxn modelId="{1AB853F2-70D8-4C24-BF1B-55E71DE0209C}" type="presParOf" srcId="{9975CF97-1C77-455C-B27B-7F600EF7F143}" destId="{273CE055-0CC1-41DF-83D8-3C6AB05B914F}" srcOrd="0" destOrd="0" presId="urn:microsoft.com/office/officeart/2005/8/layout/vList2"/>
    <dgm:cxn modelId="{8D2BA665-FD51-48FC-A79B-75F4C2F4880D}" type="presParOf" srcId="{9975CF97-1C77-455C-B27B-7F600EF7F143}" destId="{833F013F-D324-4082-90AF-84B13BFC1B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18386F-5F42-46D6-A2CF-4848C02194E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66B4104-9040-4F48-96E2-386C97C9151F}">
      <dgm:prSet phldrT="[Text]" custT="1"/>
      <dgm:spPr/>
      <dgm:t>
        <a:bodyPr/>
        <a:lstStyle/>
        <a:p>
          <a:pPr rtl="1"/>
          <a:r>
            <a:rPr lang="ar-SA" sz="1800" dirty="0" smtClean="0"/>
            <a:t>البراكين</a:t>
          </a:r>
        </a:p>
        <a:p>
          <a:pPr rtl="1"/>
          <a:r>
            <a:rPr lang="en-US" sz="1800" dirty="0" err="1" smtClean="0"/>
            <a:t>Volcanes</a:t>
          </a:r>
          <a:endParaRPr lang="ar-SA" sz="1800" dirty="0"/>
        </a:p>
      </dgm:t>
    </dgm:pt>
    <dgm:pt modelId="{B26CDB9D-DC59-4B30-8307-279B8BB7E295}" type="parTrans" cxnId="{8A388628-BD73-423C-8FA3-2A69AE902F2E}">
      <dgm:prSet/>
      <dgm:spPr/>
      <dgm:t>
        <a:bodyPr/>
        <a:lstStyle/>
        <a:p>
          <a:pPr rtl="1"/>
          <a:endParaRPr lang="ar-SA"/>
        </a:p>
      </dgm:t>
    </dgm:pt>
    <dgm:pt modelId="{5CF87D91-FAA0-4D3D-A8AF-A04FAE810599}" type="sibTrans" cxnId="{8A388628-BD73-423C-8FA3-2A69AE902F2E}">
      <dgm:prSet/>
      <dgm:spPr/>
      <dgm:t>
        <a:bodyPr/>
        <a:lstStyle/>
        <a:p>
          <a:pPr rtl="1"/>
          <a:endParaRPr lang="ar-SA" dirty="0"/>
        </a:p>
      </dgm:t>
    </dgm:pt>
    <dgm:pt modelId="{D326E2EF-8D43-471C-A9D5-8271640E52E7}">
      <dgm:prSet phldrT="[Text]"/>
      <dgm:spPr/>
      <dgm:t>
        <a:bodyPr/>
        <a:lstStyle/>
        <a:p>
          <a:pPr rtl="1"/>
          <a:r>
            <a:rPr lang="ar-SA" dirty="0" smtClean="0"/>
            <a:t>المصادر الطبيعية</a:t>
          </a:r>
          <a:endParaRPr lang="ar-SA" dirty="0"/>
        </a:p>
      </dgm:t>
    </dgm:pt>
    <dgm:pt modelId="{1799151D-071A-44F0-ACC5-DAD1660DE857}" type="parTrans" cxnId="{6EAAF3E2-9D13-410C-A554-965F8ED48241}">
      <dgm:prSet/>
      <dgm:spPr/>
      <dgm:t>
        <a:bodyPr/>
        <a:lstStyle/>
        <a:p>
          <a:pPr rtl="1"/>
          <a:endParaRPr lang="ar-SA"/>
        </a:p>
      </dgm:t>
    </dgm:pt>
    <dgm:pt modelId="{F90D440A-E95A-442D-B4FC-72C6C7A7C4CF}" type="sibTrans" cxnId="{6EAAF3E2-9D13-410C-A554-965F8ED48241}">
      <dgm:prSet/>
      <dgm:spPr/>
      <dgm:t>
        <a:bodyPr/>
        <a:lstStyle/>
        <a:p>
          <a:pPr rtl="1"/>
          <a:endParaRPr lang="ar-SA"/>
        </a:p>
      </dgm:t>
    </dgm:pt>
    <dgm:pt modelId="{E05D9FAE-68BA-4B20-9FA5-D933B89715A1}">
      <dgm:prSet phldrT="[Text]" custT="1"/>
      <dgm:spPr/>
      <dgm:t>
        <a:bodyPr/>
        <a:lstStyle/>
        <a:p>
          <a:pPr rtl="1"/>
          <a:r>
            <a:rPr lang="ar-SA" sz="1800" dirty="0" smtClean="0"/>
            <a:t>الضباب الملوث بالسناج </a:t>
          </a:r>
          <a:r>
            <a:rPr lang="en-US" sz="1800" dirty="0" smtClean="0"/>
            <a:t>Smog</a:t>
          </a:r>
          <a:endParaRPr lang="ar-SA" sz="1800" dirty="0"/>
        </a:p>
      </dgm:t>
    </dgm:pt>
    <dgm:pt modelId="{F93521F8-96F5-4FC8-9484-6E7ED7076578}" type="parTrans" cxnId="{1DD3540A-B7F2-410A-927E-20D56479A1FA}">
      <dgm:prSet/>
      <dgm:spPr/>
      <dgm:t>
        <a:bodyPr/>
        <a:lstStyle/>
        <a:p>
          <a:pPr rtl="1"/>
          <a:endParaRPr lang="ar-SA"/>
        </a:p>
      </dgm:t>
    </dgm:pt>
    <dgm:pt modelId="{47FD53AD-4670-4236-9800-F6CFDFB4D572}" type="sibTrans" cxnId="{1DD3540A-B7F2-410A-927E-20D56479A1FA}">
      <dgm:prSet/>
      <dgm:spPr/>
      <dgm:t>
        <a:bodyPr/>
        <a:lstStyle/>
        <a:p>
          <a:pPr rtl="1"/>
          <a:r>
            <a:rPr lang="ar-SA" dirty="0" smtClean="0"/>
            <a:t>مواد عضوية متطايرة</a:t>
          </a:r>
          <a:endParaRPr lang="ar-SA" dirty="0"/>
        </a:p>
      </dgm:t>
    </dgm:pt>
    <dgm:pt modelId="{46E8B310-94B5-4D98-944C-12BBB48A89AD}">
      <dgm:prSet phldrT="[Text]" custT="1"/>
      <dgm:spPr/>
      <dgm:t>
        <a:bodyPr/>
        <a:lstStyle/>
        <a:p>
          <a:pPr rtl="1"/>
          <a:r>
            <a:rPr lang="ar-SA" sz="1800" dirty="0" smtClean="0"/>
            <a:t>الجراثيم</a:t>
          </a:r>
        </a:p>
        <a:p>
          <a:pPr rtl="1"/>
          <a:r>
            <a:rPr lang="en-US" sz="1800" dirty="0" smtClean="0"/>
            <a:t>Germs</a:t>
          </a:r>
          <a:endParaRPr lang="ar-SA" sz="1800" dirty="0"/>
        </a:p>
      </dgm:t>
    </dgm:pt>
    <dgm:pt modelId="{200BDA16-66B7-46FC-B0C0-E19E41C50459}" type="parTrans" cxnId="{03F52A26-4D24-4331-9DAE-A7D07AE911AF}">
      <dgm:prSet/>
      <dgm:spPr/>
      <dgm:t>
        <a:bodyPr/>
        <a:lstStyle/>
        <a:p>
          <a:pPr rtl="1"/>
          <a:endParaRPr lang="ar-SA"/>
        </a:p>
      </dgm:t>
    </dgm:pt>
    <dgm:pt modelId="{31DCE046-2DEE-4FF1-8886-10B84B825658}" type="sibTrans" cxnId="{03F52A26-4D24-4331-9DAE-A7D07AE911AF}">
      <dgm:prSet custT="1"/>
      <dgm:spPr/>
      <dgm:t>
        <a:bodyPr/>
        <a:lstStyle/>
        <a:p>
          <a:pPr rtl="1"/>
          <a:r>
            <a:rPr lang="ar-SA" sz="1800" dirty="0" smtClean="0"/>
            <a:t>الايروسلات</a:t>
          </a:r>
        </a:p>
        <a:p>
          <a:pPr rtl="1"/>
          <a:r>
            <a:rPr lang="en-US" sz="1800" dirty="0" smtClean="0"/>
            <a:t>Aerosols</a:t>
          </a:r>
          <a:endParaRPr lang="ar-SA" sz="1800" dirty="0"/>
        </a:p>
      </dgm:t>
    </dgm:pt>
    <dgm:pt modelId="{00C2DD77-0653-40B8-B63F-7EB591F7E926}">
      <dgm:prSet custT="1"/>
      <dgm:spPr/>
      <dgm:t>
        <a:bodyPr/>
        <a:lstStyle/>
        <a:p>
          <a:pPr rtl="1"/>
          <a:r>
            <a:rPr lang="ar-SA" sz="1800" dirty="0" smtClean="0"/>
            <a:t>الغبار والاتربة بفعل الرياح</a:t>
          </a:r>
          <a:endParaRPr lang="ar-SA" sz="1800" dirty="0"/>
        </a:p>
      </dgm:t>
    </dgm:pt>
    <dgm:pt modelId="{09887FED-3FD5-4546-BEF4-8BDF555794BD}" type="parTrans" cxnId="{02004DB5-18EB-41D2-9727-207EFF51C9B9}">
      <dgm:prSet/>
      <dgm:spPr/>
      <dgm:t>
        <a:bodyPr/>
        <a:lstStyle/>
        <a:p>
          <a:pPr rtl="1"/>
          <a:endParaRPr lang="ar-SA"/>
        </a:p>
      </dgm:t>
    </dgm:pt>
    <dgm:pt modelId="{F525D575-EE4D-4199-9A7A-D0375599B2E2}" type="sibTrans" cxnId="{02004DB5-18EB-41D2-9727-207EFF51C9B9}">
      <dgm:prSet/>
      <dgm:spPr/>
      <dgm:t>
        <a:bodyPr/>
        <a:lstStyle/>
        <a:p>
          <a:pPr rtl="1"/>
          <a:endParaRPr lang="ar-SA"/>
        </a:p>
      </dgm:t>
    </dgm:pt>
    <dgm:pt modelId="{177CB865-E860-40B8-BDF6-D909606B56B0}">
      <dgm:prSet custT="1"/>
      <dgm:spPr/>
      <dgm:t>
        <a:bodyPr/>
        <a:lstStyle/>
        <a:p>
          <a:pPr rtl="1"/>
          <a:r>
            <a:rPr lang="ar-SA" sz="1800" dirty="0" smtClean="0"/>
            <a:t>الحرائق</a:t>
          </a:r>
          <a:endParaRPr lang="ar-SA" sz="1400" dirty="0"/>
        </a:p>
      </dgm:t>
    </dgm:pt>
    <dgm:pt modelId="{C6A88E93-84DD-49AE-BAA5-DA788C5EA3D1}" type="parTrans" cxnId="{289E87C5-76BE-4C40-ACC0-9474010BE8AD}">
      <dgm:prSet/>
      <dgm:spPr/>
      <dgm:t>
        <a:bodyPr/>
        <a:lstStyle/>
        <a:p>
          <a:pPr rtl="1"/>
          <a:endParaRPr lang="ar-SA"/>
        </a:p>
      </dgm:t>
    </dgm:pt>
    <dgm:pt modelId="{2B015019-D7A9-41A5-B316-14DB470134A2}" type="sibTrans" cxnId="{289E87C5-76BE-4C40-ACC0-9474010BE8AD}">
      <dgm:prSet custT="1"/>
      <dgm:spPr/>
      <dgm:t>
        <a:bodyPr/>
        <a:lstStyle/>
        <a:p>
          <a:pPr rtl="1"/>
          <a:r>
            <a:rPr lang="ar-SA" sz="1800" dirty="0" smtClean="0"/>
            <a:t>حبات اللقاح</a:t>
          </a:r>
          <a:endParaRPr lang="ar-SA" sz="1800" dirty="0"/>
        </a:p>
      </dgm:t>
    </dgm:pt>
    <dgm:pt modelId="{3429029A-D015-4CC1-8E07-9BAAB751D0D2}">
      <dgm:prSet custT="1"/>
      <dgm:spPr/>
      <dgm:t>
        <a:bodyPr/>
        <a:lstStyle/>
        <a:p>
          <a:pPr rtl="1"/>
          <a:r>
            <a:rPr lang="ar-SA" sz="2000" dirty="0" smtClean="0"/>
            <a:t>الأدخنة </a:t>
          </a:r>
          <a:r>
            <a:rPr lang="en-US" sz="2000" dirty="0" smtClean="0"/>
            <a:t>smoke</a:t>
          </a:r>
          <a:endParaRPr lang="ar-SA" sz="2000" dirty="0"/>
        </a:p>
      </dgm:t>
    </dgm:pt>
    <dgm:pt modelId="{7708AD24-89A9-4C7E-AAC5-B221C36A8856}" type="parTrans" cxnId="{A0DF3EA4-CD63-4837-B996-5AB9355CA1CC}">
      <dgm:prSet/>
      <dgm:spPr/>
      <dgm:t>
        <a:bodyPr/>
        <a:lstStyle/>
        <a:p>
          <a:pPr rtl="1"/>
          <a:endParaRPr lang="ar-SA"/>
        </a:p>
      </dgm:t>
    </dgm:pt>
    <dgm:pt modelId="{0C038FB7-109B-4DC5-81AA-23D166295B8A}" type="sibTrans" cxnId="{A0DF3EA4-CD63-4837-B996-5AB9355CA1CC}">
      <dgm:prSet custT="1"/>
      <dgm:spPr/>
      <dgm:t>
        <a:bodyPr/>
        <a:lstStyle/>
        <a:p>
          <a:pPr rtl="1"/>
          <a:r>
            <a:rPr lang="ar-SA" sz="1800" dirty="0" smtClean="0"/>
            <a:t>السناج </a:t>
          </a:r>
          <a:r>
            <a:rPr lang="en-US" sz="1800" dirty="0" smtClean="0"/>
            <a:t>soot</a:t>
          </a:r>
          <a:endParaRPr lang="ar-SA" sz="1800" dirty="0"/>
        </a:p>
      </dgm:t>
    </dgm:pt>
    <dgm:pt modelId="{70D6AF2D-F75C-41D3-ACFD-51566FF9FB18}">
      <dgm:prSet custT="1"/>
      <dgm:spPr/>
      <dgm:t>
        <a:bodyPr/>
        <a:lstStyle/>
        <a:p>
          <a:pPr rtl="1"/>
          <a:r>
            <a:rPr lang="ar-SA" sz="1400" dirty="0" smtClean="0"/>
            <a:t>الرذاذ</a:t>
          </a:r>
        </a:p>
        <a:p>
          <a:pPr rtl="1"/>
          <a:r>
            <a:rPr lang="en-US" sz="1400" dirty="0" smtClean="0"/>
            <a:t>mist</a:t>
          </a:r>
          <a:endParaRPr lang="ar-SA" sz="1400" dirty="0" smtClean="0"/>
        </a:p>
        <a:p>
          <a:pPr rtl="1"/>
          <a:endParaRPr lang="ar-SA" sz="1000" dirty="0"/>
        </a:p>
      </dgm:t>
    </dgm:pt>
    <dgm:pt modelId="{806D2C62-FABE-41CB-BA64-B67F2DF89B98}" type="parTrans" cxnId="{8D13401F-A5F8-4969-ABB0-AA6189FAAC5D}">
      <dgm:prSet/>
      <dgm:spPr/>
      <dgm:t>
        <a:bodyPr/>
        <a:lstStyle/>
        <a:p>
          <a:pPr rtl="1"/>
          <a:endParaRPr lang="ar-SA"/>
        </a:p>
      </dgm:t>
    </dgm:pt>
    <dgm:pt modelId="{95F178FB-4D41-49D5-AC4C-8F32B41D8F4D}" type="sibTrans" cxnId="{8D13401F-A5F8-4969-ABB0-AA6189FAAC5D}">
      <dgm:prSet/>
      <dgm:spPr/>
      <dgm:t>
        <a:bodyPr/>
        <a:lstStyle/>
        <a:p>
          <a:pPr rtl="1"/>
          <a:r>
            <a:rPr lang="en-US" dirty="0" smtClean="0"/>
            <a:t>Fog</a:t>
          </a:r>
          <a:endParaRPr lang="ar-SA" dirty="0" smtClean="0"/>
        </a:p>
        <a:p>
          <a:pPr rtl="1"/>
          <a:r>
            <a:rPr lang="ar-SA" dirty="0" smtClean="0"/>
            <a:t>الضباب</a:t>
          </a:r>
          <a:endParaRPr lang="ar-SA" dirty="0"/>
        </a:p>
      </dgm:t>
    </dgm:pt>
    <dgm:pt modelId="{9C917310-B598-46A5-A675-15BE87C103AC}" type="pres">
      <dgm:prSet presAssocID="{8918386F-5F42-46D6-A2CF-4848C02194E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19F1EE19-A0EF-4ACF-B278-854933899B0C}" type="pres">
      <dgm:prSet presAssocID="{366B4104-9040-4F48-96E2-386C97C9151F}" presName="composite" presStyleCnt="0"/>
      <dgm:spPr/>
    </dgm:pt>
    <dgm:pt modelId="{63CB4CC9-4292-475D-83E2-DE8719AD0CD3}" type="pres">
      <dgm:prSet presAssocID="{366B4104-9040-4F48-96E2-386C97C9151F}" presName="Parent1" presStyleLbl="node1" presStyleIdx="0" presStyleCnt="14" custScaleX="2060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022A1F-3A81-48B5-9842-6E5BDE41985F}" type="pres">
      <dgm:prSet presAssocID="{366B4104-9040-4F48-96E2-386C97C9151F}" presName="Childtext1" presStyleLbl="revTx" presStyleIdx="0" presStyleCnt="7" custLinFactNeighborX="19182" custLinFactNeighborY="38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AE9BC2-AA6C-45EF-83EA-FE787853107C}" type="pres">
      <dgm:prSet presAssocID="{366B4104-9040-4F48-96E2-386C97C9151F}" presName="BalanceSpacing" presStyleCnt="0"/>
      <dgm:spPr/>
    </dgm:pt>
    <dgm:pt modelId="{308188B0-876C-45E7-9CC1-95B9F444DA3C}" type="pres">
      <dgm:prSet presAssocID="{366B4104-9040-4F48-96E2-386C97C9151F}" presName="BalanceSpacing1" presStyleCnt="0"/>
      <dgm:spPr/>
    </dgm:pt>
    <dgm:pt modelId="{D77879DA-884C-44A4-AAEB-3D132FCBEF21}" type="pres">
      <dgm:prSet presAssocID="{5CF87D91-FAA0-4D3D-A8AF-A04FAE810599}" presName="Accent1Text" presStyleLbl="node1" presStyleIdx="1" presStyleCnt="14" custFlipVert="1" custFlipHor="1" custScaleX="6121" custScaleY="22522" custLinFactNeighborX="-69365" custLinFactNeighborY="-1485"/>
      <dgm:spPr/>
      <dgm:t>
        <a:bodyPr/>
        <a:lstStyle/>
        <a:p>
          <a:pPr rtl="1"/>
          <a:endParaRPr lang="ar-SA"/>
        </a:p>
      </dgm:t>
    </dgm:pt>
    <dgm:pt modelId="{65F5913B-7D9F-43FE-BADE-0BA00DB28E7E}" type="pres">
      <dgm:prSet presAssocID="{5CF87D91-FAA0-4D3D-A8AF-A04FAE810599}" presName="spaceBetweenRectangles" presStyleCnt="0"/>
      <dgm:spPr/>
    </dgm:pt>
    <dgm:pt modelId="{8885FFA6-9EED-4FDF-91FA-28B1E553AF9D}" type="pres">
      <dgm:prSet presAssocID="{00C2DD77-0653-40B8-B63F-7EB591F7E926}" presName="composite" presStyleCnt="0"/>
      <dgm:spPr/>
    </dgm:pt>
    <dgm:pt modelId="{D3963190-755A-4E64-B350-055382EB36DD}" type="pres">
      <dgm:prSet presAssocID="{00C2DD77-0653-40B8-B63F-7EB591F7E926}" presName="Parent1" presStyleLbl="node1" presStyleIdx="2" presStyleCnt="14" custScaleX="2954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C2C4326-85BA-4938-8D52-0486BB780F3E}" type="pres">
      <dgm:prSet presAssocID="{00C2DD77-0653-40B8-B63F-7EB591F7E926}" presName="Childtext1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FAFAE9ED-25D8-4CA6-A28C-8E8B8F7A741F}" type="pres">
      <dgm:prSet presAssocID="{00C2DD77-0653-40B8-B63F-7EB591F7E926}" presName="BalanceSpacing" presStyleCnt="0"/>
      <dgm:spPr/>
    </dgm:pt>
    <dgm:pt modelId="{DD87E7A9-BD03-46AB-A746-482425269280}" type="pres">
      <dgm:prSet presAssocID="{00C2DD77-0653-40B8-B63F-7EB591F7E926}" presName="BalanceSpacing1" presStyleCnt="0"/>
      <dgm:spPr/>
    </dgm:pt>
    <dgm:pt modelId="{8DDCD865-40B5-4000-A856-A1CCF1A51351}" type="pres">
      <dgm:prSet presAssocID="{F525D575-EE4D-4199-9A7A-D0375599B2E2}" presName="Accent1Text" presStyleLbl="node1" presStyleIdx="3" presStyleCnt="14" custFlipVert="0" custFlipHor="1" custScaleX="35215" custScaleY="6177" custLinFactX="18874" custLinFactNeighborX="100000" custLinFactNeighborY="-19699"/>
      <dgm:spPr/>
      <dgm:t>
        <a:bodyPr/>
        <a:lstStyle/>
        <a:p>
          <a:pPr rtl="1"/>
          <a:endParaRPr lang="ar-SA"/>
        </a:p>
      </dgm:t>
    </dgm:pt>
    <dgm:pt modelId="{18AEE570-7176-4F38-A187-EFADEB718E79}" type="pres">
      <dgm:prSet presAssocID="{F525D575-EE4D-4199-9A7A-D0375599B2E2}" presName="spaceBetweenRectangles" presStyleCnt="0"/>
      <dgm:spPr/>
    </dgm:pt>
    <dgm:pt modelId="{5D402B94-CD9B-45D1-8D3D-8C92CB3D3A77}" type="pres">
      <dgm:prSet presAssocID="{177CB865-E860-40B8-BDF6-D909606B56B0}" presName="composite" presStyleCnt="0"/>
      <dgm:spPr/>
    </dgm:pt>
    <dgm:pt modelId="{821AE1F8-7DFD-446A-B6C0-4E6C0E61A389}" type="pres">
      <dgm:prSet presAssocID="{177CB865-E860-40B8-BDF6-D909606B56B0}" presName="Parent1" presStyleLbl="node1" presStyleIdx="4" presStyleCnt="14" custScaleX="174611" custLinFactNeighborX="28180" custLinFactNeighborY="-11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04FB20-1194-438E-BECB-C814D931F6FA}" type="pres">
      <dgm:prSet presAssocID="{177CB865-E860-40B8-BDF6-D909606B56B0}" presName="Childtext1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9D60AB0B-F1DA-43DF-9CAB-401E6E464790}" type="pres">
      <dgm:prSet presAssocID="{177CB865-E860-40B8-BDF6-D909606B56B0}" presName="BalanceSpacing" presStyleCnt="0"/>
      <dgm:spPr/>
    </dgm:pt>
    <dgm:pt modelId="{444F1D0F-AE99-4E87-BD70-375674210110}" type="pres">
      <dgm:prSet presAssocID="{177CB865-E860-40B8-BDF6-D909606B56B0}" presName="BalanceSpacing1" presStyleCnt="0"/>
      <dgm:spPr/>
    </dgm:pt>
    <dgm:pt modelId="{ADE96E70-684B-4C57-94C9-4C104C26907A}" type="pres">
      <dgm:prSet presAssocID="{2B015019-D7A9-41A5-B316-14DB470134A2}" presName="Accent1Text" presStyleLbl="node1" presStyleIdx="5" presStyleCnt="14"/>
      <dgm:spPr/>
      <dgm:t>
        <a:bodyPr/>
        <a:lstStyle/>
        <a:p>
          <a:pPr rtl="1"/>
          <a:endParaRPr lang="ar-SA"/>
        </a:p>
      </dgm:t>
    </dgm:pt>
    <dgm:pt modelId="{6B706AEE-A5AC-4D4F-B7DD-C4C4B8688BB0}" type="pres">
      <dgm:prSet presAssocID="{2B015019-D7A9-41A5-B316-14DB470134A2}" presName="spaceBetweenRectangles" presStyleCnt="0"/>
      <dgm:spPr/>
    </dgm:pt>
    <dgm:pt modelId="{70BC3A9A-10AA-4E02-AF35-DD2CE559949A}" type="pres">
      <dgm:prSet presAssocID="{3429029A-D015-4CC1-8E07-9BAAB751D0D2}" presName="composite" presStyleCnt="0"/>
      <dgm:spPr/>
    </dgm:pt>
    <dgm:pt modelId="{6EAEE818-1646-45F9-BFAC-F8247339CC86}" type="pres">
      <dgm:prSet presAssocID="{3429029A-D015-4CC1-8E07-9BAAB751D0D2}" presName="Parent1" presStyleLbl="node1" presStyleIdx="6" presStyleCnt="14" custScaleX="189634" custLinFactNeighborX="-52902" custLinFactNeighborY="-16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76024D-D7F1-4FA4-955A-2F242C2D5112}" type="pres">
      <dgm:prSet presAssocID="{3429029A-D015-4CC1-8E07-9BAAB751D0D2}" presName="Childtext1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815DC373-2FDD-4C60-B087-6F6BF5CA6962}" type="pres">
      <dgm:prSet presAssocID="{3429029A-D015-4CC1-8E07-9BAAB751D0D2}" presName="BalanceSpacing" presStyleCnt="0"/>
      <dgm:spPr/>
    </dgm:pt>
    <dgm:pt modelId="{FFBB5F4A-31AB-40AE-A909-AD0FE8D2E71F}" type="pres">
      <dgm:prSet presAssocID="{3429029A-D015-4CC1-8E07-9BAAB751D0D2}" presName="BalanceSpacing1" presStyleCnt="0"/>
      <dgm:spPr/>
    </dgm:pt>
    <dgm:pt modelId="{5E8F7454-9C5F-41AF-AE95-1BFC319EFFCE}" type="pres">
      <dgm:prSet presAssocID="{0C038FB7-109B-4DC5-81AA-23D166295B8A}" presName="Accent1Text" presStyleLbl="node1" presStyleIdx="7" presStyleCnt="14"/>
      <dgm:spPr/>
      <dgm:t>
        <a:bodyPr/>
        <a:lstStyle/>
        <a:p>
          <a:pPr rtl="1"/>
          <a:endParaRPr lang="ar-SA"/>
        </a:p>
      </dgm:t>
    </dgm:pt>
    <dgm:pt modelId="{0E089228-1A7D-4451-A682-41BE79F9F0F0}" type="pres">
      <dgm:prSet presAssocID="{0C038FB7-109B-4DC5-81AA-23D166295B8A}" presName="spaceBetweenRectangles" presStyleCnt="0"/>
      <dgm:spPr/>
    </dgm:pt>
    <dgm:pt modelId="{AC67AD89-F5F4-445E-8E79-0DD0BEBA9CFB}" type="pres">
      <dgm:prSet presAssocID="{70D6AF2D-F75C-41D3-ACFD-51566FF9FB18}" presName="composite" presStyleCnt="0"/>
      <dgm:spPr/>
    </dgm:pt>
    <dgm:pt modelId="{09C86F54-9208-4D7C-B8CE-ADD3AA00C776}" type="pres">
      <dgm:prSet presAssocID="{70D6AF2D-F75C-41D3-ACFD-51566FF9FB18}" presName="Parent1" presStyleLbl="node1" presStyleIdx="8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39A3A0-5DAD-4825-829E-A2CE23AD4ED9}" type="pres">
      <dgm:prSet presAssocID="{70D6AF2D-F75C-41D3-ACFD-51566FF9FB18}" presName="Childtext1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69D4A5DB-AD1B-4B19-BF6F-D3D3E51FEFF4}" type="pres">
      <dgm:prSet presAssocID="{70D6AF2D-F75C-41D3-ACFD-51566FF9FB18}" presName="BalanceSpacing" presStyleCnt="0"/>
      <dgm:spPr/>
    </dgm:pt>
    <dgm:pt modelId="{3FE91B69-C127-42B3-A0AC-BE80721F2FC7}" type="pres">
      <dgm:prSet presAssocID="{70D6AF2D-F75C-41D3-ACFD-51566FF9FB18}" presName="BalanceSpacing1" presStyleCnt="0"/>
      <dgm:spPr/>
    </dgm:pt>
    <dgm:pt modelId="{ABFA8B59-C227-4266-AC47-663999F4FCEB}" type="pres">
      <dgm:prSet presAssocID="{95F178FB-4D41-49D5-AC4C-8F32B41D8F4D}" presName="Accent1Text" presStyleLbl="node1" presStyleIdx="9" presStyleCnt="14"/>
      <dgm:spPr/>
      <dgm:t>
        <a:bodyPr/>
        <a:lstStyle/>
        <a:p>
          <a:pPr rtl="1"/>
          <a:endParaRPr lang="ar-SA"/>
        </a:p>
      </dgm:t>
    </dgm:pt>
    <dgm:pt modelId="{41A39487-36C9-45DF-8A51-92F224C3BB99}" type="pres">
      <dgm:prSet presAssocID="{95F178FB-4D41-49D5-AC4C-8F32B41D8F4D}" presName="spaceBetweenRectangles" presStyleCnt="0"/>
      <dgm:spPr/>
    </dgm:pt>
    <dgm:pt modelId="{121EE0EC-EEBD-4B99-B7BF-4AB8C82453DD}" type="pres">
      <dgm:prSet presAssocID="{E05D9FAE-68BA-4B20-9FA5-D933B89715A1}" presName="composite" presStyleCnt="0"/>
      <dgm:spPr/>
    </dgm:pt>
    <dgm:pt modelId="{4D62E56E-D3C2-4048-BCF0-B50FFA92C148}" type="pres">
      <dgm:prSet presAssocID="{E05D9FAE-68BA-4B20-9FA5-D933B89715A1}" presName="Parent1" presStyleLbl="node1" presStyleIdx="10" presStyleCnt="14" custScaleX="224901" custLinFactNeighborX="-35268" custLinFactNeighborY="-26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6DCE2E-88AC-4DE3-9413-A8A2C88533EF}" type="pres">
      <dgm:prSet presAssocID="{E05D9FAE-68BA-4B20-9FA5-D933B89715A1}" presName="Childtext1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9CE13AA-D102-450F-A894-5AFC183DF9C4}" type="pres">
      <dgm:prSet presAssocID="{E05D9FAE-68BA-4B20-9FA5-D933B89715A1}" presName="BalanceSpacing" presStyleCnt="0"/>
      <dgm:spPr/>
    </dgm:pt>
    <dgm:pt modelId="{D4A4A631-E94D-4F95-BDF0-315B08A428F4}" type="pres">
      <dgm:prSet presAssocID="{E05D9FAE-68BA-4B20-9FA5-D933B89715A1}" presName="BalanceSpacing1" presStyleCnt="0"/>
      <dgm:spPr/>
    </dgm:pt>
    <dgm:pt modelId="{8E3D768A-3495-4982-8BCF-08072729A3F4}" type="pres">
      <dgm:prSet presAssocID="{47FD53AD-4670-4236-9800-F6CFDFB4D572}" presName="Accent1Text" presStyleLbl="node1" presStyleIdx="11" presStyleCnt="14"/>
      <dgm:spPr/>
      <dgm:t>
        <a:bodyPr/>
        <a:lstStyle/>
        <a:p>
          <a:pPr rtl="1"/>
          <a:endParaRPr lang="ar-SA"/>
        </a:p>
      </dgm:t>
    </dgm:pt>
    <dgm:pt modelId="{24F3BADC-82B1-4E05-BA6E-B5690E5816B8}" type="pres">
      <dgm:prSet presAssocID="{47FD53AD-4670-4236-9800-F6CFDFB4D572}" presName="spaceBetweenRectangles" presStyleCnt="0"/>
      <dgm:spPr/>
    </dgm:pt>
    <dgm:pt modelId="{0B765D70-B08A-4F7C-8485-DD95489C8713}" type="pres">
      <dgm:prSet presAssocID="{46E8B310-94B5-4D98-944C-12BBB48A89AD}" presName="composite" presStyleCnt="0"/>
      <dgm:spPr/>
    </dgm:pt>
    <dgm:pt modelId="{404E2831-10DB-4FF4-92D1-5418ED36B6C3}" type="pres">
      <dgm:prSet presAssocID="{46E8B310-94B5-4D98-944C-12BBB48A89AD}" presName="Parent1" presStyleLbl="node1" presStyleIdx="12" presStyleCnt="14" custScaleX="146874" custLinFactNeighborX="68499" custLinFactNeighborY="45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00416A-917F-4DE3-AC05-68A6B63F608C}" type="pres">
      <dgm:prSet presAssocID="{46E8B310-94B5-4D98-944C-12BBB48A89AD}" presName="Childtext1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E1167A-4855-4F1C-836E-6A8AF097C15A}" type="pres">
      <dgm:prSet presAssocID="{46E8B310-94B5-4D98-944C-12BBB48A89AD}" presName="BalanceSpacing" presStyleCnt="0"/>
      <dgm:spPr/>
    </dgm:pt>
    <dgm:pt modelId="{1E3B631B-D161-4547-A3DD-FF7A3DBADA87}" type="pres">
      <dgm:prSet presAssocID="{46E8B310-94B5-4D98-944C-12BBB48A89AD}" presName="BalanceSpacing1" presStyleCnt="0"/>
      <dgm:spPr/>
    </dgm:pt>
    <dgm:pt modelId="{D43B6F6F-7CA1-423F-8A3E-F7E72A882B40}" type="pres">
      <dgm:prSet presAssocID="{31DCE046-2DEE-4FF1-8886-10B84B825658}" presName="Accent1Text" presStyleLbl="node1" presStyleIdx="13" presStyleCnt="14" custScaleX="223119"/>
      <dgm:spPr/>
      <dgm:t>
        <a:bodyPr/>
        <a:lstStyle/>
        <a:p>
          <a:pPr rtl="1"/>
          <a:endParaRPr lang="ar-SA"/>
        </a:p>
      </dgm:t>
    </dgm:pt>
  </dgm:ptLst>
  <dgm:cxnLst>
    <dgm:cxn modelId="{2B66A458-DF6E-4B98-B913-8A571EC901F9}" type="presOf" srcId="{D326E2EF-8D43-471C-A9D5-8271640E52E7}" destId="{AE022A1F-3A81-48B5-9842-6E5BDE41985F}" srcOrd="0" destOrd="0" presId="urn:microsoft.com/office/officeart/2008/layout/AlternatingHexagons"/>
    <dgm:cxn modelId="{8A388628-BD73-423C-8FA3-2A69AE902F2E}" srcId="{8918386F-5F42-46D6-A2CF-4848C02194E6}" destId="{366B4104-9040-4F48-96E2-386C97C9151F}" srcOrd="0" destOrd="0" parTransId="{B26CDB9D-DC59-4B30-8307-279B8BB7E295}" sibTransId="{5CF87D91-FAA0-4D3D-A8AF-A04FAE810599}"/>
    <dgm:cxn modelId="{B0979E1E-984C-4423-80C7-00B88CF21471}" type="presOf" srcId="{46E8B310-94B5-4D98-944C-12BBB48A89AD}" destId="{404E2831-10DB-4FF4-92D1-5418ED36B6C3}" srcOrd="0" destOrd="0" presId="urn:microsoft.com/office/officeart/2008/layout/AlternatingHexagons"/>
    <dgm:cxn modelId="{CC8E1F54-12B2-4F8B-B41D-A8E3669DCAC8}" type="presOf" srcId="{177CB865-E860-40B8-BDF6-D909606B56B0}" destId="{821AE1F8-7DFD-446A-B6C0-4E6C0E61A389}" srcOrd="0" destOrd="0" presId="urn:microsoft.com/office/officeart/2008/layout/AlternatingHexagons"/>
    <dgm:cxn modelId="{4940862A-41CB-46EE-A5AF-510B8A760B88}" type="presOf" srcId="{5CF87D91-FAA0-4D3D-A8AF-A04FAE810599}" destId="{D77879DA-884C-44A4-AAEB-3D132FCBEF21}" srcOrd="0" destOrd="0" presId="urn:microsoft.com/office/officeart/2008/layout/AlternatingHexagons"/>
    <dgm:cxn modelId="{65F93DD3-36B8-43A9-A200-8ACFC278168C}" type="presOf" srcId="{8918386F-5F42-46D6-A2CF-4848C02194E6}" destId="{9C917310-B598-46A5-A675-15BE87C103AC}" srcOrd="0" destOrd="0" presId="urn:microsoft.com/office/officeart/2008/layout/AlternatingHexagons"/>
    <dgm:cxn modelId="{313BD158-F686-4665-958D-B22FEE891539}" type="presOf" srcId="{E05D9FAE-68BA-4B20-9FA5-D933B89715A1}" destId="{4D62E56E-D3C2-4048-BCF0-B50FFA92C148}" srcOrd="0" destOrd="0" presId="urn:microsoft.com/office/officeart/2008/layout/AlternatingHexagons"/>
    <dgm:cxn modelId="{7D5CAF4C-57C4-4483-9F9F-191FE4218AFE}" type="presOf" srcId="{F525D575-EE4D-4199-9A7A-D0375599B2E2}" destId="{8DDCD865-40B5-4000-A856-A1CCF1A51351}" srcOrd="0" destOrd="0" presId="urn:microsoft.com/office/officeart/2008/layout/AlternatingHexagons"/>
    <dgm:cxn modelId="{D6A6BF8C-56C2-4EA2-BAB5-CDFD4C941103}" type="presOf" srcId="{00C2DD77-0653-40B8-B63F-7EB591F7E926}" destId="{D3963190-755A-4E64-B350-055382EB36DD}" srcOrd="0" destOrd="0" presId="urn:microsoft.com/office/officeart/2008/layout/AlternatingHexagons"/>
    <dgm:cxn modelId="{C76D38A5-E327-4052-A0E4-9D4C99410B80}" type="presOf" srcId="{2B015019-D7A9-41A5-B316-14DB470134A2}" destId="{ADE96E70-684B-4C57-94C9-4C104C26907A}" srcOrd="0" destOrd="0" presId="urn:microsoft.com/office/officeart/2008/layout/AlternatingHexagons"/>
    <dgm:cxn modelId="{1DD3540A-B7F2-410A-927E-20D56479A1FA}" srcId="{8918386F-5F42-46D6-A2CF-4848C02194E6}" destId="{E05D9FAE-68BA-4B20-9FA5-D933B89715A1}" srcOrd="5" destOrd="0" parTransId="{F93521F8-96F5-4FC8-9484-6E7ED7076578}" sibTransId="{47FD53AD-4670-4236-9800-F6CFDFB4D572}"/>
    <dgm:cxn modelId="{EEEA037C-47B3-4822-80D3-A58B13FEFB5C}" type="presOf" srcId="{70D6AF2D-F75C-41D3-ACFD-51566FF9FB18}" destId="{09C86F54-9208-4D7C-B8CE-ADD3AA00C776}" srcOrd="0" destOrd="0" presId="urn:microsoft.com/office/officeart/2008/layout/AlternatingHexagons"/>
    <dgm:cxn modelId="{02004DB5-18EB-41D2-9727-207EFF51C9B9}" srcId="{8918386F-5F42-46D6-A2CF-4848C02194E6}" destId="{00C2DD77-0653-40B8-B63F-7EB591F7E926}" srcOrd="1" destOrd="0" parTransId="{09887FED-3FD5-4546-BEF4-8BDF555794BD}" sibTransId="{F525D575-EE4D-4199-9A7A-D0375599B2E2}"/>
    <dgm:cxn modelId="{82F3F9B6-A33D-4B1E-AE0E-E1F686534114}" type="presOf" srcId="{366B4104-9040-4F48-96E2-386C97C9151F}" destId="{63CB4CC9-4292-475D-83E2-DE8719AD0CD3}" srcOrd="0" destOrd="0" presId="urn:microsoft.com/office/officeart/2008/layout/AlternatingHexagons"/>
    <dgm:cxn modelId="{03F52A26-4D24-4331-9DAE-A7D07AE911AF}" srcId="{8918386F-5F42-46D6-A2CF-4848C02194E6}" destId="{46E8B310-94B5-4D98-944C-12BBB48A89AD}" srcOrd="6" destOrd="0" parTransId="{200BDA16-66B7-46FC-B0C0-E19E41C50459}" sibTransId="{31DCE046-2DEE-4FF1-8886-10B84B825658}"/>
    <dgm:cxn modelId="{8D13401F-A5F8-4969-ABB0-AA6189FAAC5D}" srcId="{8918386F-5F42-46D6-A2CF-4848C02194E6}" destId="{70D6AF2D-F75C-41D3-ACFD-51566FF9FB18}" srcOrd="4" destOrd="0" parTransId="{806D2C62-FABE-41CB-BA64-B67F2DF89B98}" sibTransId="{95F178FB-4D41-49D5-AC4C-8F32B41D8F4D}"/>
    <dgm:cxn modelId="{6EAAF3E2-9D13-410C-A554-965F8ED48241}" srcId="{366B4104-9040-4F48-96E2-386C97C9151F}" destId="{D326E2EF-8D43-471C-A9D5-8271640E52E7}" srcOrd="0" destOrd="0" parTransId="{1799151D-071A-44F0-ACC5-DAD1660DE857}" sibTransId="{F90D440A-E95A-442D-B4FC-72C6C7A7C4CF}"/>
    <dgm:cxn modelId="{A0DF3EA4-CD63-4837-B996-5AB9355CA1CC}" srcId="{8918386F-5F42-46D6-A2CF-4848C02194E6}" destId="{3429029A-D015-4CC1-8E07-9BAAB751D0D2}" srcOrd="3" destOrd="0" parTransId="{7708AD24-89A9-4C7E-AAC5-B221C36A8856}" sibTransId="{0C038FB7-109B-4DC5-81AA-23D166295B8A}"/>
    <dgm:cxn modelId="{DFD61794-2D99-4DDA-81B3-5905638D894F}" type="presOf" srcId="{3429029A-D015-4CC1-8E07-9BAAB751D0D2}" destId="{6EAEE818-1646-45F9-BFAC-F8247339CC86}" srcOrd="0" destOrd="0" presId="urn:microsoft.com/office/officeart/2008/layout/AlternatingHexagons"/>
    <dgm:cxn modelId="{E9AE76D0-4B79-45AA-9FB5-59556009C78B}" type="presOf" srcId="{0C038FB7-109B-4DC5-81AA-23D166295B8A}" destId="{5E8F7454-9C5F-41AF-AE95-1BFC319EFFCE}" srcOrd="0" destOrd="0" presId="urn:microsoft.com/office/officeart/2008/layout/AlternatingHexagons"/>
    <dgm:cxn modelId="{289E87C5-76BE-4C40-ACC0-9474010BE8AD}" srcId="{8918386F-5F42-46D6-A2CF-4848C02194E6}" destId="{177CB865-E860-40B8-BDF6-D909606B56B0}" srcOrd="2" destOrd="0" parTransId="{C6A88E93-84DD-49AE-BAA5-DA788C5EA3D1}" sibTransId="{2B015019-D7A9-41A5-B316-14DB470134A2}"/>
    <dgm:cxn modelId="{AE4B7C5C-34C4-4E74-AC4F-6817847C36E9}" type="presOf" srcId="{95F178FB-4D41-49D5-AC4C-8F32B41D8F4D}" destId="{ABFA8B59-C227-4266-AC47-663999F4FCEB}" srcOrd="0" destOrd="0" presId="urn:microsoft.com/office/officeart/2008/layout/AlternatingHexagons"/>
    <dgm:cxn modelId="{E82C11E2-FEE0-48CA-AFBB-D9C52CFCF019}" type="presOf" srcId="{47FD53AD-4670-4236-9800-F6CFDFB4D572}" destId="{8E3D768A-3495-4982-8BCF-08072729A3F4}" srcOrd="0" destOrd="0" presId="urn:microsoft.com/office/officeart/2008/layout/AlternatingHexagons"/>
    <dgm:cxn modelId="{69E71E38-0AFD-4947-A712-684B47BFADD3}" type="presOf" srcId="{31DCE046-2DEE-4FF1-8886-10B84B825658}" destId="{D43B6F6F-7CA1-423F-8A3E-F7E72A882B40}" srcOrd="0" destOrd="0" presId="urn:microsoft.com/office/officeart/2008/layout/AlternatingHexagons"/>
    <dgm:cxn modelId="{9F8293BA-4334-46C1-AC08-7C275728D41A}" type="presParOf" srcId="{9C917310-B598-46A5-A675-15BE87C103AC}" destId="{19F1EE19-A0EF-4ACF-B278-854933899B0C}" srcOrd="0" destOrd="0" presId="urn:microsoft.com/office/officeart/2008/layout/AlternatingHexagons"/>
    <dgm:cxn modelId="{D690D534-127C-4732-B083-3E0EAE77F173}" type="presParOf" srcId="{19F1EE19-A0EF-4ACF-B278-854933899B0C}" destId="{63CB4CC9-4292-475D-83E2-DE8719AD0CD3}" srcOrd="0" destOrd="0" presId="urn:microsoft.com/office/officeart/2008/layout/AlternatingHexagons"/>
    <dgm:cxn modelId="{A35AC990-9C06-4795-8BB3-D99F35749406}" type="presParOf" srcId="{19F1EE19-A0EF-4ACF-B278-854933899B0C}" destId="{AE022A1F-3A81-48B5-9842-6E5BDE41985F}" srcOrd="1" destOrd="0" presId="urn:microsoft.com/office/officeart/2008/layout/AlternatingHexagons"/>
    <dgm:cxn modelId="{7D52F141-E445-4627-80DD-8042C252D1CE}" type="presParOf" srcId="{19F1EE19-A0EF-4ACF-B278-854933899B0C}" destId="{97AE9BC2-AA6C-45EF-83EA-FE787853107C}" srcOrd="2" destOrd="0" presId="urn:microsoft.com/office/officeart/2008/layout/AlternatingHexagons"/>
    <dgm:cxn modelId="{CE2AA7C9-ACB1-45A6-B6D0-1B64ECE23911}" type="presParOf" srcId="{19F1EE19-A0EF-4ACF-B278-854933899B0C}" destId="{308188B0-876C-45E7-9CC1-95B9F444DA3C}" srcOrd="3" destOrd="0" presId="urn:microsoft.com/office/officeart/2008/layout/AlternatingHexagons"/>
    <dgm:cxn modelId="{015D5983-4CFF-439A-B84B-2DCF42E91B91}" type="presParOf" srcId="{19F1EE19-A0EF-4ACF-B278-854933899B0C}" destId="{D77879DA-884C-44A4-AAEB-3D132FCBEF21}" srcOrd="4" destOrd="0" presId="urn:microsoft.com/office/officeart/2008/layout/AlternatingHexagons"/>
    <dgm:cxn modelId="{E8802FDB-74A1-4C35-B100-C60CE6259272}" type="presParOf" srcId="{9C917310-B598-46A5-A675-15BE87C103AC}" destId="{65F5913B-7D9F-43FE-BADE-0BA00DB28E7E}" srcOrd="1" destOrd="0" presId="urn:microsoft.com/office/officeart/2008/layout/AlternatingHexagons"/>
    <dgm:cxn modelId="{83422D82-7CA2-45F2-B235-B142CA4A9164}" type="presParOf" srcId="{9C917310-B598-46A5-A675-15BE87C103AC}" destId="{8885FFA6-9EED-4FDF-91FA-28B1E553AF9D}" srcOrd="2" destOrd="0" presId="urn:microsoft.com/office/officeart/2008/layout/AlternatingHexagons"/>
    <dgm:cxn modelId="{4BFEB377-D742-4193-9552-1BF9F40B0E2D}" type="presParOf" srcId="{8885FFA6-9EED-4FDF-91FA-28B1E553AF9D}" destId="{D3963190-755A-4E64-B350-055382EB36DD}" srcOrd="0" destOrd="0" presId="urn:microsoft.com/office/officeart/2008/layout/AlternatingHexagons"/>
    <dgm:cxn modelId="{94B725EB-ECE4-48BD-BBAC-956D540BF7AE}" type="presParOf" srcId="{8885FFA6-9EED-4FDF-91FA-28B1E553AF9D}" destId="{6C2C4326-85BA-4938-8D52-0486BB780F3E}" srcOrd="1" destOrd="0" presId="urn:microsoft.com/office/officeart/2008/layout/AlternatingHexagons"/>
    <dgm:cxn modelId="{AC527712-6E09-4B38-94F4-3284D3F7570B}" type="presParOf" srcId="{8885FFA6-9EED-4FDF-91FA-28B1E553AF9D}" destId="{FAFAE9ED-25D8-4CA6-A28C-8E8B8F7A741F}" srcOrd="2" destOrd="0" presId="urn:microsoft.com/office/officeart/2008/layout/AlternatingHexagons"/>
    <dgm:cxn modelId="{BAFA24EF-EAA2-4183-B184-C3F61D7639BA}" type="presParOf" srcId="{8885FFA6-9EED-4FDF-91FA-28B1E553AF9D}" destId="{DD87E7A9-BD03-46AB-A746-482425269280}" srcOrd="3" destOrd="0" presId="urn:microsoft.com/office/officeart/2008/layout/AlternatingHexagons"/>
    <dgm:cxn modelId="{59F6A36C-78EC-4C19-BDD8-0B5EC5A8388F}" type="presParOf" srcId="{8885FFA6-9EED-4FDF-91FA-28B1E553AF9D}" destId="{8DDCD865-40B5-4000-A856-A1CCF1A51351}" srcOrd="4" destOrd="0" presId="urn:microsoft.com/office/officeart/2008/layout/AlternatingHexagons"/>
    <dgm:cxn modelId="{CD1E5B9B-6E8C-4672-9BC7-3E75E7C8479A}" type="presParOf" srcId="{9C917310-B598-46A5-A675-15BE87C103AC}" destId="{18AEE570-7176-4F38-A187-EFADEB718E79}" srcOrd="3" destOrd="0" presId="urn:microsoft.com/office/officeart/2008/layout/AlternatingHexagons"/>
    <dgm:cxn modelId="{056424ED-B929-4E82-9F3B-6AF6B0AC09DD}" type="presParOf" srcId="{9C917310-B598-46A5-A675-15BE87C103AC}" destId="{5D402B94-CD9B-45D1-8D3D-8C92CB3D3A77}" srcOrd="4" destOrd="0" presId="urn:microsoft.com/office/officeart/2008/layout/AlternatingHexagons"/>
    <dgm:cxn modelId="{95449128-9375-41B1-BA9A-E8D44C72BA33}" type="presParOf" srcId="{5D402B94-CD9B-45D1-8D3D-8C92CB3D3A77}" destId="{821AE1F8-7DFD-446A-B6C0-4E6C0E61A389}" srcOrd="0" destOrd="0" presId="urn:microsoft.com/office/officeart/2008/layout/AlternatingHexagons"/>
    <dgm:cxn modelId="{A6578EE7-08FC-4434-A028-1448CFF64A9E}" type="presParOf" srcId="{5D402B94-CD9B-45D1-8D3D-8C92CB3D3A77}" destId="{9A04FB20-1194-438E-BECB-C814D931F6FA}" srcOrd="1" destOrd="0" presId="urn:microsoft.com/office/officeart/2008/layout/AlternatingHexagons"/>
    <dgm:cxn modelId="{56F72694-06AA-40BB-B585-F2C8700D09D1}" type="presParOf" srcId="{5D402B94-CD9B-45D1-8D3D-8C92CB3D3A77}" destId="{9D60AB0B-F1DA-43DF-9CAB-401E6E464790}" srcOrd="2" destOrd="0" presId="urn:microsoft.com/office/officeart/2008/layout/AlternatingHexagons"/>
    <dgm:cxn modelId="{0CD126FC-1DBE-43D1-83D7-5C064DF0E390}" type="presParOf" srcId="{5D402B94-CD9B-45D1-8D3D-8C92CB3D3A77}" destId="{444F1D0F-AE99-4E87-BD70-375674210110}" srcOrd="3" destOrd="0" presId="urn:microsoft.com/office/officeart/2008/layout/AlternatingHexagons"/>
    <dgm:cxn modelId="{BBAEAD90-3737-40F8-828C-BB8C29338AD7}" type="presParOf" srcId="{5D402B94-CD9B-45D1-8D3D-8C92CB3D3A77}" destId="{ADE96E70-684B-4C57-94C9-4C104C26907A}" srcOrd="4" destOrd="0" presId="urn:microsoft.com/office/officeart/2008/layout/AlternatingHexagons"/>
    <dgm:cxn modelId="{BE6816FA-B12F-4B9D-ABFC-685E059A21B1}" type="presParOf" srcId="{9C917310-B598-46A5-A675-15BE87C103AC}" destId="{6B706AEE-A5AC-4D4F-B7DD-C4C4B8688BB0}" srcOrd="5" destOrd="0" presId="urn:microsoft.com/office/officeart/2008/layout/AlternatingHexagons"/>
    <dgm:cxn modelId="{9371E530-E1D6-4D6C-903A-6C42CE69BC2B}" type="presParOf" srcId="{9C917310-B598-46A5-A675-15BE87C103AC}" destId="{70BC3A9A-10AA-4E02-AF35-DD2CE559949A}" srcOrd="6" destOrd="0" presId="urn:microsoft.com/office/officeart/2008/layout/AlternatingHexagons"/>
    <dgm:cxn modelId="{385DF6C7-FAA5-47CD-9FA3-D4A4DE020000}" type="presParOf" srcId="{70BC3A9A-10AA-4E02-AF35-DD2CE559949A}" destId="{6EAEE818-1646-45F9-BFAC-F8247339CC86}" srcOrd="0" destOrd="0" presId="urn:microsoft.com/office/officeart/2008/layout/AlternatingHexagons"/>
    <dgm:cxn modelId="{3AE2BA03-15CF-480C-A329-BAE9F36176B0}" type="presParOf" srcId="{70BC3A9A-10AA-4E02-AF35-DD2CE559949A}" destId="{AD76024D-D7F1-4FA4-955A-2F242C2D5112}" srcOrd="1" destOrd="0" presId="urn:microsoft.com/office/officeart/2008/layout/AlternatingHexagons"/>
    <dgm:cxn modelId="{1D3F7E3B-8977-49AC-8947-20603B1D5812}" type="presParOf" srcId="{70BC3A9A-10AA-4E02-AF35-DD2CE559949A}" destId="{815DC373-2FDD-4C60-B087-6F6BF5CA6962}" srcOrd="2" destOrd="0" presId="urn:microsoft.com/office/officeart/2008/layout/AlternatingHexagons"/>
    <dgm:cxn modelId="{D7818182-7F83-494C-9293-E4C93F2BB221}" type="presParOf" srcId="{70BC3A9A-10AA-4E02-AF35-DD2CE559949A}" destId="{FFBB5F4A-31AB-40AE-A909-AD0FE8D2E71F}" srcOrd="3" destOrd="0" presId="urn:microsoft.com/office/officeart/2008/layout/AlternatingHexagons"/>
    <dgm:cxn modelId="{C69AF4AC-DCFA-4ABF-AE49-590FB2DEC9EC}" type="presParOf" srcId="{70BC3A9A-10AA-4E02-AF35-DD2CE559949A}" destId="{5E8F7454-9C5F-41AF-AE95-1BFC319EFFCE}" srcOrd="4" destOrd="0" presId="urn:microsoft.com/office/officeart/2008/layout/AlternatingHexagons"/>
    <dgm:cxn modelId="{7031B645-652E-4028-9702-B027E0BE3345}" type="presParOf" srcId="{9C917310-B598-46A5-A675-15BE87C103AC}" destId="{0E089228-1A7D-4451-A682-41BE79F9F0F0}" srcOrd="7" destOrd="0" presId="urn:microsoft.com/office/officeart/2008/layout/AlternatingHexagons"/>
    <dgm:cxn modelId="{39B6D02F-1425-4FA1-AF96-386BE03BC04E}" type="presParOf" srcId="{9C917310-B598-46A5-A675-15BE87C103AC}" destId="{AC67AD89-F5F4-445E-8E79-0DD0BEBA9CFB}" srcOrd="8" destOrd="0" presId="urn:microsoft.com/office/officeart/2008/layout/AlternatingHexagons"/>
    <dgm:cxn modelId="{973203F5-EE51-40D0-A05D-EB7B793423FD}" type="presParOf" srcId="{AC67AD89-F5F4-445E-8E79-0DD0BEBA9CFB}" destId="{09C86F54-9208-4D7C-B8CE-ADD3AA00C776}" srcOrd="0" destOrd="0" presId="urn:microsoft.com/office/officeart/2008/layout/AlternatingHexagons"/>
    <dgm:cxn modelId="{94B41683-FE8F-4A42-A0EB-FFC85D67ECDC}" type="presParOf" srcId="{AC67AD89-F5F4-445E-8E79-0DD0BEBA9CFB}" destId="{5839A3A0-5DAD-4825-829E-A2CE23AD4ED9}" srcOrd="1" destOrd="0" presId="urn:microsoft.com/office/officeart/2008/layout/AlternatingHexagons"/>
    <dgm:cxn modelId="{78A1CB1D-DBFF-4209-8C28-E568D13E0344}" type="presParOf" srcId="{AC67AD89-F5F4-445E-8E79-0DD0BEBA9CFB}" destId="{69D4A5DB-AD1B-4B19-BF6F-D3D3E51FEFF4}" srcOrd="2" destOrd="0" presId="urn:microsoft.com/office/officeart/2008/layout/AlternatingHexagons"/>
    <dgm:cxn modelId="{A023EC57-D429-4B6B-8902-754A0C842C58}" type="presParOf" srcId="{AC67AD89-F5F4-445E-8E79-0DD0BEBA9CFB}" destId="{3FE91B69-C127-42B3-A0AC-BE80721F2FC7}" srcOrd="3" destOrd="0" presId="urn:microsoft.com/office/officeart/2008/layout/AlternatingHexagons"/>
    <dgm:cxn modelId="{C89983DD-7BE0-4452-9DE4-BECAC2E6122A}" type="presParOf" srcId="{AC67AD89-F5F4-445E-8E79-0DD0BEBA9CFB}" destId="{ABFA8B59-C227-4266-AC47-663999F4FCEB}" srcOrd="4" destOrd="0" presId="urn:microsoft.com/office/officeart/2008/layout/AlternatingHexagons"/>
    <dgm:cxn modelId="{D1AA844C-7A2B-4AD6-AD1D-B5647C95C268}" type="presParOf" srcId="{9C917310-B598-46A5-A675-15BE87C103AC}" destId="{41A39487-36C9-45DF-8A51-92F224C3BB99}" srcOrd="9" destOrd="0" presId="urn:microsoft.com/office/officeart/2008/layout/AlternatingHexagons"/>
    <dgm:cxn modelId="{522DEA70-5F87-4C0C-9438-64093600622F}" type="presParOf" srcId="{9C917310-B598-46A5-A675-15BE87C103AC}" destId="{121EE0EC-EEBD-4B99-B7BF-4AB8C82453DD}" srcOrd="10" destOrd="0" presId="urn:microsoft.com/office/officeart/2008/layout/AlternatingHexagons"/>
    <dgm:cxn modelId="{249A8D11-5930-401E-AC9F-55B946862A1F}" type="presParOf" srcId="{121EE0EC-EEBD-4B99-B7BF-4AB8C82453DD}" destId="{4D62E56E-D3C2-4048-BCF0-B50FFA92C148}" srcOrd="0" destOrd="0" presId="urn:microsoft.com/office/officeart/2008/layout/AlternatingHexagons"/>
    <dgm:cxn modelId="{ECF526CE-888C-41E0-AAFF-86D6436CA52D}" type="presParOf" srcId="{121EE0EC-EEBD-4B99-B7BF-4AB8C82453DD}" destId="{126DCE2E-88AC-4DE3-9413-A8A2C88533EF}" srcOrd="1" destOrd="0" presId="urn:microsoft.com/office/officeart/2008/layout/AlternatingHexagons"/>
    <dgm:cxn modelId="{EF7FDA27-35CC-4B07-90A1-9139FD3F8EB0}" type="presParOf" srcId="{121EE0EC-EEBD-4B99-B7BF-4AB8C82453DD}" destId="{49CE13AA-D102-450F-A894-5AFC183DF9C4}" srcOrd="2" destOrd="0" presId="urn:microsoft.com/office/officeart/2008/layout/AlternatingHexagons"/>
    <dgm:cxn modelId="{C2BD288C-585B-45C3-B450-A6AC23301728}" type="presParOf" srcId="{121EE0EC-EEBD-4B99-B7BF-4AB8C82453DD}" destId="{D4A4A631-E94D-4F95-BDF0-315B08A428F4}" srcOrd="3" destOrd="0" presId="urn:microsoft.com/office/officeart/2008/layout/AlternatingHexagons"/>
    <dgm:cxn modelId="{C3644A92-4918-411F-B6EE-E72693723FD6}" type="presParOf" srcId="{121EE0EC-EEBD-4B99-B7BF-4AB8C82453DD}" destId="{8E3D768A-3495-4982-8BCF-08072729A3F4}" srcOrd="4" destOrd="0" presId="urn:microsoft.com/office/officeart/2008/layout/AlternatingHexagons"/>
    <dgm:cxn modelId="{9922582D-6355-41B4-B9D4-D3D9857806D8}" type="presParOf" srcId="{9C917310-B598-46A5-A675-15BE87C103AC}" destId="{24F3BADC-82B1-4E05-BA6E-B5690E5816B8}" srcOrd="11" destOrd="0" presId="urn:microsoft.com/office/officeart/2008/layout/AlternatingHexagons"/>
    <dgm:cxn modelId="{F11A8C20-9157-4A5F-B525-5BCBF90725D8}" type="presParOf" srcId="{9C917310-B598-46A5-A675-15BE87C103AC}" destId="{0B765D70-B08A-4F7C-8485-DD95489C8713}" srcOrd="12" destOrd="0" presId="urn:microsoft.com/office/officeart/2008/layout/AlternatingHexagons"/>
    <dgm:cxn modelId="{447A626D-BF94-4BB6-AAE5-1EA3A1329F96}" type="presParOf" srcId="{0B765D70-B08A-4F7C-8485-DD95489C8713}" destId="{404E2831-10DB-4FF4-92D1-5418ED36B6C3}" srcOrd="0" destOrd="0" presId="urn:microsoft.com/office/officeart/2008/layout/AlternatingHexagons"/>
    <dgm:cxn modelId="{50055150-0C4C-4804-967C-ACED1F245B02}" type="presParOf" srcId="{0B765D70-B08A-4F7C-8485-DD95489C8713}" destId="{2000416A-917F-4DE3-AC05-68A6B63F608C}" srcOrd="1" destOrd="0" presId="urn:microsoft.com/office/officeart/2008/layout/AlternatingHexagons"/>
    <dgm:cxn modelId="{A5B303B8-80B1-49EA-8FA7-84B1267E5266}" type="presParOf" srcId="{0B765D70-B08A-4F7C-8485-DD95489C8713}" destId="{DEE1167A-4855-4F1C-836E-6A8AF097C15A}" srcOrd="2" destOrd="0" presId="urn:microsoft.com/office/officeart/2008/layout/AlternatingHexagons"/>
    <dgm:cxn modelId="{C78D19FA-AB70-41E3-9BC4-F4C63E122027}" type="presParOf" srcId="{0B765D70-B08A-4F7C-8485-DD95489C8713}" destId="{1E3B631B-D161-4547-A3DD-FF7A3DBADA87}" srcOrd="3" destOrd="0" presId="urn:microsoft.com/office/officeart/2008/layout/AlternatingHexagons"/>
    <dgm:cxn modelId="{B953F21D-998C-4B68-97C1-86D09C4F7AEA}" type="presParOf" srcId="{0B765D70-B08A-4F7C-8485-DD95489C8713}" destId="{D43B6F6F-7CA1-423F-8A3E-F7E72A882B4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6DA425-7A18-407C-958C-10FC4B5CF0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9B20C1A-6B2D-4726-831B-1EF6E7133500}">
      <dgm:prSet phldrT="[Text]"/>
      <dgm:spPr/>
      <dgm:t>
        <a:bodyPr/>
        <a:lstStyle/>
        <a:p>
          <a:pPr rtl="1"/>
          <a:r>
            <a:rPr lang="ar-SA" dirty="0" smtClean="0"/>
            <a:t>طبقة التروبوسفير</a:t>
          </a:r>
          <a:endParaRPr lang="ar-SA" dirty="0"/>
        </a:p>
      </dgm:t>
    </dgm:pt>
    <dgm:pt modelId="{758CD395-3CD1-4C0C-8885-25C0498965AC}" type="parTrans" cxnId="{71B62BB6-B5FE-4303-8B87-6E13C5DB7D93}">
      <dgm:prSet/>
      <dgm:spPr/>
      <dgm:t>
        <a:bodyPr/>
        <a:lstStyle/>
        <a:p>
          <a:pPr rtl="1"/>
          <a:endParaRPr lang="ar-SA"/>
        </a:p>
      </dgm:t>
    </dgm:pt>
    <dgm:pt modelId="{9D2DC837-A34A-44A0-9A94-90BBCFA3B4D2}" type="sibTrans" cxnId="{71B62BB6-B5FE-4303-8B87-6E13C5DB7D93}">
      <dgm:prSet/>
      <dgm:spPr/>
      <dgm:t>
        <a:bodyPr/>
        <a:lstStyle/>
        <a:p>
          <a:pPr rtl="1"/>
          <a:endParaRPr lang="ar-SA"/>
        </a:p>
      </dgm:t>
    </dgm:pt>
    <dgm:pt modelId="{432116E6-7BE3-4E16-9A81-1CC1C39923D0}">
      <dgm:prSet phldrT="[Text]"/>
      <dgm:spPr/>
      <dgm:t>
        <a:bodyPr/>
        <a:lstStyle/>
        <a:p>
          <a:pPr rtl="1"/>
          <a:r>
            <a:rPr lang="ar-SA" dirty="0" smtClean="0"/>
            <a:t>الطبقة الأولى (100م) الأكثر تلوث</a:t>
          </a:r>
          <a:endParaRPr lang="ar-SA" dirty="0"/>
        </a:p>
      </dgm:t>
    </dgm:pt>
    <dgm:pt modelId="{36E62710-20EB-4F56-A19E-7DA876439210}" type="parTrans" cxnId="{BAEEF9E6-F7BE-4A48-83BC-31DBE01F4583}">
      <dgm:prSet/>
      <dgm:spPr/>
      <dgm:t>
        <a:bodyPr/>
        <a:lstStyle/>
        <a:p>
          <a:pPr rtl="1"/>
          <a:endParaRPr lang="ar-SA"/>
        </a:p>
      </dgm:t>
    </dgm:pt>
    <dgm:pt modelId="{B1E9BDA6-E692-4485-B1CA-0BA38938FA1E}" type="sibTrans" cxnId="{BAEEF9E6-F7BE-4A48-83BC-31DBE01F4583}">
      <dgm:prSet/>
      <dgm:spPr/>
      <dgm:t>
        <a:bodyPr/>
        <a:lstStyle/>
        <a:p>
          <a:pPr rtl="1"/>
          <a:endParaRPr lang="ar-SA"/>
        </a:p>
      </dgm:t>
    </dgm:pt>
    <dgm:pt modelId="{22E5E747-D809-41BD-9481-E712C2F8C115}">
      <dgm:prSet phldrT="[Text]"/>
      <dgm:spPr/>
      <dgm:t>
        <a:bodyPr/>
        <a:lstStyle/>
        <a:p>
          <a:pPr rtl="1"/>
          <a:r>
            <a:rPr lang="ar-SA" dirty="0" smtClean="0"/>
            <a:t>الطبقة الثانية (500-2000م) الملوثات ممتزجة جيدا</a:t>
          </a:r>
          <a:endParaRPr lang="ar-SA" dirty="0"/>
        </a:p>
      </dgm:t>
    </dgm:pt>
    <dgm:pt modelId="{64F6D0F2-A8D8-442A-B6F0-B1DDD5634D35}" type="parTrans" cxnId="{8CC0A618-5DA1-40C6-AD9E-9FAA15CFACA8}">
      <dgm:prSet/>
      <dgm:spPr/>
      <dgm:t>
        <a:bodyPr/>
        <a:lstStyle/>
        <a:p>
          <a:pPr rtl="1"/>
          <a:endParaRPr lang="ar-SA"/>
        </a:p>
      </dgm:t>
    </dgm:pt>
    <dgm:pt modelId="{59EEF89D-6762-441F-9A6D-6295C2B16BB0}" type="sibTrans" cxnId="{8CC0A618-5DA1-40C6-AD9E-9FAA15CFACA8}">
      <dgm:prSet/>
      <dgm:spPr/>
      <dgm:t>
        <a:bodyPr/>
        <a:lstStyle/>
        <a:p>
          <a:pPr rtl="1"/>
          <a:endParaRPr lang="ar-SA"/>
        </a:p>
      </dgm:t>
    </dgm:pt>
    <dgm:pt modelId="{94715099-DBCA-428F-907E-DDB56A771815}">
      <dgm:prSet phldrT="[Text]"/>
      <dgm:spPr/>
      <dgm:t>
        <a:bodyPr/>
        <a:lstStyle/>
        <a:p>
          <a:pPr rtl="1"/>
          <a:r>
            <a:rPr lang="ar-SA" dirty="0" smtClean="0"/>
            <a:t>الطبقة الثالثة بخار الماء والسحب وتذوب فيها الملوثات وتزال بالمطر او تفاعلات الاشعة </a:t>
          </a:r>
          <a:r>
            <a:rPr lang="en-US" dirty="0" smtClean="0"/>
            <a:t>UV</a:t>
          </a:r>
          <a:endParaRPr lang="ar-SA" dirty="0"/>
        </a:p>
      </dgm:t>
    </dgm:pt>
    <dgm:pt modelId="{0988E583-4573-48B8-AEE8-105E8D5F6161}" type="parTrans" cxnId="{40E4C0D7-42FB-42AD-A582-F959E1A8165E}">
      <dgm:prSet/>
      <dgm:spPr/>
      <dgm:t>
        <a:bodyPr/>
        <a:lstStyle/>
        <a:p>
          <a:pPr rtl="1"/>
          <a:endParaRPr lang="ar-SA"/>
        </a:p>
      </dgm:t>
    </dgm:pt>
    <dgm:pt modelId="{37A7C525-0C4A-4AD0-827B-2F5A02379331}" type="sibTrans" cxnId="{40E4C0D7-42FB-42AD-A582-F959E1A8165E}">
      <dgm:prSet/>
      <dgm:spPr/>
      <dgm:t>
        <a:bodyPr/>
        <a:lstStyle/>
        <a:p>
          <a:pPr rtl="1"/>
          <a:endParaRPr lang="ar-SA"/>
        </a:p>
      </dgm:t>
    </dgm:pt>
    <dgm:pt modelId="{C8DF000A-684C-42E6-8996-235E8687E7FF}">
      <dgm:prSet phldrT="[Text]"/>
      <dgm:spPr/>
      <dgm:t>
        <a:bodyPr/>
        <a:lstStyle/>
        <a:p>
          <a:pPr rtl="1"/>
          <a:r>
            <a:rPr lang="ar-SA" dirty="0" smtClean="0"/>
            <a:t>الملوثات الغازية الطبيعية</a:t>
          </a:r>
        </a:p>
        <a:p>
          <a:pPr rtl="1"/>
          <a:r>
            <a:rPr lang="en-US" dirty="0" smtClean="0"/>
            <a:t>Natural Pollutants</a:t>
          </a:r>
          <a:endParaRPr lang="ar-SA" dirty="0"/>
        </a:p>
      </dgm:t>
    </dgm:pt>
    <dgm:pt modelId="{E450CAD5-24AD-488A-8424-96DBA29308D5}" type="parTrans" cxnId="{299C8ABD-0054-4039-9590-836754BEAFD5}">
      <dgm:prSet/>
      <dgm:spPr/>
      <dgm:t>
        <a:bodyPr/>
        <a:lstStyle/>
        <a:p>
          <a:pPr rtl="1"/>
          <a:endParaRPr lang="ar-SA"/>
        </a:p>
      </dgm:t>
    </dgm:pt>
    <dgm:pt modelId="{20A45F7F-EDFB-48FD-A34C-136DC247CDE0}" type="sibTrans" cxnId="{299C8ABD-0054-4039-9590-836754BEAFD5}">
      <dgm:prSet/>
      <dgm:spPr/>
      <dgm:t>
        <a:bodyPr/>
        <a:lstStyle/>
        <a:p>
          <a:pPr rtl="1"/>
          <a:endParaRPr lang="ar-SA"/>
        </a:p>
      </dgm:t>
    </dgm:pt>
    <dgm:pt modelId="{0BEE0287-BDF2-4C7B-94AA-99EB84F5430C}">
      <dgm:prSet phldrT="[Text]"/>
      <dgm:spPr/>
      <dgm:t>
        <a:bodyPr/>
        <a:lstStyle/>
        <a:p>
          <a:pPr rtl="1"/>
          <a:r>
            <a:rPr lang="ar-SA" dirty="0" smtClean="0"/>
            <a:t>الجسيمات او الجزيئات هي كافة الجزيئات التي يحتويها الجو من جزيئات صلبة او سائلة ماعدا قطرات الماء النقي</a:t>
          </a:r>
          <a:endParaRPr lang="ar-SA" dirty="0"/>
        </a:p>
      </dgm:t>
    </dgm:pt>
    <dgm:pt modelId="{75F516E5-5725-4B92-A90C-B482C31B21A6}" type="parTrans" cxnId="{CEF48C24-CD79-4299-A204-0A7DE79F2C04}">
      <dgm:prSet/>
      <dgm:spPr/>
      <dgm:t>
        <a:bodyPr/>
        <a:lstStyle/>
        <a:p>
          <a:pPr rtl="1"/>
          <a:endParaRPr lang="ar-SA"/>
        </a:p>
      </dgm:t>
    </dgm:pt>
    <dgm:pt modelId="{42B52DA2-A023-4CA6-A213-6E3CF8A57892}" type="sibTrans" cxnId="{CEF48C24-CD79-4299-A204-0A7DE79F2C04}">
      <dgm:prSet/>
      <dgm:spPr/>
      <dgm:t>
        <a:bodyPr/>
        <a:lstStyle/>
        <a:p>
          <a:pPr rtl="1"/>
          <a:endParaRPr lang="ar-SA"/>
        </a:p>
      </dgm:t>
    </dgm:pt>
    <dgm:pt modelId="{5F9958FE-E453-408D-9AB5-BB91C7D758D5}">
      <dgm:prSet phldrT="[Text]"/>
      <dgm:spPr/>
      <dgm:t>
        <a:bodyPr/>
        <a:lstStyle/>
        <a:p>
          <a:pPr rtl="1"/>
          <a:r>
            <a:rPr lang="ar-SA" dirty="0" smtClean="0"/>
            <a:t>يمكن ان تكزن جسيمات حيوية معلقة في الهواء او جزيئات صلبة </a:t>
          </a:r>
          <a:endParaRPr lang="ar-SA" dirty="0"/>
        </a:p>
      </dgm:t>
    </dgm:pt>
    <dgm:pt modelId="{BC52EB60-C00E-47ED-903F-A47D06CE5238}" type="parTrans" cxnId="{317B93B5-4026-4C37-977B-7ADABE2371F4}">
      <dgm:prSet/>
      <dgm:spPr/>
      <dgm:t>
        <a:bodyPr/>
        <a:lstStyle/>
        <a:p>
          <a:pPr rtl="1"/>
          <a:endParaRPr lang="ar-SA"/>
        </a:p>
      </dgm:t>
    </dgm:pt>
    <dgm:pt modelId="{940D2400-B9F2-4425-8F7A-DFC25F9B937C}" type="sibTrans" cxnId="{317B93B5-4026-4C37-977B-7ADABE2371F4}">
      <dgm:prSet/>
      <dgm:spPr/>
      <dgm:t>
        <a:bodyPr/>
        <a:lstStyle/>
        <a:p>
          <a:pPr rtl="1"/>
          <a:endParaRPr lang="ar-SA"/>
        </a:p>
      </dgm:t>
    </dgm:pt>
    <dgm:pt modelId="{62AE5B0B-571B-4FAD-A843-0192125E3822}">
      <dgm:prSet phldrT="[Text]"/>
      <dgm:spPr/>
      <dgm:t>
        <a:bodyPr/>
        <a:lstStyle/>
        <a:p>
          <a:pPr rtl="1"/>
          <a:r>
            <a:rPr lang="ar-SA" dirty="0" smtClean="0"/>
            <a:t>جزيئات غبارية من الاتربة تحتوي مركبات </a:t>
          </a:r>
          <a:r>
            <a:rPr lang="en-US" dirty="0" smtClean="0"/>
            <a:t> Al, </a:t>
          </a:r>
          <a:r>
            <a:rPr lang="en-US" dirty="0" err="1" smtClean="0"/>
            <a:t>Ca</a:t>
          </a:r>
          <a:r>
            <a:rPr lang="en-US" dirty="0" smtClean="0"/>
            <a:t>, Si</a:t>
          </a:r>
        </a:p>
        <a:p>
          <a:pPr rtl="1"/>
          <a:r>
            <a:rPr lang="ar-SA" dirty="0" smtClean="0"/>
            <a:t>اومركبات عضوية( الدخان) او معادن ثقيلة</a:t>
          </a:r>
          <a:endParaRPr lang="ar-SA" dirty="0"/>
        </a:p>
      </dgm:t>
    </dgm:pt>
    <dgm:pt modelId="{013701E9-53B0-4E86-B0DF-767EE83779E5}" type="parTrans" cxnId="{B070A192-FFC3-4D83-93B3-BEAC39A4D7F0}">
      <dgm:prSet/>
      <dgm:spPr/>
      <dgm:t>
        <a:bodyPr/>
        <a:lstStyle/>
        <a:p>
          <a:pPr rtl="1"/>
          <a:endParaRPr lang="ar-SA"/>
        </a:p>
      </dgm:t>
    </dgm:pt>
    <dgm:pt modelId="{0070C235-984E-4F72-AFA6-19CE2613C836}" type="sibTrans" cxnId="{B070A192-FFC3-4D83-93B3-BEAC39A4D7F0}">
      <dgm:prSet/>
      <dgm:spPr/>
      <dgm:t>
        <a:bodyPr/>
        <a:lstStyle/>
        <a:p>
          <a:pPr rtl="1"/>
          <a:endParaRPr lang="ar-SA"/>
        </a:p>
      </dgm:t>
    </dgm:pt>
    <dgm:pt modelId="{A7A51CBE-9D6C-468A-94B7-81E1E1D7B7AC}">
      <dgm:prSet phldrT="[Text]"/>
      <dgm:spPr/>
      <dgm:t>
        <a:bodyPr/>
        <a:lstStyle/>
        <a:p>
          <a:pPr rtl="1"/>
          <a:endParaRPr lang="ar-SA" dirty="0"/>
        </a:p>
      </dgm:t>
    </dgm:pt>
    <dgm:pt modelId="{BFD8EE52-D0C6-41DE-B750-29235A52DD86}" type="parTrans" cxnId="{35DB356C-7473-478E-A652-C7D792B5660B}">
      <dgm:prSet/>
      <dgm:spPr/>
      <dgm:t>
        <a:bodyPr/>
        <a:lstStyle/>
        <a:p>
          <a:pPr rtl="1"/>
          <a:endParaRPr lang="ar-SA"/>
        </a:p>
      </dgm:t>
    </dgm:pt>
    <dgm:pt modelId="{2284142E-31BB-4768-87EC-FBFA5EAE03BA}" type="sibTrans" cxnId="{35DB356C-7473-478E-A652-C7D792B5660B}">
      <dgm:prSet/>
      <dgm:spPr/>
      <dgm:t>
        <a:bodyPr/>
        <a:lstStyle/>
        <a:p>
          <a:pPr rtl="1"/>
          <a:endParaRPr lang="ar-SA"/>
        </a:p>
      </dgm:t>
    </dgm:pt>
    <dgm:pt modelId="{139FEF7A-68B6-4371-B4D0-8023C8D028FE}">
      <dgm:prSet phldrT="[Text]"/>
      <dgm:spPr/>
      <dgm:t>
        <a:bodyPr/>
        <a:lstStyle/>
        <a:p>
          <a:pPr rtl="1"/>
          <a:r>
            <a:rPr lang="ar-SA" dirty="0" smtClean="0"/>
            <a:t>الطبقة الرابعة ملوثات محدودة ناتجة من البراكين</a:t>
          </a:r>
          <a:endParaRPr lang="ar-SA" dirty="0"/>
        </a:p>
      </dgm:t>
    </dgm:pt>
    <dgm:pt modelId="{F63F99F0-44FC-4926-A787-DEB0641A9BBF}" type="parTrans" cxnId="{5DFDD5B9-65EC-4CE9-9E9B-BA6F4E67B59B}">
      <dgm:prSet/>
      <dgm:spPr/>
      <dgm:t>
        <a:bodyPr/>
        <a:lstStyle/>
        <a:p>
          <a:pPr rtl="1"/>
          <a:endParaRPr lang="ar-SA"/>
        </a:p>
      </dgm:t>
    </dgm:pt>
    <dgm:pt modelId="{F32E8D99-4606-4C5C-8995-D653FC091A3C}" type="sibTrans" cxnId="{5DFDD5B9-65EC-4CE9-9E9B-BA6F4E67B59B}">
      <dgm:prSet/>
      <dgm:spPr/>
      <dgm:t>
        <a:bodyPr/>
        <a:lstStyle/>
        <a:p>
          <a:pPr rtl="1"/>
          <a:endParaRPr lang="ar-SA"/>
        </a:p>
      </dgm:t>
    </dgm:pt>
    <dgm:pt modelId="{DCF0222A-F5AA-4F61-A875-B7E152C29C82}" type="pres">
      <dgm:prSet presAssocID="{4E6DA425-7A18-407C-958C-10FC4B5CF0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8371716-1331-4B49-9473-541D0E9D3CC1}" type="pres">
      <dgm:prSet presAssocID="{E9B20C1A-6B2D-4726-831B-1EF6E7133500}" presName="composite" presStyleCnt="0"/>
      <dgm:spPr/>
    </dgm:pt>
    <dgm:pt modelId="{8C5EE5E3-6583-4251-9E01-066CE5DFD2D3}" type="pres">
      <dgm:prSet presAssocID="{E9B20C1A-6B2D-4726-831B-1EF6E713350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DF6905-BE28-4AC3-A78A-F6381AFEC267}" type="pres">
      <dgm:prSet presAssocID="{E9B20C1A-6B2D-4726-831B-1EF6E713350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345901-55BD-447B-AA61-337A7F969EAA}" type="pres">
      <dgm:prSet presAssocID="{9D2DC837-A34A-44A0-9A94-90BBCFA3B4D2}" presName="space" presStyleCnt="0"/>
      <dgm:spPr/>
    </dgm:pt>
    <dgm:pt modelId="{E135DDC2-FCC3-40A1-BC34-A55FE4438923}" type="pres">
      <dgm:prSet presAssocID="{C8DF000A-684C-42E6-8996-235E8687E7FF}" presName="composite" presStyleCnt="0"/>
      <dgm:spPr/>
    </dgm:pt>
    <dgm:pt modelId="{FEFFF6A9-6FA1-495A-8B64-99D07950FAFA}" type="pres">
      <dgm:prSet presAssocID="{C8DF000A-684C-42E6-8996-235E8687E7F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343317-6FF3-42AE-A8B3-D5B175ACEF5B}" type="pres">
      <dgm:prSet presAssocID="{C8DF000A-684C-42E6-8996-235E8687E7F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ECF4A9B-0DD9-4CE3-9B5C-254BF6FC0530}" type="presOf" srcId="{22E5E747-D809-41BD-9481-E712C2F8C115}" destId="{98DF6905-BE28-4AC3-A78A-F6381AFEC267}" srcOrd="0" destOrd="1" presId="urn:microsoft.com/office/officeart/2005/8/layout/hList1"/>
    <dgm:cxn modelId="{49056047-0D5F-497F-A439-5A9EAEDB4C80}" type="presOf" srcId="{432116E6-7BE3-4E16-9A81-1CC1C39923D0}" destId="{98DF6905-BE28-4AC3-A78A-F6381AFEC267}" srcOrd="0" destOrd="0" presId="urn:microsoft.com/office/officeart/2005/8/layout/hList1"/>
    <dgm:cxn modelId="{3EDCA92C-1D79-45C6-A388-D89C24965FFD}" type="presOf" srcId="{94715099-DBCA-428F-907E-DDB56A771815}" destId="{98DF6905-BE28-4AC3-A78A-F6381AFEC267}" srcOrd="0" destOrd="2" presId="urn:microsoft.com/office/officeart/2005/8/layout/hList1"/>
    <dgm:cxn modelId="{71B62BB6-B5FE-4303-8B87-6E13C5DB7D93}" srcId="{4E6DA425-7A18-407C-958C-10FC4B5CF04E}" destId="{E9B20C1A-6B2D-4726-831B-1EF6E7133500}" srcOrd="0" destOrd="0" parTransId="{758CD395-3CD1-4C0C-8885-25C0498965AC}" sibTransId="{9D2DC837-A34A-44A0-9A94-90BBCFA3B4D2}"/>
    <dgm:cxn modelId="{B4C40924-F2D5-4108-BE35-BA5E4E757F37}" type="presOf" srcId="{62AE5B0B-571B-4FAD-A843-0192125E3822}" destId="{81343317-6FF3-42AE-A8B3-D5B175ACEF5B}" srcOrd="0" destOrd="2" presId="urn:microsoft.com/office/officeart/2005/8/layout/hList1"/>
    <dgm:cxn modelId="{880EDD96-2C57-408E-90DC-DD1115ECE76A}" type="presOf" srcId="{0BEE0287-BDF2-4C7B-94AA-99EB84F5430C}" destId="{81343317-6FF3-42AE-A8B3-D5B175ACEF5B}" srcOrd="0" destOrd="0" presId="urn:microsoft.com/office/officeart/2005/8/layout/hList1"/>
    <dgm:cxn modelId="{ECC28894-D04D-4D23-B0D8-C4135ADB0229}" type="presOf" srcId="{4E6DA425-7A18-407C-958C-10FC4B5CF04E}" destId="{DCF0222A-F5AA-4F61-A875-B7E152C29C82}" srcOrd="0" destOrd="0" presId="urn:microsoft.com/office/officeart/2005/8/layout/hList1"/>
    <dgm:cxn modelId="{9B0ACBF1-C377-4A43-9A2B-655ADE25020D}" type="presOf" srcId="{5F9958FE-E453-408D-9AB5-BB91C7D758D5}" destId="{81343317-6FF3-42AE-A8B3-D5B175ACEF5B}" srcOrd="0" destOrd="1" presId="urn:microsoft.com/office/officeart/2005/8/layout/hList1"/>
    <dgm:cxn modelId="{BAEEF9E6-F7BE-4A48-83BC-31DBE01F4583}" srcId="{E9B20C1A-6B2D-4726-831B-1EF6E7133500}" destId="{432116E6-7BE3-4E16-9A81-1CC1C39923D0}" srcOrd="0" destOrd="0" parTransId="{36E62710-20EB-4F56-A19E-7DA876439210}" sibTransId="{B1E9BDA6-E692-4485-B1CA-0BA38938FA1E}"/>
    <dgm:cxn modelId="{40E4C0D7-42FB-42AD-A582-F959E1A8165E}" srcId="{E9B20C1A-6B2D-4726-831B-1EF6E7133500}" destId="{94715099-DBCA-428F-907E-DDB56A771815}" srcOrd="2" destOrd="0" parTransId="{0988E583-4573-48B8-AEE8-105E8D5F6161}" sibTransId="{37A7C525-0C4A-4AD0-827B-2F5A02379331}"/>
    <dgm:cxn modelId="{2E335E9A-A25B-4A77-95D1-0BBB37B7ECE7}" type="presOf" srcId="{E9B20C1A-6B2D-4726-831B-1EF6E7133500}" destId="{8C5EE5E3-6583-4251-9E01-066CE5DFD2D3}" srcOrd="0" destOrd="0" presId="urn:microsoft.com/office/officeart/2005/8/layout/hList1"/>
    <dgm:cxn modelId="{35DB356C-7473-478E-A652-C7D792B5660B}" srcId="{E9B20C1A-6B2D-4726-831B-1EF6E7133500}" destId="{A7A51CBE-9D6C-468A-94B7-81E1E1D7B7AC}" srcOrd="4" destOrd="0" parTransId="{BFD8EE52-D0C6-41DE-B750-29235A52DD86}" sibTransId="{2284142E-31BB-4768-87EC-FBFA5EAE03BA}"/>
    <dgm:cxn modelId="{B070A192-FFC3-4D83-93B3-BEAC39A4D7F0}" srcId="{C8DF000A-684C-42E6-8996-235E8687E7FF}" destId="{62AE5B0B-571B-4FAD-A843-0192125E3822}" srcOrd="2" destOrd="0" parTransId="{013701E9-53B0-4E86-B0DF-767EE83779E5}" sibTransId="{0070C235-984E-4F72-AFA6-19CE2613C836}"/>
    <dgm:cxn modelId="{5DFDD5B9-65EC-4CE9-9E9B-BA6F4E67B59B}" srcId="{E9B20C1A-6B2D-4726-831B-1EF6E7133500}" destId="{139FEF7A-68B6-4371-B4D0-8023C8D028FE}" srcOrd="3" destOrd="0" parTransId="{F63F99F0-44FC-4926-A787-DEB0641A9BBF}" sibTransId="{F32E8D99-4606-4C5C-8995-D653FC091A3C}"/>
    <dgm:cxn modelId="{8CC0A618-5DA1-40C6-AD9E-9FAA15CFACA8}" srcId="{E9B20C1A-6B2D-4726-831B-1EF6E7133500}" destId="{22E5E747-D809-41BD-9481-E712C2F8C115}" srcOrd="1" destOrd="0" parTransId="{64F6D0F2-A8D8-442A-B6F0-B1DDD5634D35}" sibTransId="{59EEF89D-6762-441F-9A6D-6295C2B16BB0}"/>
    <dgm:cxn modelId="{5B9CCC9B-F392-4169-9C41-0C49BD998D94}" type="presOf" srcId="{139FEF7A-68B6-4371-B4D0-8023C8D028FE}" destId="{98DF6905-BE28-4AC3-A78A-F6381AFEC267}" srcOrd="0" destOrd="3" presId="urn:microsoft.com/office/officeart/2005/8/layout/hList1"/>
    <dgm:cxn modelId="{317B93B5-4026-4C37-977B-7ADABE2371F4}" srcId="{C8DF000A-684C-42E6-8996-235E8687E7FF}" destId="{5F9958FE-E453-408D-9AB5-BB91C7D758D5}" srcOrd="1" destOrd="0" parTransId="{BC52EB60-C00E-47ED-903F-A47D06CE5238}" sibTransId="{940D2400-B9F2-4425-8F7A-DFC25F9B937C}"/>
    <dgm:cxn modelId="{CEF48C24-CD79-4299-A204-0A7DE79F2C04}" srcId="{C8DF000A-684C-42E6-8996-235E8687E7FF}" destId="{0BEE0287-BDF2-4C7B-94AA-99EB84F5430C}" srcOrd="0" destOrd="0" parTransId="{75F516E5-5725-4B92-A90C-B482C31B21A6}" sibTransId="{42B52DA2-A023-4CA6-A213-6E3CF8A57892}"/>
    <dgm:cxn modelId="{99461BAB-215C-417C-A2BC-C36B50BFB774}" type="presOf" srcId="{C8DF000A-684C-42E6-8996-235E8687E7FF}" destId="{FEFFF6A9-6FA1-495A-8B64-99D07950FAFA}" srcOrd="0" destOrd="0" presId="urn:microsoft.com/office/officeart/2005/8/layout/hList1"/>
    <dgm:cxn modelId="{299C8ABD-0054-4039-9590-836754BEAFD5}" srcId="{4E6DA425-7A18-407C-958C-10FC4B5CF04E}" destId="{C8DF000A-684C-42E6-8996-235E8687E7FF}" srcOrd="1" destOrd="0" parTransId="{E450CAD5-24AD-488A-8424-96DBA29308D5}" sibTransId="{20A45F7F-EDFB-48FD-A34C-136DC247CDE0}"/>
    <dgm:cxn modelId="{77410081-58A7-4BD4-8880-488572BD2F00}" type="presOf" srcId="{A7A51CBE-9D6C-468A-94B7-81E1E1D7B7AC}" destId="{98DF6905-BE28-4AC3-A78A-F6381AFEC267}" srcOrd="0" destOrd="4" presId="urn:microsoft.com/office/officeart/2005/8/layout/hList1"/>
    <dgm:cxn modelId="{46C65FC5-3A2A-43C1-9436-0E3DF3FF7ECE}" type="presParOf" srcId="{DCF0222A-F5AA-4F61-A875-B7E152C29C82}" destId="{38371716-1331-4B49-9473-541D0E9D3CC1}" srcOrd="0" destOrd="0" presId="urn:microsoft.com/office/officeart/2005/8/layout/hList1"/>
    <dgm:cxn modelId="{4461BA31-9AFB-4A0D-A8F8-F293F9C9B17E}" type="presParOf" srcId="{38371716-1331-4B49-9473-541D0E9D3CC1}" destId="{8C5EE5E3-6583-4251-9E01-066CE5DFD2D3}" srcOrd="0" destOrd="0" presId="urn:microsoft.com/office/officeart/2005/8/layout/hList1"/>
    <dgm:cxn modelId="{F658E4D7-A6C2-41E9-884F-8FE54AC8FB75}" type="presParOf" srcId="{38371716-1331-4B49-9473-541D0E9D3CC1}" destId="{98DF6905-BE28-4AC3-A78A-F6381AFEC267}" srcOrd="1" destOrd="0" presId="urn:microsoft.com/office/officeart/2005/8/layout/hList1"/>
    <dgm:cxn modelId="{53A798BF-756D-4612-B7C2-2116D59405ED}" type="presParOf" srcId="{DCF0222A-F5AA-4F61-A875-B7E152C29C82}" destId="{7D345901-55BD-447B-AA61-337A7F969EAA}" srcOrd="1" destOrd="0" presId="urn:microsoft.com/office/officeart/2005/8/layout/hList1"/>
    <dgm:cxn modelId="{E4354521-1E86-49F2-AB42-5D94EE17EB45}" type="presParOf" srcId="{DCF0222A-F5AA-4F61-A875-B7E152C29C82}" destId="{E135DDC2-FCC3-40A1-BC34-A55FE4438923}" srcOrd="2" destOrd="0" presId="urn:microsoft.com/office/officeart/2005/8/layout/hList1"/>
    <dgm:cxn modelId="{775C791A-5E55-4518-9C57-BBAA385693DF}" type="presParOf" srcId="{E135DDC2-FCC3-40A1-BC34-A55FE4438923}" destId="{FEFFF6A9-6FA1-495A-8B64-99D07950FAFA}" srcOrd="0" destOrd="0" presId="urn:microsoft.com/office/officeart/2005/8/layout/hList1"/>
    <dgm:cxn modelId="{F66B7059-1907-4E8E-858A-9E7E21CBEFA5}" type="presParOf" srcId="{E135DDC2-FCC3-40A1-BC34-A55FE4438923}" destId="{81343317-6FF3-42AE-A8B3-D5B175ACEF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C1E97-9DC9-449E-9EB7-58BEDCC6FE20}">
      <dsp:nvSpPr>
        <dsp:cNvPr id="0" name=""/>
        <dsp:cNvSpPr/>
      </dsp:nvSpPr>
      <dsp:spPr>
        <a:xfrm>
          <a:off x="0" y="517"/>
          <a:ext cx="7772400" cy="146898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Chapter 1</a:t>
          </a:r>
          <a:br>
            <a:rPr lang="en-US" sz="3600" b="1" kern="1200" dirty="0" smtClean="0"/>
          </a:br>
          <a:r>
            <a:rPr lang="en-US" sz="4400" b="1" kern="1200" dirty="0" smtClean="0"/>
            <a:t>Atmosphere</a:t>
          </a:r>
          <a:endParaRPr lang="ar-SA" sz="3600" b="1" kern="1200" dirty="0"/>
        </a:p>
      </dsp:txBody>
      <dsp:txXfrm>
        <a:off x="71710" y="72227"/>
        <a:ext cx="7628980" cy="13255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71DB2-16BF-42B5-A935-DF71E548EA3A}">
      <dsp:nvSpPr>
        <dsp:cNvPr id="0" name=""/>
        <dsp:cNvSpPr/>
      </dsp:nvSpPr>
      <dsp:spPr>
        <a:xfrm>
          <a:off x="2571" y="69104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المباني</a:t>
          </a:r>
          <a:endParaRPr lang="ar-SA" sz="2100" kern="1200" dirty="0"/>
        </a:p>
      </dsp:txBody>
      <dsp:txXfrm>
        <a:off x="2571" y="69104"/>
        <a:ext cx="2507456" cy="604800"/>
      </dsp:txXfrm>
    </dsp:sp>
    <dsp:sp modelId="{9A2A92C2-379E-45CA-ACFE-8B291478EF28}">
      <dsp:nvSpPr>
        <dsp:cNvPr id="0" name=""/>
        <dsp:cNvSpPr/>
      </dsp:nvSpPr>
      <dsp:spPr>
        <a:xfrm>
          <a:off x="2571" y="673904"/>
          <a:ext cx="2507456" cy="3782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تؤثرالغازات الحمضية( </a:t>
          </a:r>
          <a:r>
            <a:rPr lang="en-US" sz="2100" kern="1200" dirty="0" smtClean="0"/>
            <a:t>(Co,H2,SO2,S</a:t>
          </a:r>
          <a:r>
            <a:rPr lang="ar-SA" sz="2100" kern="1200" dirty="0" smtClean="0"/>
            <a:t>على الابنية خاصة عند توفر امطار واشعة شمس وحرارة</a:t>
          </a:r>
          <a:endParaRPr lang="ar-SA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100" kern="1200" dirty="0"/>
        </a:p>
      </dsp:txBody>
      <dsp:txXfrm>
        <a:off x="2571" y="673904"/>
        <a:ext cx="2507456" cy="3782953"/>
      </dsp:txXfrm>
    </dsp:sp>
    <dsp:sp modelId="{94646061-160D-4C73-9AB7-0B77EBFA06C0}">
      <dsp:nvSpPr>
        <dsp:cNvPr id="0" name=""/>
        <dsp:cNvSpPr/>
      </dsp:nvSpPr>
      <dsp:spPr>
        <a:xfrm>
          <a:off x="2861071" y="69104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الزراعة والنبات</a:t>
          </a:r>
          <a:endParaRPr lang="ar-SA" sz="2100" kern="1200" dirty="0"/>
        </a:p>
      </dsp:txBody>
      <dsp:txXfrm>
        <a:off x="2861071" y="69104"/>
        <a:ext cx="2507456" cy="604800"/>
      </dsp:txXfrm>
    </dsp:sp>
    <dsp:sp modelId="{B762707A-1A01-4149-96B8-6F059EB52DBC}">
      <dsp:nvSpPr>
        <dsp:cNvPr id="0" name=""/>
        <dsp:cNvSpPr/>
      </dsp:nvSpPr>
      <dsp:spPr>
        <a:xfrm>
          <a:off x="2861071" y="673904"/>
          <a:ext cx="2507456" cy="3782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تتفاعل الملوثات الغازية مع بخار الماء في الجو مولدة حامض يسقط على المزارع ويؤثر على مياة الشرب </a:t>
          </a:r>
          <a:endParaRPr lang="ar-SA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ينتقل هذا التلوث بطريقة غير مباشرة الى الانسان</a:t>
          </a:r>
          <a:endParaRPr lang="ar-SA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خفض للرقم الهيدروجيني واتلاف للاوراق</a:t>
          </a:r>
          <a:endParaRPr lang="ar-SA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تزايد معدل التمثيل الضوئي بزيادة </a:t>
          </a:r>
          <a:r>
            <a:rPr lang="en-US" sz="2100" kern="1200" dirty="0" smtClean="0"/>
            <a:t>CO2</a:t>
          </a:r>
          <a:endParaRPr lang="ar-SA" sz="2100" kern="1200" dirty="0"/>
        </a:p>
      </dsp:txBody>
      <dsp:txXfrm>
        <a:off x="2861071" y="673904"/>
        <a:ext cx="2507456" cy="3782953"/>
      </dsp:txXfrm>
    </dsp:sp>
    <dsp:sp modelId="{6C961509-7314-460B-9856-D79F2CA49F75}">
      <dsp:nvSpPr>
        <dsp:cNvPr id="0" name=""/>
        <dsp:cNvSpPr/>
      </dsp:nvSpPr>
      <dsp:spPr>
        <a:xfrm>
          <a:off x="5719571" y="69104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الانسان </a:t>
          </a:r>
          <a:endParaRPr lang="ar-SA" sz="2100" kern="1200" dirty="0"/>
        </a:p>
      </dsp:txBody>
      <dsp:txXfrm>
        <a:off x="5719571" y="69104"/>
        <a:ext cx="2507456" cy="604800"/>
      </dsp:txXfrm>
    </dsp:sp>
    <dsp:sp modelId="{A1721168-8FC6-40D0-ACCD-0A2CB6BC8322}">
      <dsp:nvSpPr>
        <dsp:cNvPr id="0" name=""/>
        <dsp:cNvSpPr/>
      </dsp:nvSpPr>
      <dsp:spPr>
        <a:xfrm>
          <a:off x="5719571" y="673904"/>
          <a:ext cx="2507456" cy="37829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ينتقل الملوث عن طريق </a:t>
          </a:r>
          <a:r>
            <a:rPr lang="ar-SA" sz="2100" kern="1200" smtClean="0"/>
            <a:t>التنفس الى الشعب الهوائية والرئتين والدم</a:t>
          </a:r>
          <a:endParaRPr lang="ar-SA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kern="1200" dirty="0" smtClean="0"/>
            <a:t>يؤثر الملوث على العيون والجلد</a:t>
          </a:r>
          <a:endParaRPr lang="ar-SA" sz="2100" kern="1200" dirty="0"/>
        </a:p>
      </dsp:txBody>
      <dsp:txXfrm>
        <a:off x="5719571" y="673904"/>
        <a:ext cx="2507456" cy="37829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E1071-0C2C-42C0-B1DA-5EF7E84D3C0D}">
      <dsp:nvSpPr>
        <dsp:cNvPr id="0" name=""/>
        <dsp:cNvSpPr/>
      </dsp:nvSpPr>
      <dsp:spPr>
        <a:xfrm>
          <a:off x="2571" y="204289"/>
          <a:ext cx="2507456" cy="96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المواد  المصبوغة والدهانات</a:t>
          </a:r>
          <a:endParaRPr lang="ar-SA" sz="2800" kern="1200" dirty="0"/>
        </a:p>
      </dsp:txBody>
      <dsp:txXfrm>
        <a:off x="2571" y="204289"/>
        <a:ext cx="2507456" cy="966123"/>
      </dsp:txXfrm>
    </dsp:sp>
    <dsp:sp modelId="{410D8910-61FF-47AD-AB9B-8E66F8F6EFAF}">
      <dsp:nvSpPr>
        <dsp:cNvPr id="0" name=""/>
        <dsp:cNvSpPr/>
      </dsp:nvSpPr>
      <dsp:spPr>
        <a:xfrm>
          <a:off x="2571" y="1170413"/>
          <a:ext cx="2507456" cy="3151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المصنعة من القطن والصوف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يتحلل</a:t>
          </a:r>
          <a:r>
            <a:rPr lang="en-US" sz="2800" kern="1200" dirty="0" smtClean="0"/>
            <a:t>SO2</a:t>
          </a:r>
          <a:r>
            <a:rPr lang="ar-SA" sz="2800" kern="1200" dirty="0" smtClean="0"/>
            <a:t> الى حمض الكبريتوز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يزال لون الدهان بتشكيل كبريتد الرصاص</a:t>
          </a:r>
          <a:endParaRPr lang="ar-SA" sz="2800" kern="1200" dirty="0"/>
        </a:p>
      </dsp:txBody>
      <dsp:txXfrm>
        <a:off x="2571" y="1170413"/>
        <a:ext cx="2507456" cy="3151260"/>
      </dsp:txXfrm>
    </dsp:sp>
    <dsp:sp modelId="{B7E75C19-DF5A-4FC2-8312-0B8E3828CC6E}">
      <dsp:nvSpPr>
        <dsp:cNvPr id="0" name=""/>
        <dsp:cNvSpPr/>
      </dsp:nvSpPr>
      <dsp:spPr>
        <a:xfrm>
          <a:off x="2861071" y="204289"/>
          <a:ext cx="2507456" cy="96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السطوح المعدنية</a:t>
          </a:r>
          <a:endParaRPr lang="ar-SA" sz="2800" kern="1200" dirty="0"/>
        </a:p>
      </dsp:txBody>
      <dsp:txXfrm>
        <a:off x="2861071" y="204289"/>
        <a:ext cx="2507456" cy="966123"/>
      </dsp:txXfrm>
    </dsp:sp>
    <dsp:sp modelId="{EEF54EF4-63DF-4DF3-9941-47A7D2AC8772}">
      <dsp:nvSpPr>
        <dsp:cNvPr id="0" name=""/>
        <dsp:cNvSpPr/>
      </dsp:nvSpPr>
      <dsp:spPr>
        <a:xfrm>
          <a:off x="2861071" y="1170413"/>
          <a:ext cx="2507456" cy="3151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تتآكل ويتغير مظهرها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الصدأ</a:t>
          </a:r>
          <a:endParaRPr lang="ar-SA" sz="2800" kern="1200" dirty="0"/>
        </a:p>
      </dsp:txBody>
      <dsp:txXfrm>
        <a:off x="2861071" y="1170413"/>
        <a:ext cx="2507456" cy="3151260"/>
      </dsp:txXfrm>
    </dsp:sp>
    <dsp:sp modelId="{D0A043F9-1C4A-4389-A624-758D46AE7E50}">
      <dsp:nvSpPr>
        <dsp:cNvPr id="0" name=""/>
        <dsp:cNvSpPr/>
      </dsp:nvSpPr>
      <dsp:spPr>
        <a:xfrm>
          <a:off x="5719571" y="204289"/>
          <a:ext cx="2507456" cy="966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الحجارة الرملية</a:t>
          </a:r>
          <a:endParaRPr lang="ar-SA" sz="2800" kern="1200" dirty="0"/>
        </a:p>
      </dsp:txBody>
      <dsp:txXfrm>
        <a:off x="5719571" y="204289"/>
        <a:ext cx="2507456" cy="966123"/>
      </dsp:txXfrm>
    </dsp:sp>
    <dsp:sp modelId="{933EABA8-0331-49C3-BA5F-F43603DC9944}">
      <dsp:nvSpPr>
        <dsp:cNvPr id="0" name=""/>
        <dsp:cNvSpPr/>
      </dsp:nvSpPr>
      <dsp:spPr>
        <a:xfrm>
          <a:off x="5719571" y="1170413"/>
          <a:ext cx="2507456" cy="3151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تتحلل وتتفكك 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ينتج تعرية الصخور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/>
        </a:p>
      </dsp:txBody>
      <dsp:txXfrm>
        <a:off x="5719571" y="1170413"/>
        <a:ext cx="2507456" cy="31512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9C45F-09A7-4162-923E-B4AD766ABD52}">
      <dsp:nvSpPr>
        <dsp:cNvPr id="0" name=""/>
        <dsp:cNvSpPr/>
      </dsp:nvSpPr>
      <dsp:spPr>
        <a:xfrm>
          <a:off x="2571" y="235800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الضباب الدخاني</a:t>
          </a:r>
          <a:endParaRPr lang="ar-SA" sz="2400" kern="1200" dirty="0"/>
        </a:p>
      </dsp:txBody>
      <dsp:txXfrm>
        <a:off x="2571" y="235800"/>
        <a:ext cx="2507456" cy="691200"/>
      </dsp:txXfrm>
    </dsp:sp>
    <dsp:sp modelId="{919EFB2B-FD20-46DE-897A-327EA032E171}">
      <dsp:nvSpPr>
        <dsp:cNvPr id="0" name=""/>
        <dsp:cNvSpPr/>
      </dsp:nvSpPr>
      <dsp:spPr>
        <a:xfrm>
          <a:off x="2571" y="927000"/>
          <a:ext cx="2507456" cy="33631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يزداد بزيادة تركيز الملوث وارتفاع الحرارة والضغط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/>
        </a:p>
      </dsp:txBody>
      <dsp:txXfrm>
        <a:off x="2571" y="927000"/>
        <a:ext cx="2507456" cy="3363161"/>
      </dsp:txXfrm>
    </dsp:sp>
    <dsp:sp modelId="{E1A3C251-5EEA-4F4A-AD13-CFD38CB436F2}">
      <dsp:nvSpPr>
        <dsp:cNvPr id="0" name=""/>
        <dsp:cNvSpPr/>
      </dsp:nvSpPr>
      <dsp:spPr>
        <a:xfrm>
          <a:off x="2861071" y="235800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ملوثات السيارات</a:t>
          </a:r>
          <a:endParaRPr lang="ar-SA" sz="2400" kern="1200" dirty="0"/>
        </a:p>
      </dsp:txBody>
      <dsp:txXfrm>
        <a:off x="2861071" y="235800"/>
        <a:ext cx="2507456" cy="691200"/>
      </dsp:txXfrm>
    </dsp:sp>
    <dsp:sp modelId="{912EFFBF-7C82-46D1-8499-5D68AA0F5CB2}">
      <dsp:nvSpPr>
        <dsp:cNvPr id="0" name=""/>
        <dsp:cNvSpPr/>
      </dsp:nvSpPr>
      <dsp:spPr>
        <a:xfrm>
          <a:off x="2861071" y="927000"/>
          <a:ext cx="2507456" cy="33631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الاوزون 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الهيدروكربونات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الرصاص 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اول اكسيد الكربون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/>
        </a:p>
      </dsp:txBody>
      <dsp:txXfrm>
        <a:off x="2861071" y="927000"/>
        <a:ext cx="2507456" cy="3363161"/>
      </dsp:txXfrm>
    </dsp:sp>
    <dsp:sp modelId="{37E9234E-D8DC-4B3F-A316-263B6749D1CE}">
      <dsp:nvSpPr>
        <dsp:cNvPr id="0" name=""/>
        <dsp:cNvSpPr/>
      </dsp:nvSpPr>
      <dsp:spPr>
        <a:xfrm>
          <a:off x="5719571" y="235800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المواشي</a:t>
          </a:r>
          <a:endParaRPr lang="ar-SA" sz="2400" kern="1200" dirty="0"/>
        </a:p>
      </dsp:txBody>
      <dsp:txXfrm>
        <a:off x="5719571" y="235800"/>
        <a:ext cx="2507456" cy="691200"/>
      </dsp:txXfrm>
    </dsp:sp>
    <dsp:sp modelId="{678B0698-B235-4A5A-BF51-D0A89831CA60}">
      <dsp:nvSpPr>
        <dsp:cNvPr id="0" name=""/>
        <dsp:cNvSpPr/>
      </dsp:nvSpPr>
      <dsp:spPr>
        <a:xfrm>
          <a:off x="5719571" y="927000"/>
          <a:ext cx="2507456" cy="33631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تتأثر بالملوثات نتيجة التغذية على النبات الملوث خاصة بالفلورين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نقص الحليب والاصابة بالامراض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تتأثر بالهواء الملوث بالفلورين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400" kern="1200"/>
        </a:p>
      </dsp:txBody>
      <dsp:txXfrm>
        <a:off x="5719571" y="927000"/>
        <a:ext cx="2507456" cy="33631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9F840-E7EC-4659-84A0-7956A096456F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3114286"/>
            <a:gd name="adj2" fmla="val 16200000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C5669-7346-463A-862D-A1552FCA8D99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0028571"/>
            <a:gd name="adj2" fmla="val 13114286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2BB5A-BA95-4AC9-A1F5-876BC208F0E4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4B616-D7E6-4071-999C-AB071B6A79BE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3857143"/>
            <a:gd name="adj2" fmla="val 694285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973AF-7E62-43DF-A6EA-689A98B8453F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65962-525D-4294-B3DD-9EA9ABB08369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8AA2D-0852-4C5E-BAB5-263DCFB0B724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6200000"/>
            <a:gd name="adj2" fmla="val 19285714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04829-C35E-4873-B2D7-E70E5C1C222F}">
      <dsp:nvSpPr>
        <dsp:cNvPr id="0" name=""/>
        <dsp:cNvSpPr/>
      </dsp:nvSpPr>
      <dsp:spPr>
        <a:xfrm>
          <a:off x="3386472" y="1625915"/>
          <a:ext cx="1456655" cy="1456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الاضرار الصحية</a:t>
          </a:r>
          <a:endParaRPr lang="ar-SA" sz="2700" kern="1200" dirty="0"/>
        </a:p>
      </dsp:txBody>
      <dsp:txXfrm>
        <a:off x="3599794" y="1839237"/>
        <a:ext cx="1030011" cy="1030011"/>
      </dsp:txXfrm>
    </dsp:sp>
    <dsp:sp modelId="{B02FF98C-313D-4BE5-A010-6CA622739AB1}">
      <dsp:nvSpPr>
        <dsp:cNvPr id="0" name=""/>
        <dsp:cNvSpPr/>
      </dsp:nvSpPr>
      <dsp:spPr>
        <a:xfrm>
          <a:off x="3604970" y="1327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الجهاز التنفسي</a:t>
          </a:r>
          <a:endParaRPr lang="ar-SA" sz="1700" kern="1200" dirty="0"/>
        </a:p>
      </dsp:txBody>
      <dsp:txXfrm>
        <a:off x="3754295" y="150652"/>
        <a:ext cx="721008" cy="721008"/>
      </dsp:txXfrm>
    </dsp:sp>
    <dsp:sp modelId="{BFCA5322-EE2F-4858-AC21-C8A1E633CB16}">
      <dsp:nvSpPr>
        <dsp:cNvPr id="0" name=""/>
        <dsp:cNvSpPr/>
      </dsp:nvSpPr>
      <dsp:spPr>
        <a:xfrm>
          <a:off x="5045953" y="695268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العيون</a:t>
          </a:r>
          <a:endParaRPr lang="ar-SA" sz="1700" kern="1200" dirty="0"/>
        </a:p>
      </dsp:txBody>
      <dsp:txXfrm>
        <a:off x="5195278" y="844593"/>
        <a:ext cx="721008" cy="721008"/>
      </dsp:txXfrm>
    </dsp:sp>
    <dsp:sp modelId="{AAD8D664-0404-4DC4-B288-30727899919C}">
      <dsp:nvSpPr>
        <dsp:cNvPr id="0" name=""/>
        <dsp:cNvSpPr/>
      </dsp:nvSpPr>
      <dsp:spPr>
        <a:xfrm>
          <a:off x="5401846" y="2254538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الكبد الطحال الكلية</a:t>
          </a:r>
          <a:endParaRPr lang="ar-SA" sz="1700" kern="1200" dirty="0"/>
        </a:p>
      </dsp:txBody>
      <dsp:txXfrm>
        <a:off x="5551171" y="2403863"/>
        <a:ext cx="721008" cy="721008"/>
      </dsp:txXfrm>
    </dsp:sp>
    <dsp:sp modelId="{C878AC50-DEC5-4A20-90CF-4ADE1E64F028}">
      <dsp:nvSpPr>
        <dsp:cNvPr id="0" name=""/>
        <dsp:cNvSpPr/>
      </dsp:nvSpPr>
      <dsp:spPr>
        <a:xfrm>
          <a:off x="4404655" y="3504976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العظام</a:t>
          </a:r>
          <a:endParaRPr lang="ar-SA" sz="1700" kern="1200" dirty="0"/>
        </a:p>
      </dsp:txBody>
      <dsp:txXfrm>
        <a:off x="4553980" y="3654301"/>
        <a:ext cx="721008" cy="721008"/>
      </dsp:txXfrm>
    </dsp:sp>
    <dsp:sp modelId="{D86DF3E5-4565-42D1-B6CE-5A8990143A7F}">
      <dsp:nvSpPr>
        <dsp:cNvPr id="0" name=""/>
        <dsp:cNvSpPr/>
      </dsp:nvSpPr>
      <dsp:spPr>
        <a:xfrm>
          <a:off x="2805285" y="3504976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الدماغ</a:t>
          </a:r>
          <a:endParaRPr lang="ar-SA" sz="1700" kern="1200" dirty="0"/>
        </a:p>
      </dsp:txBody>
      <dsp:txXfrm>
        <a:off x="2954610" y="3654301"/>
        <a:ext cx="721008" cy="721008"/>
      </dsp:txXfrm>
    </dsp:sp>
    <dsp:sp modelId="{2FCB88D5-BFCE-4E91-AF7F-BE34C2521E73}">
      <dsp:nvSpPr>
        <dsp:cNvPr id="0" name=""/>
        <dsp:cNvSpPr/>
      </dsp:nvSpPr>
      <dsp:spPr>
        <a:xfrm>
          <a:off x="1808094" y="2254538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الدم</a:t>
          </a:r>
          <a:endParaRPr lang="ar-SA" sz="1700" kern="1200" dirty="0"/>
        </a:p>
      </dsp:txBody>
      <dsp:txXfrm>
        <a:off x="1957419" y="2403863"/>
        <a:ext cx="721008" cy="721008"/>
      </dsp:txXfrm>
    </dsp:sp>
    <dsp:sp modelId="{C69B138B-42B7-4B0E-A872-2AF31F3A0653}">
      <dsp:nvSpPr>
        <dsp:cNvPr id="0" name=""/>
        <dsp:cNvSpPr/>
      </dsp:nvSpPr>
      <dsp:spPr>
        <a:xfrm>
          <a:off x="2163988" y="695268"/>
          <a:ext cx="1019658" cy="1019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الغدة الدرقية</a:t>
          </a:r>
          <a:endParaRPr lang="ar-SA" sz="1700" kern="1200" dirty="0"/>
        </a:p>
      </dsp:txBody>
      <dsp:txXfrm>
        <a:off x="2313313" y="844593"/>
        <a:ext cx="721008" cy="72100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318C4-EE97-4B5B-A28C-063A12D285CC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BD0F0-FFF7-4C28-B601-A9570ACF1A8E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D4547-B26C-4FCC-976A-61454F5A7AF9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D35F7-7F0C-46F1-98A7-E81F21DD3BA6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B3684-7D2F-4129-8A9E-476C173CDB1F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الوقاية من الملوثات</a:t>
          </a:r>
          <a:endParaRPr lang="ar-SA" sz="2700" kern="1200" dirty="0"/>
        </a:p>
      </dsp:txBody>
      <dsp:txXfrm>
        <a:off x="3547939" y="1696120"/>
        <a:ext cx="1133721" cy="1133721"/>
      </dsp:txXfrm>
    </dsp:sp>
    <dsp:sp modelId="{480DC67D-6BA4-4F08-A610-49E972445F3D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التخطيط التنموي السليم</a:t>
          </a:r>
          <a:endParaRPr lang="ar-SA" sz="1500" kern="1200" dirty="0"/>
        </a:p>
      </dsp:txBody>
      <dsp:txXfrm>
        <a:off x="3717997" y="165440"/>
        <a:ext cx="793605" cy="793605"/>
      </dsp:txXfrm>
    </dsp:sp>
    <dsp:sp modelId="{20A689AC-9626-4211-8DAD-360B36D1347D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زيادة الرقعة الخضراء</a:t>
          </a:r>
          <a:endParaRPr lang="ar-SA" sz="1500" kern="1200" dirty="0"/>
        </a:p>
      </dsp:txBody>
      <dsp:txXfrm>
        <a:off x="5418734" y="1866178"/>
        <a:ext cx="793605" cy="793605"/>
      </dsp:txXfrm>
    </dsp:sp>
    <dsp:sp modelId="{FD6F8522-E1CB-4DEA-90B9-66334BAA4968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الاستفادة من الكائنات الحية الدقيقة</a:t>
          </a:r>
          <a:endParaRPr lang="ar-SA" sz="1500" kern="1200" dirty="0"/>
        </a:p>
      </dsp:txBody>
      <dsp:txXfrm>
        <a:off x="3717997" y="3566916"/>
        <a:ext cx="793605" cy="793605"/>
      </dsp:txXfrm>
    </dsp:sp>
    <dsp:sp modelId="{24A85E04-9B87-4FA8-89A2-345DC9F27B57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smtClean="0"/>
            <a:t>التوعية البيئية</a:t>
          </a:r>
          <a:endParaRPr lang="ar-SA" sz="1500" kern="1200"/>
        </a:p>
      </dsp:txBody>
      <dsp:txXfrm>
        <a:off x="2017259" y="1866178"/>
        <a:ext cx="793605" cy="7936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3A020-E9B8-4935-9595-1DFFBA0C84B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66507-7CA9-429D-9BA6-FFD37DF7B740}">
      <dsp:nvSpPr>
        <dsp:cNvPr id="0" name=""/>
        <dsp:cNvSpPr/>
      </dsp:nvSpPr>
      <dsp:spPr>
        <a:xfrm>
          <a:off x="3775352" y="453038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تحسين كفاءة وصيانة الأجهزة العامة</a:t>
          </a:r>
          <a:endParaRPr lang="ar-SA" sz="1600" kern="1200" dirty="0"/>
        </a:p>
      </dsp:txBody>
      <dsp:txXfrm>
        <a:off x="3794986" y="472672"/>
        <a:ext cx="2902607" cy="362941"/>
      </dsp:txXfrm>
    </dsp:sp>
    <dsp:sp modelId="{2B27F476-B3C8-4E4E-A5B9-EE04605378DA}">
      <dsp:nvSpPr>
        <dsp:cNvPr id="0" name=""/>
        <dsp:cNvSpPr/>
      </dsp:nvSpPr>
      <dsp:spPr>
        <a:xfrm>
          <a:off x="3775352" y="905524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الصيانة الدائمة لمعدات الاحتراق</a:t>
          </a:r>
          <a:endParaRPr lang="ar-SA" sz="1600" kern="1200" dirty="0"/>
        </a:p>
      </dsp:txBody>
      <dsp:txXfrm>
        <a:off x="3794986" y="925158"/>
        <a:ext cx="2902607" cy="362941"/>
      </dsp:txXfrm>
    </dsp:sp>
    <dsp:sp modelId="{60C17890-64B2-44DC-ACE5-D97184BC407F}">
      <dsp:nvSpPr>
        <dsp:cNvPr id="0" name=""/>
        <dsp:cNvSpPr/>
      </dsp:nvSpPr>
      <dsp:spPr>
        <a:xfrm>
          <a:off x="3775352" y="1358009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انقاص حجم الحركة المرورية</a:t>
          </a:r>
          <a:endParaRPr lang="ar-SA" sz="1600" kern="1200" dirty="0"/>
        </a:p>
      </dsp:txBody>
      <dsp:txXfrm>
        <a:off x="3794986" y="1377643"/>
        <a:ext cx="2902607" cy="362941"/>
      </dsp:txXfrm>
    </dsp:sp>
    <dsp:sp modelId="{6F714C5C-DC90-40D8-A8A6-0FC57A59538A}">
      <dsp:nvSpPr>
        <dsp:cNvPr id="0" name=""/>
        <dsp:cNvSpPr/>
      </dsp:nvSpPr>
      <dsp:spPr>
        <a:xfrm>
          <a:off x="3775352" y="1810495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تحسين وسائل التدفئة</a:t>
          </a:r>
          <a:endParaRPr lang="ar-SA" sz="1600" kern="1200" dirty="0"/>
        </a:p>
      </dsp:txBody>
      <dsp:txXfrm>
        <a:off x="3794986" y="1830129"/>
        <a:ext cx="2902607" cy="362941"/>
      </dsp:txXfrm>
    </dsp:sp>
    <dsp:sp modelId="{D4CCD82D-CCA5-4DC9-AB30-9A88DD9DD9C5}">
      <dsp:nvSpPr>
        <dsp:cNvPr id="0" name=""/>
        <dsp:cNvSpPr/>
      </dsp:nvSpPr>
      <dsp:spPr>
        <a:xfrm>
          <a:off x="3775352" y="2262981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قمامة مغطاة ومدافن بعيدة لها</a:t>
          </a:r>
          <a:endParaRPr lang="ar-SA" sz="1600" kern="1200" dirty="0"/>
        </a:p>
      </dsp:txBody>
      <dsp:txXfrm>
        <a:off x="3794986" y="2282615"/>
        <a:ext cx="2902607" cy="362941"/>
      </dsp:txXfrm>
    </dsp:sp>
    <dsp:sp modelId="{1C092DA5-9F22-4F99-BD57-B6B28AEE29A0}">
      <dsp:nvSpPr>
        <dsp:cNvPr id="0" name=""/>
        <dsp:cNvSpPr/>
      </dsp:nvSpPr>
      <dsp:spPr>
        <a:xfrm>
          <a:off x="3775352" y="2715467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منشآت صناعية بعيدة ومعالجة مخلفاتها</a:t>
          </a:r>
          <a:endParaRPr lang="ar-SA" sz="1600" kern="1200" dirty="0"/>
        </a:p>
      </dsp:txBody>
      <dsp:txXfrm>
        <a:off x="3794986" y="2735101"/>
        <a:ext cx="2902607" cy="362941"/>
      </dsp:txXfrm>
    </dsp:sp>
    <dsp:sp modelId="{ED2D31C1-FDDD-4219-8F16-DE0A4E54C96A}">
      <dsp:nvSpPr>
        <dsp:cNvPr id="0" name=""/>
        <dsp:cNvSpPr/>
      </dsp:nvSpPr>
      <dsp:spPr>
        <a:xfrm>
          <a:off x="3775352" y="3167953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لوائح ومقاييس للتراكيز القصوى وتطبيقها </a:t>
          </a:r>
          <a:endParaRPr lang="ar-SA" sz="1600" kern="1200" dirty="0"/>
        </a:p>
      </dsp:txBody>
      <dsp:txXfrm>
        <a:off x="3794986" y="3187587"/>
        <a:ext cx="2902607" cy="362941"/>
      </dsp:txXfrm>
    </dsp:sp>
    <dsp:sp modelId="{1819545F-CA96-4A61-BD2A-02A53C82B66E}">
      <dsp:nvSpPr>
        <dsp:cNvPr id="0" name=""/>
        <dsp:cNvSpPr/>
      </dsp:nvSpPr>
      <dsp:spPr>
        <a:xfrm>
          <a:off x="3775352" y="3620438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مصادر بديلة للطاقة</a:t>
          </a:r>
          <a:endParaRPr lang="ar-SA" sz="1600" kern="1200" dirty="0"/>
        </a:p>
      </dsp:txBody>
      <dsp:txXfrm>
        <a:off x="3794986" y="3640072"/>
        <a:ext cx="2902607" cy="3629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AB478-72F4-45D1-BDB2-03E33171EB34}">
      <dsp:nvSpPr>
        <dsp:cNvPr id="0" name=""/>
        <dsp:cNvSpPr/>
      </dsp:nvSpPr>
      <dsp:spPr>
        <a:xfrm>
          <a:off x="1984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المجمع الميكانيكي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Mechanical Collector</a:t>
          </a:r>
          <a:endParaRPr lang="ar-SA" sz="2000" kern="1200" dirty="0"/>
        </a:p>
      </dsp:txBody>
      <dsp:txXfrm>
        <a:off x="1984" y="0"/>
        <a:ext cx="1946895" cy="1357788"/>
      </dsp:txXfrm>
    </dsp:sp>
    <dsp:sp modelId="{33FA0BB2-B910-4D64-ADAE-865C7249CE01}">
      <dsp:nvSpPr>
        <dsp:cNvPr id="0" name=""/>
        <dsp:cNvSpPr/>
      </dsp:nvSpPr>
      <dsp:spPr>
        <a:xfrm>
          <a:off x="196673" y="1359114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يدخل الغاز الى قمع مخروطي ويدور سريعا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 dirty="0"/>
        </a:p>
      </dsp:txBody>
      <dsp:txXfrm>
        <a:off x="236642" y="1399083"/>
        <a:ext cx="1477578" cy="1284701"/>
      </dsp:txXfrm>
    </dsp:sp>
    <dsp:sp modelId="{3E0A78CF-65D7-4E11-9E9F-334C9112C113}">
      <dsp:nvSpPr>
        <dsp:cNvPr id="0" name=""/>
        <dsp:cNvSpPr/>
      </dsp:nvSpPr>
      <dsp:spPr>
        <a:xfrm>
          <a:off x="196673" y="2933699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ابسط الوسائل المستخدمة وأكثرها كفاءة</a:t>
          </a:r>
          <a:endParaRPr lang="ar-SA" sz="1800" kern="1200" dirty="0"/>
        </a:p>
      </dsp:txBody>
      <dsp:txXfrm>
        <a:off x="236642" y="2973668"/>
        <a:ext cx="1477578" cy="1284701"/>
      </dsp:txXfrm>
    </dsp:sp>
    <dsp:sp modelId="{687EFAE5-D4EA-494F-901F-7CF9FDD43F78}">
      <dsp:nvSpPr>
        <dsp:cNvPr id="0" name=""/>
        <dsp:cNvSpPr/>
      </dsp:nvSpPr>
      <dsp:spPr>
        <a:xfrm>
          <a:off x="2094896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المرشحات الرطبة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Wet Scrubbers</a:t>
          </a:r>
          <a:endParaRPr lang="ar-SA" sz="2000" kern="1200" dirty="0"/>
        </a:p>
      </dsp:txBody>
      <dsp:txXfrm>
        <a:off x="2094896" y="0"/>
        <a:ext cx="1946895" cy="1357788"/>
      </dsp:txXfrm>
    </dsp:sp>
    <dsp:sp modelId="{21D48A4C-8958-47E7-8A14-DE41738876F3}">
      <dsp:nvSpPr>
        <dsp:cNvPr id="0" name=""/>
        <dsp:cNvSpPr/>
      </dsp:nvSpPr>
      <dsp:spPr>
        <a:xfrm>
          <a:off x="4187808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المرشحات(الفلاتر)</a:t>
          </a:r>
          <a:endParaRPr lang="en-US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Filters</a:t>
          </a:r>
          <a:endParaRPr lang="ar-SA" sz="2000" kern="1200" dirty="0"/>
        </a:p>
      </dsp:txBody>
      <dsp:txXfrm>
        <a:off x="4187808" y="0"/>
        <a:ext cx="1946895" cy="1357788"/>
      </dsp:txXfrm>
    </dsp:sp>
    <dsp:sp modelId="{21B12B4D-AD76-4CFB-9D73-8EDB5B45C3FC}">
      <dsp:nvSpPr>
        <dsp:cNvPr id="0" name=""/>
        <dsp:cNvSpPr/>
      </dsp:nvSpPr>
      <dsp:spPr>
        <a:xfrm>
          <a:off x="4382498" y="1359114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اكياس من القطن او الصوف او النايلون ( الالياف الزجاجية)</a:t>
          </a:r>
          <a:endParaRPr lang="ar-SA" sz="1800" kern="1200" dirty="0"/>
        </a:p>
      </dsp:txBody>
      <dsp:txXfrm>
        <a:off x="4422467" y="1399083"/>
        <a:ext cx="1477578" cy="1284701"/>
      </dsp:txXfrm>
    </dsp:sp>
    <dsp:sp modelId="{4342C082-729B-44E6-8982-5B24C93E3EDB}">
      <dsp:nvSpPr>
        <dsp:cNvPr id="0" name=""/>
        <dsp:cNvSpPr/>
      </dsp:nvSpPr>
      <dsp:spPr>
        <a:xfrm>
          <a:off x="4382498" y="2933699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تنظف كل مره وتستخدم.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ذات كفاءة عالية</a:t>
          </a:r>
          <a:endParaRPr lang="ar-SA" sz="1800" kern="1200" dirty="0"/>
        </a:p>
      </dsp:txBody>
      <dsp:txXfrm>
        <a:off x="4422467" y="2973668"/>
        <a:ext cx="1477578" cy="1284701"/>
      </dsp:txXfrm>
    </dsp:sp>
    <dsp:sp modelId="{0557139B-8AA9-48A2-BC91-F422ECE741CA}">
      <dsp:nvSpPr>
        <dsp:cNvPr id="0" name=""/>
        <dsp:cNvSpPr/>
      </dsp:nvSpPr>
      <dsp:spPr>
        <a:xfrm>
          <a:off x="6280720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المرسب الكهربائي الساكن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Electrostatic Precipitator</a:t>
          </a:r>
          <a:endParaRPr lang="ar-SA" sz="2000" kern="1200" dirty="0"/>
        </a:p>
      </dsp:txBody>
      <dsp:txXfrm>
        <a:off x="6280720" y="0"/>
        <a:ext cx="1946895" cy="1357788"/>
      </dsp:txXfrm>
    </dsp:sp>
    <dsp:sp modelId="{E84A1EB7-01E1-4D26-B3EE-786227E568ED}">
      <dsp:nvSpPr>
        <dsp:cNvPr id="0" name=""/>
        <dsp:cNvSpPr/>
      </dsp:nvSpPr>
      <dsp:spPr>
        <a:xfrm>
          <a:off x="6475410" y="1359114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صندوق يحتوي ارفف عليها اقراص مشحونه تحجز وتجذب الجزيئات</a:t>
          </a:r>
        </a:p>
      </dsp:txBody>
      <dsp:txXfrm>
        <a:off x="6515379" y="1399083"/>
        <a:ext cx="1477578" cy="1284701"/>
      </dsp:txXfrm>
    </dsp:sp>
    <dsp:sp modelId="{3C40ACAF-66A6-4B4A-A408-B948A838BBC5}">
      <dsp:nvSpPr>
        <dsp:cNvPr id="0" name=""/>
        <dsp:cNvSpPr/>
      </dsp:nvSpPr>
      <dsp:spPr>
        <a:xfrm>
          <a:off x="6475410" y="2933699"/>
          <a:ext cx="155751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يعاد استخدامها مرة واحدة</a:t>
          </a:r>
          <a:endParaRPr lang="ar-SA" sz="1800" kern="1200" dirty="0"/>
        </a:p>
      </dsp:txBody>
      <dsp:txXfrm>
        <a:off x="6515379" y="2973668"/>
        <a:ext cx="1477578" cy="128470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4D192-C30F-467D-BB45-8FBA954768AA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الوسائل المستخدمة لمكافحة التلوث</a:t>
          </a:r>
          <a:endParaRPr lang="ar-SA" sz="2000" kern="1200" dirty="0"/>
        </a:p>
      </dsp:txBody>
      <dsp:txXfrm>
        <a:off x="3573511" y="2219889"/>
        <a:ext cx="1082576" cy="1082576"/>
      </dsp:txXfrm>
    </dsp:sp>
    <dsp:sp modelId="{1B0A4C88-39EE-4078-AE5E-23D817D1C916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03255" y="1753240"/>
        <a:ext cx="23089" cy="23089"/>
      </dsp:txXfrm>
    </dsp:sp>
    <dsp:sp modelId="{12B7812A-F05A-4F9B-9752-AE1D990B4D61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الأكسدة الكيميائية</a:t>
          </a:r>
          <a:endParaRPr lang="ar-SA" sz="2100" kern="1200" dirty="0"/>
        </a:p>
      </dsp:txBody>
      <dsp:txXfrm>
        <a:off x="3573511" y="227104"/>
        <a:ext cx="1082576" cy="1082576"/>
      </dsp:txXfrm>
    </dsp:sp>
    <dsp:sp modelId="{A584BE65-7211-41A9-B711-D8057FECAD98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966156" y="3247829"/>
        <a:ext cx="23089" cy="23089"/>
      </dsp:txXfrm>
    </dsp:sp>
    <dsp:sp modelId="{D296FAD6-A61D-4762-B530-AD82DFBAACE8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تحسين الوقود المستخدم</a:t>
          </a:r>
          <a:endParaRPr lang="ar-SA" sz="2100" kern="1200" dirty="0"/>
        </a:p>
      </dsp:txBody>
      <dsp:txXfrm>
        <a:off x="5299313" y="3216281"/>
        <a:ext cx="1082576" cy="1082576"/>
      </dsp:txXfrm>
    </dsp:sp>
    <dsp:sp modelId="{9E87FFF7-71A2-4069-9493-D50F0328739A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3240354" y="3247829"/>
        <a:ext cx="23089" cy="23089"/>
      </dsp:txXfrm>
    </dsp:sp>
    <dsp:sp modelId="{387AFB55-ACA0-48BC-93C2-5B62C6081917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امتصاص الملوثات من قبل النباتات</a:t>
          </a:r>
          <a:endParaRPr lang="ar-SA" sz="2100" kern="1200" dirty="0"/>
        </a:p>
      </dsp:txBody>
      <dsp:txXfrm>
        <a:off x="1847709" y="3216281"/>
        <a:ext cx="1082576" cy="10825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C4DA6-544E-414C-B0DA-9DE62A80D627}">
      <dsp:nvSpPr>
        <dsp:cNvPr id="0" name=""/>
        <dsp:cNvSpPr/>
      </dsp:nvSpPr>
      <dsp:spPr>
        <a:xfrm>
          <a:off x="2766647" y="1145663"/>
          <a:ext cx="2854108" cy="28541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طرق قياس الملوثات الهوائية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Measurements of Air Pollutants</a:t>
          </a:r>
          <a:endParaRPr lang="ar-SA" sz="2000" b="1" kern="1200" dirty="0"/>
        </a:p>
      </dsp:txBody>
      <dsp:txXfrm>
        <a:off x="3184621" y="1563637"/>
        <a:ext cx="2018160" cy="2018160"/>
      </dsp:txXfrm>
    </dsp:sp>
    <dsp:sp modelId="{2B824912-24ED-4656-97F2-F6CDC623FE1C}">
      <dsp:nvSpPr>
        <dsp:cNvPr id="0" name=""/>
        <dsp:cNvSpPr/>
      </dsp:nvSpPr>
      <dsp:spPr>
        <a:xfrm>
          <a:off x="3480174" y="509"/>
          <a:ext cx="1427054" cy="1427054"/>
        </a:xfrm>
        <a:prstGeom prst="ellipse">
          <a:avLst/>
        </a:prstGeom>
        <a:solidFill>
          <a:schemeClr val="accent2">
            <a:alpha val="50000"/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50" b="1" kern="1200" dirty="0" smtClean="0"/>
            <a:t>الطريقة اللونية</a:t>
          </a:r>
        </a:p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Colorimetric Method</a:t>
          </a:r>
          <a:endParaRPr lang="ar-SA" sz="1050" b="1" kern="1200" dirty="0"/>
        </a:p>
      </dsp:txBody>
      <dsp:txXfrm>
        <a:off x="3689161" y="209496"/>
        <a:ext cx="1009080" cy="1009080"/>
      </dsp:txXfrm>
    </dsp:sp>
    <dsp:sp modelId="{F1F189F1-4C25-4A16-91DF-486FC5AB4813}">
      <dsp:nvSpPr>
        <dsp:cNvPr id="0" name=""/>
        <dsp:cNvSpPr/>
      </dsp:nvSpPr>
      <dsp:spPr>
        <a:xfrm>
          <a:off x="5089839" y="929849"/>
          <a:ext cx="1427054" cy="1427054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Gas Chromatographic Methods</a:t>
          </a:r>
          <a:endParaRPr lang="ar-SA" sz="1050" b="1" kern="1200" dirty="0"/>
        </a:p>
      </dsp:txBody>
      <dsp:txXfrm>
        <a:off x="5298826" y="1138836"/>
        <a:ext cx="1009080" cy="1009080"/>
      </dsp:txXfrm>
    </dsp:sp>
    <dsp:sp modelId="{8E2530B8-C55A-48F5-A7EA-ABB7E55DB4A9}">
      <dsp:nvSpPr>
        <dsp:cNvPr id="0" name=""/>
        <dsp:cNvSpPr/>
      </dsp:nvSpPr>
      <dsp:spPr>
        <a:xfrm>
          <a:off x="5089839" y="2788530"/>
          <a:ext cx="1427054" cy="1427054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Radiation Analysis Methods</a:t>
          </a:r>
          <a:endParaRPr lang="ar-SA" sz="1050" b="1" kern="1200" dirty="0"/>
        </a:p>
      </dsp:txBody>
      <dsp:txXfrm>
        <a:off x="5298826" y="2997517"/>
        <a:ext cx="1009080" cy="1009080"/>
      </dsp:txXfrm>
    </dsp:sp>
    <dsp:sp modelId="{99DE10ED-8C16-439D-9BE0-7C16F4352C2D}">
      <dsp:nvSpPr>
        <dsp:cNvPr id="0" name=""/>
        <dsp:cNvSpPr/>
      </dsp:nvSpPr>
      <dsp:spPr>
        <a:xfrm>
          <a:off x="3480174" y="3717871"/>
          <a:ext cx="1427054" cy="1427054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Atomic absorption or emission methods</a:t>
          </a:r>
          <a:endParaRPr lang="ar-SA" sz="1050" b="1" kern="1200" dirty="0"/>
        </a:p>
      </dsp:txBody>
      <dsp:txXfrm>
        <a:off x="3689161" y="3926858"/>
        <a:ext cx="1009080" cy="1009080"/>
      </dsp:txXfrm>
    </dsp:sp>
    <dsp:sp modelId="{01EA4DA2-3DDE-47E9-8E8E-4AB0B3779303}">
      <dsp:nvSpPr>
        <dsp:cNvPr id="0" name=""/>
        <dsp:cNvSpPr/>
      </dsp:nvSpPr>
      <dsp:spPr>
        <a:xfrm>
          <a:off x="1712706" y="2788530"/>
          <a:ext cx="1742661" cy="1427054"/>
        </a:xfrm>
        <a:prstGeom prst="ellipse">
          <a:avLst/>
        </a:prstGeom>
        <a:solidFill>
          <a:schemeClr val="accent2">
            <a:alpha val="50000"/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err="1" smtClean="0"/>
            <a:t>Chemiluminescence</a:t>
          </a:r>
          <a:r>
            <a:rPr lang="en-US" sz="1050" b="1" kern="1200" dirty="0" smtClean="0"/>
            <a:t> Methods</a:t>
          </a:r>
          <a:endParaRPr lang="ar-SA" sz="1050" b="1" kern="1200" dirty="0"/>
        </a:p>
      </dsp:txBody>
      <dsp:txXfrm>
        <a:off x="1967913" y="2997517"/>
        <a:ext cx="1232247" cy="1009080"/>
      </dsp:txXfrm>
    </dsp:sp>
    <dsp:sp modelId="{B87ED05D-75BD-4158-968F-A3B39283769F}">
      <dsp:nvSpPr>
        <dsp:cNvPr id="0" name=""/>
        <dsp:cNvSpPr/>
      </dsp:nvSpPr>
      <dsp:spPr>
        <a:xfrm>
          <a:off x="1870509" y="929849"/>
          <a:ext cx="1427054" cy="1427054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Precipitation Methods</a:t>
          </a:r>
          <a:endParaRPr lang="ar-SA" sz="1050" b="1" kern="1200" dirty="0"/>
        </a:p>
      </dsp:txBody>
      <dsp:txXfrm>
        <a:off x="2079496" y="1138836"/>
        <a:ext cx="1009080" cy="100908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28A63-4A9C-4D57-914E-0EDE6F27462A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ارتفاع الماء(تبخر, تنفس)</a:t>
          </a:r>
          <a:endParaRPr lang="ar-SA" sz="1100" kern="1200" dirty="0"/>
        </a:p>
      </dsp:txBody>
      <dsp:txXfrm>
        <a:off x="3631760" y="200225"/>
        <a:ext cx="966078" cy="966078"/>
      </dsp:txXfrm>
    </dsp:sp>
    <dsp:sp modelId="{6D5912F5-F43C-41CF-996E-2E1A84C9B45E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4765376" y="1110177"/>
        <a:ext cx="254833" cy="276664"/>
      </dsp:txXfrm>
    </dsp:sp>
    <dsp:sp modelId="{B04696D7-27C9-4A07-BA2F-63BD42FD2EDD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تكون سحب</a:t>
          </a:r>
          <a:endParaRPr lang="ar-SA" sz="1100" kern="1200" dirty="0"/>
        </a:p>
      </dsp:txBody>
      <dsp:txXfrm>
        <a:off x="5292773" y="1407021"/>
        <a:ext cx="966078" cy="966078"/>
      </dsp:txXfrm>
    </dsp:sp>
    <dsp:sp modelId="{1C20B191-9A52-4BD2-9FBB-E13325840601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5351228" y="2666314"/>
        <a:ext cx="254833" cy="276664"/>
      </dsp:txXfrm>
    </dsp:sp>
    <dsp:sp modelId="{81A16D19-6CBB-4192-A49C-F8FB6759D98C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ترسيب(تساقط أمطار)</a:t>
          </a:r>
          <a:endParaRPr lang="ar-SA" sz="1100" kern="1200" dirty="0"/>
        </a:p>
      </dsp:txBody>
      <dsp:txXfrm>
        <a:off x="4658323" y="3359659"/>
        <a:ext cx="966078" cy="966078"/>
      </dsp:txXfrm>
    </dsp:sp>
    <dsp:sp modelId="{F3AD5B71-6B27-44F1-B07E-446C7070AC72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4052293" y="3704366"/>
        <a:ext cx="254833" cy="276664"/>
      </dsp:txXfrm>
    </dsp:sp>
    <dsp:sp modelId="{A363CAC4-206E-447E-942D-A087FE671594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بخار ماء,الرطوبة,التكثف</a:t>
          </a:r>
          <a:endParaRPr lang="ar-SA" sz="1100" kern="1200" dirty="0"/>
        </a:p>
      </dsp:txBody>
      <dsp:txXfrm>
        <a:off x="2605198" y="3359659"/>
        <a:ext cx="966078" cy="966078"/>
      </dsp:txXfrm>
    </dsp:sp>
    <dsp:sp modelId="{20EFA7F0-0BBB-4B0E-85AE-3C6575EA8455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 rot="10800000">
        <a:off x="2663653" y="2789780"/>
        <a:ext cx="254833" cy="276664"/>
      </dsp:txXfrm>
    </dsp:sp>
    <dsp:sp modelId="{3A6782CE-BC3F-468C-99AD-1D83BDABFAFF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الضباب,السديم, الندى</a:t>
          </a:r>
          <a:endParaRPr lang="ar-SA" sz="1100" kern="1200" dirty="0"/>
        </a:p>
      </dsp:txBody>
      <dsp:txXfrm>
        <a:off x="1970747" y="1407021"/>
        <a:ext cx="966078" cy="966078"/>
      </dsp:txXfrm>
    </dsp:sp>
    <dsp:sp modelId="{C88D8C1F-3542-4B95-B100-AD9FEC42D92B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00" kern="1200"/>
        </a:p>
      </dsp:txBody>
      <dsp:txXfrm>
        <a:off x="3104363" y="1186483"/>
        <a:ext cx="254833" cy="276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EED13-6B0F-43FD-AA31-4975C316B3DC}">
      <dsp:nvSpPr>
        <dsp:cNvPr id="0" name=""/>
        <dsp:cNvSpPr/>
      </dsp:nvSpPr>
      <dsp:spPr>
        <a:xfrm>
          <a:off x="0" y="439"/>
          <a:ext cx="8229600" cy="11421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200" kern="1200" dirty="0" smtClean="0">
            <a:cs typeface="+mj-cs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+mj-cs"/>
            </a:rPr>
            <a:t>الملوثات الغازية</a:t>
          </a:r>
          <a:br>
            <a:rPr lang="ar-SA" sz="3200" b="1" kern="1200" dirty="0" smtClean="0">
              <a:cs typeface="+mj-cs"/>
            </a:rPr>
          </a:br>
          <a:r>
            <a:rPr lang="en-GB" sz="3200" b="1" kern="1200" dirty="0" smtClean="0">
              <a:cs typeface="+mj-cs"/>
            </a:rPr>
            <a:t>Gaseous Pollutants</a:t>
          </a:r>
          <a:br>
            <a:rPr lang="en-GB" sz="3200" b="1" kern="1200" dirty="0" smtClean="0">
              <a:cs typeface="+mj-cs"/>
            </a:rPr>
          </a:br>
          <a:endParaRPr lang="ar-SA" sz="3200" b="1" kern="1200" dirty="0">
            <a:cs typeface="+mj-cs"/>
          </a:endParaRPr>
        </a:p>
      </dsp:txBody>
      <dsp:txXfrm>
        <a:off x="55754" y="56193"/>
        <a:ext cx="8118092" cy="103061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54A69-D776-47FE-A2D7-C5C768B1A93C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مياه الأمطار</a:t>
          </a:r>
          <a:endParaRPr lang="ar-SA" sz="5200" kern="1200" dirty="0"/>
        </a:p>
      </dsp:txBody>
      <dsp:txXfrm>
        <a:off x="3227205" y="1375386"/>
        <a:ext cx="1775189" cy="1775189"/>
      </dsp:txXfrm>
    </dsp:sp>
    <dsp:sp modelId="{A0439CC5-6553-45E4-818D-F6F9D9AB068E}">
      <dsp:nvSpPr>
        <dsp:cNvPr id="0" name=""/>
        <dsp:cNvSpPr/>
      </dsp:nvSpPr>
      <dsp:spPr>
        <a:xfrm>
          <a:off x="3466732" y="0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اختراق للطبقة الارضية ,فلتره</a:t>
          </a:r>
          <a:endParaRPr lang="en-US" sz="140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Infiltration</a:t>
          </a:r>
          <a:endParaRPr lang="ar-SA" sz="1400" kern="1200" dirty="0"/>
        </a:p>
      </dsp:txBody>
      <dsp:txXfrm>
        <a:off x="3650559" y="183827"/>
        <a:ext cx="887593" cy="887593"/>
      </dsp:txXfrm>
    </dsp:sp>
    <dsp:sp modelId="{C7CF1EA6-79A1-445B-907A-CD58B81201D2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مياه جارية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Water runoff</a:t>
          </a:r>
          <a:endParaRPr lang="ar-SA" sz="1400" kern="1200" dirty="0" smtClean="0"/>
        </a:p>
      </dsp:txBody>
      <dsp:txXfrm>
        <a:off x="3671003" y="3454094"/>
        <a:ext cx="887593" cy="88759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7A071-A040-4F2D-A6B0-FB1FC74DA358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3E04E-1291-4537-A258-3BC4744C81A7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اختراق للطبقة الأرضية </a:t>
          </a:r>
          <a:endParaRPr lang="ar-SA" sz="2000" kern="1200" dirty="0"/>
        </a:p>
      </dsp:txBody>
      <dsp:txXfrm>
        <a:off x="211121" y="39298"/>
        <a:ext cx="2078140" cy="1216604"/>
      </dsp:txXfrm>
    </dsp:sp>
    <dsp:sp modelId="{7499F8A5-D7E5-469F-94C9-D1473A693856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6EEB1-813A-47DF-9734-C8AB4D64BF6B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الفلتره</a:t>
          </a:r>
          <a:endParaRPr lang="ar-SA" sz="2000" kern="1200" dirty="0"/>
        </a:p>
      </dsp:txBody>
      <dsp:txXfrm>
        <a:off x="211121" y="1654679"/>
        <a:ext cx="2078140" cy="1216604"/>
      </dsp:txXfrm>
    </dsp:sp>
    <dsp:sp modelId="{83495F93-29D4-4E1C-9960-85C2EEB7B6C2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1F7B5-DB6B-45A9-85DD-A373662A2AF8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المياه المسامية</a:t>
          </a:r>
          <a:endParaRPr lang="ar-SA" sz="2000" kern="1200" dirty="0"/>
        </a:p>
      </dsp:txBody>
      <dsp:txXfrm>
        <a:off x="211121" y="3270059"/>
        <a:ext cx="2078140" cy="1216604"/>
      </dsp:txXfrm>
    </dsp:sp>
    <dsp:sp modelId="{9D451475-4C99-4A2A-8CAA-7B8C5D16B3DC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BE63C-0FA6-4B8F-8E37-A542D16C2F20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تمتص من النباتات  </a:t>
          </a:r>
          <a:endParaRPr lang="ar-SA" sz="2000" kern="1200" dirty="0"/>
        </a:p>
      </dsp:txBody>
      <dsp:txXfrm>
        <a:off x="3075729" y="3270059"/>
        <a:ext cx="2078140" cy="1216604"/>
      </dsp:txXfrm>
    </dsp:sp>
    <dsp:sp modelId="{A4E9683B-8509-46E7-901C-DA8BF6AD0947}">
      <dsp:nvSpPr>
        <dsp:cNvPr id="0" name=""/>
        <dsp:cNvSpPr/>
      </dsp:nvSpPr>
      <dsp:spPr>
        <a:xfrm rot="5260908" flipH="1">
          <a:off x="2688022" y="252349"/>
          <a:ext cx="161952" cy="902973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ED8C0-CA5E-4F99-8279-44F8DFEDD49F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تتبخر الى الغلاف الجوي</a:t>
          </a:r>
          <a:endParaRPr lang="ar-SA" sz="2000" kern="1200" dirty="0"/>
        </a:p>
      </dsp:txBody>
      <dsp:txXfrm>
        <a:off x="3075729" y="1654679"/>
        <a:ext cx="2078140" cy="1216604"/>
      </dsp:txXfrm>
    </dsp:sp>
    <dsp:sp modelId="{BE912B7F-21EF-44FA-BC16-E69CE6AF9D04}">
      <dsp:nvSpPr>
        <dsp:cNvPr id="0" name=""/>
        <dsp:cNvSpPr/>
      </dsp:nvSpPr>
      <dsp:spPr>
        <a:xfrm rot="21572361">
          <a:off x="3546839" y="237474"/>
          <a:ext cx="2791172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09C7D-C36C-4D8D-AC54-49F0FE11C9F3}">
      <dsp:nvSpPr>
        <dsp:cNvPr id="0" name=""/>
        <dsp:cNvSpPr/>
      </dsp:nvSpPr>
      <dsp:spPr>
        <a:xfrm>
          <a:off x="3106694" y="28600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مياة جاذبية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(gravitational)</a:t>
          </a:r>
          <a:endParaRPr lang="ar-SA" sz="2000" kern="1200" dirty="0"/>
        </a:p>
      </dsp:txBody>
      <dsp:txXfrm>
        <a:off x="3144544" y="66450"/>
        <a:ext cx="2078140" cy="1216604"/>
      </dsp:txXfrm>
    </dsp:sp>
    <dsp:sp modelId="{DE614EBC-70F4-4497-A6F9-D6D901B3EC6B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469CD-F087-4D3A-8BB8-6DEB8F1F30BD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مياه جوفية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Ground water</a:t>
          </a:r>
          <a:endParaRPr lang="ar-SA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 dirty="0"/>
        </a:p>
      </dsp:txBody>
      <dsp:txXfrm>
        <a:off x="5940337" y="39298"/>
        <a:ext cx="2078140" cy="1216604"/>
      </dsp:txXfrm>
    </dsp:sp>
    <dsp:sp modelId="{EED8B045-38FF-45B3-8999-7E4FF85ABB8D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D2493-550E-4B1D-9779-9EB00BD948FE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مياه سطحية</a:t>
          </a:r>
          <a:endParaRPr lang="ar-SA" sz="2000" kern="1200" dirty="0"/>
        </a:p>
      </dsp:txBody>
      <dsp:txXfrm>
        <a:off x="5940337" y="1654679"/>
        <a:ext cx="2078140" cy="1216604"/>
      </dsp:txXfrm>
    </dsp:sp>
    <dsp:sp modelId="{7936D912-C424-4802-A784-EB79F41565F3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جيوب مائية</a:t>
          </a:r>
          <a:endParaRPr lang="ar-SA" sz="2000" kern="1200" dirty="0"/>
        </a:p>
      </dsp:txBody>
      <dsp:txXfrm>
        <a:off x="5940337" y="3270059"/>
        <a:ext cx="2078140" cy="121660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ED675-6295-4E32-9F06-53B4A1B55E36}">
      <dsp:nvSpPr>
        <dsp:cNvPr id="0" name=""/>
        <dsp:cNvSpPr/>
      </dsp:nvSpPr>
      <dsp:spPr>
        <a:xfrm>
          <a:off x="3435905" y="1675895"/>
          <a:ext cx="1357788" cy="13577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أنواع المـــاء</a:t>
          </a:r>
          <a:endParaRPr lang="ar-SA" sz="3600" kern="1200" dirty="0"/>
        </a:p>
      </dsp:txBody>
      <dsp:txXfrm>
        <a:off x="3502187" y="1742177"/>
        <a:ext cx="1225224" cy="1225224"/>
      </dsp:txXfrm>
    </dsp:sp>
    <dsp:sp modelId="{A367767C-2AA8-4055-ACB1-19D771E69A1A}">
      <dsp:nvSpPr>
        <dsp:cNvPr id="0" name=""/>
        <dsp:cNvSpPr/>
      </dsp:nvSpPr>
      <dsp:spPr>
        <a:xfrm rot="17887253">
          <a:off x="4400785" y="1547725"/>
          <a:ext cx="2906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65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A0FB7-7ACC-4780-BE29-AFA764A1EB47}">
      <dsp:nvSpPr>
        <dsp:cNvPr id="0" name=""/>
        <dsp:cNvSpPr/>
      </dsp:nvSpPr>
      <dsp:spPr>
        <a:xfrm>
          <a:off x="4402833" y="509837"/>
          <a:ext cx="909718" cy="909718"/>
        </a:xfrm>
        <a:prstGeom prst="roundRect">
          <a:avLst/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Fresh water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مياه عذبة نقية</a:t>
          </a:r>
          <a:endParaRPr lang="ar-SA" sz="1300" kern="1200" dirty="0"/>
        </a:p>
      </dsp:txBody>
      <dsp:txXfrm>
        <a:off x="4447242" y="554246"/>
        <a:ext cx="820900" cy="820900"/>
      </dsp:txXfrm>
    </dsp:sp>
    <dsp:sp modelId="{7DC33F66-3EC1-47DC-8C57-BDC9C65698E8}">
      <dsp:nvSpPr>
        <dsp:cNvPr id="0" name=""/>
        <dsp:cNvSpPr/>
      </dsp:nvSpPr>
      <dsp:spPr>
        <a:xfrm rot="20418372">
          <a:off x="4778993" y="2027100"/>
          <a:ext cx="5026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264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F168E-9410-450F-8181-9E6DDFFB7C62}">
      <dsp:nvSpPr>
        <dsp:cNvPr id="0" name=""/>
        <dsp:cNvSpPr/>
      </dsp:nvSpPr>
      <dsp:spPr>
        <a:xfrm>
          <a:off x="5266933" y="1324740"/>
          <a:ext cx="909718" cy="909718"/>
        </a:xfrm>
        <a:prstGeom prst="roundRect">
          <a:avLst/>
        </a:prstGeom>
        <a:solidFill>
          <a:schemeClr val="accent4">
            <a:hueOff val="-1275649"/>
            <a:satOff val="7685"/>
            <a:lumOff val="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Salt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water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مياه مالحة</a:t>
          </a:r>
          <a:endParaRPr lang="ar-SA" sz="1400" kern="1200" dirty="0"/>
        </a:p>
      </dsp:txBody>
      <dsp:txXfrm>
        <a:off x="5311342" y="1369149"/>
        <a:ext cx="820900" cy="820900"/>
      </dsp:txXfrm>
    </dsp:sp>
    <dsp:sp modelId="{03DE345F-CBD3-47F8-9215-4C0075D71957}">
      <dsp:nvSpPr>
        <dsp:cNvPr id="0" name=""/>
        <dsp:cNvSpPr/>
      </dsp:nvSpPr>
      <dsp:spPr>
        <a:xfrm rot="788122">
          <a:off x="4785517" y="2584236"/>
          <a:ext cx="6250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03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35604-88E3-4995-9AFA-C24D66EF29EE}">
      <dsp:nvSpPr>
        <dsp:cNvPr id="0" name=""/>
        <dsp:cNvSpPr/>
      </dsp:nvSpPr>
      <dsp:spPr>
        <a:xfrm>
          <a:off x="5402373" y="2306542"/>
          <a:ext cx="909718" cy="909718"/>
        </a:xfrm>
        <a:prstGeom prst="roundRect">
          <a:avLst/>
        </a:prstGeom>
        <a:solidFill>
          <a:schemeClr val="accent4">
            <a:hueOff val="-1913473"/>
            <a:satOff val="11528"/>
            <a:lumOff val="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Brackish water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مياه شبه مالحة</a:t>
          </a:r>
          <a:endParaRPr lang="ar-SA" sz="1200" kern="1200" dirty="0"/>
        </a:p>
      </dsp:txBody>
      <dsp:txXfrm>
        <a:off x="5446782" y="2350951"/>
        <a:ext cx="820900" cy="820900"/>
      </dsp:txXfrm>
    </dsp:sp>
    <dsp:sp modelId="{98E3159D-1911-4EE7-A581-EB606F67C8E0}">
      <dsp:nvSpPr>
        <dsp:cNvPr id="0" name=""/>
        <dsp:cNvSpPr/>
      </dsp:nvSpPr>
      <dsp:spPr>
        <a:xfrm rot="3873837">
          <a:off x="4285422" y="3274711"/>
          <a:ext cx="5337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379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951B8-ADD6-45EC-B1ED-C98A7141D66C}">
      <dsp:nvSpPr>
        <dsp:cNvPr id="0" name=""/>
        <dsp:cNvSpPr/>
      </dsp:nvSpPr>
      <dsp:spPr>
        <a:xfrm>
          <a:off x="4428428" y="3515737"/>
          <a:ext cx="909718" cy="909718"/>
        </a:xfrm>
        <a:prstGeom prst="roundRect">
          <a:avLst/>
        </a:prstGeom>
        <a:solidFill>
          <a:schemeClr val="accent4">
            <a:hueOff val="-2551297"/>
            <a:satOff val="15371"/>
            <a:lumOff val="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Hard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water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مياه عسرة</a:t>
          </a:r>
          <a:endParaRPr lang="ar-SA" sz="1400" kern="1200" dirty="0"/>
        </a:p>
      </dsp:txBody>
      <dsp:txXfrm>
        <a:off x="4472837" y="3560146"/>
        <a:ext cx="820900" cy="820900"/>
      </dsp:txXfrm>
    </dsp:sp>
    <dsp:sp modelId="{88D48447-9ACF-47AB-BAF8-E3368A4D422C}">
      <dsp:nvSpPr>
        <dsp:cNvPr id="0" name=""/>
        <dsp:cNvSpPr/>
      </dsp:nvSpPr>
      <dsp:spPr>
        <a:xfrm rot="6959551">
          <a:off x="3404155" y="3270941"/>
          <a:ext cx="5279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91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5944E-A97E-4E2F-986F-36E62EBEBBDF}">
      <dsp:nvSpPr>
        <dsp:cNvPr id="0" name=""/>
        <dsp:cNvSpPr/>
      </dsp:nvSpPr>
      <dsp:spPr>
        <a:xfrm>
          <a:off x="2875796" y="3508198"/>
          <a:ext cx="909718" cy="909718"/>
        </a:xfrm>
        <a:prstGeom prst="roundRect">
          <a:avLst/>
        </a:prstGeom>
        <a:solidFill>
          <a:schemeClr val="accent4">
            <a:hueOff val="-3189121"/>
            <a:satOff val="19214"/>
            <a:lumOff val="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Soft water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مياه طرية</a:t>
          </a:r>
          <a:endParaRPr lang="ar-SA" sz="1500" kern="1200" dirty="0"/>
        </a:p>
      </dsp:txBody>
      <dsp:txXfrm>
        <a:off x="2920205" y="3552607"/>
        <a:ext cx="820900" cy="820900"/>
      </dsp:txXfrm>
    </dsp:sp>
    <dsp:sp modelId="{B10DC565-097B-4BFD-BCED-ADE524AE0901}">
      <dsp:nvSpPr>
        <dsp:cNvPr id="0" name=""/>
        <dsp:cNvSpPr/>
      </dsp:nvSpPr>
      <dsp:spPr>
        <a:xfrm rot="8830635">
          <a:off x="2842250" y="2967539"/>
          <a:ext cx="6451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515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48B45-E330-4990-BBBC-55EFC7177D6F}">
      <dsp:nvSpPr>
        <dsp:cNvPr id="0" name=""/>
        <dsp:cNvSpPr/>
      </dsp:nvSpPr>
      <dsp:spPr>
        <a:xfrm>
          <a:off x="1984030" y="2980923"/>
          <a:ext cx="909718" cy="909718"/>
        </a:xfrm>
        <a:prstGeom prst="roundRect">
          <a:avLst/>
        </a:prstGeom>
        <a:solidFill>
          <a:schemeClr val="accent4">
            <a:hueOff val="-3826945"/>
            <a:satOff val="23056"/>
            <a:lumOff val="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polluted water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مياه ملوثة</a:t>
          </a:r>
          <a:endParaRPr lang="ar-SA" sz="1500" kern="1200" dirty="0"/>
        </a:p>
      </dsp:txBody>
      <dsp:txXfrm>
        <a:off x="2028439" y="3025332"/>
        <a:ext cx="820900" cy="820900"/>
      </dsp:txXfrm>
    </dsp:sp>
    <dsp:sp modelId="{BADEC6D5-F685-4596-B990-E616D11B6D86}">
      <dsp:nvSpPr>
        <dsp:cNvPr id="0" name=""/>
        <dsp:cNvSpPr/>
      </dsp:nvSpPr>
      <dsp:spPr>
        <a:xfrm rot="10552387">
          <a:off x="2560348" y="2435320"/>
          <a:ext cx="8766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669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93F4C-D712-4FC0-8B3F-348C964C3DE0}">
      <dsp:nvSpPr>
        <dsp:cNvPr id="0" name=""/>
        <dsp:cNvSpPr/>
      </dsp:nvSpPr>
      <dsp:spPr>
        <a:xfrm>
          <a:off x="1651766" y="2044826"/>
          <a:ext cx="909718" cy="90971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Purified water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مياه منقاه</a:t>
          </a:r>
          <a:endParaRPr lang="ar-SA" sz="1500" kern="1200" dirty="0"/>
        </a:p>
      </dsp:txBody>
      <dsp:txXfrm>
        <a:off x="1696175" y="2089235"/>
        <a:ext cx="820900" cy="8209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3C6D0-89B1-48D6-B114-F1D53D96AEC3}">
      <dsp:nvSpPr>
        <dsp:cNvPr id="0" name=""/>
        <dsp:cNvSpPr/>
      </dsp:nvSpPr>
      <dsp:spPr>
        <a:xfrm rot="5400000">
          <a:off x="3761194" y="85516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المركبات العضوية المخلقة</a:t>
          </a:r>
          <a:endParaRPr lang="ar-SA" sz="1700" kern="1200" dirty="0"/>
        </a:p>
      </dsp:txBody>
      <dsp:txXfrm rot="-5400000">
        <a:off x="4016869" y="201303"/>
        <a:ext cx="763362" cy="877426"/>
      </dsp:txXfrm>
    </dsp:sp>
    <dsp:sp modelId="{D2583147-4738-470C-B732-8BF8EFF0DFF5}">
      <dsp:nvSpPr>
        <dsp:cNvPr id="0" name=""/>
        <dsp:cNvSpPr/>
      </dsp:nvSpPr>
      <dsp:spPr>
        <a:xfrm>
          <a:off x="4986703" y="257603"/>
          <a:ext cx="142257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4986703" y="257603"/>
        <a:ext cx="1422579" cy="764827"/>
      </dsp:txXfrm>
    </dsp:sp>
    <dsp:sp modelId="{356C18F3-3AF5-47CB-A58B-AC68CAB6D66B}">
      <dsp:nvSpPr>
        <dsp:cNvPr id="0" name=""/>
        <dsp:cNvSpPr/>
      </dsp:nvSpPr>
      <dsp:spPr>
        <a:xfrm rot="5400000">
          <a:off x="2563474" y="85516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المخلفات المستهلكة للاكسجين</a:t>
          </a:r>
          <a:endParaRPr lang="ar-SA" sz="1900" kern="1200" dirty="0"/>
        </a:p>
      </dsp:txBody>
      <dsp:txXfrm rot="-5400000">
        <a:off x="2819149" y="201303"/>
        <a:ext cx="763362" cy="877426"/>
      </dsp:txXfrm>
    </dsp:sp>
    <dsp:sp modelId="{7F7FE912-CF1B-40F9-8A6B-E806A0B9095B}">
      <dsp:nvSpPr>
        <dsp:cNvPr id="0" name=""/>
        <dsp:cNvSpPr/>
      </dsp:nvSpPr>
      <dsp:spPr>
        <a:xfrm rot="5400000">
          <a:off x="3160040" y="1167493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المغذيات النباتية</a:t>
          </a:r>
          <a:endParaRPr lang="ar-SA" sz="1700" kern="1200" dirty="0"/>
        </a:p>
      </dsp:txBody>
      <dsp:txXfrm rot="-5400000">
        <a:off x="3415715" y="1283280"/>
        <a:ext cx="763362" cy="877426"/>
      </dsp:txXfrm>
    </dsp:sp>
    <dsp:sp modelId="{AC084DAA-F762-4FB2-A98C-E87C3A87B42C}">
      <dsp:nvSpPr>
        <dsp:cNvPr id="0" name=""/>
        <dsp:cNvSpPr/>
      </dsp:nvSpPr>
      <dsp:spPr>
        <a:xfrm>
          <a:off x="1820316" y="1339579"/>
          <a:ext cx="137668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 dirty="0"/>
        </a:p>
      </dsp:txBody>
      <dsp:txXfrm>
        <a:off x="1820316" y="1339579"/>
        <a:ext cx="1376689" cy="764827"/>
      </dsp:txXfrm>
    </dsp:sp>
    <dsp:sp modelId="{C395001E-703F-416E-83BF-49471866E923}">
      <dsp:nvSpPr>
        <dsp:cNvPr id="0" name=""/>
        <dsp:cNvSpPr/>
      </dsp:nvSpPr>
      <dsp:spPr>
        <a:xfrm rot="5400000">
          <a:off x="4357760" y="1167493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العوامل المسببة للأمراض</a:t>
          </a:r>
          <a:endParaRPr lang="ar-SA" sz="2000" kern="1200" dirty="0"/>
        </a:p>
      </dsp:txBody>
      <dsp:txXfrm rot="-5400000">
        <a:off x="4613435" y="1283280"/>
        <a:ext cx="763362" cy="877426"/>
      </dsp:txXfrm>
    </dsp:sp>
    <dsp:sp modelId="{4155E32C-3085-42C7-BE80-B520A1671545}">
      <dsp:nvSpPr>
        <dsp:cNvPr id="0" name=""/>
        <dsp:cNvSpPr/>
      </dsp:nvSpPr>
      <dsp:spPr>
        <a:xfrm rot="5400000">
          <a:off x="3761194" y="2249469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الترسبات</a:t>
          </a:r>
          <a:endParaRPr lang="ar-SA" sz="1700" kern="1200" dirty="0"/>
        </a:p>
      </dsp:txBody>
      <dsp:txXfrm rot="-5400000">
        <a:off x="4016869" y="2365256"/>
        <a:ext cx="763362" cy="877426"/>
      </dsp:txXfrm>
    </dsp:sp>
    <dsp:sp modelId="{3FE3DA10-A41A-42DE-A4B5-3FB300342EC6}">
      <dsp:nvSpPr>
        <dsp:cNvPr id="0" name=""/>
        <dsp:cNvSpPr/>
      </dsp:nvSpPr>
      <dsp:spPr>
        <a:xfrm>
          <a:off x="4986703" y="2421555"/>
          <a:ext cx="142257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4986703" y="2421555"/>
        <a:ext cx="1422579" cy="764827"/>
      </dsp:txXfrm>
    </dsp:sp>
    <dsp:sp modelId="{B8C688B0-7340-4AFF-AA8E-39A37E409276}">
      <dsp:nvSpPr>
        <dsp:cNvPr id="0" name=""/>
        <dsp:cNvSpPr/>
      </dsp:nvSpPr>
      <dsp:spPr>
        <a:xfrm rot="5400000">
          <a:off x="2563474" y="2249469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المواد الكيميائية الغير عضوية</a:t>
          </a:r>
          <a:endParaRPr lang="ar-SA" sz="1600" kern="1200" dirty="0"/>
        </a:p>
      </dsp:txBody>
      <dsp:txXfrm rot="-5400000">
        <a:off x="2819149" y="2365256"/>
        <a:ext cx="763362" cy="877426"/>
      </dsp:txXfrm>
    </dsp:sp>
    <dsp:sp modelId="{EE0ECC88-A40F-41ED-A408-467A38C51B8D}">
      <dsp:nvSpPr>
        <dsp:cNvPr id="0" name=""/>
        <dsp:cNvSpPr/>
      </dsp:nvSpPr>
      <dsp:spPr>
        <a:xfrm rot="5400000">
          <a:off x="3160040" y="3331445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القذف الحراري</a:t>
          </a:r>
          <a:endParaRPr lang="en-US" sz="1700" kern="1200" dirty="0"/>
        </a:p>
      </dsp:txBody>
      <dsp:txXfrm rot="-5400000">
        <a:off x="3415715" y="3447232"/>
        <a:ext cx="763362" cy="877426"/>
      </dsp:txXfrm>
    </dsp:sp>
    <dsp:sp modelId="{233FBD9E-B0A3-47FE-903C-F765AC6C1626}">
      <dsp:nvSpPr>
        <dsp:cNvPr id="0" name=""/>
        <dsp:cNvSpPr/>
      </dsp:nvSpPr>
      <dsp:spPr>
        <a:xfrm>
          <a:off x="1820316" y="3503532"/>
          <a:ext cx="137668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DA60-7207-4C67-AD1F-AB5290AAFEBD}">
      <dsp:nvSpPr>
        <dsp:cNvPr id="0" name=""/>
        <dsp:cNvSpPr/>
      </dsp:nvSpPr>
      <dsp:spPr>
        <a:xfrm rot="5400000">
          <a:off x="4357760" y="3331445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المواد المشعة</a:t>
          </a:r>
          <a:endParaRPr lang="ar-SA" sz="2800" kern="1200" dirty="0"/>
        </a:p>
      </dsp:txBody>
      <dsp:txXfrm rot="-5400000">
        <a:off x="4613435" y="3447232"/>
        <a:ext cx="763362" cy="87742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C8DFF-AAD5-4D0B-A5EE-822F6FDA8CB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الملوثات النفطية</a:t>
          </a:r>
          <a:endParaRPr lang="en-US" sz="5200" kern="1200" dirty="0"/>
        </a:p>
      </dsp:txBody>
      <dsp:txXfrm>
        <a:off x="460905" y="1047"/>
        <a:ext cx="3479899" cy="2087939"/>
      </dsp:txXfrm>
    </dsp:sp>
    <dsp:sp modelId="{8ACF9D68-7672-4037-91A2-4CD103CAA77A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الملوثات</a:t>
          </a: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الصناعية</a:t>
          </a:r>
          <a:endParaRPr lang="en-US" sz="5200" kern="1200" dirty="0"/>
        </a:p>
      </dsp:txBody>
      <dsp:txXfrm>
        <a:off x="4288794" y="1047"/>
        <a:ext cx="3479899" cy="2087939"/>
      </dsp:txXfrm>
    </dsp:sp>
    <dsp:sp modelId="{7E9481A5-F498-4F2C-ADC0-295AD1C8FBC0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الملوثات الطبيعية</a:t>
          </a:r>
          <a:endParaRPr lang="en-US" sz="5200" kern="1200" dirty="0"/>
        </a:p>
      </dsp:txBody>
      <dsp:txXfrm>
        <a:off x="460905" y="2436976"/>
        <a:ext cx="3479899" cy="2087939"/>
      </dsp:txXfrm>
    </dsp:sp>
    <dsp:sp modelId="{8E67417F-44B6-45B6-BB57-F2DC033E2B90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الملوثات الحرارية</a:t>
          </a:r>
          <a:endParaRPr lang="en-US" sz="5200" kern="1200" dirty="0"/>
        </a:p>
      </dsp:txBody>
      <dsp:txXfrm>
        <a:off x="4288794" y="2436976"/>
        <a:ext cx="3479899" cy="208793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D3266-DEC3-4B88-91A9-2829F9F93763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FCDA32-A8E4-4C80-9C75-244615229292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43C89A-3433-4CF6-8416-E96C3FC3EA9F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58D0FE-74B5-453A-8D0C-34D4BE56E840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معالجة المياة</a:t>
          </a:r>
          <a:endParaRPr lang="en-US" sz="4000" kern="1200" dirty="0"/>
        </a:p>
      </dsp:txBody>
      <dsp:txXfrm>
        <a:off x="3508159" y="1814358"/>
        <a:ext cx="1213281" cy="1213281"/>
      </dsp:txXfrm>
    </dsp:sp>
    <dsp:sp modelId="{4967AAFE-750E-4B92-9757-FDA3A8AAED29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smtClean="0"/>
            <a:t>(المواد العالقة) </a:t>
          </a:r>
          <a:r>
            <a:rPr lang="ar-SA" sz="1100" kern="1200" smtClean="0"/>
            <a:t>(المواد العالقة)الترسيب والتعويم والترشيح والفصل</a:t>
          </a:r>
          <a:endParaRPr lang="ar-SA" sz="1100" kern="1200" dirty="0" smtClean="0"/>
        </a:p>
      </dsp:txBody>
      <dsp:txXfrm>
        <a:off x="3690151" y="176656"/>
        <a:ext cx="849297" cy="849297"/>
      </dsp:txXfrm>
    </dsp:sp>
    <dsp:sp modelId="{04797227-BA89-4756-AABD-9139CAA81315}">
      <dsp:nvSpPr>
        <dsp:cNvPr id="0" name=""/>
        <dsp:cNvSpPr/>
      </dsp:nvSpPr>
      <dsp:spPr>
        <a:xfrm>
          <a:off x="5090157" y="2730302"/>
          <a:ext cx="1201087" cy="12010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smtClean="0"/>
            <a:t>(</a:t>
          </a:r>
          <a:r>
            <a:rPr lang="ar-SA" sz="1100" b="1" kern="1200" smtClean="0"/>
            <a:t>المواد الذائبة)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smtClean="0"/>
            <a:t>التبخير والتجميد والأغشية والتناضح العكسي</a:t>
          </a:r>
          <a:endParaRPr lang="en-US" sz="1100" kern="1200" dirty="0"/>
        </a:p>
      </dsp:txBody>
      <dsp:txXfrm>
        <a:off x="5266052" y="2906197"/>
        <a:ext cx="849297" cy="849297"/>
      </dsp:txXfrm>
    </dsp:sp>
    <dsp:sp modelId="{07ECCC3F-B038-41B6-B767-FFE0035AA177}">
      <dsp:nvSpPr>
        <dsp:cNvPr id="0" name=""/>
        <dsp:cNvSpPr/>
      </dsp:nvSpPr>
      <dsp:spPr>
        <a:xfrm>
          <a:off x="1938354" y="2730302"/>
          <a:ext cx="1201087" cy="12010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smtClean="0"/>
            <a:t>(</a:t>
          </a:r>
          <a:r>
            <a:rPr lang="ar-SA" sz="1100" b="0" kern="1200" smtClean="0"/>
            <a:t>فصل الأملاح)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smtClean="0"/>
            <a:t>الفرز الكهربائي والتبادل الأيوني والأستخلاص بالمذيبات</a:t>
          </a:r>
          <a:endParaRPr lang="en-US" sz="1100" kern="1200" dirty="0"/>
        </a:p>
      </dsp:txBody>
      <dsp:txXfrm>
        <a:off x="2114249" y="2906197"/>
        <a:ext cx="849297" cy="84929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F1D7A-2CEB-4505-AF3F-B349D0430B44}">
      <dsp:nvSpPr>
        <dsp:cNvPr id="0" name=""/>
        <dsp:cNvSpPr/>
      </dsp:nvSpPr>
      <dsp:spPr>
        <a:xfrm>
          <a:off x="4018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التهوية</a:t>
          </a:r>
          <a:endParaRPr lang="en-US" sz="1500" kern="1200" dirty="0"/>
        </a:p>
      </dsp:txBody>
      <dsp:txXfrm>
        <a:off x="302984" y="1964015"/>
        <a:ext cx="896898" cy="597931"/>
      </dsp:txXfrm>
    </dsp:sp>
    <dsp:sp modelId="{B099272F-4F1B-48AE-BBF9-84B24623420E}">
      <dsp:nvSpPr>
        <dsp:cNvPr id="0" name=""/>
        <dsp:cNvSpPr/>
      </dsp:nvSpPr>
      <dsp:spPr>
        <a:xfrm>
          <a:off x="1349365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ازالة العوالق</a:t>
          </a:r>
          <a:endParaRPr lang="en-US" sz="1500" kern="1200" dirty="0"/>
        </a:p>
      </dsp:txBody>
      <dsp:txXfrm>
        <a:off x="1648331" y="1964015"/>
        <a:ext cx="896898" cy="597931"/>
      </dsp:txXfrm>
    </dsp:sp>
    <dsp:sp modelId="{53348119-DA11-4B78-8C64-1B229CC57A71}">
      <dsp:nvSpPr>
        <dsp:cNvPr id="0" name=""/>
        <dsp:cNvSpPr/>
      </dsp:nvSpPr>
      <dsp:spPr>
        <a:xfrm>
          <a:off x="2694711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ازالة المواد غير العضوية</a:t>
          </a:r>
          <a:endParaRPr lang="en-US" sz="1500" kern="1200" dirty="0"/>
        </a:p>
      </dsp:txBody>
      <dsp:txXfrm>
        <a:off x="2993677" y="1964015"/>
        <a:ext cx="896898" cy="597931"/>
      </dsp:txXfrm>
    </dsp:sp>
    <dsp:sp modelId="{818054A4-74A8-4970-A218-8CB7983E8316}">
      <dsp:nvSpPr>
        <dsp:cNvPr id="0" name=""/>
        <dsp:cNvSpPr/>
      </dsp:nvSpPr>
      <dsp:spPr>
        <a:xfrm>
          <a:off x="4040058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ازالة المواد العضوية</a:t>
          </a:r>
          <a:endParaRPr lang="en-US" sz="1500" kern="1200" dirty="0"/>
        </a:p>
      </dsp:txBody>
      <dsp:txXfrm>
        <a:off x="4339024" y="1964015"/>
        <a:ext cx="896898" cy="597931"/>
      </dsp:txXfrm>
    </dsp:sp>
    <dsp:sp modelId="{488AFEDC-3B46-4FBA-A4A8-6471D0ABA04F}">
      <dsp:nvSpPr>
        <dsp:cNvPr id="0" name=""/>
        <dsp:cNvSpPr/>
      </dsp:nvSpPr>
      <dsp:spPr>
        <a:xfrm>
          <a:off x="5385405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ازالة البكتيريا والفيروسات</a:t>
          </a:r>
          <a:endParaRPr lang="en-US" sz="1500" kern="1200" dirty="0"/>
        </a:p>
      </dsp:txBody>
      <dsp:txXfrm>
        <a:off x="5684371" y="1964015"/>
        <a:ext cx="896898" cy="597931"/>
      </dsp:txXfrm>
    </dsp:sp>
    <dsp:sp modelId="{FAABCBA4-9F59-4493-8DCA-CF5A47D01463}">
      <dsp:nvSpPr>
        <dsp:cNvPr id="0" name=""/>
        <dsp:cNvSpPr/>
      </dsp:nvSpPr>
      <dsp:spPr>
        <a:xfrm>
          <a:off x="6730751" y="1964015"/>
          <a:ext cx="1494829" cy="59793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تحسين طعم المياه</a:t>
          </a:r>
          <a:endParaRPr lang="en-US" sz="1500" kern="1200" dirty="0"/>
        </a:p>
      </dsp:txBody>
      <dsp:txXfrm>
        <a:off x="7029717" y="1964015"/>
        <a:ext cx="896898" cy="59793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60FAF-04D6-430D-B252-D191C9ECEC54}">
      <dsp:nvSpPr>
        <dsp:cNvPr id="0" name=""/>
        <dsp:cNvSpPr/>
      </dsp:nvSpPr>
      <dsp:spPr>
        <a:xfrm>
          <a:off x="1041112" y="2559240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معالجة مياه البحار</a:t>
          </a:r>
          <a:endParaRPr lang="en-US" sz="1800" kern="1200" dirty="0"/>
        </a:p>
      </dsp:txBody>
      <dsp:txXfrm>
        <a:off x="1064803" y="2582931"/>
        <a:ext cx="1570348" cy="761483"/>
      </dsp:txXfrm>
    </dsp:sp>
    <dsp:sp modelId="{ABE8CD84-C9C5-49C5-B392-B487D6DADD0A}">
      <dsp:nvSpPr>
        <dsp:cNvPr id="0" name=""/>
        <dsp:cNvSpPr/>
      </dsp:nvSpPr>
      <dsp:spPr>
        <a:xfrm rot="17500715">
          <a:off x="2106518" y="2135185"/>
          <a:ext cx="175174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751740" y="1456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38595" y="2105959"/>
        <a:ext cx="87587" cy="87587"/>
      </dsp:txXfrm>
    </dsp:sp>
    <dsp:sp modelId="{54774979-873D-418A-ABD9-54BB5D615FDC}">
      <dsp:nvSpPr>
        <dsp:cNvPr id="0" name=""/>
        <dsp:cNvSpPr/>
      </dsp:nvSpPr>
      <dsp:spPr>
        <a:xfrm>
          <a:off x="3305934" y="931399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التحلية بالحرارة</a:t>
          </a:r>
          <a:endParaRPr lang="en-US" sz="1800" kern="1200" dirty="0"/>
        </a:p>
      </dsp:txBody>
      <dsp:txXfrm>
        <a:off x="3329625" y="955090"/>
        <a:ext cx="1570348" cy="761483"/>
      </dsp:txXfrm>
    </dsp:sp>
    <dsp:sp modelId="{1F658EEC-23FC-4FB5-A798-619A0F6F1F33}">
      <dsp:nvSpPr>
        <dsp:cNvPr id="0" name=""/>
        <dsp:cNvSpPr/>
      </dsp:nvSpPr>
      <dsp:spPr>
        <a:xfrm rot="18289469">
          <a:off x="4680644" y="856166"/>
          <a:ext cx="113313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133133" y="1456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8882" y="842406"/>
        <a:ext cx="56656" cy="56656"/>
      </dsp:txXfrm>
    </dsp:sp>
    <dsp:sp modelId="{ABEB2CDD-8D0B-49B2-8C13-41E87274125F}">
      <dsp:nvSpPr>
        <dsp:cNvPr id="0" name=""/>
        <dsp:cNvSpPr/>
      </dsp:nvSpPr>
      <dsp:spPr>
        <a:xfrm>
          <a:off x="5570757" y="1204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التبخير الوميضي ومتعدد الاثر</a:t>
          </a:r>
          <a:endParaRPr lang="en-US" sz="1800" kern="1200" dirty="0"/>
        </a:p>
      </dsp:txBody>
      <dsp:txXfrm>
        <a:off x="5594448" y="24895"/>
        <a:ext cx="1570348" cy="761483"/>
      </dsp:txXfrm>
    </dsp:sp>
    <dsp:sp modelId="{0FC15415-D2D2-406D-A3D5-E8346024C5AF}">
      <dsp:nvSpPr>
        <dsp:cNvPr id="0" name=""/>
        <dsp:cNvSpPr/>
      </dsp:nvSpPr>
      <dsp:spPr>
        <a:xfrm>
          <a:off x="4923665" y="1321264"/>
          <a:ext cx="64709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7092" y="1456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1033" y="1319655"/>
        <a:ext cx="32354" cy="32354"/>
      </dsp:txXfrm>
    </dsp:sp>
    <dsp:sp modelId="{5DE89AD3-AC1A-41E4-B5C7-B308885C882A}">
      <dsp:nvSpPr>
        <dsp:cNvPr id="0" name=""/>
        <dsp:cNvSpPr/>
      </dsp:nvSpPr>
      <dsp:spPr>
        <a:xfrm>
          <a:off x="5570757" y="931399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التبخير متعدد الاثر</a:t>
          </a:r>
          <a:endParaRPr lang="en-US" sz="1800" kern="1200" dirty="0"/>
        </a:p>
      </dsp:txBody>
      <dsp:txXfrm>
        <a:off x="5594448" y="955090"/>
        <a:ext cx="1570348" cy="761483"/>
      </dsp:txXfrm>
    </dsp:sp>
    <dsp:sp modelId="{E6B3D627-9CCC-48C2-A8F6-6AA808A321C3}">
      <dsp:nvSpPr>
        <dsp:cNvPr id="0" name=""/>
        <dsp:cNvSpPr/>
      </dsp:nvSpPr>
      <dsp:spPr>
        <a:xfrm rot="3310531">
          <a:off x="4680644" y="1786361"/>
          <a:ext cx="113313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133133" y="1456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8882" y="1772601"/>
        <a:ext cx="56656" cy="56656"/>
      </dsp:txXfrm>
    </dsp:sp>
    <dsp:sp modelId="{7BD1A7D2-B58E-4B24-9836-3AC4C1EA4D3D}">
      <dsp:nvSpPr>
        <dsp:cNvPr id="0" name=""/>
        <dsp:cNvSpPr/>
      </dsp:nvSpPr>
      <dsp:spPr>
        <a:xfrm>
          <a:off x="5570757" y="1861594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التبخير بالضغط لحراري</a:t>
          </a:r>
          <a:endParaRPr lang="en-US" sz="1800" kern="1200" dirty="0"/>
        </a:p>
      </dsp:txBody>
      <dsp:txXfrm>
        <a:off x="5594448" y="1885285"/>
        <a:ext cx="1570348" cy="761483"/>
      </dsp:txXfrm>
    </dsp:sp>
    <dsp:sp modelId="{B3116F97-5045-42DD-BA87-6896A76EC8FF}">
      <dsp:nvSpPr>
        <dsp:cNvPr id="0" name=""/>
        <dsp:cNvSpPr/>
      </dsp:nvSpPr>
      <dsp:spPr>
        <a:xfrm rot="2829178">
          <a:off x="2506616" y="3297928"/>
          <a:ext cx="95154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51545" y="1456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58600" y="3288707"/>
        <a:ext cx="47577" cy="47577"/>
      </dsp:txXfrm>
    </dsp:sp>
    <dsp:sp modelId="{F7C56A95-96EC-431F-889B-E7E74922A861}">
      <dsp:nvSpPr>
        <dsp:cNvPr id="0" name=""/>
        <dsp:cNvSpPr/>
      </dsp:nvSpPr>
      <dsp:spPr>
        <a:xfrm>
          <a:off x="3305934" y="3256887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التحلية بالأغشية</a:t>
          </a:r>
          <a:endParaRPr lang="en-US" sz="1800" kern="1200" dirty="0"/>
        </a:p>
      </dsp:txBody>
      <dsp:txXfrm>
        <a:off x="3329625" y="3280578"/>
        <a:ext cx="1570348" cy="761483"/>
      </dsp:txXfrm>
    </dsp:sp>
    <dsp:sp modelId="{60203910-316B-410E-B711-0AB068D213CE}">
      <dsp:nvSpPr>
        <dsp:cNvPr id="0" name=""/>
        <dsp:cNvSpPr/>
      </dsp:nvSpPr>
      <dsp:spPr>
        <a:xfrm rot="19457599">
          <a:off x="4848763" y="3414203"/>
          <a:ext cx="79689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96896" y="1456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7288" y="3408848"/>
        <a:ext cx="39844" cy="39844"/>
      </dsp:txXfrm>
    </dsp:sp>
    <dsp:sp modelId="{2509CD9B-64C3-46BC-BA4F-649AE99213FE}">
      <dsp:nvSpPr>
        <dsp:cNvPr id="0" name=""/>
        <dsp:cNvSpPr/>
      </dsp:nvSpPr>
      <dsp:spPr>
        <a:xfrm>
          <a:off x="5570757" y="2791789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التحليل الكهربائي</a:t>
          </a:r>
          <a:endParaRPr lang="en-US" sz="1800" kern="1200" dirty="0"/>
        </a:p>
      </dsp:txBody>
      <dsp:txXfrm>
        <a:off x="5594448" y="2815480"/>
        <a:ext cx="1570348" cy="761483"/>
      </dsp:txXfrm>
    </dsp:sp>
    <dsp:sp modelId="{FAF447B4-6DD6-4F39-B9E5-D130A1654F46}">
      <dsp:nvSpPr>
        <dsp:cNvPr id="0" name=""/>
        <dsp:cNvSpPr/>
      </dsp:nvSpPr>
      <dsp:spPr>
        <a:xfrm rot="2142401">
          <a:off x="4848763" y="3879300"/>
          <a:ext cx="79689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96896" y="14567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7288" y="3873946"/>
        <a:ext cx="39844" cy="39844"/>
      </dsp:txXfrm>
    </dsp:sp>
    <dsp:sp modelId="{F693C67C-B4E3-4480-96FA-9559EB4B5DA1}">
      <dsp:nvSpPr>
        <dsp:cNvPr id="0" name=""/>
        <dsp:cNvSpPr/>
      </dsp:nvSpPr>
      <dsp:spPr>
        <a:xfrm>
          <a:off x="5570757" y="3721984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التناضح العكسي</a:t>
          </a:r>
          <a:endParaRPr lang="en-US" sz="1800" kern="1200" dirty="0"/>
        </a:p>
      </dsp:txBody>
      <dsp:txXfrm>
        <a:off x="5594448" y="3745675"/>
        <a:ext cx="1570348" cy="761483"/>
      </dsp:txXfrm>
    </dsp:sp>
    <dsp:sp modelId="{A2D7591B-47DB-420D-8C18-B963085621F4}">
      <dsp:nvSpPr>
        <dsp:cNvPr id="0" name=""/>
        <dsp:cNvSpPr/>
      </dsp:nvSpPr>
      <dsp:spPr>
        <a:xfrm rot="4099285">
          <a:off x="2106518" y="3763026"/>
          <a:ext cx="175174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751740" y="14567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38595" y="3733800"/>
        <a:ext cx="87587" cy="87587"/>
      </dsp:txXfrm>
    </dsp:sp>
    <dsp:sp modelId="{AA24BA10-0EDB-4CEF-B6EA-FA20E02F6996}">
      <dsp:nvSpPr>
        <dsp:cNvPr id="0" name=""/>
        <dsp:cNvSpPr/>
      </dsp:nvSpPr>
      <dsp:spPr>
        <a:xfrm>
          <a:off x="3305934" y="4187082"/>
          <a:ext cx="1617730" cy="808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التحلية بالعمليات الصغيرة كالجميد والتقطير والتبخير</a:t>
          </a:r>
          <a:endParaRPr lang="en-US" sz="1800" kern="1200" dirty="0"/>
        </a:p>
      </dsp:txBody>
      <dsp:txXfrm>
        <a:off x="3329625" y="4210773"/>
        <a:ext cx="1570348" cy="76148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51FC9-A466-46CD-A02E-003AF1DC9331}">
      <dsp:nvSpPr>
        <dsp:cNvPr id="0" name=""/>
        <dsp:cNvSpPr/>
      </dsp:nvSpPr>
      <dsp:spPr>
        <a:xfrm rot="5400000">
          <a:off x="1092024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26C35CF-D085-417E-A78C-F8B8DB4B6808}">
      <dsp:nvSpPr>
        <dsp:cNvPr id="0" name=""/>
        <dsp:cNvSpPr/>
      </dsp:nvSpPr>
      <dsp:spPr>
        <a:xfrm>
          <a:off x="782177" y="2593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تغيير حالة الماء بالتبخير او التجميد</a:t>
          </a:r>
          <a:endParaRPr lang="en-US" sz="2500" kern="1200" dirty="0"/>
        </a:p>
      </dsp:txBody>
      <dsp:txXfrm>
        <a:off x="849461" y="93214"/>
        <a:ext cx="1834184" cy="1243494"/>
      </dsp:txXfrm>
    </dsp:sp>
    <dsp:sp modelId="{9D2E7C1B-E2F3-4956-A984-D4E26866DA4D}">
      <dsp:nvSpPr>
        <dsp:cNvPr id="0" name=""/>
        <dsp:cNvSpPr/>
      </dsp:nvSpPr>
      <dsp:spPr>
        <a:xfrm>
          <a:off x="2750929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</dsp:txBody>
      <dsp:txXfrm>
        <a:off x="2750929" y="157360"/>
        <a:ext cx="1431882" cy="1113811"/>
      </dsp:txXfrm>
    </dsp:sp>
    <dsp:sp modelId="{52887619-2C9E-472D-837D-1A76390D1157}">
      <dsp:nvSpPr>
        <dsp:cNvPr id="0" name=""/>
        <dsp:cNvSpPr/>
      </dsp:nvSpPr>
      <dsp:spPr>
        <a:xfrm rot="5400000">
          <a:off x="2724329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373529A-B4F9-4A2E-9EE4-30B699DBB551}">
      <dsp:nvSpPr>
        <dsp:cNvPr id="0" name=""/>
        <dsp:cNvSpPr/>
      </dsp:nvSpPr>
      <dsp:spPr>
        <a:xfrm>
          <a:off x="2414482" y="157395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التناضح العكسي</a:t>
          </a:r>
          <a:endParaRPr lang="en-US" sz="2500" kern="1200" dirty="0"/>
        </a:p>
      </dsp:txBody>
      <dsp:txXfrm>
        <a:off x="2481766" y="1641234"/>
        <a:ext cx="1834184" cy="1243494"/>
      </dsp:txXfrm>
    </dsp:sp>
    <dsp:sp modelId="{BEA07C33-C40D-498A-AA16-21ADF30910BE}">
      <dsp:nvSpPr>
        <dsp:cNvPr id="0" name=""/>
        <dsp:cNvSpPr/>
      </dsp:nvSpPr>
      <dsp:spPr>
        <a:xfrm>
          <a:off x="4383234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</dsp:txBody>
      <dsp:txXfrm>
        <a:off x="4383234" y="1705379"/>
        <a:ext cx="1431882" cy="1113811"/>
      </dsp:txXfrm>
    </dsp:sp>
    <dsp:sp modelId="{BD44C2DC-BD24-4824-87DB-2E8CBE4F1092}">
      <dsp:nvSpPr>
        <dsp:cNvPr id="0" name=""/>
        <dsp:cNvSpPr/>
      </dsp:nvSpPr>
      <dsp:spPr>
        <a:xfrm>
          <a:off x="4046787" y="3121969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الاغشية</a:t>
          </a:r>
          <a:endParaRPr lang="en-US" sz="2500" kern="1200" dirty="0"/>
        </a:p>
      </dsp:txBody>
      <dsp:txXfrm>
        <a:off x="4114071" y="3189253"/>
        <a:ext cx="1834184" cy="1243494"/>
      </dsp:txXfrm>
    </dsp:sp>
    <dsp:sp modelId="{4DBCE6C0-CD0B-4792-A108-532C5CEE3C1F}">
      <dsp:nvSpPr>
        <dsp:cNvPr id="0" name=""/>
        <dsp:cNvSpPr/>
      </dsp:nvSpPr>
      <dsp:spPr>
        <a:xfrm>
          <a:off x="6015539" y="325339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/>
        </a:p>
      </dsp:txBody>
      <dsp:txXfrm>
        <a:off x="6015539" y="3253399"/>
        <a:ext cx="1431882" cy="111381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5D3E8-7195-489A-A45F-4ECFC786DC82}">
      <dsp:nvSpPr>
        <dsp:cNvPr id="0" name=""/>
        <dsp:cNvSpPr/>
      </dsp:nvSpPr>
      <dsp:spPr>
        <a:xfrm>
          <a:off x="1954555" y="604664"/>
          <a:ext cx="1995115" cy="13307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الطبقة السطحية</a:t>
          </a:r>
          <a:endParaRPr lang="en-US" sz="1300" kern="1200" dirty="0"/>
        </a:p>
      </dsp:txBody>
      <dsp:txXfrm>
        <a:off x="2273773" y="604664"/>
        <a:ext cx="1675896" cy="1330741"/>
      </dsp:txXfrm>
    </dsp:sp>
    <dsp:sp modelId="{0A4E9D76-1864-4189-A485-BF6FA7FCCD49}">
      <dsp:nvSpPr>
        <dsp:cNvPr id="0" name=""/>
        <dsp:cNvSpPr/>
      </dsp:nvSpPr>
      <dsp:spPr>
        <a:xfrm>
          <a:off x="1986676" y="1863625"/>
          <a:ext cx="1995115" cy="133074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طبقة تحت التربة</a:t>
          </a:r>
          <a:endParaRPr lang="en-US" sz="1300" kern="1200" dirty="0"/>
        </a:p>
      </dsp:txBody>
      <dsp:txXfrm>
        <a:off x="2305895" y="1863625"/>
        <a:ext cx="1675896" cy="1330741"/>
      </dsp:txXfrm>
    </dsp:sp>
    <dsp:sp modelId="{52836949-44E9-46A9-B931-DE7EB8F9FAE6}">
      <dsp:nvSpPr>
        <dsp:cNvPr id="0" name=""/>
        <dsp:cNvSpPr/>
      </dsp:nvSpPr>
      <dsp:spPr>
        <a:xfrm>
          <a:off x="1986676" y="3194367"/>
          <a:ext cx="1995115" cy="133074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طبقة الصخر الأم</a:t>
          </a:r>
          <a:endParaRPr lang="en-US" sz="1300" kern="1200" dirty="0"/>
        </a:p>
      </dsp:txBody>
      <dsp:txXfrm>
        <a:off x="2305895" y="3194367"/>
        <a:ext cx="1675896" cy="1330741"/>
      </dsp:txXfrm>
    </dsp:sp>
    <dsp:sp modelId="{3D6EDE08-2C62-42E2-9388-B506F7468804}">
      <dsp:nvSpPr>
        <dsp:cNvPr id="0" name=""/>
        <dsp:cNvSpPr/>
      </dsp:nvSpPr>
      <dsp:spPr>
        <a:xfrm>
          <a:off x="922615" y="853"/>
          <a:ext cx="1330076" cy="133007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تركيبه</a:t>
          </a:r>
          <a:endParaRPr lang="en-US" sz="3600" kern="1200" dirty="0"/>
        </a:p>
      </dsp:txBody>
      <dsp:txXfrm>
        <a:off x="1117400" y="195638"/>
        <a:ext cx="940506" cy="940506"/>
      </dsp:txXfrm>
    </dsp:sp>
    <dsp:sp modelId="{DF251641-5FDF-4BD1-8B64-0DBA1063FF59}">
      <dsp:nvSpPr>
        <dsp:cNvPr id="0" name=""/>
        <dsp:cNvSpPr/>
      </dsp:nvSpPr>
      <dsp:spPr>
        <a:xfrm>
          <a:off x="5311869" y="532883"/>
          <a:ext cx="1995115" cy="133074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هو طبقة الأرض السطحية الرقيقة المحتوية على التربة الصالحة لنمو النباتات وهي الاساس الذي تقوم علية الزراعة والحياة الحيوانية وقد تشكلت خلال ملايين السنين</a:t>
          </a:r>
          <a:endParaRPr lang="en-US" sz="1300" kern="1200" dirty="0"/>
        </a:p>
      </dsp:txBody>
      <dsp:txXfrm>
        <a:off x="5631087" y="532883"/>
        <a:ext cx="1675896" cy="1330741"/>
      </dsp:txXfrm>
    </dsp:sp>
    <dsp:sp modelId="{D381D518-3257-4E61-9986-B937EEAA779F}">
      <dsp:nvSpPr>
        <dsp:cNvPr id="0" name=""/>
        <dsp:cNvSpPr/>
      </dsp:nvSpPr>
      <dsp:spPr>
        <a:xfrm>
          <a:off x="5311869" y="1863625"/>
          <a:ext cx="1995115" cy="133074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يرتبط الغلاف الارضي ارتباطا مباشرا بالاغلفة البيئية الأخرى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631087" y="1863625"/>
        <a:ext cx="1675896" cy="1330741"/>
      </dsp:txXfrm>
    </dsp:sp>
    <dsp:sp modelId="{0051AD6C-F537-4F0C-9DC6-4F00DADC650F}">
      <dsp:nvSpPr>
        <dsp:cNvPr id="0" name=""/>
        <dsp:cNvSpPr/>
      </dsp:nvSpPr>
      <dsp:spPr>
        <a:xfrm>
          <a:off x="4247807" y="853"/>
          <a:ext cx="1330076" cy="13300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تعريفه</a:t>
          </a:r>
          <a:endParaRPr lang="en-US" sz="3600" kern="1200" dirty="0"/>
        </a:p>
      </dsp:txBody>
      <dsp:txXfrm>
        <a:off x="4442592" y="195638"/>
        <a:ext cx="940506" cy="940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29E6F-D3FA-4394-BDD8-D443079CD739}">
      <dsp:nvSpPr>
        <dsp:cNvPr id="0" name=""/>
        <dsp:cNvSpPr/>
      </dsp:nvSpPr>
      <dsp:spPr>
        <a:xfrm>
          <a:off x="2956410" y="180"/>
          <a:ext cx="2302549" cy="11512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التلوث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Pollution</a:t>
          </a:r>
          <a:endParaRPr lang="ar-SA" sz="2700" kern="1200" dirty="0"/>
        </a:p>
      </dsp:txBody>
      <dsp:txXfrm>
        <a:off x="2990130" y="33900"/>
        <a:ext cx="2235109" cy="1083834"/>
      </dsp:txXfrm>
    </dsp:sp>
    <dsp:sp modelId="{854A696F-50E0-407D-8BD0-5655270E4F25}">
      <dsp:nvSpPr>
        <dsp:cNvPr id="0" name=""/>
        <dsp:cNvSpPr/>
      </dsp:nvSpPr>
      <dsp:spPr>
        <a:xfrm rot="2700000">
          <a:off x="4613762" y="1479476"/>
          <a:ext cx="1198109" cy="4029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>
        <a:off x="4734646" y="1560065"/>
        <a:ext cx="956341" cy="241768"/>
      </dsp:txXfrm>
    </dsp:sp>
    <dsp:sp modelId="{30B9C786-2963-4E81-A5C8-A3804DE0DD9C}">
      <dsp:nvSpPr>
        <dsp:cNvPr id="0" name=""/>
        <dsp:cNvSpPr/>
      </dsp:nvSpPr>
      <dsp:spPr>
        <a:xfrm>
          <a:off x="5166674" y="2210444"/>
          <a:ext cx="2302549" cy="1151274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تغير في المكونات الطبيعية للبيئة</a:t>
          </a:r>
          <a:endParaRPr lang="ar-SA" sz="2700" kern="1200" dirty="0"/>
        </a:p>
      </dsp:txBody>
      <dsp:txXfrm>
        <a:off x="5200394" y="2244164"/>
        <a:ext cx="2235109" cy="1083834"/>
      </dsp:txXfrm>
    </dsp:sp>
    <dsp:sp modelId="{3002F1A3-3FA9-4E3F-8F6C-14D8B716E91C}">
      <dsp:nvSpPr>
        <dsp:cNvPr id="0" name=""/>
        <dsp:cNvSpPr/>
      </dsp:nvSpPr>
      <dsp:spPr>
        <a:xfrm rot="8100000">
          <a:off x="4613762" y="3689740"/>
          <a:ext cx="1198109" cy="4029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10800000">
        <a:off x="4734646" y="3770329"/>
        <a:ext cx="956341" cy="241768"/>
      </dsp:txXfrm>
    </dsp:sp>
    <dsp:sp modelId="{7360A3B3-A090-4D86-BE88-97E101BD701F}">
      <dsp:nvSpPr>
        <dsp:cNvPr id="0" name=""/>
        <dsp:cNvSpPr/>
      </dsp:nvSpPr>
      <dsp:spPr>
        <a:xfrm>
          <a:off x="2956410" y="4420708"/>
          <a:ext cx="2302549" cy="1151274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تلوث طبيعي </a:t>
          </a:r>
          <a:endParaRPr lang="ar-SA" sz="2700" kern="1200" dirty="0"/>
        </a:p>
      </dsp:txBody>
      <dsp:txXfrm>
        <a:off x="2990130" y="4454428"/>
        <a:ext cx="2235109" cy="1083834"/>
      </dsp:txXfrm>
    </dsp:sp>
    <dsp:sp modelId="{D9510070-D44C-4EAD-A978-1AD628B62F5C}">
      <dsp:nvSpPr>
        <dsp:cNvPr id="0" name=""/>
        <dsp:cNvSpPr/>
      </dsp:nvSpPr>
      <dsp:spPr>
        <a:xfrm rot="13500000">
          <a:off x="2403498" y="3689740"/>
          <a:ext cx="1198109" cy="4029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10800000">
        <a:off x="2524382" y="3770329"/>
        <a:ext cx="956341" cy="241768"/>
      </dsp:txXfrm>
    </dsp:sp>
    <dsp:sp modelId="{ED2E07DC-1D35-4FCA-80EE-8DCAE47EFC46}">
      <dsp:nvSpPr>
        <dsp:cNvPr id="0" name=""/>
        <dsp:cNvSpPr/>
      </dsp:nvSpPr>
      <dsp:spPr>
        <a:xfrm>
          <a:off x="746145" y="2210444"/>
          <a:ext cx="2302549" cy="115127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تلوث صناعي</a:t>
          </a:r>
        </a:p>
      </dsp:txBody>
      <dsp:txXfrm>
        <a:off x="779865" y="2244164"/>
        <a:ext cx="2235109" cy="1083834"/>
      </dsp:txXfrm>
    </dsp:sp>
    <dsp:sp modelId="{62E9D96E-5603-4334-8B74-B3F97DA8DE64}">
      <dsp:nvSpPr>
        <dsp:cNvPr id="0" name=""/>
        <dsp:cNvSpPr/>
      </dsp:nvSpPr>
      <dsp:spPr>
        <a:xfrm rot="18900000">
          <a:off x="2403498" y="1479476"/>
          <a:ext cx="1198109" cy="4029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>
        <a:off x="2524382" y="1560065"/>
        <a:ext cx="956341" cy="24176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4268D-D332-44AD-9FA3-A0D1AC78DADA}">
      <dsp:nvSpPr>
        <dsp:cNvPr id="0" name=""/>
        <dsp:cNvSpPr/>
      </dsp:nvSpPr>
      <dsp:spPr>
        <a:xfrm>
          <a:off x="3435905" y="1584087"/>
          <a:ext cx="1357788" cy="13577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ملوثات التربة</a:t>
          </a:r>
          <a:endParaRPr lang="en-US" sz="3600" kern="1200" dirty="0"/>
        </a:p>
      </dsp:txBody>
      <dsp:txXfrm>
        <a:off x="3502187" y="1650369"/>
        <a:ext cx="1225224" cy="1225224"/>
      </dsp:txXfrm>
    </dsp:sp>
    <dsp:sp modelId="{8B63D3F1-36F9-48A9-A3E8-795EB18673B9}">
      <dsp:nvSpPr>
        <dsp:cNvPr id="0" name=""/>
        <dsp:cNvSpPr/>
      </dsp:nvSpPr>
      <dsp:spPr>
        <a:xfrm rot="16200000">
          <a:off x="3777810" y="1247097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8C26A-3E2D-4A99-8E9F-15CE570B4A0F}">
      <dsp:nvSpPr>
        <dsp:cNvPr id="0" name=""/>
        <dsp:cNvSpPr/>
      </dsp:nvSpPr>
      <dsp:spPr>
        <a:xfrm>
          <a:off x="3659940" y="388"/>
          <a:ext cx="909718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الأسمدة الكيميائية</a:t>
          </a:r>
          <a:endParaRPr lang="en-US" sz="2000" kern="1200" dirty="0"/>
        </a:p>
      </dsp:txBody>
      <dsp:txXfrm>
        <a:off x="3704349" y="44797"/>
        <a:ext cx="820900" cy="820900"/>
      </dsp:txXfrm>
    </dsp:sp>
    <dsp:sp modelId="{CBFED0D8-432F-4B25-8DFB-073D93C48C3C}">
      <dsp:nvSpPr>
        <dsp:cNvPr id="0" name=""/>
        <dsp:cNvSpPr/>
      </dsp:nvSpPr>
      <dsp:spPr>
        <a:xfrm>
          <a:off x="4793694" y="2262981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AA7DC-FD3F-49C2-883A-6D99DDC1F76F}">
      <dsp:nvSpPr>
        <dsp:cNvPr id="0" name=""/>
        <dsp:cNvSpPr/>
      </dsp:nvSpPr>
      <dsp:spPr>
        <a:xfrm>
          <a:off x="5467673" y="1808122"/>
          <a:ext cx="909718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المبيدات </a:t>
          </a:r>
          <a:endParaRPr lang="en-US" sz="1900" kern="1200" dirty="0"/>
        </a:p>
      </dsp:txBody>
      <dsp:txXfrm>
        <a:off x="5512082" y="1852531"/>
        <a:ext cx="820900" cy="820900"/>
      </dsp:txXfrm>
    </dsp:sp>
    <dsp:sp modelId="{FF3A355C-E4FB-44DF-8B90-8334526AAFDE}">
      <dsp:nvSpPr>
        <dsp:cNvPr id="0" name=""/>
        <dsp:cNvSpPr/>
      </dsp:nvSpPr>
      <dsp:spPr>
        <a:xfrm rot="5400000">
          <a:off x="3777810" y="3278865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FF1F-BEE3-4E22-B420-ADCD035E7759}">
      <dsp:nvSpPr>
        <dsp:cNvPr id="0" name=""/>
        <dsp:cNvSpPr/>
      </dsp:nvSpPr>
      <dsp:spPr>
        <a:xfrm>
          <a:off x="3659940" y="3615855"/>
          <a:ext cx="909718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مياه المجاري</a:t>
          </a:r>
          <a:endParaRPr lang="en-US" sz="2000" kern="1200" dirty="0"/>
        </a:p>
      </dsp:txBody>
      <dsp:txXfrm>
        <a:off x="3704349" y="3660264"/>
        <a:ext cx="820900" cy="820900"/>
      </dsp:txXfrm>
    </dsp:sp>
    <dsp:sp modelId="{8DD47B8F-9DBC-48F7-B039-DAD9AD8C70EA}">
      <dsp:nvSpPr>
        <dsp:cNvPr id="0" name=""/>
        <dsp:cNvSpPr/>
      </dsp:nvSpPr>
      <dsp:spPr>
        <a:xfrm rot="10800000">
          <a:off x="2761926" y="2262981"/>
          <a:ext cx="673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397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E4F03-3DE3-4DD8-8A45-EE7C5A579EDC}">
      <dsp:nvSpPr>
        <dsp:cNvPr id="0" name=""/>
        <dsp:cNvSpPr/>
      </dsp:nvSpPr>
      <dsp:spPr>
        <a:xfrm>
          <a:off x="1852207" y="1808122"/>
          <a:ext cx="909718" cy="909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مياه الصرف الصحي</a:t>
          </a:r>
          <a:endParaRPr lang="en-US" sz="1800" kern="1200" dirty="0"/>
        </a:p>
      </dsp:txBody>
      <dsp:txXfrm>
        <a:off x="1896616" y="1852531"/>
        <a:ext cx="820900" cy="82090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274E1-3BF4-468E-A795-1A8E0D0C4216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التلوث الطبيعي </a:t>
          </a:r>
          <a:endParaRPr lang="en-US" sz="2400" kern="1200" dirty="0"/>
        </a:p>
      </dsp:txBody>
      <dsp:txXfrm>
        <a:off x="4388957" y="2619785"/>
        <a:ext cx="1488367" cy="1279541"/>
      </dsp:txXfrm>
    </dsp:sp>
    <dsp:sp modelId="{193BA583-F444-4043-8BE5-405CFE52F6EF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التصحر</a:t>
          </a:r>
          <a:endParaRPr lang="en-US" sz="2400" kern="1200" dirty="0"/>
        </a:p>
      </dsp:txBody>
      <dsp:txXfrm>
        <a:off x="2895963" y="1906833"/>
        <a:ext cx="898845" cy="893335"/>
      </dsp:txXfrm>
    </dsp:sp>
    <dsp:sp modelId="{EF23341E-30FF-4D44-9DFA-0D6ED46A3D7E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الانجراف</a:t>
          </a:r>
          <a:endParaRPr lang="en-US" sz="2400" kern="1200" dirty="0"/>
        </a:p>
      </dsp:txBody>
      <dsp:txXfrm rot="-20700000">
        <a:off x="3843242" y="588375"/>
        <a:ext cx="995711" cy="995711"/>
      </dsp:txXfrm>
    </dsp:sp>
    <dsp:sp modelId="{E970CD3C-28A2-417B-8C63-3E21C4AD646F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BEED0B-5344-462B-A7EC-E6E39D6CF874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F339A3-CDA1-417F-8F16-F9345118DC02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B00FC-606C-42A0-BD26-34D6F03C5724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1- تخريب وازالة الغطاء النباتي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2- المعاملات الزراعية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3- الرعي الجائر</a:t>
          </a:r>
          <a:endParaRPr lang="en-US" sz="2100" kern="1200" dirty="0"/>
        </a:p>
      </dsp:txBody>
      <dsp:txXfrm>
        <a:off x="1783990" y="891060"/>
        <a:ext cx="2159426" cy="1714687"/>
      </dsp:txXfrm>
    </dsp:sp>
    <dsp:sp modelId="{B168D53B-F182-43EE-9FFB-2CFE41B21333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783990" y="2605747"/>
        <a:ext cx="2159426" cy="1714687"/>
      </dsp:txXfrm>
    </dsp:sp>
    <dsp:sp modelId="{680E7D4E-CFBE-43CE-AEC0-E72E191E5B61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اهم اسباب الانجراف التي يقوم بها الانسان</a:t>
          </a:r>
          <a:endParaRPr lang="en-US" sz="2200" kern="1200" dirty="0"/>
        </a:p>
      </dsp:txBody>
      <dsp:txXfrm>
        <a:off x="252592" y="456513"/>
        <a:ext cx="1211860" cy="1211860"/>
      </dsp:txXfrm>
    </dsp:sp>
    <dsp:sp modelId="{A5C94EF2-FAD6-4AB6-BA46-3620DE3AC8A5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*اخلال في التركيب الطبيعي للتربة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*</a:t>
          </a:r>
          <a:r>
            <a:rPr lang="ar-SA" sz="2100" kern="1200" dirty="0" smtClean="0"/>
            <a:t>بفعل العوامل المناخية كالرياح والمياه</a:t>
          </a:r>
          <a:endParaRPr lang="en-US" sz="2100" kern="1200" dirty="0"/>
        </a:p>
      </dsp:txBody>
      <dsp:txXfrm>
        <a:off x="6068566" y="891060"/>
        <a:ext cx="2159426" cy="1714687"/>
      </dsp:txXfrm>
    </dsp:sp>
    <dsp:sp modelId="{65856480-F313-4B99-9304-164FC09B5F2B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سرعة</a:t>
          </a:r>
          <a:r>
            <a:rPr lang="ar-SA" sz="2100" kern="1200" baseline="0" dirty="0" smtClean="0"/>
            <a:t> عملية الانجراف بالعواصف المطرية والهوائية السريعة</a:t>
          </a:r>
          <a:endParaRPr lang="en-US" sz="2100" kern="1200" dirty="0"/>
        </a:p>
      </dsp:txBody>
      <dsp:txXfrm>
        <a:off x="6068566" y="2605747"/>
        <a:ext cx="2159426" cy="1714687"/>
      </dsp:txXfrm>
    </dsp:sp>
    <dsp:sp modelId="{2611ACD0-B283-46DD-80EA-F4DB0C224906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التعريف</a:t>
          </a:r>
          <a:endParaRPr lang="en-US" sz="2200" kern="1200" dirty="0"/>
        </a:p>
      </dsp:txBody>
      <dsp:txXfrm>
        <a:off x="4537168" y="456513"/>
        <a:ext cx="1211860" cy="121186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F6634-12C0-4BBA-B83A-024C7BAA090E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انواع الانجراف</a:t>
          </a:r>
          <a:endParaRPr lang="en-US" sz="2700" kern="1200" dirty="0"/>
        </a:p>
      </dsp:txBody>
      <dsp:txXfrm>
        <a:off x="2977756" y="35837"/>
        <a:ext cx="2274087" cy="1102735"/>
      </dsp:txXfrm>
    </dsp:sp>
    <dsp:sp modelId="{B728EC79-4FD9-487E-81B0-4EC92FB3F41B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594367" y="2139989"/>
        <a:ext cx="975885" cy="245983"/>
      </dsp:txXfrm>
    </dsp:sp>
    <dsp:sp modelId="{05B966B7-539A-4921-9B06-EA52E55DB02E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الانجراف الريحي</a:t>
          </a:r>
          <a:endParaRPr lang="en-US" sz="2700" kern="1200" dirty="0"/>
        </a:p>
      </dsp:txBody>
      <dsp:txXfrm>
        <a:off x="4912776" y="3387390"/>
        <a:ext cx="2274087" cy="1102735"/>
      </dsp:txXfrm>
    </dsp:sp>
    <dsp:sp modelId="{E4C6DB7F-D664-44D2-9911-E17938A1D819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626857" y="3815766"/>
        <a:ext cx="975885" cy="245983"/>
      </dsp:txXfrm>
    </dsp:sp>
    <dsp:sp modelId="{584659D3-6930-44C7-B1DD-012925AFC424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الانجراف المائي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(سطحي وعميق)</a:t>
          </a:r>
          <a:endParaRPr lang="en-US" sz="2700" kern="1200" dirty="0"/>
        </a:p>
      </dsp:txBody>
      <dsp:txXfrm>
        <a:off x="1042736" y="3387390"/>
        <a:ext cx="2274087" cy="1102735"/>
      </dsp:txXfrm>
    </dsp:sp>
    <dsp:sp modelId="{E1530D7F-263D-4F05-9544-1AE472A01B78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59347" y="2139989"/>
        <a:ext cx="975885" cy="24598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3FB17-B933-4983-9D55-EF4782766289}">
      <dsp:nvSpPr>
        <dsp:cNvPr id="0" name=""/>
        <dsp:cNvSpPr/>
      </dsp:nvSpPr>
      <dsp:spPr>
        <a:xfrm>
          <a:off x="2065915" y="3103520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انواع الانجراف</a:t>
          </a:r>
          <a:endParaRPr lang="en-US" sz="1100" kern="1200" dirty="0"/>
        </a:p>
      </dsp:txBody>
      <dsp:txXfrm>
        <a:off x="2081707" y="3119312"/>
        <a:ext cx="1046776" cy="507596"/>
      </dsp:txXfrm>
    </dsp:sp>
    <dsp:sp modelId="{5A6E0AE4-A66E-4440-A41D-F0C859FD77EF}">
      <dsp:nvSpPr>
        <dsp:cNvPr id="0" name=""/>
        <dsp:cNvSpPr/>
      </dsp:nvSpPr>
      <dsp:spPr>
        <a:xfrm rot="17132988">
          <a:off x="2555429" y="2590117"/>
          <a:ext cx="160903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09037" y="79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19721" y="2557812"/>
        <a:ext cx="80451" cy="80451"/>
      </dsp:txXfrm>
    </dsp:sp>
    <dsp:sp modelId="{A76F0A45-66E5-413F-9E60-1435EF7827D6}">
      <dsp:nvSpPr>
        <dsp:cNvPr id="0" name=""/>
        <dsp:cNvSpPr/>
      </dsp:nvSpPr>
      <dsp:spPr>
        <a:xfrm>
          <a:off x="3575619" y="1553377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الانجراف الميكانيكي (التآكل)</a:t>
          </a:r>
          <a:endParaRPr lang="en-US" sz="1100" kern="1200" dirty="0"/>
        </a:p>
      </dsp:txBody>
      <dsp:txXfrm>
        <a:off x="3591411" y="1569169"/>
        <a:ext cx="1046776" cy="507596"/>
      </dsp:txXfrm>
    </dsp:sp>
    <dsp:sp modelId="{41E5AA4D-875F-4EAF-B7BD-537A5AE4D161}">
      <dsp:nvSpPr>
        <dsp:cNvPr id="0" name=""/>
        <dsp:cNvSpPr/>
      </dsp:nvSpPr>
      <dsp:spPr>
        <a:xfrm rot="17132988">
          <a:off x="4065133" y="1039974"/>
          <a:ext cx="160903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09037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29426" y="1007669"/>
        <a:ext cx="80451" cy="80451"/>
      </dsp:txXfrm>
    </dsp:sp>
    <dsp:sp modelId="{979C779E-77C7-403C-916A-12B26FEA3E48}">
      <dsp:nvSpPr>
        <dsp:cNvPr id="0" name=""/>
        <dsp:cNvSpPr/>
      </dsp:nvSpPr>
      <dsp:spPr>
        <a:xfrm>
          <a:off x="5085324" y="3234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التجمد</a:t>
          </a:r>
          <a:endParaRPr lang="en-US" sz="1100" kern="1200" dirty="0"/>
        </a:p>
      </dsp:txBody>
      <dsp:txXfrm>
        <a:off x="5101116" y="19026"/>
        <a:ext cx="1046776" cy="507596"/>
      </dsp:txXfrm>
    </dsp:sp>
    <dsp:sp modelId="{210CFA25-EDA5-4CDF-B6D7-CBF2E182BDF0}">
      <dsp:nvSpPr>
        <dsp:cNvPr id="0" name=""/>
        <dsp:cNvSpPr/>
      </dsp:nvSpPr>
      <dsp:spPr>
        <a:xfrm rot="17692822">
          <a:off x="4357032" y="1350003"/>
          <a:ext cx="102524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25240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021" y="1332293"/>
        <a:ext cx="51262" cy="51262"/>
      </dsp:txXfrm>
    </dsp:sp>
    <dsp:sp modelId="{D3CDEB79-7DC4-498E-96F2-249B58F5F100}">
      <dsp:nvSpPr>
        <dsp:cNvPr id="0" name=""/>
        <dsp:cNvSpPr/>
      </dsp:nvSpPr>
      <dsp:spPr>
        <a:xfrm>
          <a:off x="5085324" y="623291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اختلاف درجة الحرارة</a:t>
          </a:r>
          <a:endParaRPr lang="en-US" sz="1100" kern="1200" dirty="0"/>
        </a:p>
      </dsp:txBody>
      <dsp:txXfrm>
        <a:off x="5101116" y="639083"/>
        <a:ext cx="1046776" cy="507596"/>
      </dsp:txXfrm>
    </dsp:sp>
    <dsp:sp modelId="{EA69AE9D-2AEB-4E9E-8B14-FD0F471ED642}">
      <dsp:nvSpPr>
        <dsp:cNvPr id="0" name=""/>
        <dsp:cNvSpPr/>
      </dsp:nvSpPr>
      <dsp:spPr>
        <a:xfrm rot="19457599">
          <a:off x="4604051" y="1660031"/>
          <a:ext cx="5312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31201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56372" y="1654672"/>
        <a:ext cx="26560" cy="26560"/>
      </dsp:txXfrm>
    </dsp:sp>
    <dsp:sp modelId="{81A05315-AAA5-4687-835B-CE9D117203FF}">
      <dsp:nvSpPr>
        <dsp:cNvPr id="0" name=""/>
        <dsp:cNvSpPr/>
      </dsp:nvSpPr>
      <dsp:spPr>
        <a:xfrm>
          <a:off x="5085324" y="1243348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تبلور المعادن داخل الشقوق</a:t>
          </a:r>
          <a:endParaRPr lang="en-US" sz="1100" kern="1200" dirty="0"/>
        </a:p>
      </dsp:txBody>
      <dsp:txXfrm>
        <a:off x="5101116" y="1259140"/>
        <a:ext cx="1046776" cy="507596"/>
      </dsp:txXfrm>
    </dsp:sp>
    <dsp:sp modelId="{91810669-D7C6-4AFE-A676-9E88AD0E2173}">
      <dsp:nvSpPr>
        <dsp:cNvPr id="0" name=""/>
        <dsp:cNvSpPr/>
      </dsp:nvSpPr>
      <dsp:spPr>
        <a:xfrm rot="2142401">
          <a:off x="4604051" y="1970060"/>
          <a:ext cx="5312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31201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56372" y="1964701"/>
        <a:ext cx="26560" cy="26560"/>
      </dsp:txXfrm>
    </dsp:sp>
    <dsp:sp modelId="{B02E7046-2DA0-4E13-9C48-5FB66C00E490}">
      <dsp:nvSpPr>
        <dsp:cNvPr id="0" name=""/>
        <dsp:cNvSpPr/>
      </dsp:nvSpPr>
      <dsp:spPr>
        <a:xfrm>
          <a:off x="5085324" y="1863405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المد والجزر</a:t>
          </a:r>
          <a:endParaRPr lang="en-US" sz="1100" kern="1200" dirty="0"/>
        </a:p>
      </dsp:txBody>
      <dsp:txXfrm>
        <a:off x="5101116" y="1879197"/>
        <a:ext cx="1046776" cy="507596"/>
      </dsp:txXfrm>
    </dsp:sp>
    <dsp:sp modelId="{D5E868C6-3D3C-4CBF-A9E4-5B16F74B3196}">
      <dsp:nvSpPr>
        <dsp:cNvPr id="0" name=""/>
        <dsp:cNvSpPr/>
      </dsp:nvSpPr>
      <dsp:spPr>
        <a:xfrm rot="4006874">
          <a:off x="4355496" y="2267881"/>
          <a:ext cx="98549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985490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23604" y="2251165"/>
        <a:ext cx="49274" cy="49274"/>
      </dsp:txXfrm>
    </dsp:sp>
    <dsp:sp modelId="{FC26814F-14D4-4074-A596-066E56C76FCD}">
      <dsp:nvSpPr>
        <dsp:cNvPr id="0" name=""/>
        <dsp:cNvSpPr/>
      </dsp:nvSpPr>
      <dsp:spPr>
        <a:xfrm>
          <a:off x="5042502" y="2459048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التأثير الميكانيكي للجذور</a:t>
          </a:r>
          <a:endParaRPr lang="en-US" sz="1100" kern="1200" dirty="0"/>
        </a:p>
      </dsp:txBody>
      <dsp:txXfrm>
        <a:off x="5058294" y="2474840"/>
        <a:ext cx="1046776" cy="507596"/>
      </dsp:txXfrm>
    </dsp:sp>
    <dsp:sp modelId="{3EAF8860-B31C-405F-A68D-F47A34B664B9}">
      <dsp:nvSpPr>
        <dsp:cNvPr id="0" name=""/>
        <dsp:cNvSpPr/>
      </dsp:nvSpPr>
      <dsp:spPr>
        <a:xfrm rot="4542806">
          <a:off x="4061031" y="2577910"/>
          <a:ext cx="1574419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574419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08880" y="2546471"/>
        <a:ext cx="78720" cy="78720"/>
      </dsp:txXfrm>
    </dsp:sp>
    <dsp:sp modelId="{1960E985-853A-43FF-8343-9F0C7436F8D0}">
      <dsp:nvSpPr>
        <dsp:cNvPr id="0" name=""/>
        <dsp:cNvSpPr/>
      </dsp:nvSpPr>
      <dsp:spPr>
        <a:xfrm>
          <a:off x="5042502" y="3079105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100" kern="1200" dirty="0" smtClean="0"/>
            <a:t>التأثير الميكانيكي للحيوانات الحفارة والحشرات</a:t>
          </a:r>
          <a:endParaRPr lang="en-US" sz="1100" kern="1200" dirty="0" smtClean="0"/>
        </a:p>
      </dsp:txBody>
      <dsp:txXfrm>
        <a:off x="5058294" y="3094897"/>
        <a:ext cx="1046776" cy="507596"/>
      </dsp:txXfrm>
    </dsp:sp>
    <dsp:sp modelId="{6AE83F86-CAF5-429C-BD9B-164AAA0423F5}">
      <dsp:nvSpPr>
        <dsp:cNvPr id="0" name=""/>
        <dsp:cNvSpPr/>
      </dsp:nvSpPr>
      <dsp:spPr>
        <a:xfrm rot="4467012">
          <a:off x="2555429" y="4140260"/>
          <a:ext cx="160903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09037" y="79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19721" y="4107955"/>
        <a:ext cx="80451" cy="80451"/>
      </dsp:txXfrm>
    </dsp:sp>
    <dsp:sp modelId="{9A49BD0F-6BE6-4D66-B7E3-DAA534B4A4F0}">
      <dsp:nvSpPr>
        <dsp:cNvPr id="0" name=""/>
        <dsp:cNvSpPr/>
      </dsp:nvSpPr>
      <dsp:spPr>
        <a:xfrm>
          <a:off x="3575619" y="4653662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الانجراف الكيميائي</a:t>
          </a:r>
          <a:endParaRPr lang="en-US" sz="1100" kern="1200" dirty="0"/>
        </a:p>
      </dsp:txBody>
      <dsp:txXfrm>
        <a:off x="3591411" y="4669454"/>
        <a:ext cx="1046776" cy="507596"/>
      </dsp:txXfrm>
    </dsp:sp>
    <dsp:sp modelId="{98EB27B8-0F52-4017-90CF-C165E434C05B}">
      <dsp:nvSpPr>
        <dsp:cNvPr id="0" name=""/>
        <dsp:cNvSpPr/>
      </dsp:nvSpPr>
      <dsp:spPr>
        <a:xfrm rot="17692822">
          <a:off x="4357032" y="4450288"/>
          <a:ext cx="102524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25240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021" y="4432579"/>
        <a:ext cx="51262" cy="51262"/>
      </dsp:txXfrm>
    </dsp:sp>
    <dsp:sp modelId="{8028AFEF-09B3-49D5-B803-FFE0DC7BE8FB}">
      <dsp:nvSpPr>
        <dsp:cNvPr id="0" name=""/>
        <dsp:cNvSpPr/>
      </dsp:nvSpPr>
      <dsp:spPr>
        <a:xfrm>
          <a:off x="5085324" y="3723577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التحلل المائي</a:t>
          </a:r>
          <a:endParaRPr lang="en-US" sz="1100" kern="1200" dirty="0"/>
        </a:p>
      </dsp:txBody>
      <dsp:txXfrm>
        <a:off x="5101116" y="3739369"/>
        <a:ext cx="1046776" cy="507596"/>
      </dsp:txXfrm>
    </dsp:sp>
    <dsp:sp modelId="{658781AB-9C63-4415-91C0-B1A64C1BB412}">
      <dsp:nvSpPr>
        <dsp:cNvPr id="0" name=""/>
        <dsp:cNvSpPr/>
      </dsp:nvSpPr>
      <dsp:spPr>
        <a:xfrm rot="19457599">
          <a:off x="4604051" y="4760317"/>
          <a:ext cx="5312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31201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56372" y="4754958"/>
        <a:ext cx="26560" cy="26560"/>
      </dsp:txXfrm>
    </dsp:sp>
    <dsp:sp modelId="{1810D55D-037E-4DA6-BA50-0F706BCFE987}">
      <dsp:nvSpPr>
        <dsp:cNvPr id="0" name=""/>
        <dsp:cNvSpPr/>
      </dsp:nvSpPr>
      <dsp:spPr>
        <a:xfrm>
          <a:off x="5085324" y="4343634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التميؤ</a:t>
          </a:r>
          <a:endParaRPr lang="en-US" sz="1100" kern="1200" dirty="0"/>
        </a:p>
      </dsp:txBody>
      <dsp:txXfrm>
        <a:off x="5101116" y="4359426"/>
        <a:ext cx="1046776" cy="507596"/>
      </dsp:txXfrm>
    </dsp:sp>
    <dsp:sp modelId="{06D60512-C3B5-4B0F-8E03-EDF0D8E35C86}">
      <dsp:nvSpPr>
        <dsp:cNvPr id="0" name=""/>
        <dsp:cNvSpPr/>
      </dsp:nvSpPr>
      <dsp:spPr>
        <a:xfrm rot="2142401">
          <a:off x="4604051" y="5070346"/>
          <a:ext cx="53120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31201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56372" y="5064987"/>
        <a:ext cx="26560" cy="26560"/>
      </dsp:txXfrm>
    </dsp:sp>
    <dsp:sp modelId="{2F395B17-26B6-4AF2-AB8A-973F9BC1E1DF}">
      <dsp:nvSpPr>
        <dsp:cNvPr id="0" name=""/>
        <dsp:cNvSpPr/>
      </dsp:nvSpPr>
      <dsp:spPr>
        <a:xfrm>
          <a:off x="5085324" y="4963691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الأكسدة</a:t>
          </a:r>
          <a:endParaRPr lang="en-US" sz="1100" kern="1200" dirty="0"/>
        </a:p>
      </dsp:txBody>
      <dsp:txXfrm>
        <a:off x="5101116" y="4979483"/>
        <a:ext cx="1046776" cy="507596"/>
      </dsp:txXfrm>
    </dsp:sp>
    <dsp:sp modelId="{F0C0D26C-D72C-45F8-B7CD-948CA172A8E4}">
      <dsp:nvSpPr>
        <dsp:cNvPr id="0" name=""/>
        <dsp:cNvSpPr/>
      </dsp:nvSpPr>
      <dsp:spPr>
        <a:xfrm rot="3907178">
          <a:off x="4357032" y="5380374"/>
          <a:ext cx="102524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25240" y="7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021" y="5362664"/>
        <a:ext cx="51262" cy="51262"/>
      </dsp:txXfrm>
    </dsp:sp>
    <dsp:sp modelId="{3BCD15D9-AC8D-4D10-BD35-56AC0EB641FD}">
      <dsp:nvSpPr>
        <dsp:cNvPr id="0" name=""/>
        <dsp:cNvSpPr/>
      </dsp:nvSpPr>
      <dsp:spPr>
        <a:xfrm>
          <a:off x="5085324" y="5583748"/>
          <a:ext cx="1078360" cy="53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التكربن</a:t>
          </a:r>
          <a:endParaRPr lang="en-US" sz="1100" kern="1200" dirty="0"/>
        </a:p>
      </dsp:txBody>
      <dsp:txXfrm>
        <a:off x="5101116" y="5599540"/>
        <a:ext cx="1046776" cy="5075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CE1BB-B9DC-42C1-899E-81C5A94125F0}">
      <dsp:nvSpPr>
        <dsp:cNvPr id="0" name=""/>
        <dsp:cNvSpPr/>
      </dsp:nvSpPr>
      <dsp:spPr>
        <a:xfrm>
          <a:off x="4018" y="1801686"/>
          <a:ext cx="1245691" cy="9225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الملوثات الصناعية</a:t>
          </a:r>
          <a:endParaRPr lang="ar-SA" sz="1800" kern="1200" dirty="0"/>
        </a:p>
      </dsp:txBody>
      <dsp:txXfrm>
        <a:off x="31040" y="1828708"/>
        <a:ext cx="1191647" cy="868546"/>
      </dsp:txXfrm>
    </dsp:sp>
    <dsp:sp modelId="{44C83574-70F4-4C79-A4D7-244179CE191A}">
      <dsp:nvSpPr>
        <dsp:cNvPr id="0" name=""/>
        <dsp:cNvSpPr/>
      </dsp:nvSpPr>
      <dsp:spPr>
        <a:xfrm>
          <a:off x="1374278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1374278" y="2170301"/>
        <a:ext cx="184860" cy="185359"/>
      </dsp:txXfrm>
    </dsp:sp>
    <dsp:sp modelId="{5E35620C-86FF-4219-8373-03E05D37ABDB}">
      <dsp:nvSpPr>
        <dsp:cNvPr id="0" name=""/>
        <dsp:cNvSpPr/>
      </dsp:nvSpPr>
      <dsp:spPr>
        <a:xfrm>
          <a:off x="1747986" y="1801686"/>
          <a:ext cx="1245691" cy="9225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الملوثات الغازية</a:t>
          </a:r>
          <a:endParaRPr lang="ar-SA" sz="1800" kern="1200" dirty="0"/>
        </a:p>
      </dsp:txBody>
      <dsp:txXfrm>
        <a:off x="1775008" y="1828708"/>
        <a:ext cx="1191647" cy="868546"/>
      </dsp:txXfrm>
    </dsp:sp>
    <dsp:sp modelId="{421C9348-E973-4C47-B463-AA3F4496D7D1}">
      <dsp:nvSpPr>
        <dsp:cNvPr id="0" name=""/>
        <dsp:cNvSpPr/>
      </dsp:nvSpPr>
      <dsp:spPr>
        <a:xfrm>
          <a:off x="3118246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3118246" y="2170301"/>
        <a:ext cx="184860" cy="185359"/>
      </dsp:txXfrm>
    </dsp:sp>
    <dsp:sp modelId="{E27545D1-DEDB-4D9C-8D3A-BB9B34EB8744}">
      <dsp:nvSpPr>
        <dsp:cNvPr id="0" name=""/>
        <dsp:cNvSpPr/>
      </dsp:nvSpPr>
      <dsp:spPr>
        <a:xfrm>
          <a:off x="3491954" y="1801686"/>
          <a:ext cx="1245691" cy="9225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المعادن</a:t>
          </a:r>
          <a:endParaRPr lang="ar-SA" sz="1800" kern="1200" dirty="0"/>
        </a:p>
      </dsp:txBody>
      <dsp:txXfrm>
        <a:off x="3518976" y="1828708"/>
        <a:ext cx="1191647" cy="868546"/>
      </dsp:txXfrm>
    </dsp:sp>
    <dsp:sp modelId="{A3E7C8E4-BE2C-4B7E-9F0B-DE69261A5456}">
      <dsp:nvSpPr>
        <dsp:cNvPr id="0" name=""/>
        <dsp:cNvSpPr/>
      </dsp:nvSpPr>
      <dsp:spPr>
        <a:xfrm>
          <a:off x="4862214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4862214" y="2170301"/>
        <a:ext cx="184860" cy="185359"/>
      </dsp:txXfrm>
    </dsp:sp>
    <dsp:sp modelId="{186D2F2C-FAD8-449E-A0EC-37D751897620}">
      <dsp:nvSpPr>
        <dsp:cNvPr id="0" name=""/>
        <dsp:cNvSpPr/>
      </dsp:nvSpPr>
      <dsp:spPr>
        <a:xfrm>
          <a:off x="5235922" y="1801686"/>
          <a:ext cx="1245691" cy="9225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عناصر من نواتج الصناعات</a:t>
          </a:r>
          <a:endParaRPr lang="ar-SA" sz="1800" kern="1200" dirty="0"/>
        </a:p>
      </dsp:txBody>
      <dsp:txXfrm>
        <a:off x="5262944" y="1828708"/>
        <a:ext cx="1191647" cy="868546"/>
      </dsp:txXfrm>
    </dsp:sp>
    <dsp:sp modelId="{B6534BB0-43F7-4E14-A3B3-3DDA8BF4FBED}">
      <dsp:nvSpPr>
        <dsp:cNvPr id="0" name=""/>
        <dsp:cNvSpPr/>
      </dsp:nvSpPr>
      <dsp:spPr>
        <a:xfrm>
          <a:off x="6606182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6606182" y="2170301"/>
        <a:ext cx="184860" cy="185359"/>
      </dsp:txXfrm>
    </dsp:sp>
    <dsp:sp modelId="{5609FEEA-ED2B-4040-B16F-D169778AAFB8}">
      <dsp:nvSpPr>
        <dsp:cNvPr id="0" name=""/>
        <dsp:cNvSpPr/>
      </dsp:nvSpPr>
      <dsp:spPr>
        <a:xfrm>
          <a:off x="6979890" y="1801686"/>
          <a:ext cx="1245691" cy="9225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غازات متصاعدة</a:t>
          </a:r>
          <a:endParaRPr lang="ar-SA" sz="1800" kern="1200" dirty="0"/>
        </a:p>
      </dsp:txBody>
      <dsp:txXfrm>
        <a:off x="7006912" y="1828708"/>
        <a:ext cx="1191647" cy="868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5829C-FB95-4D34-8410-1BC7932432C8}">
      <dsp:nvSpPr>
        <dsp:cNvPr id="0" name=""/>
        <dsp:cNvSpPr/>
      </dsp:nvSpPr>
      <dsp:spPr>
        <a:xfrm>
          <a:off x="3768083" y="-65157"/>
          <a:ext cx="1408706" cy="12812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Carbon dioxide</a:t>
          </a:r>
          <a:endParaRPr lang="ar-SA" sz="2000" kern="1200" dirty="0"/>
        </a:p>
      </dsp:txBody>
      <dsp:txXfrm>
        <a:off x="3974383" y="122482"/>
        <a:ext cx="996106" cy="906001"/>
      </dsp:txXfrm>
    </dsp:sp>
    <dsp:sp modelId="{A1B8CC48-A7C8-4A3A-AC75-C6F715279CE1}">
      <dsp:nvSpPr>
        <dsp:cNvPr id="0" name=""/>
        <dsp:cNvSpPr/>
      </dsp:nvSpPr>
      <dsp:spPr>
        <a:xfrm rot="1169029">
          <a:off x="5161649" y="665245"/>
          <a:ext cx="90365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5162425" y="728751"/>
        <a:ext cx="63256" cy="204079"/>
      </dsp:txXfrm>
    </dsp:sp>
    <dsp:sp modelId="{B97AFF95-5580-4DAE-ACD6-B733BA0C0789}">
      <dsp:nvSpPr>
        <dsp:cNvPr id="0" name=""/>
        <dsp:cNvSpPr/>
      </dsp:nvSpPr>
      <dsp:spPr>
        <a:xfrm>
          <a:off x="5169045" y="644556"/>
          <a:ext cx="1617532" cy="92705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Carbon monoxide</a:t>
          </a:r>
          <a:endParaRPr lang="ar-SA" sz="1800" kern="1200" dirty="0"/>
        </a:p>
      </dsp:txBody>
      <dsp:txXfrm>
        <a:off x="5405927" y="780320"/>
        <a:ext cx="1143768" cy="655529"/>
      </dsp:txXfrm>
    </dsp:sp>
    <dsp:sp modelId="{44ECB90E-A704-4448-A8B1-D4DC6E372A18}">
      <dsp:nvSpPr>
        <dsp:cNvPr id="0" name=""/>
        <dsp:cNvSpPr/>
      </dsp:nvSpPr>
      <dsp:spPr>
        <a:xfrm rot="2529936">
          <a:off x="6429178" y="1394746"/>
          <a:ext cx="105884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6433288" y="1452111"/>
        <a:ext cx="74119" cy="204079"/>
      </dsp:txXfrm>
    </dsp:sp>
    <dsp:sp modelId="{C0714FCA-25AD-41B6-9B9B-AB8003C8D516}">
      <dsp:nvSpPr>
        <dsp:cNvPr id="0" name=""/>
        <dsp:cNvSpPr/>
      </dsp:nvSpPr>
      <dsp:spPr>
        <a:xfrm>
          <a:off x="6263928" y="1532524"/>
          <a:ext cx="1477871" cy="10078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Sulphure</a:t>
          </a:r>
          <a:r>
            <a:rPr lang="en-GB" sz="1800" kern="1200" dirty="0" smtClean="0"/>
            <a:t> Oxides</a:t>
          </a:r>
          <a:endParaRPr lang="ar-SA" sz="1800" kern="1200" dirty="0"/>
        </a:p>
      </dsp:txBody>
      <dsp:txXfrm>
        <a:off x="6480357" y="1680113"/>
        <a:ext cx="1045013" cy="712624"/>
      </dsp:txXfrm>
    </dsp:sp>
    <dsp:sp modelId="{4D9B56CF-2798-4358-9BA3-C8F09D30E52C}">
      <dsp:nvSpPr>
        <dsp:cNvPr id="0" name=""/>
        <dsp:cNvSpPr/>
      </dsp:nvSpPr>
      <dsp:spPr>
        <a:xfrm rot="4500000">
          <a:off x="7067009" y="2592727"/>
          <a:ext cx="260969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7096023" y="2622942"/>
        <a:ext cx="182678" cy="204079"/>
      </dsp:txXfrm>
    </dsp:sp>
    <dsp:sp modelId="{B26DF266-9BAE-40D6-8DEE-3A8C436EA071}">
      <dsp:nvSpPr>
        <dsp:cNvPr id="0" name=""/>
        <dsp:cNvSpPr/>
      </dsp:nvSpPr>
      <dsp:spPr>
        <a:xfrm>
          <a:off x="6323533" y="3004019"/>
          <a:ext cx="2141580" cy="9866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Hydrocrbons</a:t>
          </a:r>
          <a:endParaRPr lang="ar-SA" sz="1800" kern="1200" dirty="0"/>
        </a:p>
      </dsp:txBody>
      <dsp:txXfrm>
        <a:off x="6637160" y="3148518"/>
        <a:ext cx="1514326" cy="697700"/>
      </dsp:txXfrm>
    </dsp:sp>
    <dsp:sp modelId="{C7A0DAB7-A820-4370-B3AC-810022D4A5B1}">
      <dsp:nvSpPr>
        <dsp:cNvPr id="0" name=""/>
        <dsp:cNvSpPr/>
      </dsp:nvSpPr>
      <dsp:spPr>
        <a:xfrm rot="6300000">
          <a:off x="7069849" y="4048789"/>
          <a:ext cx="262304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7119378" y="4078811"/>
        <a:ext cx="183613" cy="204079"/>
      </dsp:txXfrm>
    </dsp:sp>
    <dsp:sp modelId="{3D32F100-2429-4163-A249-46B73F9C7D3D}">
      <dsp:nvSpPr>
        <dsp:cNvPr id="0" name=""/>
        <dsp:cNvSpPr/>
      </dsp:nvSpPr>
      <dsp:spPr>
        <a:xfrm>
          <a:off x="6356288" y="4454411"/>
          <a:ext cx="1293151" cy="10078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Nitrogen Oxides</a:t>
          </a:r>
          <a:endParaRPr lang="ar-SA" sz="1800" kern="1200" dirty="0"/>
        </a:p>
      </dsp:txBody>
      <dsp:txXfrm>
        <a:off x="6545666" y="4602000"/>
        <a:ext cx="914395" cy="712624"/>
      </dsp:txXfrm>
    </dsp:sp>
    <dsp:sp modelId="{C0BEE67E-6C61-41AA-86EA-8C6EA4D3721E}">
      <dsp:nvSpPr>
        <dsp:cNvPr id="0" name=""/>
        <dsp:cNvSpPr/>
      </dsp:nvSpPr>
      <dsp:spPr>
        <a:xfrm rot="8100000">
          <a:off x="6333965" y="5338824"/>
          <a:ext cx="236641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6394560" y="5381752"/>
        <a:ext cx="165649" cy="204079"/>
      </dsp:txXfrm>
    </dsp:sp>
    <dsp:sp modelId="{AB62D1A1-87BC-4A57-9095-4777510C45C8}">
      <dsp:nvSpPr>
        <dsp:cNvPr id="0" name=""/>
        <dsp:cNvSpPr/>
      </dsp:nvSpPr>
      <dsp:spPr>
        <a:xfrm>
          <a:off x="5429478" y="5523896"/>
          <a:ext cx="1007802" cy="10078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Lead (</a:t>
          </a:r>
          <a:r>
            <a:rPr lang="en-GB" sz="1600" kern="1200" dirty="0" err="1" smtClean="0"/>
            <a:t>Pb</a:t>
          </a:r>
          <a:r>
            <a:rPr lang="en-GB" sz="1600" kern="1200" dirty="0" smtClean="0"/>
            <a:t>)</a:t>
          </a:r>
          <a:endParaRPr lang="ar-SA" sz="1600" kern="1200" dirty="0"/>
        </a:p>
      </dsp:txBody>
      <dsp:txXfrm>
        <a:off x="5577067" y="5671485"/>
        <a:ext cx="712624" cy="712624"/>
      </dsp:txXfrm>
    </dsp:sp>
    <dsp:sp modelId="{918D5886-74A1-4D5C-8A2E-D2FC5F70FBB1}">
      <dsp:nvSpPr>
        <dsp:cNvPr id="0" name=""/>
        <dsp:cNvSpPr/>
      </dsp:nvSpPr>
      <dsp:spPr>
        <a:xfrm rot="9900000">
          <a:off x="5174214" y="6034774"/>
          <a:ext cx="196858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5232265" y="6095158"/>
        <a:ext cx="137801" cy="204079"/>
      </dsp:txXfrm>
    </dsp:sp>
    <dsp:sp modelId="{1DE43038-69D9-482D-90C2-D36C1B6F9EAD}">
      <dsp:nvSpPr>
        <dsp:cNvPr id="0" name=""/>
        <dsp:cNvSpPr/>
      </dsp:nvSpPr>
      <dsp:spPr>
        <a:xfrm>
          <a:off x="3821133" y="5915355"/>
          <a:ext cx="1302604" cy="10078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Cadmium (</a:t>
          </a:r>
          <a:r>
            <a:rPr lang="en-GB" sz="1400" kern="1200" dirty="0" err="1" smtClean="0"/>
            <a:t>Cd</a:t>
          </a:r>
          <a:r>
            <a:rPr lang="en-GB" sz="1200" kern="1200" dirty="0" smtClean="0"/>
            <a:t>)</a:t>
          </a:r>
          <a:endParaRPr lang="ar-SA" sz="1200" kern="1200" dirty="0"/>
        </a:p>
      </dsp:txBody>
      <dsp:txXfrm>
        <a:off x="4011895" y="6062944"/>
        <a:ext cx="921080" cy="712624"/>
      </dsp:txXfrm>
    </dsp:sp>
    <dsp:sp modelId="{D78DCC51-874D-405E-9F69-43764E9BEF9E}">
      <dsp:nvSpPr>
        <dsp:cNvPr id="0" name=""/>
        <dsp:cNvSpPr/>
      </dsp:nvSpPr>
      <dsp:spPr>
        <a:xfrm rot="11700000">
          <a:off x="3651454" y="6049106"/>
          <a:ext cx="148523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3695252" y="6122899"/>
        <a:ext cx="103966" cy="204079"/>
      </dsp:txXfrm>
    </dsp:sp>
    <dsp:sp modelId="{21049B6A-2A21-433B-B55F-8856891A89E6}">
      <dsp:nvSpPr>
        <dsp:cNvPr id="0" name=""/>
        <dsp:cNvSpPr/>
      </dsp:nvSpPr>
      <dsp:spPr>
        <a:xfrm>
          <a:off x="2417181" y="5421387"/>
          <a:ext cx="1188622" cy="12128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Arsenic (As)</a:t>
          </a:r>
          <a:endParaRPr lang="ar-SA" sz="1800" kern="1200" dirty="0"/>
        </a:p>
      </dsp:txBody>
      <dsp:txXfrm>
        <a:off x="2591251" y="5599000"/>
        <a:ext cx="840482" cy="857593"/>
      </dsp:txXfrm>
    </dsp:sp>
    <dsp:sp modelId="{9F36EB7D-4022-44E6-BA88-CCCD3936D99A}">
      <dsp:nvSpPr>
        <dsp:cNvPr id="0" name=""/>
        <dsp:cNvSpPr/>
      </dsp:nvSpPr>
      <dsp:spPr>
        <a:xfrm rot="13500000">
          <a:off x="2444444" y="5352838"/>
          <a:ext cx="124311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2476276" y="5434050"/>
        <a:ext cx="87018" cy="204079"/>
      </dsp:txXfrm>
    </dsp:sp>
    <dsp:sp modelId="{CEEE0FC8-0354-42BA-8179-90E7FBA1DC7F}">
      <dsp:nvSpPr>
        <dsp:cNvPr id="0" name=""/>
        <dsp:cNvSpPr/>
      </dsp:nvSpPr>
      <dsp:spPr>
        <a:xfrm>
          <a:off x="393166" y="4454411"/>
          <a:ext cx="3097682" cy="10078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Various pollutant</a:t>
          </a:r>
          <a:endParaRPr lang="ar-SA" sz="1800" kern="1200" dirty="0"/>
        </a:p>
      </dsp:txBody>
      <dsp:txXfrm>
        <a:off x="846811" y="4602000"/>
        <a:ext cx="2190392" cy="712624"/>
      </dsp:txXfrm>
    </dsp:sp>
    <dsp:sp modelId="{171B19B1-97B9-4A3E-9B7B-A07F83E31F28}">
      <dsp:nvSpPr>
        <dsp:cNvPr id="0" name=""/>
        <dsp:cNvSpPr/>
      </dsp:nvSpPr>
      <dsp:spPr>
        <a:xfrm rot="15300000">
          <a:off x="1616579" y="4057224"/>
          <a:ext cx="259102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1665504" y="4162792"/>
        <a:ext cx="181371" cy="204079"/>
      </dsp:txXfrm>
    </dsp:sp>
    <dsp:sp modelId="{233F87D9-7FA8-47F2-A06D-750A57BFE163}">
      <dsp:nvSpPr>
        <dsp:cNvPr id="0" name=""/>
        <dsp:cNvSpPr/>
      </dsp:nvSpPr>
      <dsp:spPr>
        <a:xfrm>
          <a:off x="1046647" y="2993468"/>
          <a:ext cx="1007802" cy="10078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Ozone</a:t>
          </a:r>
          <a:endParaRPr lang="ar-SA" sz="1800" kern="1200" dirty="0"/>
        </a:p>
      </dsp:txBody>
      <dsp:txXfrm>
        <a:off x="1194236" y="3141057"/>
        <a:ext cx="712624" cy="712624"/>
      </dsp:txXfrm>
    </dsp:sp>
    <dsp:sp modelId="{156DDD3F-264C-4A91-874A-6628B30AD936}">
      <dsp:nvSpPr>
        <dsp:cNvPr id="0" name=""/>
        <dsp:cNvSpPr/>
      </dsp:nvSpPr>
      <dsp:spPr>
        <a:xfrm rot="17100000">
          <a:off x="1612134" y="2609364"/>
          <a:ext cx="261572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1641215" y="2715290"/>
        <a:ext cx="183100" cy="204079"/>
      </dsp:txXfrm>
    </dsp:sp>
    <dsp:sp modelId="{BC494AB0-9244-4C7E-9EC7-21835A0A21E9}">
      <dsp:nvSpPr>
        <dsp:cNvPr id="0" name=""/>
        <dsp:cNvSpPr/>
      </dsp:nvSpPr>
      <dsp:spPr>
        <a:xfrm>
          <a:off x="1103223" y="1532524"/>
          <a:ext cx="1677567" cy="10078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Ammonia</a:t>
          </a:r>
          <a:endParaRPr lang="ar-SA" sz="1600" kern="1200" dirty="0"/>
        </a:p>
      </dsp:txBody>
      <dsp:txXfrm>
        <a:off x="1348897" y="1680113"/>
        <a:ext cx="1186219" cy="712624"/>
      </dsp:txXfrm>
    </dsp:sp>
    <dsp:sp modelId="{01A513E1-D90A-45D6-82A3-1B5FC57D0F4B}">
      <dsp:nvSpPr>
        <dsp:cNvPr id="0" name=""/>
        <dsp:cNvSpPr/>
      </dsp:nvSpPr>
      <dsp:spPr>
        <a:xfrm rot="18626791">
          <a:off x="2333517" y="1349651"/>
          <a:ext cx="97932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2338677" y="1428857"/>
        <a:ext cx="68552" cy="204079"/>
      </dsp:txXfrm>
    </dsp:sp>
    <dsp:sp modelId="{4D66D1F0-5EAD-4938-85E4-DA2AA19E0BE9}">
      <dsp:nvSpPr>
        <dsp:cNvPr id="0" name=""/>
        <dsp:cNvSpPr/>
      </dsp:nvSpPr>
      <dsp:spPr>
        <a:xfrm>
          <a:off x="2000226" y="571468"/>
          <a:ext cx="1593889" cy="92359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Chlorine</a:t>
          </a:r>
          <a:endParaRPr lang="ar-SA" sz="1800" kern="1200" dirty="0"/>
        </a:p>
      </dsp:txBody>
      <dsp:txXfrm>
        <a:off x="2233646" y="706725"/>
        <a:ext cx="1127049" cy="653076"/>
      </dsp:txXfrm>
    </dsp:sp>
    <dsp:sp modelId="{EC51F2DC-1BB8-4224-8198-4D135AF363AE}">
      <dsp:nvSpPr>
        <dsp:cNvPr id="0" name=""/>
        <dsp:cNvSpPr/>
      </dsp:nvSpPr>
      <dsp:spPr>
        <a:xfrm rot="20682992">
          <a:off x="3576841" y="629134"/>
          <a:ext cx="153776" cy="340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>
        <a:off x="3577657" y="703241"/>
        <a:ext cx="107643" cy="2040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8FC8D-D404-4F43-BC9F-2774A7426C4A}">
      <dsp:nvSpPr>
        <dsp:cNvPr id="0" name=""/>
        <dsp:cNvSpPr/>
      </dsp:nvSpPr>
      <dsp:spPr>
        <a:xfrm>
          <a:off x="1453" y="853258"/>
          <a:ext cx="1926750" cy="192675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صناعية</a:t>
          </a:r>
          <a:endParaRPr lang="ar-SA" sz="3700" kern="1200" dirty="0"/>
        </a:p>
      </dsp:txBody>
      <dsp:txXfrm>
        <a:off x="283619" y="1135424"/>
        <a:ext cx="1362418" cy="1362418"/>
      </dsp:txXfrm>
    </dsp:sp>
    <dsp:sp modelId="{807C89C6-84D4-4E21-A9ED-7837C2C81B72}">
      <dsp:nvSpPr>
        <dsp:cNvPr id="0" name=""/>
        <dsp:cNvSpPr/>
      </dsp:nvSpPr>
      <dsp:spPr>
        <a:xfrm>
          <a:off x="2084656" y="1257875"/>
          <a:ext cx="1117515" cy="1117515"/>
        </a:xfrm>
        <a:prstGeom prst="mathPlus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>
        <a:off x="2232783" y="1685213"/>
        <a:ext cx="821261" cy="262839"/>
      </dsp:txXfrm>
    </dsp:sp>
    <dsp:sp modelId="{4BE635DF-1D11-4B3D-990C-62AEBAC182F8}">
      <dsp:nvSpPr>
        <dsp:cNvPr id="0" name=""/>
        <dsp:cNvSpPr/>
      </dsp:nvSpPr>
      <dsp:spPr>
        <a:xfrm>
          <a:off x="3358623" y="853258"/>
          <a:ext cx="1926750" cy="192675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طبيعية</a:t>
          </a:r>
          <a:endParaRPr lang="ar-SA" sz="3700" kern="1200" dirty="0"/>
        </a:p>
      </dsp:txBody>
      <dsp:txXfrm>
        <a:off x="3640789" y="1135424"/>
        <a:ext cx="1362418" cy="1362418"/>
      </dsp:txXfrm>
    </dsp:sp>
    <dsp:sp modelId="{EE0DED3E-4905-4494-9257-8EF282212AC0}">
      <dsp:nvSpPr>
        <dsp:cNvPr id="0" name=""/>
        <dsp:cNvSpPr/>
      </dsp:nvSpPr>
      <dsp:spPr>
        <a:xfrm>
          <a:off x="5441826" y="1257875"/>
          <a:ext cx="1117515" cy="1117515"/>
        </a:xfrm>
        <a:prstGeom prst="mathEqual">
          <a:avLst/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-35851"/>
                <a:satOff val="-4207"/>
                <a:lumOff val="23011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200" kern="1200"/>
        </a:p>
      </dsp:txBody>
      <dsp:txXfrm>
        <a:off x="5589953" y="1488083"/>
        <a:ext cx="821261" cy="657099"/>
      </dsp:txXfrm>
    </dsp:sp>
    <dsp:sp modelId="{0D9DC346-8981-4A1D-9C7B-5D19F16408CF}">
      <dsp:nvSpPr>
        <dsp:cNvPr id="0" name=""/>
        <dsp:cNvSpPr/>
      </dsp:nvSpPr>
      <dsp:spPr>
        <a:xfrm>
          <a:off x="6715793" y="853258"/>
          <a:ext cx="1926750" cy="192675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الملوثات</a:t>
          </a:r>
          <a:endParaRPr lang="ar-SA" sz="3700" kern="1200" dirty="0"/>
        </a:p>
      </dsp:txBody>
      <dsp:txXfrm>
        <a:off x="6997959" y="1135424"/>
        <a:ext cx="1362418" cy="13624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E055-0CC1-41DF-83D8-3C6AB05B914F}">
      <dsp:nvSpPr>
        <dsp:cNvPr id="0" name=""/>
        <dsp:cNvSpPr/>
      </dsp:nvSpPr>
      <dsp:spPr>
        <a:xfrm>
          <a:off x="0" y="3676"/>
          <a:ext cx="6096000" cy="1422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مصادر تلوث الغلاف الهوائي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Sources of Air pollution</a:t>
          </a:r>
          <a:r>
            <a:rPr lang="ar-SA" sz="3200" kern="1200" dirty="0" smtClean="0"/>
            <a:t> </a:t>
          </a:r>
          <a:endParaRPr lang="ar-SA" sz="3200" kern="1200" dirty="0"/>
        </a:p>
      </dsp:txBody>
      <dsp:txXfrm>
        <a:off x="69451" y="73127"/>
        <a:ext cx="5957098" cy="1283817"/>
      </dsp:txXfrm>
    </dsp:sp>
    <dsp:sp modelId="{833F013F-D324-4082-90AF-84B13BFC1B13}">
      <dsp:nvSpPr>
        <dsp:cNvPr id="0" name=""/>
        <dsp:cNvSpPr/>
      </dsp:nvSpPr>
      <dsp:spPr>
        <a:xfrm>
          <a:off x="0" y="1426396"/>
          <a:ext cx="60960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0640" rIns="227584" bIns="4064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2500" kern="1200" dirty="0"/>
        </a:p>
      </dsp:txBody>
      <dsp:txXfrm>
        <a:off x="0" y="1426396"/>
        <a:ext cx="6096000" cy="5299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B4CC9-4292-475D-83E2-DE8719AD0CD3}">
      <dsp:nvSpPr>
        <dsp:cNvPr id="0" name=""/>
        <dsp:cNvSpPr/>
      </dsp:nvSpPr>
      <dsp:spPr>
        <a:xfrm rot="5400000">
          <a:off x="3847892" y="-379571"/>
          <a:ext cx="962173" cy="17245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البراكين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Volcanes</a:t>
          </a:r>
          <a:endParaRPr lang="ar-SA" sz="1800" kern="1200" dirty="0"/>
        </a:p>
      </dsp:txBody>
      <dsp:txXfrm rot="-5400000">
        <a:off x="3754146" y="161954"/>
        <a:ext cx="1149666" cy="641449"/>
      </dsp:txXfrm>
    </dsp:sp>
    <dsp:sp modelId="{AE022A1F-3A81-48B5-9842-6E5BDE41985F}">
      <dsp:nvSpPr>
        <dsp:cNvPr id="0" name=""/>
        <dsp:cNvSpPr/>
      </dsp:nvSpPr>
      <dsp:spPr>
        <a:xfrm>
          <a:off x="4978900" y="216026"/>
          <a:ext cx="1073785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المصادر الطبيعية</a:t>
          </a:r>
          <a:endParaRPr lang="ar-SA" sz="1700" kern="1200" dirty="0"/>
        </a:p>
      </dsp:txBody>
      <dsp:txXfrm>
        <a:off x="4978900" y="216026"/>
        <a:ext cx="1073785" cy="577304"/>
      </dsp:txXfrm>
    </dsp:sp>
    <dsp:sp modelId="{D77879DA-884C-44A4-AAEB-3D132FCBEF21}">
      <dsp:nvSpPr>
        <dsp:cNvPr id="0" name=""/>
        <dsp:cNvSpPr/>
      </dsp:nvSpPr>
      <dsp:spPr>
        <a:xfrm rot="5400000" flipH="1" flipV="1">
          <a:off x="2735922" y="442770"/>
          <a:ext cx="216700" cy="512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 dirty="0"/>
        </a:p>
      </dsp:txBody>
      <dsp:txXfrm rot="-5400000">
        <a:off x="2823932" y="382367"/>
        <a:ext cx="40680" cy="172044"/>
      </dsp:txXfrm>
    </dsp:sp>
    <dsp:sp modelId="{D3963190-755A-4E64-B350-055382EB36DD}">
      <dsp:nvSpPr>
        <dsp:cNvPr id="0" name=""/>
        <dsp:cNvSpPr/>
      </dsp:nvSpPr>
      <dsp:spPr>
        <a:xfrm rot="5400000">
          <a:off x="3394131" y="62832"/>
          <a:ext cx="962173" cy="24730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الغبار والاتربة بفعل الرياح</a:t>
          </a:r>
          <a:endParaRPr lang="ar-SA" sz="1800" kern="1200" dirty="0"/>
        </a:p>
      </dsp:txBody>
      <dsp:txXfrm rot="-5400000">
        <a:off x="3050859" y="978646"/>
        <a:ext cx="1648718" cy="641449"/>
      </dsp:txXfrm>
    </dsp:sp>
    <dsp:sp modelId="{6C2C4326-85BA-4938-8D52-0486BB780F3E}">
      <dsp:nvSpPr>
        <dsp:cNvPr id="0" name=""/>
        <dsp:cNvSpPr/>
      </dsp:nvSpPr>
      <dsp:spPr>
        <a:xfrm>
          <a:off x="2382887" y="1010719"/>
          <a:ext cx="1039147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CD865-40B5-4000-A856-A1CCF1A51351}">
      <dsp:nvSpPr>
        <dsp:cNvPr id="0" name=""/>
        <dsp:cNvSpPr/>
      </dsp:nvSpPr>
      <dsp:spPr>
        <a:xfrm rot="16200000" flipH="1">
          <a:off x="5744644" y="962441"/>
          <a:ext cx="59433" cy="2947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-5400000">
        <a:off x="5676101" y="1090021"/>
        <a:ext cx="196521" cy="39622"/>
      </dsp:txXfrm>
    </dsp:sp>
    <dsp:sp modelId="{821AE1F8-7DFD-446A-B6C0-4E6C0E61A389}">
      <dsp:nvSpPr>
        <dsp:cNvPr id="0" name=""/>
        <dsp:cNvSpPr/>
      </dsp:nvSpPr>
      <dsp:spPr>
        <a:xfrm rot="5400000">
          <a:off x="4083785" y="1374567"/>
          <a:ext cx="962173" cy="14616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الحرائق</a:t>
          </a:r>
          <a:endParaRPr lang="ar-SA" sz="1400" kern="1200" dirty="0"/>
        </a:p>
      </dsp:txBody>
      <dsp:txXfrm rot="-5400000">
        <a:off x="4077654" y="1784669"/>
        <a:ext cx="974435" cy="641449"/>
      </dsp:txXfrm>
    </dsp:sp>
    <dsp:sp modelId="{9A04FB20-1194-438E-BECB-C814D931F6FA}">
      <dsp:nvSpPr>
        <dsp:cNvPr id="0" name=""/>
        <dsp:cNvSpPr/>
      </dsp:nvSpPr>
      <dsp:spPr>
        <a:xfrm>
          <a:off x="4772926" y="1827412"/>
          <a:ext cx="1073785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96E70-684B-4C57-94C9-4C104C26907A}">
      <dsp:nvSpPr>
        <dsp:cNvPr id="0" name=""/>
        <dsp:cNvSpPr/>
      </dsp:nvSpPr>
      <dsp:spPr>
        <a:xfrm rot="5400000">
          <a:off x="2943834" y="1697518"/>
          <a:ext cx="962173" cy="8370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حبات اللقاح</a:t>
          </a:r>
          <a:endParaRPr lang="ar-SA" sz="1800" kern="1200" dirty="0"/>
        </a:p>
      </dsp:txBody>
      <dsp:txXfrm rot="-5400000">
        <a:off x="3136822" y="1784916"/>
        <a:ext cx="576197" cy="662295"/>
      </dsp:txXfrm>
    </dsp:sp>
    <dsp:sp modelId="{6EAEE818-1646-45F9-BFAC-F8247339CC86}">
      <dsp:nvSpPr>
        <dsp:cNvPr id="0" name=""/>
        <dsp:cNvSpPr/>
      </dsp:nvSpPr>
      <dsp:spPr>
        <a:xfrm rot="5400000">
          <a:off x="2951293" y="2123561"/>
          <a:ext cx="962173" cy="158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الأدخنة </a:t>
          </a:r>
          <a:r>
            <a:rPr lang="en-US" sz="2000" kern="1200" dirty="0" smtClean="0"/>
            <a:t>smoke</a:t>
          </a:r>
          <a:endParaRPr lang="ar-SA" sz="2000" kern="1200" dirty="0"/>
        </a:p>
      </dsp:txBody>
      <dsp:txXfrm rot="-5400000">
        <a:off x="2903243" y="2596541"/>
        <a:ext cx="1058273" cy="641449"/>
      </dsp:txXfrm>
    </dsp:sp>
    <dsp:sp modelId="{AD76024D-D7F1-4FA4-955A-2F242C2D5112}">
      <dsp:nvSpPr>
        <dsp:cNvPr id="0" name=""/>
        <dsp:cNvSpPr/>
      </dsp:nvSpPr>
      <dsp:spPr>
        <a:xfrm>
          <a:off x="2382887" y="2644105"/>
          <a:ext cx="1039147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F7454-9C5F-41AF-AE95-1BFC319EFFCE}">
      <dsp:nvSpPr>
        <dsp:cNvPr id="0" name=""/>
        <dsp:cNvSpPr/>
      </dsp:nvSpPr>
      <dsp:spPr>
        <a:xfrm rot="5400000">
          <a:off x="4298190" y="2514211"/>
          <a:ext cx="962173" cy="8370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السناج </a:t>
          </a:r>
          <a:r>
            <a:rPr lang="en-US" sz="1800" kern="1200" dirty="0" smtClean="0"/>
            <a:t>soot</a:t>
          </a:r>
          <a:endParaRPr lang="ar-SA" sz="1800" kern="1200" dirty="0"/>
        </a:p>
      </dsp:txBody>
      <dsp:txXfrm rot="-5400000">
        <a:off x="4491178" y="2601609"/>
        <a:ext cx="576197" cy="662295"/>
      </dsp:txXfrm>
    </dsp:sp>
    <dsp:sp modelId="{09C86F54-9208-4D7C-B8CE-ADD3AA00C776}">
      <dsp:nvSpPr>
        <dsp:cNvPr id="0" name=""/>
        <dsp:cNvSpPr/>
      </dsp:nvSpPr>
      <dsp:spPr>
        <a:xfrm rot="5400000">
          <a:off x="3847892" y="3330905"/>
          <a:ext cx="962173" cy="8370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الرذاذ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mist</a:t>
          </a:r>
          <a:endParaRPr lang="ar-SA" sz="140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000" kern="1200" dirty="0"/>
        </a:p>
      </dsp:txBody>
      <dsp:txXfrm rot="-5400000">
        <a:off x="4040880" y="3418303"/>
        <a:ext cx="576197" cy="662295"/>
      </dsp:txXfrm>
    </dsp:sp>
    <dsp:sp modelId="{5839A3A0-5DAD-4825-829E-A2CE23AD4ED9}">
      <dsp:nvSpPr>
        <dsp:cNvPr id="0" name=""/>
        <dsp:cNvSpPr/>
      </dsp:nvSpPr>
      <dsp:spPr>
        <a:xfrm>
          <a:off x="4772926" y="3460798"/>
          <a:ext cx="1073785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A8B59-C227-4266-AC47-663999F4FCEB}">
      <dsp:nvSpPr>
        <dsp:cNvPr id="0" name=""/>
        <dsp:cNvSpPr/>
      </dsp:nvSpPr>
      <dsp:spPr>
        <a:xfrm rot="5400000">
          <a:off x="2943834" y="3330905"/>
          <a:ext cx="962173" cy="8370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Fog</a:t>
          </a:r>
          <a:endParaRPr lang="ar-SA" sz="1800" kern="1200" dirty="0" smtClean="0"/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الضباب</a:t>
          </a:r>
          <a:endParaRPr lang="ar-SA" sz="1800" kern="1200" dirty="0"/>
        </a:p>
      </dsp:txBody>
      <dsp:txXfrm rot="-5400000">
        <a:off x="3136822" y="3418303"/>
        <a:ext cx="576197" cy="662295"/>
      </dsp:txXfrm>
    </dsp:sp>
    <dsp:sp modelId="{4D62E56E-D3C2-4048-BCF0-B50FFA92C148}">
      <dsp:nvSpPr>
        <dsp:cNvPr id="0" name=""/>
        <dsp:cNvSpPr/>
      </dsp:nvSpPr>
      <dsp:spPr>
        <a:xfrm rot="5400000">
          <a:off x="3098906" y="3599679"/>
          <a:ext cx="962173" cy="18826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الضباب الملوث بالسناج </a:t>
          </a:r>
          <a:r>
            <a:rPr lang="en-US" sz="1800" kern="1200" dirty="0" smtClean="0"/>
            <a:t>Smog</a:t>
          </a:r>
          <a:endParaRPr lang="ar-SA" sz="1800" kern="1200" dirty="0"/>
        </a:p>
      </dsp:txBody>
      <dsp:txXfrm rot="-5400000">
        <a:off x="2952451" y="4220267"/>
        <a:ext cx="1255084" cy="641449"/>
      </dsp:txXfrm>
    </dsp:sp>
    <dsp:sp modelId="{126DCE2E-88AC-4DE3-9413-A8A2C88533EF}">
      <dsp:nvSpPr>
        <dsp:cNvPr id="0" name=""/>
        <dsp:cNvSpPr/>
      </dsp:nvSpPr>
      <dsp:spPr>
        <a:xfrm>
          <a:off x="2382887" y="4277491"/>
          <a:ext cx="1039147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D768A-3495-4982-8BCF-08072729A3F4}">
      <dsp:nvSpPr>
        <dsp:cNvPr id="0" name=""/>
        <dsp:cNvSpPr/>
      </dsp:nvSpPr>
      <dsp:spPr>
        <a:xfrm rot="5400000">
          <a:off x="4298190" y="4147598"/>
          <a:ext cx="962173" cy="8370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مواد عضوية متطايرة</a:t>
          </a:r>
          <a:endParaRPr lang="ar-SA" sz="1600" kern="1200" dirty="0"/>
        </a:p>
      </dsp:txBody>
      <dsp:txXfrm rot="-5400000">
        <a:off x="4491178" y="4234996"/>
        <a:ext cx="576197" cy="662295"/>
      </dsp:txXfrm>
    </dsp:sp>
    <dsp:sp modelId="{404E2831-10DB-4FF4-92D1-5418ED36B6C3}">
      <dsp:nvSpPr>
        <dsp:cNvPr id="0" name=""/>
        <dsp:cNvSpPr/>
      </dsp:nvSpPr>
      <dsp:spPr>
        <a:xfrm rot="5400000">
          <a:off x="4421292" y="4769693"/>
          <a:ext cx="962173" cy="12294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الجراثيم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Germs</a:t>
          </a:r>
          <a:endParaRPr lang="ar-SA" sz="1800" kern="1200" dirty="0"/>
        </a:p>
      </dsp:txBody>
      <dsp:txXfrm rot="-5400000">
        <a:off x="4492556" y="5063703"/>
        <a:ext cx="819646" cy="641449"/>
      </dsp:txXfrm>
    </dsp:sp>
    <dsp:sp modelId="{2000416A-917F-4DE3-AC05-68A6B63F608C}">
      <dsp:nvSpPr>
        <dsp:cNvPr id="0" name=""/>
        <dsp:cNvSpPr/>
      </dsp:nvSpPr>
      <dsp:spPr>
        <a:xfrm>
          <a:off x="4772926" y="5094184"/>
          <a:ext cx="1073785" cy="57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B6F6F-7CA1-423F-8A3E-F7E72A882B40}">
      <dsp:nvSpPr>
        <dsp:cNvPr id="0" name=""/>
        <dsp:cNvSpPr/>
      </dsp:nvSpPr>
      <dsp:spPr>
        <a:xfrm rot="5400000">
          <a:off x="2943834" y="4448982"/>
          <a:ext cx="962173" cy="18677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الايروسلات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Aerosols</a:t>
          </a:r>
          <a:endParaRPr lang="ar-SA" sz="1800" kern="1200" dirty="0"/>
        </a:p>
      </dsp:txBody>
      <dsp:txXfrm rot="-5400000">
        <a:off x="2802351" y="5062112"/>
        <a:ext cx="1245139" cy="6414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EE5E3-6583-4251-9E01-066CE5DFD2D3}">
      <dsp:nvSpPr>
        <dsp:cNvPr id="0" name=""/>
        <dsp:cNvSpPr/>
      </dsp:nvSpPr>
      <dsp:spPr>
        <a:xfrm>
          <a:off x="40" y="101627"/>
          <a:ext cx="3845569" cy="888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طبقة التروبوسفير</a:t>
          </a:r>
          <a:endParaRPr lang="ar-SA" sz="2200" kern="1200" dirty="0"/>
        </a:p>
      </dsp:txBody>
      <dsp:txXfrm>
        <a:off x="40" y="101627"/>
        <a:ext cx="3845569" cy="888026"/>
      </dsp:txXfrm>
    </dsp:sp>
    <dsp:sp modelId="{98DF6905-BE28-4AC3-A78A-F6381AFEC267}">
      <dsp:nvSpPr>
        <dsp:cNvPr id="0" name=""/>
        <dsp:cNvSpPr/>
      </dsp:nvSpPr>
      <dsp:spPr>
        <a:xfrm>
          <a:off x="40" y="989654"/>
          <a:ext cx="3845569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الطبقة الأولى (100م) الأكثر تلوث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الطبقة الثانية (500-2000م) الملوثات ممتزجة جيدا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الطبقة الثالثة بخار الماء والسحب وتذوب فيها الملوثات وتزال بالمطر او تفاعلات الاشعة </a:t>
          </a:r>
          <a:r>
            <a:rPr lang="en-US" sz="2200" kern="1200" dirty="0" smtClean="0"/>
            <a:t>UV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الطبقة الرابعة ملوثات محدودة ناتجة من البراكين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200" kern="1200" dirty="0"/>
        </a:p>
      </dsp:txBody>
      <dsp:txXfrm>
        <a:off x="40" y="989654"/>
        <a:ext cx="3845569" cy="3434681"/>
      </dsp:txXfrm>
    </dsp:sp>
    <dsp:sp modelId="{FEFFF6A9-6FA1-495A-8B64-99D07950FAFA}">
      <dsp:nvSpPr>
        <dsp:cNvPr id="0" name=""/>
        <dsp:cNvSpPr/>
      </dsp:nvSpPr>
      <dsp:spPr>
        <a:xfrm>
          <a:off x="4383989" y="101627"/>
          <a:ext cx="3845569" cy="888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الملوثات الغازية الطبيعية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Natural Pollutants</a:t>
          </a:r>
          <a:endParaRPr lang="ar-SA" sz="2200" kern="1200" dirty="0"/>
        </a:p>
      </dsp:txBody>
      <dsp:txXfrm>
        <a:off x="4383989" y="101627"/>
        <a:ext cx="3845569" cy="888026"/>
      </dsp:txXfrm>
    </dsp:sp>
    <dsp:sp modelId="{81343317-6FF3-42AE-A8B3-D5B175ACEF5B}">
      <dsp:nvSpPr>
        <dsp:cNvPr id="0" name=""/>
        <dsp:cNvSpPr/>
      </dsp:nvSpPr>
      <dsp:spPr>
        <a:xfrm>
          <a:off x="4383989" y="989654"/>
          <a:ext cx="3845569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الجسيمات او الجزيئات هي كافة الجزيئات التي يحتويها الجو من جزيئات صلبة او سائلة ماعدا قطرات الماء النقي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يمكن ان تكزن جسيمات حيوية معلقة في الهواء او جزيئات صلبة </a:t>
          </a:r>
          <a:endParaRPr lang="ar-SA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جزيئات غبارية من الاتربة تحتوي مركبات </a:t>
          </a:r>
          <a:r>
            <a:rPr lang="en-US" sz="2200" kern="1200" dirty="0" smtClean="0"/>
            <a:t> Al, </a:t>
          </a:r>
          <a:r>
            <a:rPr lang="en-US" sz="2200" kern="1200" dirty="0" err="1" smtClean="0"/>
            <a:t>Ca</a:t>
          </a:r>
          <a:r>
            <a:rPr lang="en-US" sz="2200" kern="1200" dirty="0" smtClean="0"/>
            <a:t>, Si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اومركبات عضوية( الدخان) او معادن ثقيلة</a:t>
          </a:r>
          <a:endParaRPr lang="ar-SA" sz="2200" kern="1200" dirty="0"/>
        </a:p>
      </dsp:txBody>
      <dsp:txXfrm>
        <a:off x="4383989" y="989654"/>
        <a:ext cx="3845569" cy="3434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0B83-F56A-455C-95D5-A8CAC8C28D98}" type="datetimeFigureOut">
              <a:rPr lang="ar-SA" smtClean="0"/>
              <a:pPr/>
              <a:t>03/02/39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D0ED-C881-47D8-9336-287E3D0AA80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557287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5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Atmosphare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916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8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الملوثات الغازية الكيميائية</a:t>
            </a:r>
            <a:br>
              <a:rPr lang="ar-SA" dirty="0" smtClean="0"/>
            </a:br>
            <a:r>
              <a:rPr lang="en-US" dirty="0" smtClean="0"/>
              <a:t>chemical Pollutant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793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09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2899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79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478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04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الملوثات الغازية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397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05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SA" dirty="0" smtClean="0"/>
              <a:t>طرق الوقاية من الملوثات الغازية ومكافحتها </a:t>
            </a:r>
            <a:br>
              <a:rPr lang="ar-SA" dirty="0" smtClean="0"/>
            </a:br>
            <a:r>
              <a:rPr lang="en-US" dirty="0" smtClean="0"/>
              <a:t>Gaseous Pollutants Control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00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24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ar-SA" sz="3600" dirty="0" smtClean="0"/>
              <a:t>الطرق الفنية الواجب اتباعها لحماية البيئة من تلوث الهواء</a:t>
            </a:r>
            <a:endParaRPr lang="ar-SA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6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4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ar-SA" dirty="0" smtClean="0"/>
              <a:t>الانظمة الخاصة بإزالة ملوثات الهواء</a:t>
            </a:r>
            <a:endParaRPr lang="ar-S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06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699792" y="3068960"/>
            <a:ext cx="1706488" cy="12024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dirty="0"/>
              <a:t>يمرر مجرى الغاز على اجهزة خاصة ينتشر فيها رذاذ الماء</a:t>
            </a:r>
          </a:p>
        </p:txBody>
      </p:sp>
      <p:sp>
        <p:nvSpPr>
          <p:cNvPr id="8" name="Rectangle 7"/>
          <p:cNvSpPr/>
          <p:nvPr/>
        </p:nvSpPr>
        <p:spPr>
          <a:xfrm>
            <a:off x="2699792" y="4581128"/>
            <a:ext cx="1706488" cy="12024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dirty="0"/>
              <a:t>كفاءة عالية </a:t>
            </a:r>
            <a:r>
              <a:rPr lang="en-US" dirty="0"/>
              <a:t>80-95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8345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240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4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ar-SA" dirty="0" smtClean="0"/>
              <a:t>يحتوي الغلاف الهوائي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Atmospher</a:t>
            </a:r>
            <a:r>
              <a:rPr lang="en-GB" dirty="0" smtClean="0"/>
              <a:t> </a:t>
            </a:r>
            <a:r>
              <a:rPr lang="ar-SA" dirty="0" smtClean="0"/>
              <a:t> على العديد من الجزيئات والغازات الحمضية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تتفاعل هذه الجزيئات مع الماء وتتساقط على الغلاف </a:t>
            </a:r>
            <a:r>
              <a:rPr lang="ar-SA" dirty="0" err="1" smtClean="0"/>
              <a:t>الارضي</a:t>
            </a:r>
            <a:r>
              <a:rPr lang="ar-SA" dirty="0" smtClean="0"/>
              <a:t> مسببة تلوث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تفاعل الأشعاع الحراري مع الغازات الجوية يتحكم في درجة حرارة الأرض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البيوت والمزارع المحمية قد تسبب تدفئة كونية </a:t>
            </a:r>
            <a:r>
              <a:rPr lang="en-US" dirty="0" smtClean="0"/>
              <a:t>Global warming</a:t>
            </a:r>
            <a:endParaRPr lang="ar-SA" dirty="0" smtClean="0"/>
          </a:p>
          <a:p>
            <a:pPr>
              <a:buFont typeface="Wingdings" pitchFamily="2" charset="2"/>
              <a:buChar char="ü"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Chloro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Fluro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Carbons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/>
              <a:t>يؤدي </a:t>
            </a:r>
            <a:r>
              <a:rPr lang="ar-SA" dirty="0" err="1" smtClean="0"/>
              <a:t>الى</a:t>
            </a:r>
            <a:r>
              <a:rPr lang="ar-SA" dirty="0" smtClean="0"/>
              <a:t> تدمير طبقة الأوزون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42389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85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238940"/>
          </a:xfrm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Chapter 2</a:t>
            </a:r>
          </a:p>
          <a:p>
            <a:pPr marL="0" indent="0" algn="ctr">
              <a:buNone/>
            </a:pPr>
            <a:r>
              <a:rPr lang="en-US" dirty="0" smtClean="0"/>
              <a:t>Hydrosphere</a:t>
            </a:r>
          </a:p>
          <a:p>
            <a:pPr marL="0" indent="0" algn="ctr">
              <a:buNone/>
            </a:pPr>
            <a:r>
              <a:rPr lang="ar-SA" dirty="0" smtClean="0"/>
              <a:t>الغــــــــلاف المائــــــي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9796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يشكل الغلاف المائي 70% من سطح الكرة الارضية</a:t>
            </a:r>
          </a:p>
          <a:p>
            <a:r>
              <a:rPr lang="ar-SA" dirty="0" smtClean="0"/>
              <a:t>الكتل الثلجية تشكل في القطبين نسبة 10%</a:t>
            </a:r>
          </a:p>
          <a:p>
            <a:r>
              <a:rPr lang="ar-SA" dirty="0" smtClean="0"/>
              <a:t>تحدث الدورة المائية على سطح الارض</a:t>
            </a:r>
          </a:p>
          <a:p>
            <a:r>
              <a:rPr lang="ar-SA" dirty="0" smtClean="0"/>
              <a:t>الماء الصالح للاستعمال فقط </a:t>
            </a:r>
            <a:r>
              <a:rPr lang="en-US" dirty="0" smtClean="0"/>
              <a:t>3</a:t>
            </a:r>
            <a:r>
              <a:rPr lang="ar-SA" dirty="0" smtClean="0"/>
              <a:t>% </a:t>
            </a:r>
          </a:p>
          <a:p>
            <a:r>
              <a:rPr lang="en-US" dirty="0" smtClean="0"/>
              <a:t> 0.4% </a:t>
            </a:r>
            <a:r>
              <a:rPr lang="ar-SA" dirty="0" smtClean="0"/>
              <a:t>صالحة للشرب</a:t>
            </a:r>
          </a:p>
          <a:p>
            <a:r>
              <a:rPr lang="en-US" dirty="0" smtClean="0"/>
              <a:t>2.6% </a:t>
            </a:r>
            <a:r>
              <a:rPr lang="ar-SA" dirty="0" smtClean="0"/>
              <a:t> جليد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2917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073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852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7103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280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676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334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217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29023" y="1947714"/>
            <a:ext cx="1680183" cy="595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مياه مقطره</a:t>
            </a:r>
          </a:p>
          <a:p>
            <a:pPr algn="ctr"/>
            <a:r>
              <a:rPr lang="en-US" dirty="0" smtClean="0"/>
              <a:t>Distilled water</a:t>
            </a:r>
            <a:endParaRPr lang="ar-SA" dirty="0"/>
          </a:p>
        </p:txBody>
      </p:sp>
      <p:sp>
        <p:nvSpPr>
          <p:cNvPr id="6" name="Rounded Rectangle 5"/>
          <p:cNvSpPr/>
          <p:nvPr/>
        </p:nvSpPr>
        <p:spPr>
          <a:xfrm>
            <a:off x="3779912" y="18524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مياه معقمة ومقطرة</a:t>
            </a:r>
          </a:p>
          <a:p>
            <a:pPr algn="ctr"/>
            <a:endParaRPr lang="ar-SA" dirty="0"/>
          </a:p>
        </p:txBody>
      </p:sp>
      <p:sp>
        <p:nvSpPr>
          <p:cNvPr id="7" name="Rounded Rectangle 6"/>
          <p:cNvSpPr/>
          <p:nvPr/>
        </p:nvSpPr>
        <p:spPr>
          <a:xfrm>
            <a:off x="1403648" y="2766864"/>
            <a:ext cx="1203201" cy="8218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مياه </a:t>
            </a:r>
            <a:r>
              <a:rPr lang="ar-SA" sz="1600" dirty="0" smtClean="0"/>
              <a:t>معقمة</a:t>
            </a:r>
            <a:endParaRPr lang="en-US" sz="1600" dirty="0"/>
          </a:p>
          <a:p>
            <a:pPr algn="ctr"/>
            <a:r>
              <a:rPr lang="en-US" sz="1600" dirty="0" smtClean="0"/>
              <a:t>Sterilized water</a:t>
            </a:r>
            <a:endParaRPr lang="ar-SA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208424" y="2506215"/>
            <a:ext cx="906376" cy="9239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06849" y="3009900"/>
            <a:ext cx="1317079" cy="5787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08487" y="2572891"/>
            <a:ext cx="763513" cy="790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321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ar-SA" dirty="0" smtClean="0"/>
              <a:t>ملوثات الماء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324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764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مصادر تلوث الماء</a:t>
            </a:r>
            <a:endParaRPr lang="ar-S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93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644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39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7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0034" y="1000108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معالجة المياه الجوفية</a:t>
            </a:r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13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888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78962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763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طرق </a:t>
            </a:r>
            <a:r>
              <a:rPr lang="ar-SA" dirty="0"/>
              <a:t>تحلية مياه البحر حسب كيفية فصل الماء عن الاملاح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87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617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760640" cy="1143000"/>
          </a:xfrm>
          <a:ln w="762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ar-SA" dirty="0" smtClean="0"/>
              <a:t>الغلاف الأرضي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896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9552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0199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5055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896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659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الانجراف</a:t>
            </a:r>
            <a:endParaRPr lang="ar-S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3962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596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81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522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77045"/>
              </p:ext>
            </p:extLst>
          </p:nvPr>
        </p:nvGraphicFramePr>
        <p:xfrm>
          <a:off x="457200" y="0"/>
          <a:ext cx="82296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99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79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5" y="908720"/>
            <a:ext cx="8723335" cy="552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71480"/>
            <a:ext cx="8032976" cy="578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86182" y="571480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Sources of CO</a:t>
            </a:r>
            <a:r>
              <a:rPr lang="en-US" sz="2400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14421"/>
            <a:ext cx="8104984" cy="543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287143"/>
              </p:ext>
            </p:extLst>
          </p:nvPr>
        </p:nvGraphicFramePr>
        <p:xfrm>
          <a:off x="285720" y="2492896"/>
          <a:ext cx="8643998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3531077"/>
              </p:ext>
            </p:extLst>
          </p:nvPr>
        </p:nvGraphicFramePr>
        <p:xfrm>
          <a:off x="1259632" y="1052736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973</Words>
  <Application>Microsoft Office PowerPoint</Application>
  <PresentationFormat>On-screen Show (4:3)</PresentationFormat>
  <Paragraphs>290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Atmosphare</vt:lpstr>
      <vt:lpstr>الملوثات الغازية الكيميائية chemical Pollutant</vt:lpstr>
      <vt:lpstr>PowerPoint Presentation</vt:lpstr>
      <vt:lpstr>PowerPoint Presentation</vt:lpstr>
      <vt:lpstr>الملوثات الغازية</vt:lpstr>
      <vt:lpstr>طرق الوقاية من الملوثات الغازية ومكافحتها  Gaseous Pollutants Control</vt:lpstr>
      <vt:lpstr>الطرق الفنية الواجب اتباعها لحماية البيئة من تلوث الهواء</vt:lpstr>
      <vt:lpstr>الانظمة الخاصة بإزالة ملوثات الهواء</vt:lpstr>
      <vt:lpstr>PowerPoint Presentation</vt:lpstr>
      <vt:lpstr>PowerPoint Presentation</vt:lpstr>
      <vt:lpstr>PowerPoint Presentation</vt:lpstr>
      <vt:lpstr>PowerPoint Presentation</vt:lpstr>
      <vt:lpstr>Water cycle</vt:lpstr>
      <vt:lpstr>PowerPoint Presentation</vt:lpstr>
      <vt:lpstr>PowerPoint Presentation</vt:lpstr>
      <vt:lpstr>PowerPoint Presentation</vt:lpstr>
      <vt:lpstr>ملوثات الماء</vt:lpstr>
      <vt:lpstr>مصادر تلوث الماء</vt:lpstr>
      <vt:lpstr>PowerPoint Presentation</vt:lpstr>
      <vt:lpstr>معالجة المياه الجوفية</vt:lpstr>
      <vt:lpstr>PowerPoint Presentation</vt:lpstr>
      <vt:lpstr>  طرق تحلية مياه البحر حسب كيفية فصل الماء عن الاملاح  </vt:lpstr>
      <vt:lpstr>الغلاف الأرضي</vt:lpstr>
      <vt:lpstr>PowerPoint Presentation</vt:lpstr>
      <vt:lpstr>PowerPoint Presentation</vt:lpstr>
      <vt:lpstr>الانجراف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SSC1</dc:creator>
  <cp:lastModifiedBy>muhemeed</cp:lastModifiedBy>
  <cp:revision>64</cp:revision>
  <dcterms:created xsi:type="dcterms:W3CDTF">2017-10-01T19:03:35Z</dcterms:created>
  <dcterms:modified xsi:type="dcterms:W3CDTF">2017-10-23T08:54:21Z</dcterms:modified>
</cp:coreProperties>
</file>