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85" r:id="rId3"/>
    <p:sldId id="314" r:id="rId4"/>
    <p:sldId id="315" r:id="rId5"/>
    <p:sldId id="316" r:id="rId6"/>
    <p:sldId id="317" r:id="rId7"/>
    <p:sldId id="318" r:id="rId8"/>
    <p:sldId id="319" r:id="rId9"/>
    <p:sldId id="309" r:id="rId10"/>
    <p:sldId id="310" r:id="rId11"/>
    <p:sldId id="321" r:id="rId12"/>
    <p:sldId id="311" r:id="rId13"/>
    <p:sldId id="320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CC3399"/>
    <a:srgbClr val="660066"/>
    <a:srgbClr val="CC0000"/>
    <a:srgbClr val="CC99FF"/>
    <a:srgbClr val="003300"/>
    <a:srgbClr val="FFCCFF"/>
    <a:srgbClr val="FF99CC"/>
    <a:srgbClr val="FF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2CFD2E-454D-4C41-AD5C-81C5DBF8AB41}" type="doc">
      <dgm:prSet loTypeId="urn:microsoft.com/office/officeart/2005/8/layout/pyramid1" loCatId="pyramid" qsTypeId="urn:microsoft.com/office/officeart/2005/8/quickstyle/simple1" qsCatId="simple" csTypeId="urn:microsoft.com/office/officeart/2005/8/colors/accent6_4" csCatId="accent6" phldr="1"/>
      <dgm:spPr/>
    </dgm:pt>
    <dgm:pt modelId="{BA71DC81-AA00-49D0-B1EC-9CF17C5BC1CD}">
      <dgm:prSet phldrT="[Text]" custT="1"/>
      <dgm:spPr/>
      <dgm:t>
        <a:bodyPr/>
        <a:lstStyle/>
        <a:p>
          <a:pPr rtl="1"/>
          <a:r>
            <a:rPr lang="ar-SA" sz="1600" b="1" dirty="0" smtClean="0">
              <a:solidFill>
                <a:schemeClr val="bg1"/>
              </a:solidFill>
            </a:rPr>
            <a:t>الرموز </a:t>
          </a:r>
        </a:p>
        <a:p>
          <a:pPr rtl="1"/>
          <a:r>
            <a:rPr lang="ar-SA" sz="1600" b="1" dirty="0" smtClean="0">
              <a:solidFill>
                <a:schemeClr val="bg1"/>
              </a:solidFill>
            </a:rPr>
            <a:t>اللفظية</a:t>
          </a:r>
          <a:endParaRPr lang="ar-SA" sz="1600" b="1" dirty="0">
            <a:solidFill>
              <a:schemeClr val="bg1"/>
            </a:solidFill>
          </a:endParaRPr>
        </a:p>
      </dgm:t>
    </dgm:pt>
    <dgm:pt modelId="{859E02F5-9FCA-4F5B-AB15-6562D7802249}" type="parTrans" cxnId="{99C97566-0C74-41DF-A487-0AC554845F20}">
      <dgm:prSet/>
      <dgm:spPr/>
      <dgm:t>
        <a:bodyPr/>
        <a:lstStyle/>
        <a:p>
          <a:pPr rtl="1"/>
          <a:endParaRPr lang="ar-SA" sz="1400" b="1"/>
        </a:p>
      </dgm:t>
    </dgm:pt>
    <dgm:pt modelId="{612B0113-1988-4FAC-BDE1-7DCF3901594E}" type="sibTrans" cxnId="{99C97566-0C74-41DF-A487-0AC554845F20}">
      <dgm:prSet/>
      <dgm:spPr/>
      <dgm:t>
        <a:bodyPr/>
        <a:lstStyle/>
        <a:p>
          <a:pPr rtl="1"/>
          <a:endParaRPr lang="ar-SA" sz="1400" b="1"/>
        </a:p>
      </dgm:t>
    </dgm:pt>
    <dgm:pt modelId="{2148A965-A558-4EA8-9806-4DDD99D529C6}">
      <dgm:prSet phldrT="[Text]"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dirty="0" smtClean="0">
              <a:solidFill>
                <a:schemeClr val="bg1"/>
              </a:solidFill>
            </a:rPr>
            <a:t>الصور الثابتة، التسجيلات الصوتية</a:t>
          </a:r>
        </a:p>
        <a:p>
          <a:pPr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600" b="1" dirty="0">
            <a:solidFill>
              <a:schemeClr val="bg1"/>
            </a:solidFill>
          </a:endParaRPr>
        </a:p>
      </dgm:t>
    </dgm:pt>
    <dgm:pt modelId="{460F8420-05A7-4767-847B-8C0AABCC8045}" type="parTrans" cxnId="{7E22E9BF-BE2B-4CD1-A9C0-9DB592CABE52}">
      <dgm:prSet/>
      <dgm:spPr/>
      <dgm:t>
        <a:bodyPr/>
        <a:lstStyle/>
        <a:p>
          <a:pPr rtl="1"/>
          <a:endParaRPr lang="ar-SA" sz="1400" b="1"/>
        </a:p>
      </dgm:t>
    </dgm:pt>
    <dgm:pt modelId="{25B163BB-FC40-4F18-A20C-4BF01EDA80ED}" type="sibTrans" cxnId="{7E22E9BF-BE2B-4CD1-A9C0-9DB592CABE52}">
      <dgm:prSet/>
      <dgm:spPr/>
      <dgm:t>
        <a:bodyPr/>
        <a:lstStyle/>
        <a:p>
          <a:pPr rtl="1"/>
          <a:endParaRPr lang="ar-SA" sz="1400" b="1"/>
        </a:p>
      </dgm:t>
    </dgm:pt>
    <dgm:pt modelId="{A2333B50-DB0F-4C00-A45E-08F7F0DFA18F}">
      <dgm:prSet phldrT="[Text]" custT="1"/>
      <dgm:spPr/>
      <dgm:t>
        <a:bodyPr/>
        <a:lstStyle/>
        <a:p>
          <a:pPr rtl="1"/>
          <a:r>
            <a:rPr lang="ar-SA" sz="1600" b="1" dirty="0" smtClean="0">
              <a:solidFill>
                <a:schemeClr val="bg1"/>
              </a:solidFill>
            </a:rPr>
            <a:t>الرموز البصرية </a:t>
          </a:r>
          <a:endParaRPr lang="ar-SA" sz="1600" b="1" dirty="0">
            <a:solidFill>
              <a:schemeClr val="bg1"/>
            </a:solidFill>
          </a:endParaRPr>
        </a:p>
      </dgm:t>
    </dgm:pt>
    <dgm:pt modelId="{A973E508-428E-4BA1-8C33-3BF67DC3EB76}" type="parTrans" cxnId="{F6F6B9BA-52AE-4D4C-9F36-5D564070A606}">
      <dgm:prSet/>
      <dgm:spPr/>
      <dgm:t>
        <a:bodyPr/>
        <a:lstStyle/>
        <a:p>
          <a:pPr rtl="1"/>
          <a:endParaRPr lang="ar-SA" sz="1400" b="1"/>
        </a:p>
      </dgm:t>
    </dgm:pt>
    <dgm:pt modelId="{700A6655-517B-42C4-A937-C237B3DEC4D5}" type="sibTrans" cxnId="{F6F6B9BA-52AE-4D4C-9F36-5D564070A606}">
      <dgm:prSet/>
      <dgm:spPr/>
      <dgm:t>
        <a:bodyPr/>
        <a:lstStyle/>
        <a:p>
          <a:pPr rtl="1"/>
          <a:endParaRPr lang="ar-SA" sz="1400" b="1"/>
        </a:p>
      </dgm:t>
    </dgm:pt>
    <dgm:pt modelId="{0E85C557-C528-47DC-934D-6A3059A81FA9}">
      <dgm:prSet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400" b="1" dirty="0" smtClean="0">
              <a:solidFill>
                <a:schemeClr val="tx1"/>
              </a:solidFill>
            </a:rPr>
            <a:t>الصور المتحركة (الأفلام والتلفزيون) </a:t>
          </a:r>
        </a:p>
        <a:p>
          <a:pPr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b="1" dirty="0">
            <a:solidFill>
              <a:schemeClr val="bg1"/>
            </a:solidFill>
          </a:endParaRPr>
        </a:p>
      </dgm:t>
    </dgm:pt>
    <dgm:pt modelId="{62066533-6CA5-4576-A5ED-5AE97B5A10F2}" type="parTrans" cxnId="{F3B6B8E2-AB7A-43C3-8EDD-501C6344556B}">
      <dgm:prSet/>
      <dgm:spPr/>
      <dgm:t>
        <a:bodyPr/>
        <a:lstStyle/>
        <a:p>
          <a:pPr rtl="1"/>
          <a:endParaRPr lang="ar-SA" sz="1400" b="1"/>
        </a:p>
      </dgm:t>
    </dgm:pt>
    <dgm:pt modelId="{726ABA66-904D-46E7-90C5-D3D51DD9F7D1}" type="sibTrans" cxnId="{F3B6B8E2-AB7A-43C3-8EDD-501C6344556B}">
      <dgm:prSet/>
      <dgm:spPr/>
      <dgm:t>
        <a:bodyPr/>
        <a:lstStyle/>
        <a:p>
          <a:pPr rtl="1"/>
          <a:endParaRPr lang="ar-SA" sz="1400" b="1"/>
        </a:p>
      </dgm:t>
    </dgm:pt>
    <dgm:pt modelId="{EFC61994-D282-459D-B007-A6D8A7AFC372}">
      <dgm:prSet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dirty="0" smtClean="0"/>
            <a:t>المعارض </a:t>
          </a:r>
          <a:r>
            <a:rPr lang="ar-SA" sz="1600" b="1" dirty="0" smtClean="0"/>
            <a:t>والمتاحف </a:t>
          </a:r>
          <a:endParaRPr lang="ar-SA" sz="1600" b="1" dirty="0" smtClean="0"/>
        </a:p>
        <a:p>
          <a:pPr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600" b="1" dirty="0"/>
        </a:p>
      </dgm:t>
    </dgm:pt>
    <dgm:pt modelId="{C6DD53A9-EC57-406D-8337-FA07FB75C52C}" type="parTrans" cxnId="{B038020E-7880-443C-B6AE-735EE08CB9F9}">
      <dgm:prSet/>
      <dgm:spPr/>
      <dgm:t>
        <a:bodyPr/>
        <a:lstStyle/>
        <a:p>
          <a:pPr rtl="1"/>
          <a:endParaRPr lang="ar-SA" sz="1400" b="1"/>
        </a:p>
      </dgm:t>
    </dgm:pt>
    <dgm:pt modelId="{2B7D94BD-8A69-4A53-8E1D-DDD710B28B48}" type="sibTrans" cxnId="{B038020E-7880-443C-B6AE-735EE08CB9F9}">
      <dgm:prSet/>
      <dgm:spPr/>
      <dgm:t>
        <a:bodyPr/>
        <a:lstStyle/>
        <a:p>
          <a:pPr rtl="1"/>
          <a:endParaRPr lang="ar-SA" sz="1400" b="1"/>
        </a:p>
      </dgm:t>
    </dgm:pt>
    <dgm:pt modelId="{2D5E355F-2958-4E7E-9B49-2510D6118EB7}">
      <dgm:prSet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dirty="0" smtClean="0"/>
            <a:t>الرحلات العلمية</a:t>
          </a:r>
          <a:endParaRPr lang="ar-SA" sz="1600" b="1" dirty="0"/>
        </a:p>
      </dgm:t>
    </dgm:pt>
    <dgm:pt modelId="{D7E8CA28-5065-4030-AB5A-3D691786B2E7}" type="parTrans" cxnId="{4C987BDF-3449-4DCA-BAFF-E61869C275B6}">
      <dgm:prSet/>
      <dgm:spPr/>
      <dgm:t>
        <a:bodyPr/>
        <a:lstStyle/>
        <a:p>
          <a:pPr rtl="1"/>
          <a:endParaRPr lang="ar-SA" sz="1400" b="1"/>
        </a:p>
      </dgm:t>
    </dgm:pt>
    <dgm:pt modelId="{6D9BC494-7210-40CB-A984-C73DCD2125AD}" type="sibTrans" cxnId="{4C987BDF-3449-4DCA-BAFF-E61869C275B6}">
      <dgm:prSet/>
      <dgm:spPr/>
      <dgm:t>
        <a:bodyPr/>
        <a:lstStyle/>
        <a:p>
          <a:pPr rtl="1"/>
          <a:endParaRPr lang="ar-SA" sz="1400" b="1"/>
        </a:p>
      </dgm:t>
    </dgm:pt>
    <dgm:pt modelId="{C10CEB90-B839-4AC0-9192-FD2241FFC12D}">
      <dgm:prSet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dirty="0" smtClean="0">
              <a:solidFill>
                <a:schemeClr val="bg1"/>
              </a:solidFill>
            </a:rPr>
            <a:t>الخبرات الممثلة أو المسرحية                                               </a:t>
          </a:r>
          <a:endParaRPr lang="ar-SA" sz="1600" b="1" dirty="0">
            <a:solidFill>
              <a:schemeClr val="bg1"/>
            </a:solidFill>
          </a:endParaRPr>
        </a:p>
      </dgm:t>
    </dgm:pt>
    <dgm:pt modelId="{1698BD4A-5F28-484C-BAD7-CC42741690C0}" type="parTrans" cxnId="{BC2238BA-EDF7-44A0-AF43-F7FD93597CC9}">
      <dgm:prSet/>
      <dgm:spPr/>
      <dgm:t>
        <a:bodyPr/>
        <a:lstStyle/>
        <a:p>
          <a:pPr rtl="1"/>
          <a:endParaRPr lang="ar-SA" sz="1400" b="1"/>
        </a:p>
      </dgm:t>
    </dgm:pt>
    <dgm:pt modelId="{2EEEFA8D-C250-476A-AA94-EF76E82C2841}" type="sibTrans" cxnId="{BC2238BA-EDF7-44A0-AF43-F7FD93597CC9}">
      <dgm:prSet/>
      <dgm:spPr/>
      <dgm:t>
        <a:bodyPr/>
        <a:lstStyle/>
        <a:p>
          <a:pPr rtl="1"/>
          <a:endParaRPr lang="ar-SA" sz="1400" b="1"/>
        </a:p>
      </dgm:t>
    </dgm:pt>
    <dgm:pt modelId="{1A3D58BA-AC87-4B7D-B33C-D70ABFC47B2A}">
      <dgm:prSet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dirty="0" smtClean="0"/>
            <a:t>العروض العملية التوضيحية </a:t>
          </a:r>
        </a:p>
        <a:p>
          <a:pPr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600" b="1" dirty="0"/>
        </a:p>
      </dgm:t>
    </dgm:pt>
    <dgm:pt modelId="{D819C152-701A-4E46-98F4-748C4BBF7230}" type="parTrans" cxnId="{387FB202-D97A-4D3D-8D7B-1898AD529548}">
      <dgm:prSet/>
      <dgm:spPr/>
      <dgm:t>
        <a:bodyPr/>
        <a:lstStyle/>
        <a:p>
          <a:pPr rtl="1"/>
          <a:endParaRPr lang="ar-SA" sz="1400" b="1"/>
        </a:p>
      </dgm:t>
    </dgm:pt>
    <dgm:pt modelId="{D639CD12-6E11-4D0E-89FF-45D4302518C0}" type="sibTrans" cxnId="{387FB202-D97A-4D3D-8D7B-1898AD529548}">
      <dgm:prSet/>
      <dgm:spPr/>
      <dgm:t>
        <a:bodyPr/>
        <a:lstStyle/>
        <a:p>
          <a:pPr rtl="1"/>
          <a:endParaRPr lang="ar-SA" sz="1400" b="1"/>
        </a:p>
      </dgm:t>
    </dgm:pt>
    <dgm:pt modelId="{B2A68C85-D439-450B-B0EE-E680C785F110}">
      <dgm:prSet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dirty="0" smtClean="0">
              <a:solidFill>
                <a:schemeClr val="bg1"/>
              </a:solidFill>
            </a:rPr>
            <a:t>الخبرات المعدلة/البديلة</a:t>
          </a:r>
          <a:endParaRPr lang="ar-SA" sz="1600" b="1" dirty="0">
            <a:solidFill>
              <a:schemeClr val="bg1"/>
            </a:solidFill>
          </a:endParaRPr>
        </a:p>
      </dgm:t>
    </dgm:pt>
    <dgm:pt modelId="{8041925B-1D0B-4AEB-87B0-831FF1813084}" type="parTrans" cxnId="{BEE3183F-43AF-4299-B61E-64582310CD85}">
      <dgm:prSet/>
      <dgm:spPr/>
      <dgm:t>
        <a:bodyPr/>
        <a:lstStyle/>
        <a:p>
          <a:pPr rtl="1"/>
          <a:endParaRPr lang="ar-SA" sz="1400" b="1"/>
        </a:p>
      </dgm:t>
    </dgm:pt>
    <dgm:pt modelId="{7CA9F9DD-A1D9-4B14-9634-FF9E70D010AA}" type="sibTrans" cxnId="{BEE3183F-43AF-4299-B61E-64582310CD85}">
      <dgm:prSet/>
      <dgm:spPr/>
      <dgm:t>
        <a:bodyPr/>
        <a:lstStyle/>
        <a:p>
          <a:pPr rtl="1"/>
          <a:endParaRPr lang="ar-SA" sz="1400" b="1"/>
        </a:p>
      </dgm:t>
    </dgm:pt>
    <dgm:pt modelId="{D7349058-D1F1-4E7A-B64A-87711530C3DA}">
      <dgm:prSet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dirty="0" smtClean="0">
              <a:solidFill>
                <a:schemeClr val="bg1"/>
              </a:solidFill>
            </a:rPr>
            <a:t>الخبرات المباشرة </a:t>
          </a:r>
        </a:p>
        <a:p>
          <a:pPr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600" b="1" dirty="0">
            <a:solidFill>
              <a:schemeClr val="bg1"/>
            </a:solidFill>
          </a:endParaRPr>
        </a:p>
      </dgm:t>
    </dgm:pt>
    <dgm:pt modelId="{D919E829-DC29-431C-988B-913781D9755B}" type="parTrans" cxnId="{ED5B46A5-45BB-41C8-8452-7FDEA50AACE9}">
      <dgm:prSet/>
      <dgm:spPr/>
      <dgm:t>
        <a:bodyPr/>
        <a:lstStyle/>
        <a:p>
          <a:pPr rtl="1"/>
          <a:endParaRPr lang="ar-SA" sz="1400" b="1"/>
        </a:p>
      </dgm:t>
    </dgm:pt>
    <dgm:pt modelId="{BF825183-D1E8-4434-A456-8EDD73D08F70}" type="sibTrans" cxnId="{ED5B46A5-45BB-41C8-8452-7FDEA50AACE9}">
      <dgm:prSet/>
      <dgm:spPr/>
      <dgm:t>
        <a:bodyPr/>
        <a:lstStyle/>
        <a:p>
          <a:pPr rtl="1"/>
          <a:endParaRPr lang="ar-SA" sz="1400" b="1"/>
        </a:p>
      </dgm:t>
    </dgm:pt>
    <dgm:pt modelId="{5BE927B5-D3EF-4099-A6F1-1ECCA02B6226}" type="pres">
      <dgm:prSet presAssocID="{FA2CFD2E-454D-4C41-AD5C-81C5DBF8AB41}" presName="Name0" presStyleCnt="0">
        <dgm:presLayoutVars>
          <dgm:dir/>
          <dgm:animLvl val="lvl"/>
          <dgm:resizeHandles val="exact"/>
        </dgm:presLayoutVars>
      </dgm:prSet>
      <dgm:spPr/>
    </dgm:pt>
    <dgm:pt modelId="{5AECB46D-FA61-4FF0-A112-5804C70BDD1E}" type="pres">
      <dgm:prSet presAssocID="{BA71DC81-AA00-49D0-B1EC-9CF17C5BC1CD}" presName="Name8" presStyleCnt="0"/>
      <dgm:spPr/>
    </dgm:pt>
    <dgm:pt modelId="{88CEE469-48A3-47BD-A563-DADB96878DEE}" type="pres">
      <dgm:prSet presAssocID="{BA71DC81-AA00-49D0-B1EC-9CF17C5BC1CD}" presName="level" presStyleLbl="node1" presStyleIdx="0" presStyleCnt="10" custScaleX="112546" custScaleY="9268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FB67D16-4BE9-48BB-9703-A9FBFA2B7F85}" type="pres">
      <dgm:prSet presAssocID="{BA71DC81-AA00-49D0-B1EC-9CF17C5BC1C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EABCB07-1547-454A-B4E7-AB420C73E6F5}" type="pres">
      <dgm:prSet presAssocID="{A2333B50-DB0F-4C00-A45E-08F7F0DFA18F}" presName="Name8" presStyleCnt="0"/>
      <dgm:spPr/>
    </dgm:pt>
    <dgm:pt modelId="{A8D9DF3D-056C-4573-A50F-25D7B99D339C}" type="pres">
      <dgm:prSet presAssocID="{A2333B50-DB0F-4C00-A45E-08F7F0DFA18F}" presName="level" presStyleLbl="node1" presStyleIdx="1" presStyleCnt="10" custScaleY="70129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07FB0CC-6DEA-47D6-8941-6E4BA76AE48E}" type="pres">
      <dgm:prSet presAssocID="{A2333B50-DB0F-4C00-A45E-08F7F0DFA18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16B6D3D-7743-450D-AAB2-DA8FE8CFD497}" type="pres">
      <dgm:prSet presAssocID="{2148A965-A558-4EA8-9806-4DDD99D529C6}" presName="Name8" presStyleCnt="0"/>
      <dgm:spPr/>
    </dgm:pt>
    <dgm:pt modelId="{B917BA09-1DFD-49C6-9A6E-6A8FECD8B7B4}" type="pres">
      <dgm:prSet presAssocID="{2148A965-A558-4EA8-9806-4DDD99D529C6}" presName="level" presStyleLbl="node1" presStyleIdx="2" presStyleCnt="10" custScaleX="97787" custScaleY="81168" custLinFactNeighborX="178" custLinFactNeighborY="-1741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8A39E23-8786-4EB9-B317-015E83473286}" type="pres">
      <dgm:prSet presAssocID="{2148A965-A558-4EA8-9806-4DDD99D529C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465DFC4-1F1A-41D7-ACAA-B72C54295A6D}" type="pres">
      <dgm:prSet presAssocID="{0E85C557-C528-47DC-934D-6A3059A81FA9}" presName="Name8" presStyleCnt="0"/>
      <dgm:spPr/>
    </dgm:pt>
    <dgm:pt modelId="{DCD6EF33-0A32-4AF7-9B8F-D07FEAEA7A9F}" type="pres">
      <dgm:prSet presAssocID="{0E85C557-C528-47DC-934D-6A3059A81FA9}" presName="level" presStyleLbl="node1" presStyleIdx="3" presStyleCnt="10" custScaleX="97785" custScaleY="74906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6F3E886-72A3-4A9A-B2EE-A991C414B6F6}" type="pres">
      <dgm:prSet presAssocID="{0E85C557-C528-47DC-934D-6A3059A81FA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D68D688-B6DD-4C77-BA7F-81F970C50D6A}" type="pres">
      <dgm:prSet presAssocID="{EFC61994-D282-459D-B007-A6D8A7AFC372}" presName="Name8" presStyleCnt="0"/>
      <dgm:spPr/>
    </dgm:pt>
    <dgm:pt modelId="{F15FDE4E-8D7A-4224-990C-82E87FB5352E}" type="pres">
      <dgm:prSet presAssocID="{EFC61994-D282-459D-B007-A6D8A7AFC372}" presName="level" presStyleLbl="node1" presStyleIdx="4" presStyleCnt="10" custScaleY="56955" custLinFactNeighborX="-338" custLinFactNeighborY="4247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26C9530-63E4-4373-A685-F5290A4B477C}" type="pres">
      <dgm:prSet presAssocID="{EFC61994-D282-459D-B007-A6D8A7AFC37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ACFD88C-5C86-4653-A55D-81ECD8814C7E}" type="pres">
      <dgm:prSet presAssocID="{2D5E355F-2958-4E7E-9B49-2510D6118EB7}" presName="Name8" presStyleCnt="0"/>
      <dgm:spPr/>
    </dgm:pt>
    <dgm:pt modelId="{034D986C-4257-4944-A980-3E2FF8B7F0C0}" type="pres">
      <dgm:prSet presAssocID="{2D5E355F-2958-4E7E-9B49-2510D6118EB7}" presName="level" presStyleLbl="node1" presStyleIdx="5" presStyleCnt="10" custScaleX="100241" custScaleY="5958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CC41019-9AA9-4C9E-96DE-5E94E4E14148}" type="pres">
      <dgm:prSet presAssocID="{2D5E355F-2958-4E7E-9B49-2510D6118EB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9CE2B39-666D-4463-9E29-7E30C88B4693}" type="pres">
      <dgm:prSet presAssocID="{1A3D58BA-AC87-4B7D-B33C-D70ABFC47B2A}" presName="Name8" presStyleCnt="0"/>
      <dgm:spPr/>
    </dgm:pt>
    <dgm:pt modelId="{3F6F4E9D-91E6-48AC-A885-27D677B96C10}" type="pres">
      <dgm:prSet presAssocID="{1A3D58BA-AC87-4B7D-B33C-D70ABFC47B2A}" presName="level" presStyleLbl="node1" presStyleIdx="6" presStyleCnt="10" custScaleY="5893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69A08F7-DB47-4654-B1B2-C8B3B537B77C}" type="pres">
      <dgm:prSet presAssocID="{1A3D58BA-AC87-4B7D-B33C-D70ABFC47B2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71B8940-E3D9-4700-B1F1-13B94CAEB083}" type="pres">
      <dgm:prSet presAssocID="{C10CEB90-B839-4AC0-9192-FD2241FFC12D}" presName="Name8" presStyleCnt="0"/>
      <dgm:spPr/>
    </dgm:pt>
    <dgm:pt modelId="{BC28EF6A-5838-425C-9C16-BB8C15E1F0F2}" type="pres">
      <dgm:prSet presAssocID="{C10CEB90-B839-4AC0-9192-FD2241FFC12D}" presName="level" presStyleLbl="node1" presStyleIdx="7" presStyleCnt="10" custScaleY="64161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CE5E449-B28A-44F1-AA91-797FA56A3BD2}" type="pres">
      <dgm:prSet presAssocID="{C10CEB90-B839-4AC0-9192-FD2241FFC12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BE0C443-1E7B-4B75-AF53-C829BABF7498}" type="pres">
      <dgm:prSet presAssocID="{B2A68C85-D439-450B-B0EE-E680C785F110}" presName="Name8" presStyleCnt="0"/>
      <dgm:spPr/>
    </dgm:pt>
    <dgm:pt modelId="{E6963CC1-DB1A-468B-B518-B892E3F79F5D}" type="pres">
      <dgm:prSet presAssocID="{B2A68C85-D439-450B-B0EE-E680C785F110}" presName="level" presStyleLbl="node1" presStyleIdx="8" presStyleCnt="10" custScaleY="6148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C45AFB3-07E7-41FF-A6B5-67B7C5024F6B}" type="pres">
      <dgm:prSet presAssocID="{B2A68C85-D439-450B-B0EE-E680C785F11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F9E13A4-8CDB-4C33-97C7-9ABA2E9C13FC}" type="pres">
      <dgm:prSet presAssocID="{D7349058-D1F1-4E7A-B64A-87711530C3DA}" presName="Name8" presStyleCnt="0"/>
      <dgm:spPr/>
    </dgm:pt>
    <dgm:pt modelId="{5F97BB8B-9954-4DB2-9EB9-6760B65B9F32}" type="pres">
      <dgm:prSet presAssocID="{D7349058-D1F1-4E7A-B64A-87711530C3DA}" presName="level" presStyleLbl="node1" presStyleIdx="9" presStyleCnt="10" custScaleY="50611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A06A07F-630B-4D7B-9EBA-16314D682BEF}" type="pres">
      <dgm:prSet presAssocID="{D7349058-D1F1-4E7A-B64A-87711530C3D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F39EC492-E880-4ADB-A039-84859D511955}" type="presOf" srcId="{B2A68C85-D439-450B-B0EE-E680C785F110}" destId="{E6963CC1-DB1A-468B-B518-B892E3F79F5D}" srcOrd="0" destOrd="0" presId="urn:microsoft.com/office/officeart/2005/8/layout/pyramid1"/>
    <dgm:cxn modelId="{F6F6B9BA-52AE-4D4C-9F36-5D564070A606}" srcId="{FA2CFD2E-454D-4C41-AD5C-81C5DBF8AB41}" destId="{A2333B50-DB0F-4C00-A45E-08F7F0DFA18F}" srcOrd="1" destOrd="0" parTransId="{A973E508-428E-4BA1-8C33-3BF67DC3EB76}" sibTransId="{700A6655-517B-42C4-A937-C237B3DEC4D5}"/>
    <dgm:cxn modelId="{53CA3493-C035-4CEA-9CA3-66644453CAB6}" type="presOf" srcId="{D7349058-D1F1-4E7A-B64A-87711530C3DA}" destId="{8A06A07F-630B-4D7B-9EBA-16314D682BEF}" srcOrd="1" destOrd="0" presId="urn:microsoft.com/office/officeart/2005/8/layout/pyramid1"/>
    <dgm:cxn modelId="{82098AE1-9BC3-4F0B-835B-EEE6F67C0544}" type="presOf" srcId="{D7349058-D1F1-4E7A-B64A-87711530C3DA}" destId="{5F97BB8B-9954-4DB2-9EB9-6760B65B9F32}" srcOrd="0" destOrd="0" presId="urn:microsoft.com/office/officeart/2005/8/layout/pyramid1"/>
    <dgm:cxn modelId="{D69C0028-A239-4731-B712-E00526B5FE7B}" type="presOf" srcId="{A2333B50-DB0F-4C00-A45E-08F7F0DFA18F}" destId="{A8D9DF3D-056C-4573-A50F-25D7B99D339C}" srcOrd="0" destOrd="0" presId="urn:microsoft.com/office/officeart/2005/8/layout/pyramid1"/>
    <dgm:cxn modelId="{2C468348-A6A4-40D0-B5BA-B917BC55C79D}" type="presOf" srcId="{2D5E355F-2958-4E7E-9B49-2510D6118EB7}" destId="{8CC41019-9AA9-4C9E-96DE-5E94E4E14148}" srcOrd="1" destOrd="0" presId="urn:microsoft.com/office/officeart/2005/8/layout/pyramid1"/>
    <dgm:cxn modelId="{B6A5FB4F-C302-49C6-B08E-7FBFD40D6857}" type="presOf" srcId="{BA71DC81-AA00-49D0-B1EC-9CF17C5BC1CD}" destId="{88CEE469-48A3-47BD-A563-DADB96878DEE}" srcOrd="0" destOrd="0" presId="urn:microsoft.com/office/officeart/2005/8/layout/pyramid1"/>
    <dgm:cxn modelId="{977972BE-6BF0-4219-AF52-639B5A010603}" type="presOf" srcId="{B2A68C85-D439-450B-B0EE-E680C785F110}" destId="{6C45AFB3-07E7-41FF-A6B5-67B7C5024F6B}" srcOrd="1" destOrd="0" presId="urn:microsoft.com/office/officeart/2005/8/layout/pyramid1"/>
    <dgm:cxn modelId="{B81F7FC7-2FB7-4F50-A010-BC0B3C2823DF}" type="presOf" srcId="{EFC61994-D282-459D-B007-A6D8A7AFC372}" destId="{426C9530-63E4-4373-A685-F5290A4B477C}" srcOrd="1" destOrd="0" presId="urn:microsoft.com/office/officeart/2005/8/layout/pyramid1"/>
    <dgm:cxn modelId="{BEE3183F-43AF-4299-B61E-64582310CD85}" srcId="{FA2CFD2E-454D-4C41-AD5C-81C5DBF8AB41}" destId="{B2A68C85-D439-450B-B0EE-E680C785F110}" srcOrd="8" destOrd="0" parTransId="{8041925B-1D0B-4AEB-87B0-831FF1813084}" sibTransId="{7CA9F9DD-A1D9-4B14-9634-FF9E70D010AA}"/>
    <dgm:cxn modelId="{ADBC7CF4-A1A8-4D37-A101-74A908640E3B}" type="presOf" srcId="{1A3D58BA-AC87-4B7D-B33C-D70ABFC47B2A}" destId="{669A08F7-DB47-4654-B1B2-C8B3B537B77C}" srcOrd="1" destOrd="0" presId="urn:microsoft.com/office/officeart/2005/8/layout/pyramid1"/>
    <dgm:cxn modelId="{99C97566-0C74-41DF-A487-0AC554845F20}" srcId="{FA2CFD2E-454D-4C41-AD5C-81C5DBF8AB41}" destId="{BA71DC81-AA00-49D0-B1EC-9CF17C5BC1CD}" srcOrd="0" destOrd="0" parTransId="{859E02F5-9FCA-4F5B-AB15-6562D7802249}" sibTransId="{612B0113-1988-4FAC-BDE1-7DCF3901594E}"/>
    <dgm:cxn modelId="{4C987BDF-3449-4DCA-BAFF-E61869C275B6}" srcId="{FA2CFD2E-454D-4C41-AD5C-81C5DBF8AB41}" destId="{2D5E355F-2958-4E7E-9B49-2510D6118EB7}" srcOrd="5" destOrd="0" parTransId="{D7E8CA28-5065-4030-AB5A-3D691786B2E7}" sibTransId="{6D9BC494-7210-40CB-A984-C73DCD2125AD}"/>
    <dgm:cxn modelId="{46BB9A93-EEAF-4BFF-A39B-54791C978C82}" type="presOf" srcId="{0E85C557-C528-47DC-934D-6A3059A81FA9}" destId="{DCD6EF33-0A32-4AF7-9B8F-D07FEAEA7A9F}" srcOrd="0" destOrd="0" presId="urn:microsoft.com/office/officeart/2005/8/layout/pyramid1"/>
    <dgm:cxn modelId="{B038020E-7880-443C-B6AE-735EE08CB9F9}" srcId="{FA2CFD2E-454D-4C41-AD5C-81C5DBF8AB41}" destId="{EFC61994-D282-459D-B007-A6D8A7AFC372}" srcOrd="4" destOrd="0" parTransId="{C6DD53A9-EC57-406D-8337-FA07FB75C52C}" sibTransId="{2B7D94BD-8A69-4A53-8E1D-DDD710B28B48}"/>
    <dgm:cxn modelId="{B87D10C5-D934-4B51-AF40-F37638867207}" type="presOf" srcId="{1A3D58BA-AC87-4B7D-B33C-D70ABFC47B2A}" destId="{3F6F4E9D-91E6-48AC-A885-27D677B96C10}" srcOrd="0" destOrd="0" presId="urn:microsoft.com/office/officeart/2005/8/layout/pyramid1"/>
    <dgm:cxn modelId="{BC2238BA-EDF7-44A0-AF43-F7FD93597CC9}" srcId="{FA2CFD2E-454D-4C41-AD5C-81C5DBF8AB41}" destId="{C10CEB90-B839-4AC0-9192-FD2241FFC12D}" srcOrd="7" destOrd="0" parTransId="{1698BD4A-5F28-484C-BAD7-CC42741690C0}" sibTransId="{2EEEFA8D-C250-476A-AA94-EF76E82C2841}"/>
    <dgm:cxn modelId="{7E22E9BF-BE2B-4CD1-A9C0-9DB592CABE52}" srcId="{FA2CFD2E-454D-4C41-AD5C-81C5DBF8AB41}" destId="{2148A965-A558-4EA8-9806-4DDD99D529C6}" srcOrd="2" destOrd="0" parTransId="{460F8420-05A7-4767-847B-8C0AABCC8045}" sibTransId="{25B163BB-FC40-4F18-A20C-4BF01EDA80ED}"/>
    <dgm:cxn modelId="{E322EACD-5C43-4A7E-B6B8-E2171E105FAA}" type="presOf" srcId="{FA2CFD2E-454D-4C41-AD5C-81C5DBF8AB41}" destId="{5BE927B5-D3EF-4099-A6F1-1ECCA02B6226}" srcOrd="0" destOrd="0" presId="urn:microsoft.com/office/officeart/2005/8/layout/pyramid1"/>
    <dgm:cxn modelId="{387FB202-D97A-4D3D-8D7B-1898AD529548}" srcId="{FA2CFD2E-454D-4C41-AD5C-81C5DBF8AB41}" destId="{1A3D58BA-AC87-4B7D-B33C-D70ABFC47B2A}" srcOrd="6" destOrd="0" parTransId="{D819C152-701A-4E46-98F4-748C4BBF7230}" sibTransId="{D639CD12-6E11-4D0E-89FF-45D4302518C0}"/>
    <dgm:cxn modelId="{84EDD180-B1E0-47CC-83AF-2E22F865EC1C}" type="presOf" srcId="{2D5E355F-2958-4E7E-9B49-2510D6118EB7}" destId="{034D986C-4257-4944-A980-3E2FF8B7F0C0}" srcOrd="0" destOrd="0" presId="urn:microsoft.com/office/officeart/2005/8/layout/pyramid1"/>
    <dgm:cxn modelId="{ED5B46A5-45BB-41C8-8452-7FDEA50AACE9}" srcId="{FA2CFD2E-454D-4C41-AD5C-81C5DBF8AB41}" destId="{D7349058-D1F1-4E7A-B64A-87711530C3DA}" srcOrd="9" destOrd="0" parTransId="{D919E829-DC29-431C-988B-913781D9755B}" sibTransId="{BF825183-D1E8-4434-A456-8EDD73D08F70}"/>
    <dgm:cxn modelId="{A4DE6EEB-0DF7-4FBE-8E0E-B08B0A34B3E7}" type="presOf" srcId="{BA71DC81-AA00-49D0-B1EC-9CF17C5BC1CD}" destId="{6FB67D16-4BE9-48BB-9703-A9FBFA2B7F85}" srcOrd="1" destOrd="0" presId="urn:microsoft.com/office/officeart/2005/8/layout/pyramid1"/>
    <dgm:cxn modelId="{F3B6B8E2-AB7A-43C3-8EDD-501C6344556B}" srcId="{FA2CFD2E-454D-4C41-AD5C-81C5DBF8AB41}" destId="{0E85C557-C528-47DC-934D-6A3059A81FA9}" srcOrd="3" destOrd="0" parTransId="{62066533-6CA5-4576-A5ED-5AE97B5A10F2}" sibTransId="{726ABA66-904D-46E7-90C5-D3D51DD9F7D1}"/>
    <dgm:cxn modelId="{0F22E57A-2698-48CB-87AC-3E4A3E97572D}" type="presOf" srcId="{2148A965-A558-4EA8-9806-4DDD99D529C6}" destId="{98A39E23-8786-4EB9-B317-015E83473286}" srcOrd="1" destOrd="0" presId="urn:microsoft.com/office/officeart/2005/8/layout/pyramid1"/>
    <dgm:cxn modelId="{1FF4B813-61FE-4FA2-AEEA-FEEED6B76F7D}" type="presOf" srcId="{C10CEB90-B839-4AC0-9192-FD2241FFC12D}" destId="{5CE5E449-B28A-44F1-AA91-797FA56A3BD2}" srcOrd="1" destOrd="0" presId="urn:microsoft.com/office/officeart/2005/8/layout/pyramid1"/>
    <dgm:cxn modelId="{C9CC2FA1-FA91-4EBB-B2ED-8482A71118F1}" type="presOf" srcId="{A2333B50-DB0F-4C00-A45E-08F7F0DFA18F}" destId="{207FB0CC-6DEA-47D6-8941-6E4BA76AE48E}" srcOrd="1" destOrd="0" presId="urn:microsoft.com/office/officeart/2005/8/layout/pyramid1"/>
    <dgm:cxn modelId="{648E5D0F-652D-4298-9CC5-127F5ABA1914}" type="presOf" srcId="{EFC61994-D282-459D-B007-A6D8A7AFC372}" destId="{F15FDE4E-8D7A-4224-990C-82E87FB5352E}" srcOrd="0" destOrd="0" presId="urn:microsoft.com/office/officeart/2005/8/layout/pyramid1"/>
    <dgm:cxn modelId="{FD18EF1D-6F59-4944-AF0F-74B6AD6BEB5B}" type="presOf" srcId="{0E85C557-C528-47DC-934D-6A3059A81FA9}" destId="{D6F3E886-72A3-4A9A-B2EE-A991C414B6F6}" srcOrd="1" destOrd="0" presId="urn:microsoft.com/office/officeart/2005/8/layout/pyramid1"/>
    <dgm:cxn modelId="{D8D0BCDF-2E88-47CE-8F31-314B2B2E3AE0}" type="presOf" srcId="{2148A965-A558-4EA8-9806-4DDD99D529C6}" destId="{B917BA09-1DFD-49C6-9A6E-6A8FECD8B7B4}" srcOrd="0" destOrd="0" presId="urn:microsoft.com/office/officeart/2005/8/layout/pyramid1"/>
    <dgm:cxn modelId="{32CE83B8-B6E7-4C2B-81B6-7A794B5F60C2}" type="presOf" srcId="{C10CEB90-B839-4AC0-9192-FD2241FFC12D}" destId="{BC28EF6A-5838-425C-9C16-BB8C15E1F0F2}" srcOrd="0" destOrd="0" presId="urn:microsoft.com/office/officeart/2005/8/layout/pyramid1"/>
    <dgm:cxn modelId="{9C126D33-AAB2-4382-9C33-F1A1B6CBCBB5}" type="presParOf" srcId="{5BE927B5-D3EF-4099-A6F1-1ECCA02B6226}" destId="{5AECB46D-FA61-4FF0-A112-5804C70BDD1E}" srcOrd="0" destOrd="0" presId="urn:microsoft.com/office/officeart/2005/8/layout/pyramid1"/>
    <dgm:cxn modelId="{636CD6A8-FD5E-4747-A614-511FAADF059A}" type="presParOf" srcId="{5AECB46D-FA61-4FF0-A112-5804C70BDD1E}" destId="{88CEE469-48A3-47BD-A563-DADB96878DEE}" srcOrd="0" destOrd="0" presId="urn:microsoft.com/office/officeart/2005/8/layout/pyramid1"/>
    <dgm:cxn modelId="{D806D195-0E2E-4CF8-BDF5-FF989BA9BCB9}" type="presParOf" srcId="{5AECB46D-FA61-4FF0-A112-5804C70BDD1E}" destId="{6FB67D16-4BE9-48BB-9703-A9FBFA2B7F85}" srcOrd="1" destOrd="0" presId="urn:microsoft.com/office/officeart/2005/8/layout/pyramid1"/>
    <dgm:cxn modelId="{71D1E2A8-778C-4C91-B44B-2FBD6BDA60C7}" type="presParOf" srcId="{5BE927B5-D3EF-4099-A6F1-1ECCA02B6226}" destId="{BEABCB07-1547-454A-B4E7-AB420C73E6F5}" srcOrd="1" destOrd="0" presId="urn:microsoft.com/office/officeart/2005/8/layout/pyramid1"/>
    <dgm:cxn modelId="{95C00EC3-5D7B-4A7F-9651-2E92CEB4C84C}" type="presParOf" srcId="{BEABCB07-1547-454A-B4E7-AB420C73E6F5}" destId="{A8D9DF3D-056C-4573-A50F-25D7B99D339C}" srcOrd="0" destOrd="0" presId="urn:microsoft.com/office/officeart/2005/8/layout/pyramid1"/>
    <dgm:cxn modelId="{2C0E0189-C1B3-4997-8FFC-4FD43196BF30}" type="presParOf" srcId="{BEABCB07-1547-454A-B4E7-AB420C73E6F5}" destId="{207FB0CC-6DEA-47D6-8941-6E4BA76AE48E}" srcOrd="1" destOrd="0" presId="urn:microsoft.com/office/officeart/2005/8/layout/pyramid1"/>
    <dgm:cxn modelId="{8BA2A4BB-3B9F-4E04-9B4A-7B3643CB43A8}" type="presParOf" srcId="{5BE927B5-D3EF-4099-A6F1-1ECCA02B6226}" destId="{216B6D3D-7743-450D-AAB2-DA8FE8CFD497}" srcOrd="2" destOrd="0" presId="urn:microsoft.com/office/officeart/2005/8/layout/pyramid1"/>
    <dgm:cxn modelId="{922F8099-0364-45B2-BA54-DAD66DB386AD}" type="presParOf" srcId="{216B6D3D-7743-450D-AAB2-DA8FE8CFD497}" destId="{B917BA09-1DFD-49C6-9A6E-6A8FECD8B7B4}" srcOrd="0" destOrd="0" presId="urn:microsoft.com/office/officeart/2005/8/layout/pyramid1"/>
    <dgm:cxn modelId="{F894176A-6B8D-4F52-B0D1-810EDD31045A}" type="presParOf" srcId="{216B6D3D-7743-450D-AAB2-DA8FE8CFD497}" destId="{98A39E23-8786-4EB9-B317-015E83473286}" srcOrd="1" destOrd="0" presId="urn:microsoft.com/office/officeart/2005/8/layout/pyramid1"/>
    <dgm:cxn modelId="{6D62D438-8112-4090-AEAE-A98BBCE54820}" type="presParOf" srcId="{5BE927B5-D3EF-4099-A6F1-1ECCA02B6226}" destId="{5465DFC4-1F1A-41D7-ACAA-B72C54295A6D}" srcOrd="3" destOrd="0" presId="urn:microsoft.com/office/officeart/2005/8/layout/pyramid1"/>
    <dgm:cxn modelId="{C6CBC15D-E3C5-4C27-9CDB-168F0EF167B9}" type="presParOf" srcId="{5465DFC4-1F1A-41D7-ACAA-B72C54295A6D}" destId="{DCD6EF33-0A32-4AF7-9B8F-D07FEAEA7A9F}" srcOrd="0" destOrd="0" presId="urn:microsoft.com/office/officeart/2005/8/layout/pyramid1"/>
    <dgm:cxn modelId="{5F4E464F-F366-40CD-AA8E-27FD017573A5}" type="presParOf" srcId="{5465DFC4-1F1A-41D7-ACAA-B72C54295A6D}" destId="{D6F3E886-72A3-4A9A-B2EE-A991C414B6F6}" srcOrd="1" destOrd="0" presId="urn:microsoft.com/office/officeart/2005/8/layout/pyramid1"/>
    <dgm:cxn modelId="{8DEE8361-CB36-4ABA-83D6-B4960F64D9AB}" type="presParOf" srcId="{5BE927B5-D3EF-4099-A6F1-1ECCA02B6226}" destId="{4D68D688-B6DD-4C77-BA7F-81F970C50D6A}" srcOrd="4" destOrd="0" presId="urn:microsoft.com/office/officeart/2005/8/layout/pyramid1"/>
    <dgm:cxn modelId="{64B5270C-AB93-40C6-A245-7D597496AA9A}" type="presParOf" srcId="{4D68D688-B6DD-4C77-BA7F-81F970C50D6A}" destId="{F15FDE4E-8D7A-4224-990C-82E87FB5352E}" srcOrd="0" destOrd="0" presId="urn:microsoft.com/office/officeart/2005/8/layout/pyramid1"/>
    <dgm:cxn modelId="{0A2D8D4D-5777-47AD-BA61-BA74AF52695A}" type="presParOf" srcId="{4D68D688-B6DD-4C77-BA7F-81F970C50D6A}" destId="{426C9530-63E4-4373-A685-F5290A4B477C}" srcOrd="1" destOrd="0" presId="urn:microsoft.com/office/officeart/2005/8/layout/pyramid1"/>
    <dgm:cxn modelId="{F29EC47F-6D0C-4CE8-880F-EEF0D87DDC3A}" type="presParOf" srcId="{5BE927B5-D3EF-4099-A6F1-1ECCA02B6226}" destId="{4ACFD88C-5C86-4653-A55D-81ECD8814C7E}" srcOrd="5" destOrd="0" presId="urn:microsoft.com/office/officeart/2005/8/layout/pyramid1"/>
    <dgm:cxn modelId="{46222945-68A1-444E-BD6A-19DF3F05BEC1}" type="presParOf" srcId="{4ACFD88C-5C86-4653-A55D-81ECD8814C7E}" destId="{034D986C-4257-4944-A980-3E2FF8B7F0C0}" srcOrd="0" destOrd="0" presId="urn:microsoft.com/office/officeart/2005/8/layout/pyramid1"/>
    <dgm:cxn modelId="{DEC87F26-3069-4088-BA07-7799276E0572}" type="presParOf" srcId="{4ACFD88C-5C86-4653-A55D-81ECD8814C7E}" destId="{8CC41019-9AA9-4C9E-96DE-5E94E4E14148}" srcOrd="1" destOrd="0" presId="urn:microsoft.com/office/officeart/2005/8/layout/pyramid1"/>
    <dgm:cxn modelId="{07615935-48FA-4058-9E7D-5EB42D77A7FF}" type="presParOf" srcId="{5BE927B5-D3EF-4099-A6F1-1ECCA02B6226}" destId="{19CE2B39-666D-4463-9E29-7E30C88B4693}" srcOrd="6" destOrd="0" presId="urn:microsoft.com/office/officeart/2005/8/layout/pyramid1"/>
    <dgm:cxn modelId="{A9FF45FA-33DA-4565-9D0D-E0937D415035}" type="presParOf" srcId="{19CE2B39-666D-4463-9E29-7E30C88B4693}" destId="{3F6F4E9D-91E6-48AC-A885-27D677B96C10}" srcOrd="0" destOrd="0" presId="urn:microsoft.com/office/officeart/2005/8/layout/pyramid1"/>
    <dgm:cxn modelId="{15F35DE3-DE91-4470-9364-D2116692799A}" type="presParOf" srcId="{19CE2B39-666D-4463-9E29-7E30C88B4693}" destId="{669A08F7-DB47-4654-B1B2-C8B3B537B77C}" srcOrd="1" destOrd="0" presId="urn:microsoft.com/office/officeart/2005/8/layout/pyramid1"/>
    <dgm:cxn modelId="{974D25CD-1B6C-4017-98C7-1ED9D7C40578}" type="presParOf" srcId="{5BE927B5-D3EF-4099-A6F1-1ECCA02B6226}" destId="{E71B8940-E3D9-4700-B1F1-13B94CAEB083}" srcOrd="7" destOrd="0" presId="urn:microsoft.com/office/officeart/2005/8/layout/pyramid1"/>
    <dgm:cxn modelId="{D50F9990-D27F-40E6-B575-E932ED2565F9}" type="presParOf" srcId="{E71B8940-E3D9-4700-B1F1-13B94CAEB083}" destId="{BC28EF6A-5838-425C-9C16-BB8C15E1F0F2}" srcOrd="0" destOrd="0" presId="urn:microsoft.com/office/officeart/2005/8/layout/pyramid1"/>
    <dgm:cxn modelId="{B7ABE178-34CB-4B92-9256-BEC254BBA8D6}" type="presParOf" srcId="{E71B8940-E3D9-4700-B1F1-13B94CAEB083}" destId="{5CE5E449-B28A-44F1-AA91-797FA56A3BD2}" srcOrd="1" destOrd="0" presId="urn:microsoft.com/office/officeart/2005/8/layout/pyramid1"/>
    <dgm:cxn modelId="{F19A3B49-A59B-4726-9F98-800F776268EC}" type="presParOf" srcId="{5BE927B5-D3EF-4099-A6F1-1ECCA02B6226}" destId="{5BE0C443-1E7B-4B75-AF53-C829BABF7498}" srcOrd="8" destOrd="0" presId="urn:microsoft.com/office/officeart/2005/8/layout/pyramid1"/>
    <dgm:cxn modelId="{1D850D86-89E5-4B3C-B9FC-4AD25182B371}" type="presParOf" srcId="{5BE0C443-1E7B-4B75-AF53-C829BABF7498}" destId="{E6963CC1-DB1A-468B-B518-B892E3F79F5D}" srcOrd="0" destOrd="0" presId="urn:microsoft.com/office/officeart/2005/8/layout/pyramid1"/>
    <dgm:cxn modelId="{56D649B3-C792-4226-A593-9DFF1018D46D}" type="presParOf" srcId="{5BE0C443-1E7B-4B75-AF53-C829BABF7498}" destId="{6C45AFB3-07E7-41FF-A6B5-67B7C5024F6B}" srcOrd="1" destOrd="0" presId="urn:microsoft.com/office/officeart/2005/8/layout/pyramid1"/>
    <dgm:cxn modelId="{C47ECB6D-D862-4384-A0A8-94E900AA9FB6}" type="presParOf" srcId="{5BE927B5-D3EF-4099-A6F1-1ECCA02B6226}" destId="{FF9E13A4-8CDB-4C33-97C7-9ABA2E9C13FC}" srcOrd="9" destOrd="0" presId="urn:microsoft.com/office/officeart/2005/8/layout/pyramid1"/>
    <dgm:cxn modelId="{7D2DC602-28BD-4917-AB3B-5544892C4038}" type="presParOf" srcId="{FF9E13A4-8CDB-4C33-97C7-9ABA2E9C13FC}" destId="{5F97BB8B-9954-4DB2-9EB9-6760B65B9F32}" srcOrd="0" destOrd="0" presId="urn:microsoft.com/office/officeart/2005/8/layout/pyramid1"/>
    <dgm:cxn modelId="{5BBDB2C8-29FE-4825-A405-845DE4A9B7E7}" type="presParOf" srcId="{FF9E13A4-8CDB-4C33-97C7-9ABA2E9C13FC}" destId="{8A06A07F-630B-4D7B-9EBA-16314D682BE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CEE469-48A3-47BD-A563-DADB96878DEE}">
      <dsp:nvSpPr>
        <dsp:cNvPr id="0" name=""/>
        <dsp:cNvSpPr/>
      </dsp:nvSpPr>
      <dsp:spPr>
        <a:xfrm>
          <a:off x="3024337" y="0"/>
          <a:ext cx="1114148" cy="716542"/>
        </a:xfrm>
        <a:prstGeom prst="trapezoid">
          <a:avLst>
            <a:gd name="adj" fmla="val 69078"/>
          </a:avLst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>
              <a:solidFill>
                <a:schemeClr val="bg1"/>
              </a:solidFill>
            </a:rPr>
            <a:t>الرموز 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>
              <a:solidFill>
                <a:schemeClr val="bg1"/>
              </a:solidFill>
            </a:rPr>
            <a:t>اللفظية</a:t>
          </a:r>
          <a:endParaRPr lang="ar-SA" sz="1600" b="1" kern="1200" dirty="0">
            <a:solidFill>
              <a:schemeClr val="bg1"/>
            </a:solidFill>
          </a:endParaRPr>
        </a:p>
      </dsp:txBody>
      <dsp:txXfrm>
        <a:off x="3024337" y="0"/>
        <a:ext cx="1114148" cy="716542"/>
      </dsp:txXfrm>
    </dsp:sp>
    <dsp:sp modelId="{A8D9DF3D-056C-4573-A50F-25D7B99D339C}">
      <dsp:nvSpPr>
        <dsp:cNvPr id="0" name=""/>
        <dsp:cNvSpPr/>
      </dsp:nvSpPr>
      <dsp:spPr>
        <a:xfrm>
          <a:off x="2711912" y="716542"/>
          <a:ext cx="1738999" cy="542175"/>
        </a:xfrm>
        <a:prstGeom prst="trapezoid">
          <a:avLst>
            <a:gd name="adj" fmla="val 69078"/>
          </a:avLst>
        </a:prstGeom>
        <a:solidFill>
          <a:schemeClr val="accent6">
            <a:shade val="50000"/>
            <a:hueOff val="0"/>
            <a:satOff val="-7485"/>
            <a:lumOff val="99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>
              <a:solidFill>
                <a:schemeClr val="bg1"/>
              </a:solidFill>
            </a:rPr>
            <a:t>الرموز البصرية </a:t>
          </a:r>
          <a:endParaRPr lang="ar-SA" sz="1600" b="1" kern="1200" dirty="0">
            <a:solidFill>
              <a:schemeClr val="bg1"/>
            </a:solidFill>
          </a:endParaRPr>
        </a:p>
      </dsp:txBody>
      <dsp:txXfrm>
        <a:off x="3016237" y="716542"/>
        <a:ext cx="1130349" cy="542175"/>
      </dsp:txXfrm>
    </dsp:sp>
    <dsp:sp modelId="{B917BA09-1DFD-49C6-9A6E-6A8FECD8B7B4}">
      <dsp:nvSpPr>
        <dsp:cNvPr id="0" name=""/>
        <dsp:cNvSpPr/>
      </dsp:nvSpPr>
      <dsp:spPr>
        <a:xfrm>
          <a:off x="2311907" y="1245257"/>
          <a:ext cx="2548286" cy="627518"/>
        </a:xfrm>
        <a:prstGeom prst="trapezoid">
          <a:avLst>
            <a:gd name="adj" fmla="val 69078"/>
          </a:avLst>
        </a:prstGeom>
        <a:solidFill>
          <a:schemeClr val="accent6">
            <a:shade val="50000"/>
            <a:hueOff val="0"/>
            <a:satOff val="-14970"/>
            <a:lumOff val="198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kern="1200" dirty="0" smtClean="0">
              <a:solidFill>
                <a:schemeClr val="bg1"/>
              </a:solidFill>
            </a:rPr>
            <a:t>الصور الثابتة، التسجيلات الصوتية</a:t>
          </a:r>
        </a:p>
        <a:p>
          <a:pPr lvl="0" algn="ctr"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600" b="1" kern="1200" dirty="0">
            <a:solidFill>
              <a:schemeClr val="bg1"/>
            </a:solidFill>
          </a:endParaRPr>
        </a:p>
      </dsp:txBody>
      <dsp:txXfrm>
        <a:off x="2757857" y="1245257"/>
        <a:ext cx="1656386" cy="627518"/>
      </dsp:txXfrm>
    </dsp:sp>
    <dsp:sp modelId="{DCD6EF33-0A32-4AF7-9B8F-D07FEAEA7A9F}">
      <dsp:nvSpPr>
        <dsp:cNvPr id="0" name=""/>
        <dsp:cNvSpPr/>
      </dsp:nvSpPr>
      <dsp:spPr>
        <a:xfrm>
          <a:off x="1916118" y="1886236"/>
          <a:ext cx="3330586" cy="579106"/>
        </a:xfrm>
        <a:prstGeom prst="trapezoid">
          <a:avLst>
            <a:gd name="adj" fmla="val 69078"/>
          </a:avLst>
        </a:prstGeom>
        <a:solidFill>
          <a:schemeClr val="accent6">
            <a:shade val="50000"/>
            <a:hueOff val="0"/>
            <a:satOff val="-22455"/>
            <a:lumOff val="297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400" b="1" kern="1200" dirty="0" smtClean="0">
              <a:solidFill>
                <a:schemeClr val="tx1"/>
              </a:solidFill>
            </a:rPr>
            <a:t>الصور المتحركة (الأفلام والتلفزيون) </a:t>
          </a:r>
        </a:p>
        <a:p>
          <a:pPr lvl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b="1" kern="1200" dirty="0">
            <a:solidFill>
              <a:schemeClr val="bg1"/>
            </a:solidFill>
          </a:endParaRPr>
        </a:p>
      </dsp:txBody>
      <dsp:txXfrm>
        <a:off x="2498971" y="1886236"/>
        <a:ext cx="2164880" cy="579106"/>
      </dsp:txXfrm>
    </dsp:sp>
    <dsp:sp modelId="{F15FDE4E-8D7A-4224-990C-82E87FB5352E}">
      <dsp:nvSpPr>
        <dsp:cNvPr id="0" name=""/>
        <dsp:cNvSpPr/>
      </dsp:nvSpPr>
      <dsp:spPr>
        <a:xfrm>
          <a:off x="1560659" y="2498177"/>
          <a:ext cx="4014367" cy="440325"/>
        </a:xfrm>
        <a:prstGeom prst="trapezoid">
          <a:avLst>
            <a:gd name="adj" fmla="val 69078"/>
          </a:avLst>
        </a:prstGeom>
        <a:solidFill>
          <a:schemeClr val="accent6">
            <a:shade val="50000"/>
            <a:hueOff val="0"/>
            <a:satOff val="-29940"/>
            <a:lumOff val="397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kern="1200" dirty="0" smtClean="0"/>
            <a:t>المعارض </a:t>
          </a:r>
          <a:r>
            <a:rPr lang="ar-SA" sz="1600" b="1" kern="1200" dirty="0" smtClean="0"/>
            <a:t>والمتاحف </a:t>
          </a:r>
          <a:endParaRPr lang="ar-SA" sz="1600" b="1" kern="1200" dirty="0" smtClean="0"/>
        </a:p>
        <a:p>
          <a:pPr lvl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600" b="1" kern="1200" dirty="0"/>
        </a:p>
      </dsp:txBody>
      <dsp:txXfrm>
        <a:off x="2263174" y="2498177"/>
        <a:ext cx="2609338" cy="440325"/>
      </dsp:txXfrm>
    </dsp:sp>
    <dsp:sp modelId="{034D986C-4257-4944-A980-3E2FF8B7F0C0}">
      <dsp:nvSpPr>
        <dsp:cNvPr id="0" name=""/>
        <dsp:cNvSpPr/>
      </dsp:nvSpPr>
      <dsp:spPr>
        <a:xfrm>
          <a:off x="1250425" y="2905668"/>
          <a:ext cx="4661972" cy="460635"/>
        </a:xfrm>
        <a:prstGeom prst="trapezoid">
          <a:avLst>
            <a:gd name="adj" fmla="val 69078"/>
          </a:avLst>
        </a:prstGeom>
        <a:solidFill>
          <a:schemeClr val="accent6">
            <a:shade val="50000"/>
            <a:hueOff val="0"/>
            <a:satOff val="-37425"/>
            <a:lumOff val="496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kern="1200" dirty="0" smtClean="0"/>
            <a:t>الرحلات العلمية</a:t>
          </a:r>
          <a:endParaRPr lang="ar-SA" sz="1600" b="1" kern="1200" dirty="0"/>
        </a:p>
      </dsp:txBody>
      <dsp:txXfrm>
        <a:off x="2066270" y="2905668"/>
        <a:ext cx="3030282" cy="460635"/>
      </dsp:txXfrm>
    </dsp:sp>
    <dsp:sp modelId="{3F6F4E9D-91E6-48AC-A885-27D677B96C10}">
      <dsp:nvSpPr>
        <dsp:cNvPr id="0" name=""/>
        <dsp:cNvSpPr/>
      </dsp:nvSpPr>
      <dsp:spPr>
        <a:xfrm>
          <a:off x="941286" y="3366303"/>
          <a:ext cx="5280250" cy="455633"/>
        </a:xfrm>
        <a:prstGeom prst="trapezoid">
          <a:avLst>
            <a:gd name="adj" fmla="val 69078"/>
          </a:avLst>
        </a:prstGeom>
        <a:solidFill>
          <a:schemeClr val="accent6">
            <a:shade val="50000"/>
            <a:hueOff val="0"/>
            <a:satOff val="-29940"/>
            <a:lumOff val="397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kern="1200" dirty="0" smtClean="0"/>
            <a:t>العروض العملية التوضيحية 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600" b="1" kern="1200" dirty="0"/>
        </a:p>
      </dsp:txBody>
      <dsp:txXfrm>
        <a:off x="1865330" y="3366303"/>
        <a:ext cx="3432162" cy="455633"/>
      </dsp:txXfrm>
    </dsp:sp>
    <dsp:sp modelId="{BC28EF6A-5838-425C-9C16-BB8C15E1F0F2}">
      <dsp:nvSpPr>
        <dsp:cNvPr id="0" name=""/>
        <dsp:cNvSpPr/>
      </dsp:nvSpPr>
      <dsp:spPr>
        <a:xfrm>
          <a:off x="598634" y="3821936"/>
          <a:ext cx="5965555" cy="496035"/>
        </a:xfrm>
        <a:prstGeom prst="trapezoid">
          <a:avLst>
            <a:gd name="adj" fmla="val 69078"/>
          </a:avLst>
        </a:prstGeom>
        <a:solidFill>
          <a:schemeClr val="accent6">
            <a:shade val="50000"/>
            <a:hueOff val="0"/>
            <a:satOff val="-22455"/>
            <a:lumOff val="297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kern="1200" dirty="0" smtClean="0">
              <a:solidFill>
                <a:schemeClr val="bg1"/>
              </a:solidFill>
            </a:rPr>
            <a:t>الخبرات الممثلة أو المسرحية                                               </a:t>
          </a:r>
          <a:endParaRPr lang="ar-SA" sz="1600" b="1" kern="1200" dirty="0">
            <a:solidFill>
              <a:schemeClr val="bg1"/>
            </a:solidFill>
          </a:endParaRPr>
        </a:p>
      </dsp:txBody>
      <dsp:txXfrm>
        <a:off x="1642606" y="3821936"/>
        <a:ext cx="3877611" cy="496035"/>
      </dsp:txXfrm>
    </dsp:sp>
    <dsp:sp modelId="{E6963CC1-DB1A-468B-B518-B892E3F79F5D}">
      <dsp:nvSpPr>
        <dsp:cNvPr id="0" name=""/>
        <dsp:cNvSpPr/>
      </dsp:nvSpPr>
      <dsp:spPr>
        <a:xfrm>
          <a:off x="270288" y="4317972"/>
          <a:ext cx="6622246" cy="475324"/>
        </a:xfrm>
        <a:prstGeom prst="trapezoid">
          <a:avLst>
            <a:gd name="adj" fmla="val 69078"/>
          </a:avLst>
        </a:prstGeom>
        <a:solidFill>
          <a:schemeClr val="accent6">
            <a:shade val="50000"/>
            <a:hueOff val="0"/>
            <a:satOff val="-14970"/>
            <a:lumOff val="198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kern="1200" dirty="0" smtClean="0">
              <a:solidFill>
                <a:schemeClr val="bg1"/>
              </a:solidFill>
            </a:rPr>
            <a:t>الخبرات المعدلة/البديلة</a:t>
          </a:r>
          <a:endParaRPr lang="ar-SA" sz="1600" b="1" kern="1200" dirty="0">
            <a:solidFill>
              <a:schemeClr val="bg1"/>
            </a:solidFill>
          </a:endParaRPr>
        </a:p>
      </dsp:txBody>
      <dsp:txXfrm>
        <a:off x="1429181" y="4317972"/>
        <a:ext cx="4304460" cy="475324"/>
      </dsp:txXfrm>
    </dsp:sp>
    <dsp:sp modelId="{5F97BB8B-9954-4DB2-9EB9-6760B65B9F32}">
      <dsp:nvSpPr>
        <dsp:cNvPr id="0" name=""/>
        <dsp:cNvSpPr/>
      </dsp:nvSpPr>
      <dsp:spPr>
        <a:xfrm>
          <a:off x="0" y="4793296"/>
          <a:ext cx="7162824" cy="391279"/>
        </a:xfrm>
        <a:prstGeom prst="trapezoid">
          <a:avLst>
            <a:gd name="adj" fmla="val 69078"/>
          </a:avLst>
        </a:prstGeom>
        <a:solidFill>
          <a:schemeClr val="accent6">
            <a:shade val="50000"/>
            <a:hueOff val="0"/>
            <a:satOff val="-7485"/>
            <a:lumOff val="99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600" b="1" kern="1200" dirty="0" smtClean="0">
              <a:solidFill>
                <a:schemeClr val="bg1"/>
              </a:solidFill>
            </a:rPr>
            <a:t>الخبرات المباشرة </a:t>
          </a:r>
        </a:p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600" b="1" kern="1200" dirty="0">
            <a:solidFill>
              <a:schemeClr val="bg1"/>
            </a:solidFill>
          </a:endParaRPr>
        </a:p>
      </dsp:txBody>
      <dsp:txXfrm>
        <a:off x="1253494" y="4793296"/>
        <a:ext cx="4655835" cy="3912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825686C-807F-4A32-8625-45B8A4990DA5}" type="datetimeFigureOut">
              <a:rPr lang="ar-SA" smtClean="0"/>
              <a:pPr/>
              <a:t>29/02/38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1C8D584-A295-4C0D-8995-0421FA52BE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416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8D584-A295-4C0D-8995-0421FA52BECA}" type="slidenum">
              <a:rPr lang="ar-SA" smtClean="0">
                <a:solidFill>
                  <a:prstClr val="black"/>
                </a:solidFill>
              </a:rPr>
              <a:pPr/>
              <a:t>5</a:t>
            </a:fld>
            <a:endParaRPr lang="ar-S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334C7-A4F0-48FC-9FCC-34AC1DA604D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randomBar/>
    <p:sndAc>
      <p:stSnd>
        <p:snd r:embed="rId1" name="arrow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9BB80-E705-4BEC-A021-02350456B29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randomBar/>
    <p:sndAc>
      <p:stSnd>
        <p:snd r:embed="rId1" name="arrow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CACED-C3DD-48C8-9178-10746A0518CF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randomBar/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9D267-A47F-4861-856B-92BCEE3E2D4D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randomBar/>
    <p:sndAc>
      <p:stSnd>
        <p:snd r:embed="rId1" name="arrow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269CE-B95B-4FE3-9FCF-03CBD38D9C7F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randomBar/>
    <p:sndAc>
      <p:stSnd>
        <p:snd r:embed="rId1" name="arrow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35991-B651-40E7-AC7E-B8297EE8C08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randomBar/>
    <p:sndAc>
      <p:stSnd>
        <p:snd r:embed="rId1" name="arrow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ACCE5-C3AB-488D-8E09-AF32C0F76DB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randomBar/>
    <p:sndAc>
      <p:stSnd>
        <p:snd r:embed="rId1" name="arrow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FCA88-645F-4FA2-B627-7F762923EA1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randomBar/>
    <p:sndAc>
      <p:stSnd>
        <p:snd r:embed="rId1" name="arrow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B7ABE-44EE-4592-A3F0-84EB5A36535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randomBar/>
    <p:sndAc>
      <p:stSnd>
        <p:snd r:embed="rId1" name="arrow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53FEE-7850-41A6-A86C-8510D65509C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randomBar/>
    <p:sndAc>
      <p:stSnd>
        <p:snd r:embed="rId1" name="arrow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3B0F4-F135-4335-97B1-F83227372B4C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randomBar/>
    <p:sndAc>
      <p:stSnd>
        <p:snd r:embed="rId1" name="arrow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50000">
              <a:srgbClr val="FFCC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dirty="0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dirty="0"/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36ECFE6-EC13-4998-98DC-6AF2C4534F5E}" type="slidenum">
              <a:rPr lang="en-GB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randomBar/>
    <p:sndAc>
      <p:stSnd>
        <p:snd r:embed="rId13" name="arrow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9.wmf"/><Relationship Id="rId7" Type="http://schemas.openxmlformats.org/officeDocument/2006/relationships/image" Target="../media/image19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wmf"/><Relationship Id="rId5" Type="http://schemas.openxmlformats.org/officeDocument/2006/relationships/image" Target="../media/image17.png"/><Relationship Id="rId4" Type="http://schemas.openxmlformats.org/officeDocument/2006/relationships/image" Target="../media/image16.wmf"/><Relationship Id="rId9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Relationship Id="rId9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audio" Target="../media/audio1.wav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diagramColors" Target="../diagrams/colors1.xml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diagramQuickStyle" Target="../diagrams/quickStyl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diagramLayout" Target="../diagrams/layout1.xml"/><Relationship Id="rId5" Type="http://schemas.openxmlformats.org/officeDocument/2006/relationships/image" Target="../media/image11.png"/><Relationship Id="rId10" Type="http://schemas.openxmlformats.org/officeDocument/2006/relationships/diagramData" Target="../diagrams/data1.xml"/><Relationship Id="rId4" Type="http://schemas.openxmlformats.org/officeDocument/2006/relationships/image" Target="../media/image10.wmf"/><Relationship Id="rId9" Type="http://schemas.openxmlformats.org/officeDocument/2006/relationships/image" Target="../media/image15.wmf"/><Relationship Id="rId14" Type="http://schemas.microsoft.com/office/2007/relationships/diagramDrawing" Target="../diagrams/drawing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9.wmf"/><Relationship Id="rId7" Type="http://schemas.openxmlformats.org/officeDocument/2006/relationships/image" Target="../media/image19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wmf"/><Relationship Id="rId5" Type="http://schemas.openxmlformats.org/officeDocument/2006/relationships/image" Target="../media/image17.png"/><Relationship Id="rId4" Type="http://schemas.openxmlformats.org/officeDocument/2006/relationships/image" Target="../media/image16.wm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6521378" cy="114129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163"/>
              </a:avLst>
            </a:prstTxWarp>
          </a:bodyPr>
          <a:lstStyle/>
          <a:p>
            <a:pPr algn="ctr" rtl="1"/>
            <a:r>
              <a:rPr lang="ar-SA" sz="2800" b="1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FFCC">
                        <a:gamma/>
                        <a:tint val="0"/>
                        <a:invGamma/>
                      </a:srgbClr>
                    </a:gs>
                  </a:gsLst>
                  <a:lin ang="5400000" scaled="1"/>
                </a:gradFill>
                <a:cs typeface="DecoType Naskh Variants"/>
              </a:rPr>
              <a:t>الوسائل التعليمية</a:t>
            </a:r>
            <a:endParaRPr lang="ar-SA" sz="2800" b="1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FFCC">
                      <a:gamma/>
                      <a:tint val="0"/>
                      <a:invGamma/>
                    </a:srgbClr>
                  </a:gs>
                </a:gsLst>
                <a:lin ang="5400000" scaled="1"/>
              </a:gradFill>
              <a:cs typeface="DecoType Naskh Variants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3779912" y="3717032"/>
            <a:ext cx="2215671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 smtClean="0">
                <a:latin typeface="Aharoni" pitchFamily="2" charset="-79"/>
              </a:rPr>
              <a:t>الجزء </a:t>
            </a:r>
            <a:r>
              <a:rPr lang="ar-SA" sz="4000" b="1" dirty="0" smtClean="0">
                <a:latin typeface="Aharoni" pitchFamily="2" charset="-79"/>
              </a:rPr>
              <a:t>الثاني</a:t>
            </a:r>
            <a:endParaRPr lang="ar-SA" sz="4000" b="1" dirty="0">
              <a:latin typeface="Aharoni" pitchFamily="2" charset="-79"/>
            </a:endParaRPr>
          </a:p>
        </p:txBody>
      </p:sp>
    </p:spTree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47664" y="260648"/>
            <a:ext cx="718017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ar-SA" sz="4400" b="1" dirty="0" smtClean="0">
                <a:solidFill>
                  <a:srgbClr val="660033"/>
                </a:solidFill>
                <a:latin typeface="Verdana" pitchFamily="34" charset="0"/>
                <a:cs typeface="+mn-cs"/>
              </a:rPr>
              <a:t>أسس ومعايير اختيار الوسائل التعليمية</a:t>
            </a:r>
            <a:endParaRPr lang="en-US" sz="4400" b="1" dirty="0">
              <a:solidFill>
                <a:srgbClr val="660033"/>
              </a:solidFill>
              <a:latin typeface="Verdana" pitchFamily="34" charset="0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403648" y="1285860"/>
            <a:ext cx="7385992" cy="4714908"/>
          </a:xfrm>
          <a:prstGeom prst="rect">
            <a:avLst/>
          </a:prstGeom>
        </p:spPr>
        <p:txBody>
          <a:bodyPr>
            <a:noAutofit/>
          </a:bodyPr>
          <a:lstStyle/>
          <a:p>
            <a:pPr marR="0" lvl="0" algn="r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7.</a:t>
            </a:r>
            <a:r>
              <a:rPr kumimoji="0" lang="ar-SA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  </a:t>
            </a: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أن يناسب حجم الوسيلة التعليمية حجرة الدراسة .</a:t>
            </a:r>
          </a:p>
          <a:p>
            <a:pPr marL="514350" marR="0" lvl="0" indent="-514350" algn="r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أن تنمي الوسائل التعليمية لدى المتعلمين التفكير بأنواعه </a:t>
            </a:r>
          </a:p>
          <a:p>
            <a:pPr marL="514350" marR="0" lvl="0" indent="-514350" algn="r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ar-SA" sz="2800" kern="0" dirty="0" smtClean="0">
                <a:latin typeface="+mn-lt"/>
                <a:cs typeface="+mn-cs"/>
                <a:sym typeface="AGA Arabesque"/>
              </a:rPr>
              <a:t>      </a:t>
            </a: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المختلفة (الناقد – الابتكاري) والتحليل والملاحظة .</a:t>
            </a:r>
          </a:p>
          <a:p>
            <a:pPr marL="514350" marR="0" lvl="0" indent="-514350" algn="r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AutoNum type="arabicPeriod" startAt="9"/>
              <a:tabLst/>
              <a:defRPr/>
            </a:pP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الرغبة والألفة.</a:t>
            </a:r>
          </a:p>
          <a:p>
            <a:pPr marR="0" lvl="0" algn="r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10. التكامل والتفاعل.</a:t>
            </a:r>
            <a:endParaRPr kumimoji="0" lang="ar-SA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0" y="0"/>
            <a:ext cx="1116013" cy="6858000"/>
            <a:chOff x="0" y="0"/>
            <a:chExt cx="703" cy="4320"/>
          </a:xfrm>
        </p:grpSpPr>
        <p:sp>
          <p:nvSpPr>
            <p:cNvPr id="10" name="Rectangle 46"/>
            <p:cNvSpPr>
              <a:spLocks noChangeArrowheads="1"/>
            </p:cNvSpPr>
            <p:nvPr/>
          </p:nvSpPr>
          <p:spPr bwMode="auto">
            <a:xfrm>
              <a:off x="0" y="0"/>
              <a:ext cx="703" cy="4320"/>
            </a:xfrm>
            <a:prstGeom prst="rect">
              <a:avLst/>
            </a:prstGeom>
            <a:solidFill>
              <a:schemeClr val="bg1"/>
            </a:solidFill>
            <a:ln w="76200" cmpd="tri">
              <a:solidFill>
                <a:srgbClr val="66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grpSp>
          <p:nvGrpSpPr>
            <p:cNvPr id="3" name="Group 47"/>
            <p:cNvGrpSpPr>
              <a:grpSpLocks/>
            </p:cNvGrpSpPr>
            <p:nvPr/>
          </p:nvGrpSpPr>
          <p:grpSpPr bwMode="auto">
            <a:xfrm>
              <a:off x="10" y="40"/>
              <a:ext cx="654" cy="4220"/>
              <a:chOff x="10" y="40"/>
              <a:chExt cx="654" cy="4220"/>
            </a:xfrm>
          </p:grpSpPr>
          <p:pic>
            <p:nvPicPr>
              <p:cNvPr id="12" name="Picture 48" descr="AV04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0" y="2412"/>
                <a:ext cx="654" cy="576"/>
              </a:xfrm>
              <a:prstGeom prst="rect">
                <a:avLst/>
              </a:prstGeom>
              <a:noFill/>
            </p:spPr>
          </p:pic>
          <p:pic>
            <p:nvPicPr>
              <p:cNvPr id="13" name="Picture 49" descr="كتاب 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3" y="709"/>
                <a:ext cx="560" cy="502"/>
              </a:xfrm>
              <a:prstGeom prst="rect">
                <a:avLst/>
              </a:prstGeom>
              <a:noFill/>
            </p:spPr>
          </p:pic>
          <p:pic>
            <p:nvPicPr>
              <p:cNvPr id="14" name="Picture 50" descr="شاشة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7" y="1258"/>
                <a:ext cx="564" cy="484"/>
              </a:xfrm>
              <a:prstGeom prst="rect">
                <a:avLst/>
              </a:prstGeom>
              <a:noFill/>
            </p:spPr>
          </p:pic>
          <p:pic>
            <p:nvPicPr>
              <p:cNvPr id="15" name="Picture 51" descr="LIBRARNC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0" y="40"/>
                <a:ext cx="612" cy="612"/>
              </a:xfrm>
              <a:prstGeom prst="rect">
                <a:avLst/>
              </a:prstGeom>
              <a:noFill/>
            </p:spPr>
          </p:pic>
          <p:pic>
            <p:nvPicPr>
              <p:cNvPr id="16" name="Picture 52" descr="si100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3" y="1737"/>
                <a:ext cx="588" cy="604"/>
              </a:xfrm>
              <a:prstGeom prst="rect">
                <a:avLst/>
              </a:prstGeom>
              <a:noFill/>
            </p:spPr>
          </p:pic>
          <p:pic>
            <p:nvPicPr>
              <p:cNvPr id="17" name="Picture 53" descr="Computa5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20" y="3048"/>
                <a:ext cx="612" cy="551"/>
              </a:xfrm>
              <a:prstGeom prst="rect">
                <a:avLst/>
              </a:prstGeom>
              <a:noFill/>
            </p:spPr>
          </p:pic>
          <p:pic>
            <p:nvPicPr>
              <p:cNvPr id="18" name="Picture 54" descr="Bells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20" y="3648"/>
                <a:ext cx="612" cy="612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8728075" y="1989138"/>
            <a:ext cx="18415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endParaRPr lang="ar-SA" sz="3200">
              <a:solidFill>
                <a:srgbClr val="000000"/>
              </a:solidFill>
              <a:latin typeface="Verdana" pitchFamily="34" charset="0"/>
            </a:endParaRPr>
          </a:p>
          <a:p>
            <a:pPr algn="r"/>
            <a:endParaRPr lang="ar-SA" sz="3200">
              <a:solidFill>
                <a:srgbClr val="000000"/>
              </a:solidFill>
              <a:latin typeface="Verdana" pitchFamily="34" charset="0"/>
            </a:endParaRPr>
          </a:p>
          <a:p>
            <a:pPr algn="r"/>
            <a:endParaRPr lang="en-GB" sz="3200">
              <a:solidFill>
                <a:srgbClr val="000000"/>
              </a:solidFill>
              <a:latin typeface="Verdana" pitchFamily="34" charset="0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0" y="0"/>
            <a:ext cx="1133475" cy="6858000"/>
            <a:chOff x="0" y="0"/>
            <a:chExt cx="714" cy="4320"/>
          </a:xfrm>
        </p:grpSpPr>
        <p:sp>
          <p:nvSpPr>
            <p:cNvPr id="90150" name="Rectangle 38"/>
            <p:cNvSpPr>
              <a:spLocks noChangeArrowheads="1"/>
            </p:cNvSpPr>
            <p:nvPr/>
          </p:nvSpPr>
          <p:spPr bwMode="auto">
            <a:xfrm>
              <a:off x="0" y="0"/>
              <a:ext cx="703" cy="4320"/>
            </a:xfrm>
            <a:prstGeom prst="rect">
              <a:avLst/>
            </a:prstGeom>
            <a:solidFill>
              <a:schemeClr val="bg1"/>
            </a:solidFill>
            <a:ln w="76200" cmpd="tri">
              <a:solidFill>
                <a:srgbClr val="66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>
                <a:solidFill>
                  <a:srgbClr val="000000"/>
                </a:solidFill>
              </a:endParaRPr>
            </a:p>
          </p:txBody>
        </p:sp>
        <p:grpSp>
          <p:nvGrpSpPr>
            <p:cNvPr id="3" name="Group 39"/>
            <p:cNvGrpSpPr>
              <a:grpSpLocks/>
            </p:cNvGrpSpPr>
            <p:nvPr/>
          </p:nvGrpSpPr>
          <p:grpSpPr bwMode="auto">
            <a:xfrm>
              <a:off x="0" y="0"/>
              <a:ext cx="714" cy="4229"/>
              <a:chOff x="0" y="0"/>
              <a:chExt cx="714" cy="4229"/>
            </a:xfrm>
          </p:grpSpPr>
          <p:pic>
            <p:nvPicPr>
              <p:cNvPr id="90152" name="Picture 40" descr="سماعات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0"/>
                <a:ext cx="714" cy="533"/>
              </a:xfrm>
              <a:prstGeom prst="rect">
                <a:avLst/>
              </a:prstGeom>
              <a:noFill/>
            </p:spPr>
          </p:pic>
          <p:pic>
            <p:nvPicPr>
              <p:cNvPr id="90153" name="Picture 41" descr="microphone_flashing_md_wht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13" y="618"/>
                <a:ext cx="544" cy="544"/>
              </a:xfrm>
              <a:prstGeom prst="rect">
                <a:avLst/>
              </a:prstGeom>
              <a:noFill/>
            </p:spPr>
          </p:pic>
          <p:pic>
            <p:nvPicPr>
              <p:cNvPr id="90154" name="Picture 42" descr="Computa5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5" y="1107"/>
                <a:ext cx="612" cy="551"/>
              </a:xfrm>
              <a:prstGeom prst="rect">
                <a:avLst/>
              </a:prstGeom>
              <a:noFill/>
            </p:spPr>
          </p:pic>
          <p:pic>
            <p:nvPicPr>
              <p:cNvPr id="90155" name="Picture 43" descr="Pc_audio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6" y="3203"/>
                <a:ext cx="621" cy="495"/>
              </a:xfrm>
              <a:prstGeom prst="rect">
                <a:avLst/>
              </a:prstGeom>
              <a:noFill/>
            </p:spPr>
          </p:pic>
          <p:pic>
            <p:nvPicPr>
              <p:cNvPr id="90156" name="Picture 44" descr="Multimd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31" y="3721"/>
                <a:ext cx="612" cy="508"/>
              </a:xfrm>
              <a:prstGeom prst="rect">
                <a:avLst/>
              </a:prstGeom>
              <a:noFill/>
            </p:spPr>
          </p:pic>
          <p:pic>
            <p:nvPicPr>
              <p:cNvPr id="90157" name="Picture 45" descr="Bells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45" y="1707"/>
                <a:ext cx="612" cy="612"/>
              </a:xfrm>
              <a:prstGeom prst="rect">
                <a:avLst/>
              </a:prstGeom>
              <a:noFill/>
            </p:spPr>
          </p:pic>
          <p:pic>
            <p:nvPicPr>
              <p:cNvPr id="90158" name="Picture 46" descr="Choirboy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59" y="2370"/>
                <a:ext cx="529" cy="77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051720" y="332656"/>
            <a:ext cx="636905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ar-SA" sz="4400" b="1" dirty="0" smtClean="0">
                <a:solidFill>
                  <a:srgbClr val="660066"/>
                </a:solidFill>
                <a:latin typeface="Verdana" pitchFamily="34" charset="0"/>
                <a:cs typeface="Arial"/>
              </a:rPr>
              <a:t>معوقات استخدام الوسائل التعليمية</a:t>
            </a:r>
            <a:endParaRPr lang="en-US" sz="4400" b="1" dirty="0">
              <a:solidFill>
                <a:srgbClr val="660066"/>
              </a:solidFill>
              <a:latin typeface="Verdana" pitchFamily="34" charset="0"/>
              <a:cs typeface="Arial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115616" y="1556792"/>
            <a:ext cx="7789540" cy="4241684"/>
          </a:xfrm>
          <a:prstGeom prst="rect">
            <a:avLst/>
          </a:prstGeom>
        </p:spPr>
        <p:txBody>
          <a:bodyPr/>
          <a:lstStyle/>
          <a:p>
            <a:pPr marL="342900" indent="-342900" algn="r" rtl="1">
              <a:spcBef>
                <a:spcPct val="20000"/>
              </a:spcBef>
              <a:buFontTx/>
              <a:buChar char="•"/>
              <a:defRPr/>
            </a:pPr>
            <a:r>
              <a:rPr lang="ar-SA" sz="3200" kern="0" dirty="0" smtClean="0">
                <a:solidFill>
                  <a:srgbClr val="000000"/>
                </a:solidFill>
                <a:latin typeface="Arial"/>
                <a:cs typeface="Arial"/>
              </a:rPr>
              <a:t>نظرة الطلاب إليها على أنها وسائل للتسلية واللهو.</a:t>
            </a:r>
          </a:p>
          <a:p>
            <a:pPr marL="342900" indent="-342900" algn="r" rtl="1">
              <a:spcBef>
                <a:spcPct val="20000"/>
              </a:spcBef>
              <a:buFontTx/>
              <a:buChar char="•"/>
              <a:defRPr/>
            </a:pPr>
            <a:r>
              <a:rPr lang="ar-SA" sz="3200" kern="0" dirty="0" smtClean="0">
                <a:solidFill>
                  <a:srgbClr val="000000"/>
                </a:solidFill>
                <a:latin typeface="Arial"/>
                <a:cs typeface="Arial"/>
              </a:rPr>
              <a:t>افتقار عدد من المدارس لعدد كبير من الوسائل التعليمية.</a:t>
            </a:r>
          </a:p>
          <a:p>
            <a:pPr marL="342900" indent="-342900" algn="r" rtl="1">
              <a:spcBef>
                <a:spcPct val="20000"/>
              </a:spcBef>
              <a:buFontTx/>
              <a:buChar char="•"/>
              <a:defRPr/>
            </a:pPr>
            <a:r>
              <a:rPr lang="ar-SA" sz="3200" kern="0" dirty="0" smtClean="0">
                <a:solidFill>
                  <a:srgbClr val="000000"/>
                </a:solidFill>
              </a:rPr>
              <a:t>ارتفاع تكاليف بعض الوسائل التعليمية.</a:t>
            </a:r>
            <a:endParaRPr lang="ar-SA" sz="3200" kern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indent="-342900" algn="r" rtl="1">
              <a:spcBef>
                <a:spcPct val="20000"/>
              </a:spcBef>
              <a:buFontTx/>
              <a:buChar char="•"/>
              <a:defRPr/>
            </a:pPr>
            <a:r>
              <a:rPr lang="ar-SA" sz="3200" kern="0" dirty="0" smtClean="0">
                <a:solidFill>
                  <a:srgbClr val="000000"/>
                </a:solidFill>
                <a:latin typeface="Arial"/>
                <a:cs typeface="Arial"/>
              </a:rPr>
              <a:t>صعوبة تداول الوسائل التعليمية بين المدارس. </a:t>
            </a:r>
          </a:p>
          <a:p>
            <a:pPr marL="342900" indent="-342900" algn="r" rtl="1">
              <a:spcBef>
                <a:spcPct val="20000"/>
              </a:spcBef>
              <a:buFontTx/>
              <a:buChar char="•"/>
              <a:defRPr/>
            </a:pPr>
            <a:r>
              <a:rPr lang="ar-SA" sz="3200" kern="0" dirty="0" smtClean="0">
                <a:solidFill>
                  <a:srgbClr val="000000"/>
                </a:solidFill>
                <a:latin typeface="Arial"/>
                <a:cs typeface="Arial"/>
              </a:rPr>
              <a:t>الاعتقاد بأنها تزيد من أعباء المعلم.</a:t>
            </a:r>
          </a:p>
          <a:p>
            <a:pPr marL="342900" indent="-342900" algn="r" rtl="1">
              <a:spcBef>
                <a:spcPct val="20000"/>
              </a:spcBef>
              <a:buFontTx/>
              <a:buChar char="•"/>
              <a:defRPr/>
            </a:pPr>
            <a:r>
              <a:rPr lang="ar-SA" sz="3200" kern="0" dirty="0" smtClean="0">
                <a:solidFill>
                  <a:srgbClr val="000000"/>
                </a:solidFill>
                <a:latin typeface="Arial"/>
                <a:cs typeface="Arial"/>
              </a:rPr>
              <a:t>حاجتها الدائمة للصيانة والدعم الفني مع نقص الفنيين.</a:t>
            </a:r>
          </a:p>
          <a:p>
            <a:pPr marL="342900" indent="-342900" algn="r" rtl="1">
              <a:spcBef>
                <a:spcPct val="20000"/>
              </a:spcBef>
              <a:buFontTx/>
              <a:buChar char="•"/>
              <a:defRPr/>
            </a:pPr>
            <a:r>
              <a:rPr lang="ar-SA" sz="3200" kern="0" dirty="0" smtClean="0">
                <a:solidFill>
                  <a:srgbClr val="000000"/>
                </a:solidFill>
                <a:latin typeface="Arial"/>
                <a:cs typeface="Arial"/>
              </a:rPr>
              <a:t>تركيز الاختبارات على اللفظية وتكرار ما تم حفظه, مما يدفع المعلمين إلى الشرح اللفظي وعدم استخدام الوسائل.</a:t>
            </a:r>
          </a:p>
          <a:p>
            <a:pPr marL="342900" indent="-342900" algn="r" rtl="1">
              <a:spcBef>
                <a:spcPct val="20000"/>
              </a:spcBef>
              <a:buFontTx/>
              <a:buChar char="•"/>
              <a:defRPr/>
            </a:pPr>
            <a:endParaRPr lang="ar-SA" sz="3200" kern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indent="-342900" algn="r" rtl="1">
              <a:spcBef>
                <a:spcPct val="20000"/>
              </a:spcBef>
              <a:buFontTx/>
              <a:buChar char="•"/>
              <a:defRPr/>
            </a:pPr>
            <a:endParaRPr lang="ar-SA" sz="3200" kern="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0513094"/>
      </p:ext>
    </p:extLst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2843808" y="836712"/>
            <a:ext cx="415873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ar-SA" sz="4400" b="1" dirty="0" smtClean="0">
                <a:solidFill>
                  <a:srgbClr val="660033"/>
                </a:solidFill>
                <a:latin typeface="Verdana" pitchFamily="34" charset="0"/>
                <a:cs typeface="+mn-cs"/>
              </a:rPr>
              <a:t>تعلمنا اليوم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8728075" y="1989138"/>
            <a:ext cx="18415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endParaRPr lang="ar-SA" sz="3200">
              <a:latin typeface="Verdana" pitchFamily="34" charset="0"/>
            </a:endParaRPr>
          </a:p>
          <a:p>
            <a:pPr algn="r"/>
            <a:endParaRPr lang="ar-SA" sz="3200">
              <a:latin typeface="Verdana" pitchFamily="34" charset="0"/>
            </a:endParaRPr>
          </a:p>
          <a:p>
            <a:pPr algn="r"/>
            <a:endParaRPr lang="en-GB" sz="3200" dirty="0">
              <a:latin typeface="Verdana" pitchFamily="34" charset="0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0" y="0"/>
            <a:ext cx="1133475" cy="6858000"/>
            <a:chOff x="0" y="0"/>
            <a:chExt cx="714" cy="4320"/>
          </a:xfrm>
        </p:grpSpPr>
        <p:sp>
          <p:nvSpPr>
            <p:cNvPr id="90150" name="Rectangle 38"/>
            <p:cNvSpPr>
              <a:spLocks noChangeArrowheads="1"/>
            </p:cNvSpPr>
            <p:nvPr/>
          </p:nvSpPr>
          <p:spPr bwMode="auto">
            <a:xfrm>
              <a:off x="0" y="0"/>
              <a:ext cx="703" cy="4320"/>
            </a:xfrm>
            <a:prstGeom prst="rect">
              <a:avLst/>
            </a:prstGeom>
            <a:solidFill>
              <a:schemeClr val="bg1"/>
            </a:solidFill>
            <a:ln w="76200" cmpd="tri">
              <a:solidFill>
                <a:srgbClr val="66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grpSp>
          <p:nvGrpSpPr>
            <p:cNvPr id="3" name="Group 39"/>
            <p:cNvGrpSpPr>
              <a:grpSpLocks/>
            </p:cNvGrpSpPr>
            <p:nvPr/>
          </p:nvGrpSpPr>
          <p:grpSpPr bwMode="auto">
            <a:xfrm>
              <a:off x="0" y="0"/>
              <a:ext cx="714" cy="4229"/>
              <a:chOff x="0" y="0"/>
              <a:chExt cx="714" cy="4229"/>
            </a:xfrm>
          </p:grpSpPr>
          <p:pic>
            <p:nvPicPr>
              <p:cNvPr id="90152" name="Picture 40" descr="سماعات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0"/>
                <a:ext cx="714" cy="533"/>
              </a:xfrm>
              <a:prstGeom prst="rect">
                <a:avLst/>
              </a:prstGeom>
              <a:noFill/>
            </p:spPr>
          </p:pic>
          <p:pic>
            <p:nvPicPr>
              <p:cNvPr id="90153" name="Picture 41" descr="microphone_flashing_md_wht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13" y="618"/>
                <a:ext cx="544" cy="544"/>
              </a:xfrm>
              <a:prstGeom prst="rect">
                <a:avLst/>
              </a:prstGeom>
              <a:noFill/>
            </p:spPr>
          </p:pic>
          <p:pic>
            <p:nvPicPr>
              <p:cNvPr id="90154" name="Picture 42" descr="Computa5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5" y="1107"/>
                <a:ext cx="612" cy="551"/>
              </a:xfrm>
              <a:prstGeom prst="rect">
                <a:avLst/>
              </a:prstGeom>
              <a:noFill/>
            </p:spPr>
          </p:pic>
          <p:pic>
            <p:nvPicPr>
              <p:cNvPr id="90155" name="Picture 43" descr="Pc_audio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6" y="3203"/>
                <a:ext cx="621" cy="495"/>
              </a:xfrm>
              <a:prstGeom prst="rect">
                <a:avLst/>
              </a:prstGeom>
              <a:noFill/>
            </p:spPr>
          </p:pic>
          <p:pic>
            <p:nvPicPr>
              <p:cNvPr id="90156" name="Picture 44" descr="Multimd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31" y="3721"/>
                <a:ext cx="612" cy="508"/>
              </a:xfrm>
              <a:prstGeom prst="rect">
                <a:avLst/>
              </a:prstGeom>
              <a:noFill/>
            </p:spPr>
          </p:pic>
          <p:pic>
            <p:nvPicPr>
              <p:cNvPr id="90157" name="Picture 45" descr="Bells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45" y="1707"/>
                <a:ext cx="612" cy="612"/>
              </a:xfrm>
              <a:prstGeom prst="rect">
                <a:avLst/>
              </a:prstGeom>
              <a:noFill/>
            </p:spPr>
          </p:pic>
          <p:pic>
            <p:nvPicPr>
              <p:cNvPr id="90158" name="Picture 46" descr="Choirboy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59" y="2370"/>
                <a:ext cx="529" cy="77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1475656" y="2060848"/>
            <a:ext cx="712879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rtl="1"/>
            <a:endParaRPr lang="ar-SA" sz="3200" b="1" dirty="0" smtClean="0"/>
          </a:p>
          <a:p>
            <a:pPr algn="r" rtl="1"/>
            <a:r>
              <a:rPr lang="ar-SA" sz="3200" b="1" dirty="0" smtClean="0"/>
              <a:t>1- تصنيف الوسائل التعليمية. </a:t>
            </a:r>
          </a:p>
          <a:p>
            <a:pPr algn="r" rtl="1"/>
            <a:r>
              <a:rPr lang="ar-SA" sz="3200" b="1" dirty="0" smtClean="0"/>
              <a:t>2- أسس ومعايير اختيار الوسائل التعليمية.</a:t>
            </a:r>
          </a:p>
          <a:p>
            <a:pPr algn="r" rtl="1"/>
            <a:r>
              <a:rPr lang="ar-SA" sz="3200" b="1" dirty="0" smtClean="0"/>
              <a:t>3- </a:t>
            </a:r>
            <a:r>
              <a:rPr lang="ar-SA" sz="3200" b="1" dirty="0" smtClean="0"/>
              <a:t>معوقات استخدام الوسائل التعليمية.</a:t>
            </a:r>
            <a:endParaRPr lang="ar-SA" sz="3200" b="1" dirty="0" smtClean="0"/>
          </a:p>
          <a:p>
            <a:pPr algn="r" rtl="1"/>
            <a:endParaRPr lang="ar-SA" sz="3200" dirty="0" smtClean="0"/>
          </a:p>
          <a:p>
            <a:pPr algn="r" rtl="1"/>
            <a:endParaRPr lang="ar-SA" sz="3200" b="1" dirty="0" smtClean="0"/>
          </a:p>
          <a:p>
            <a:pPr algn="r" rtl="1"/>
            <a:endParaRPr lang="en-US" sz="3200" b="1" dirty="0"/>
          </a:p>
        </p:txBody>
      </p:sp>
    </p:spTree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1"/>
          <p:cNvSpPr txBox="1"/>
          <p:nvPr/>
        </p:nvSpPr>
        <p:spPr>
          <a:xfrm>
            <a:off x="2843808" y="476672"/>
            <a:ext cx="3347391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5400" b="1" dirty="0">
                <a:solidFill>
                  <a:srgbClr val="660033"/>
                </a:solidFill>
                <a:latin typeface="Arial"/>
              </a:rPr>
              <a:t>حكمة الأسبوع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92"/>
          <a:stretch/>
        </p:blipFill>
        <p:spPr>
          <a:xfrm>
            <a:off x="2627784" y="1916832"/>
            <a:ext cx="4104456" cy="2817784"/>
          </a:xfrm>
          <a:prstGeom prst="rect">
            <a:avLst/>
          </a:prstGeom>
        </p:spPr>
      </p:pic>
      <p:sp>
        <p:nvSpPr>
          <p:cNvPr id="8" name="مربع نص 4"/>
          <p:cNvSpPr txBox="1"/>
          <p:nvPr/>
        </p:nvSpPr>
        <p:spPr>
          <a:xfrm>
            <a:off x="773832" y="2132856"/>
            <a:ext cx="781236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قد تكون أخطاؤك هي التي تريك أعمال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الناس خطأً, فأصلحي عيوبك قبل أن تنتقد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عيوب الآخرين.</a:t>
            </a:r>
          </a:p>
        </p:txBody>
      </p:sp>
    </p:spTree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2843808" y="548680"/>
            <a:ext cx="415873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ar-SA" sz="6000" b="1" dirty="0" smtClean="0">
                <a:solidFill>
                  <a:srgbClr val="660033"/>
                </a:solidFill>
                <a:latin typeface="Verdana" pitchFamily="34" charset="0"/>
                <a:cs typeface="PT Bold Heading" pitchFamily="2" charset="-78"/>
              </a:rPr>
              <a:t>في هذه المحاضرة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8728075" y="1989138"/>
            <a:ext cx="18415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endParaRPr lang="ar-SA" sz="3200">
              <a:latin typeface="Verdana" pitchFamily="34" charset="0"/>
            </a:endParaRPr>
          </a:p>
          <a:p>
            <a:pPr algn="r"/>
            <a:endParaRPr lang="ar-SA" sz="3200">
              <a:latin typeface="Verdana" pitchFamily="34" charset="0"/>
            </a:endParaRPr>
          </a:p>
          <a:p>
            <a:pPr algn="r"/>
            <a:endParaRPr lang="en-GB" sz="3200" dirty="0">
              <a:latin typeface="Verdana" pitchFamily="34" charset="0"/>
            </a:endParaRPr>
          </a:p>
        </p:txBody>
      </p:sp>
      <p:grpSp>
        <p:nvGrpSpPr>
          <p:cNvPr id="90149" name="Group 37"/>
          <p:cNvGrpSpPr>
            <a:grpSpLocks/>
          </p:cNvGrpSpPr>
          <p:nvPr/>
        </p:nvGrpSpPr>
        <p:grpSpPr bwMode="auto">
          <a:xfrm>
            <a:off x="0" y="0"/>
            <a:ext cx="1133475" cy="6858000"/>
            <a:chOff x="0" y="0"/>
            <a:chExt cx="714" cy="4320"/>
          </a:xfrm>
        </p:grpSpPr>
        <p:sp>
          <p:nvSpPr>
            <p:cNvPr id="90150" name="Rectangle 38"/>
            <p:cNvSpPr>
              <a:spLocks noChangeArrowheads="1"/>
            </p:cNvSpPr>
            <p:nvPr/>
          </p:nvSpPr>
          <p:spPr bwMode="auto">
            <a:xfrm>
              <a:off x="0" y="0"/>
              <a:ext cx="703" cy="4320"/>
            </a:xfrm>
            <a:prstGeom prst="rect">
              <a:avLst/>
            </a:prstGeom>
            <a:solidFill>
              <a:schemeClr val="bg1"/>
            </a:solidFill>
            <a:ln w="76200" cmpd="tri">
              <a:solidFill>
                <a:srgbClr val="66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grpSp>
          <p:nvGrpSpPr>
            <p:cNvPr id="90151" name="Group 39"/>
            <p:cNvGrpSpPr>
              <a:grpSpLocks/>
            </p:cNvGrpSpPr>
            <p:nvPr/>
          </p:nvGrpSpPr>
          <p:grpSpPr bwMode="auto">
            <a:xfrm>
              <a:off x="0" y="0"/>
              <a:ext cx="714" cy="4229"/>
              <a:chOff x="0" y="0"/>
              <a:chExt cx="714" cy="4229"/>
            </a:xfrm>
          </p:grpSpPr>
          <p:pic>
            <p:nvPicPr>
              <p:cNvPr id="90152" name="Picture 40" descr="سماعات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0"/>
                <a:ext cx="714" cy="533"/>
              </a:xfrm>
              <a:prstGeom prst="rect">
                <a:avLst/>
              </a:prstGeom>
              <a:noFill/>
            </p:spPr>
          </p:pic>
          <p:pic>
            <p:nvPicPr>
              <p:cNvPr id="90153" name="Picture 41" descr="microphone_flashing_md_wht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13" y="618"/>
                <a:ext cx="544" cy="544"/>
              </a:xfrm>
              <a:prstGeom prst="rect">
                <a:avLst/>
              </a:prstGeom>
              <a:noFill/>
            </p:spPr>
          </p:pic>
          <p:pic>
            <p:nvPicPr>
              <p:cNvPr id="90154" name="Picture 42" descr="Computa5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5" y="1107"/>
                <a:ext cx="612" cy="551"/>
              </a:xfrm>
              <a:prstGeom prst="rect">
                <a:avLst/>
              </a:prstGeom>
              <a:noFill/>
            </p:spPr>
          </p:pic>
          <p:pic>
            <p:nvPicPr>
              <p:cNvPr id="90155" name="Picture 43" descr="Pc_audio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6" y="3203"/>
                <a:ext cx="621" cy="495"/>
              </a:xfrm>
              <a:prstGeom prst="rect">
                <a:avLst/>
              </a:prstGeom>
              <a:noFill/>
            </p:spPr>
          </p:pic>
          <p:pic>
            <p:nvPicPr>
              <p:cNvPr id="90156" name="Picture 44" descr="Multimd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31" y="3721"/>
                <a:ext cx="612" cy="508"/>
              </a:xfrm>
              <a:prstGeom prst="rect">
                <a:avLst/>
              </a:prstGeom>
              <a:noFill/>
            </p:spPr>
          </p:pic>
          <p:pic>
            <p:nvPicPr>
              <p:cNvPr id="90157" name="Picture 45" descr="Bells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45" y="1707"/>
                <a:ext cx="612" cy="612"/>
              </a:xfrm>
              <a:prstGeom prst="rect">
                <a:avLst/>
              </a:prstGeom>
              <a:noFill/>
            </p:spPr>
          </p:pic>
          <p:pic>
            <p:nvPicPr>
              <p:cNvPr id="90158" name="Picture 46" descr="Choirboy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59" y="2370"/>
                <a:ext cx="529" cy="77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1475656" y="1961943"/>
            <a:ext cx="712879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rtl="1"/>
            <a:endParaRPr lang="ar-SA" sz="3200" b="1" dirty="0" smtClean="0"/>
          </a:p>
          <a:p>
            <a:pPr algn="r" rtl="1"/>
            <a:r>
              <a:rPr lang="ar-SA" sz="3200" b="1" dirty="0" smtClean="0"/>
              <a:t>1- تصنيف الوسائل التعليمية. </a:t>
            </a:r>
          </a:p>
          <a:p>
            <a:pPr algn="r" rtl="1"/>
            <a:r>
              <a:rPr lang="ar-SA" sz="3200" b="1" dirty="0" smtClean="0"/>
              <a:t>2- أسس ومعايير اختيار الوسائل التعليمية.</a:t>
            </a:r>
          </a:p>
          <a:p>
            <a:pPr algn="r" rtl="1"/>
            <a:r>
              <a:rPr lang="ar-SA" sz="3200" b="1" dirty="0" smtClean="0"/>
              <a:t>3- معوقات استخدام الوسائل التعليمية.</a:t>
            </a:r>
            <a:endParaRPr lang="ar-SA" sz="3200" b="1" dirty="0" smtClean="0"/>
          </a:p>
          <a:p>
            <a:pPr algn="r" rtl="1"/>
            <a:endParaRPr lang="ar-SA" sz="3200" dirty="0" smtClean="0"/>
          </a:p>
          <a:p>
            <a:pPr algn="r" rtl="1"/>
            <a:endParaRPr lang="ar-SA" sz="3200" b="1" dirty="0" smtClean="0"/>
          </a:p>
          <a:p>
            <a:pPr algn="r" rtl="1"/>
            <a:endParaRPr lang="en-US" sz="3200" b="1" dirty="0"/>
          </a:p>
        </p:txBody>
      </p:sp>
    </p:spTree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34925" y="130175"/>
            <a:ext cx="1081088" cy="6700838"/>
            <a:chOff x="22" y="28"/>
            <a:chExt cx="681" cy="4221"/>
          </a:xfrm>
        </p:grpSpPr>
        <p:pic>
          <p:nvPicPr>
            <p:cNvPr id="16" name="Picture 11" descr="AV04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" y="2823"/>
              <a:ext cx="654" cy="576"/>
            </a:xfrm>
            <a:prstGeom prst="rect">
              <a:avLst/>
            </a:prstGeom>
            <a:noFill/>
          </p:spPr>
        </p:pic>
        <p:pic>
          <p:nvPicPr>
            <p:cNvPr id="17" name="Picture 15" descr="AV04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" y="484"/>
              <a:ext cx="657" cy="434"/>
            </a:xfrm>
            <a:prstGeom prst="rect">
              <a:avLst/>
            </a:prstGeom>
            <a:noFill/>
          </p:spPr>
        </p:pic>
        <p:pic>
          <p:nvPicPr>
            <p:cNvPr id="18" name="Picture 23" descr="Slrcam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" y="1579"/>
              <a:ext cx="612" cy="609"/>
            </a:xfrm>
            <a:prstGeom prst="rect">
              <a:avLst/>
            </a:prstGeom>
            <a:noFill/>
          </p:spPr>
        </p:pic>
        <p:pic>
          <p:nvPicPr>
            <p:cNvPr id="19" name="Picture 24" descr="Vidicam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6" y="3486"/>
              <a:ext cx="612" cy="763"/>
            </a:xfrm>
            <a:prstGeom prst="rect">
              <a:avLst/>
            </a:prstGeom>
            <a:noFill/>
          </p:spPr>
        </p:pic>
        <p:pic>
          <p:nvPicPr>
            <p:cNvPr id="20" name="Picture 25" descr="AV06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6" y="2244"/>
              <a:ext cx="612" cy="534"/>
            </a:xfrm>
            <a:prstGeom prst="rect">
              <a:avLst/>
            </a:prstGeom>
            <a:noFill/>
          </p:spPr>
        </p:pic>
        <p:pic>
          <p:nvPicPr>
            <p:cNvPr id="21" name="Picture 26" descr="AV07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3" y="964"/>
              <a:ext cx="635" cy="544"/>
            </a:xfrm>
            <a:prstGeom prst="rect">
              <a:avLst/>
            </a:prstGeom>
            <a:noFill/>
          </p:spPr>
        </p:pic>
        <p:pic>
          <p:nvPicPr>
            <p:cNvPr id="22" name="Picture 27" descr="AV063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2" y="28"/>
              <a:ext cx="657" cy="503"/>
            </a:xfrm>
            <a:prstGeom prst="rect">
              <a:avLst/>
            </a:prstGeom>
            <a:noFill/>
          </p:spPr>
        </p:pic>
      </p:grpSp>
      <p:sp>
        <p:nvSpPr>
          <p:cNvPr id="30" name="مستطيل 29"/>
          <p:cNvSpPr/>
          <p:nvPr/>
        </p:nvSpPr>
        <p:spPr bwMode="auto">
          <a:xfrm>
            <a:off x="26504" y="0"/>
            <a:ext cx="1142976" cy="6858000"/>
          </a:xfrm>
          <a:prstGeom prst="rect">
            <a:avLst/>
          </a:prstGeom>
          <a:noFill/>
          <a:ln w="254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endParaRPr lang="ar-SA" smtClean="0">
              <a:solidFill>
                <a:srgbClr val="00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2000232" y="1500174"/>
            <a:ext cx="671850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 smtClean="0">
                <a:solidFill>
                  <a:srgbClr val="C00000"/>
                </a:solidFill>
              </a:rPr>
              <a:t>1- تصنيف الوسائل التعليمية على أساس الحواس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23" name="سداسي 22"/>
          <p:cNvSpPr/>
          <p:nvPr/>
        </p:nvSpPr>
        <p:spPr bwMode="auto">
          <a:xfrm>
            <a:off x="6660232" y="3140968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الوسائل</a:t>
            </a:r>
          </a:p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البصرية</a:t>
            </a:r>
          </a:p>
        </p:txBody>
      </p:sp>
      <p:sp>
        <p:nvSpPr>
          <p:cNvPr id="24" name="سداسي 23"/>
          <p:cNvSpPr/>
          <p:nvPr/>
        </p:nvSpPr>
        <p:spPr bwMode="auto">
          <a:xfrm>
            <a:off x="5214942" y="2214554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الوسائل</a:t>
            </a:r>
          </a:p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السمعية</a:t>
            </a:r>
          </a:p>
        </p:txBody>
      </p:sp>
      <p:sp>
        <p:nvSpPr>
          <p:cNvPr id="25" name="سداسي 24"/>
          <p:cNvSpPr/>
          <p:nvPr/>
        </p:nvSpPr>
        <p:spPr bwMode="auto">
          <a:xfrm>
            <a:off x="5148064" y="4149080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000" b="1" dirty="0" smtClean="0">
                <a:solidFill>
                  <a:srgbClr val="000000"/>
                </a:solidFill>
              </a:rPr>
              <a:t>الوسائل</a:t>
            </a:r>
          </a:p>
          <a:p>
            <a:pPr algn="ctr"/>
            <a:r>
              <a:rPr lang="ar-SA" sz="2000" b="1" dirty="0" smtClean="0">
                <a:solidFill>
                  <a:srgbClr val="000000"/>
                </a:solidFill>
              </a:rPr>
              <a:t>السمعية البصرية</a:t>
            </a:r>
          </a:p>
        </p:txBody>
      </p:sp>
      <p:sp>
        <p:nvSpPr>
          <p:cNvPr id="26" name="سداسي 25"/>
          <p:cNvSpPr/>
          <p:nvPr/>
        </p:nvSpPr>
        <p:spPr bwMode="auto">
          <a:xfrm>
            <a:off x="3203848" y="2204864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الوسائل</a:t>
            </a:r>
          </a:p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اللمسية</a:t>
            </a:r>
          </a:p>
        </p:txBody>
      </p:sp>
      <p:sp>
        <p:nvSpPr>
          <p:cNvPr id="27" name="سداسي 26"/>
          <p:cNvSpPr/>
          <p:nvPr/>
        </p:nvSpPr>
        <p:spPr bwMode="auto">
          <a:xfrm>
            <a:off x="3214678" y="4143380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الوسائل</a:t>
            </a:r>
          </a:p>
          <a:p>
            <a:pPr algn="ctr"/>
            <a:r>
              <a:rPr lang="ar-SA" sz="2400" b="1" dirty="0" err="1" smtClean="0">
                <a:solidFill>
                  <a:srgbClr val="000000"/>
                </a:solidFill>
              </a:rPr>
              <a:t>الشمية</a:t>
            </a:r>
            <a:endParaRPr lang="ar-SA" sz="2400" b="1" dirty="0" smtClean="0">
              <a:solidFill>
                <a:srgbClr val="000000"/>
              </a:solidFill>
            </a:endParaRPr>
          </a:p>
        </p:txBody>
      </p:sp>
      <p:sp>
        <p:nvSpPr>
          <p:cNvPr id="28" name="سداسي 27"/>
          <p:cNvSpPr/>
          <p:nvPr/>
        </p:nvSpPr>
        <p:spPr bwMode="auto">
          <a:xfrm>
            <a:off x="1835696" y="3212976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الوسائل</a:t>
            </a:r>
          </a:p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الذوقية</a:t>
            </a: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2483768" y="404664"/>
            <a:ext cx="474040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ar-SA" sz="4400" b="1" dirty="0" smtClean="0">
                <a:solidFill>
                  <a:srgbClr val="003300"/>
                </a:solidFill>
                <a:latin typeface="Verdana" pitchFamily="34" charset="0"/>
                <a:cs typeface="Arial"/>
              </a:rPr>
              <a:t>تصنيف الوسائل التعليمية</a:t>
            </a:r>
            <a:endParaRPr lang="en-US" sz="4400" b="1" dirty="0">
              <a:solidFill>
                <a:srgbClr val="003300"/>
              </a:solidFill>
              <a:latin typeface="Verdana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26759192"/>
      </p:ext>
    </p:extLst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34925" y="130175"/>
            <a:ext cx="1081088" cy="6700838"/>
            <a:chOff x="22" y="28"/>
            <a:chExt cx="681" cy="4221"/>
          </a:xfrm>
        </p:grpSpPr>
        <p:pic>
          <p:nvPicPr>
            <p:cNvPr id="16" name="Picture 11" descr="AV04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" y="2823"/>
              <a:ext cx="654" cy="576"/>
            </a:xfrm>
            <a:prstGeom prst="rect">
              <a:avLst/>
            </a:prstGeom>
            <a:noFill/>
          </p:spPr>
        </p:pic>
        <p:pic>
          <p:nvPicPr>
            <p:cNvPr id="17" name="Picture 15" descr="AV04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" y="484"/>
              <a:ext cx="657" cy="434"/>
            </a:xfrm>
            <a:prstGeom prst="rect">
              <a:avLst/>
            </a:prstGeom>
            <a:noFill/>
          </p:spPr>
        </p:pic>
        <p:pic>
          <p:nvPicPr>
            <p:cNvPr id="18" name="Picture 23" descr="Slrcam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" y="1579"/>
              <a:ext cx="612" cy="609"/>
            </a:xfrm>
            <a:prstGeom prst="rect">
              <a:avLst/>
            </a:prstGeom>
            <a:noFill/>
          </p:spPr>
        </p:pic>
        <p:pic>
          <p:nvPicPr>
            <p:cNvPr id="19" name="Picture 24" descr="Vidicam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6" y="3486"/>
              <a:ext cx="612" cy="763"/>
            </a:xfrm>
            <a:prstGeom prst="rect">
              <a:avLst/>
            </a:prstGeom>
            <a:noFill/>
          </p:spPr>
        </p:pic>
        <p:pic>
          <p:nvPicPr>
            <p:cNvPr id="20" name="Picture 25" descr="AV06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6" y="2244"/>
              <a:ext cx="612" cy="534"/>
            </a:xfrm>
            <a:prstGeom prst="rect">
              <a:avLst/>
            </a:prstGeom>
            <a:noFill/>
          </p:spPr>
        </p:pic>
        <p:pic>
          <p:nvPicPr>
            <p:cNvPr id="21" name="Picture 26" descr="AV07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3" y="964"/>
              <a:ext cx="635" cy="544"/>
            </a:xfrm>
            <a:prstGeom prst="rect">
              <a:avLst/>
            </a:prstGeom>
            <a:noFill/>
          </p:spPr>
        </p:pic>
        <p:pic>
          <p:nvPicPr>
            <p:cNvPr id="22" name="Picture 27" descr="AV063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2" y="28"/>
              <a:ext cx="657" cy="503"/>
            </a:xfrm>
            <a:prstGeom prst="rect">
              <a:avLst/>
            </a:prstGeom>
            <a:noFill/>
          </p:spPr>
        </p:pic>
      </p:grpSp>
      <p:sp>
        <p:nvSpPr>
          <p:cNvPr id="30" name="مستطيل 29"/>
          <p:cNvSpPr/>
          <p:nvPr/>
        </p:nvSpPr>
        <p:spPr bwMode="auto">
          <a:xfrm>
            <a:off x="26504" y="0"/>
            <a:ext cx="1142976" cy="6858000"/>
          </a:xfrm>
          <a:prstGeom prst="rect">
            <a:avLst/>
          </a:prstGeom>
          <a:noFill/>
          <a:ln w="254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endParaRPr lang="ar-SA" smtClean="0">
              <a:solidFill>
                <a:srgbClr val="00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1714480" y="1428736"/>
            <a:ext cx="678423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 smtClean="0">
                <a:solidFill>
                  <a:srgbClr val="C00000"/>
                </a:solidFill>
              </a:rPr>
              <a:t>2- تصنيف الوسائل التعليمية على أساس عدد المستفيدين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23" name="سداسي 22"/>
          <p:cNvSpPr/>
          <p:nvPr/>
        </p:nvSpPr>
        <p:spPr bwMode="auto">
          <a:xfrm>
            <a:off x="5857884" y="2428868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وسائل</a:t>
            </a:r>
          </a:p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فردية</a:t>
            </a:r>
          </a:p>
        </p:txBody>
      </p:sp>
      <p:sp>
        <p:nvSpPr>
          <p:cNvPr id="27" name="سداسي 26"/>
          <p:cNvSpPr/>
          <p:nvPr/>
        </p:nvSpPr>
        <p:spPr bwMode="auto">
          <a:xfrm>
            <a:off x="2428860" y="4286256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وسائل جماهيرية</a:t>
            </a:r>
          </a:p>
        </p:txBody>
      </p:sp>
      <p:sp>
        <p:nvSpPr>
          <p:cNvPr id="28" name="سداسي 27"/>
          <p:cNvSpPr/>
          <p:nvPr/>
        </p:nvSpPr>
        <p:spPr bwMode="auto">
          <a:xfrm>
            <a:off x="4143372" y="3357562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وسائل</a:t>
            </a:r>
          </a:p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جماعية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2483768" y="404664"/>
            <a:ext cx="474040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ar-SA" sz="4400" b="1" dirty="0" smtClean="0">
                <a:solidFill>
                  <a:srgbClr val="003300"/>
                </a:solidFill>
                <a:latin typeface="Verdana" pitchFamily="34" charset="0"/>
                <a:cs typeface="Arial"/>
              </a:rPr>
              <a:t>تصنيف الوسائل التعليمية</a:t>
            </a:r>
            <a:endParaRPr lang="en-US" sz="4400" b="1" dirty="0">
              <a:solidFill>
                <a:srgbClr val="003300"/>
              </a:solidFill>
              <a:latin typeface="Verdana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0464582"/>
      </p:ext>
    </p:extLst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34925" y="130175"/>
            <a:ext cx="1081088" cy="6700838"/>
            <a:chOff x="22" y="28"/>
            <a:chExt cx="681" cy="4221"/>
          </a:xfrm>
        </p:grpSpPr>
        <p:pic>
          <p:nvPicPr>
            <p:cNvPr id="16" name="Picture 11" descr="AV04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" y="2823"/>
              <a:ext cx="654" cy="576"/>
            </a:xfrm>
            <a:prstGeom prst="rect">
              <a:avLst/>
            </a:prstGeom>
            <a:noFill/>
          </p:spPr>
        </p:pic>
        <p:pic>
          <p:nvPicPr>
            <p:cNvPr id="17" name="Picture 15" descr="AV04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1" y="484"/>
              <a:ext cx="657" cy="434"/>
            </a:xfrm>
            <a:prstGeom prst="rect">
              <a:avLst/>
            </a:prstGeom>
            <a:noFill/>
          </p:spPr>
        </p:pic>
        <p:pic>
          <p:nvPicPr>
            <p:cNvPr id="18" name="Picture 23" descr="Slrcam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3" y="1579"/>
              <a:ext cx="612" cy="609"/>
            </a:xfrm>
            <a:prstGeom prst="rect">
              <a:avLst/>
            </a:prstGeom>
            <a:noFill/>
          </p:spPr>
        </p:pic>
        <p:pic>
          <p:nvPicPr>
            <p:cNvPr id="19" name="Picture 24" descr="Vidicam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6" y="3486"/>
              <a:ext cx="612" cy="763"/>
            </a:xfrm>
            <a:prstGeom prst="rect">
              <a:avLst/>
            </a:prstGeom>
            <a:noFill/>
          </p:spPr>
        </p:pic>
        <p:pic>
          <p:nvPicPr>
            <p:cNvPr id="20" name="Picture 25" descr="AV06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6" y="2244"/>
              <a:ext cx="612" cy="534"/>
            </a:xfrm>
            <a:prstGeom prst="rect">
              <a:avLst/>
            </a:prstGeom>
            <a:noFill/>
          </p:spPr>
        </p:pic>
        <p:pic>
          <p:nvPicPr>
            <p:cNvPr id="21" name="Picture 26" descr="AV07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3" y="964"/>
              <a:ext cx="635" cy="544"/>
            </a:xfrm>
            <a:prstGeom prst="rect">
              <a:avLst/>
            </a:prstGeom>
            <a:noFill/>
          </p:spPr>
        </p:pic>
        <p:pic>
          <p:nvPicPr>
            <p:cNvPr id="22" name="Picture 27" descr="AV063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2" y="28"/>
              <a:ext cx="657" cy="503"/>
            </a:xfrm>
            <a:prstGeom prst="rect">
              <a:avLst/>
            </a:prstGeom>
            <a:noFill/>
          </p:spPr>
        </p:pic>
      </p:grpSp>
      <p:sp>
        <p:nvSpPr>
          <p:cNvPr id="30" name="مستطيل 29"/>
          <p:cNvSpPr/>
          <p:nvPr/>
        </p:nvSpPr>
        <p:spPr bwMode="auto">
          <a:xfrm>
            <a:off x="26504" y="0"/>
            <a:ext cx="1142976" cy="6858000"/>
          </a:xfrm>
          <a:prstGeom prst="rect">
            <a:avLst/>
          </a:prstGeom>
          <a:noFill/>
          <a:ln w="254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endParaRPr lang="ar-SA" smtClean="0">
              <a:solidFill>
                <a:srgbClr val="00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1357290" y="1428736"/>
            <a:ext cx="7467108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 smtClean="0">
                <a:solidFill>
                  <a:srgbClr val="C00000"/>
                </a:solidFill>
              </a:rPr>
              <a:t>3- تصنيف الوسائل التعليمية على أساس طريقة الحصول عليها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23" name="سداسي 22"/>
          <p:cNvSpPr/>
          <p:nvPr/>
        </p:nvSpPr>
        <p:spPr bwMode="auto">
          <a:xfrm>
            <a:off x="5286380" y="2857496"/>
            <a:ext cx="2143140" cy="1428760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800" b="1" dirty="0" smtClean="0">
                <a:solidFill>
                  <a:srgbClr val="000000"/>
                </a:solidFill>
              </a:rPr>
              <a:t>وسائل</a:t>
            </a:r>
          </a:p>
          <a:p>
            <a:pPr algn="ctr"/>
            <a:r>
              <a:rPr lang="ar-SA" sz="2800" b="1" dirty="0" smtClean="0">
                <a:solidFill>
                  <a:srgbClr val="000000"/>
                </a:solidFill>
              </a:rPr>
              <a:t>جاهزة</a:t>
            </a:r>
          </a:p>
        </p:txBody>
      </p:sp>
      <p:sp>
        <p:nvSpPr>
          <p:cNvPr id="28" name="سداسي 27"/>
          <p:cNvSpPr/>
          <p:nvPr/>
        </p:nvSpPr>
        <p:spPr bwMode="auto">
          <a:xfrm>
            <a:off x="2786050" y="2786058"/>
            <a:ext cx="2143140" cy="1428760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endParaRPr lang="ar-SA" sz="2800" b="1" dirty="0" smtClean="0">
              <a:solidFill>
                <a:srgbClr val="000000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2928926" y="3000372"/>
            <a:ext cx="1882246" cy="95410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0000"/>
                </a:solidFill>
              </a:rPr>
              <a:t>وسائل مصممة</a:t>
            </a:r>
          </a:p>
          <a:p>
            <a:pPr algn="ctr"/>
            <a:r>
              <a:rPr lang="ar-SA" sz="2800" b="1" dirty="0" smtClean="0">
                <a:solidFill>
                  <a:srgbClr val="000000"/>
                </a:solidFill>
              </a:rPr>
              <a:t>ومنتجة</a:t>
            </a:r>
            <a:endParaRPr lang="ar-SA" sz="2800" b="1" dirty="0">
              <a:solidFill>
                <a:srgbClr val="000000"/>
              </a:solidFill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2483768" y="404664"/>
            <a:ext cx="474040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ar-SA" sz="4400" b="1" dirty="0" smtClean="0">
                <a:solidFill>
                  <a:srgbClr val="003300"/>
                </a:solidFill>
                <a:latin typeface="Verdana" pitchFamily="34" charset="0"/>
                <a:cs typeface="Arial"/>
              </a:rPr>
              <a:t>تصنيف الوسائل التعليمية</a:t>
            </a:r>
            <a:endParaRPr lang="en-US" sz="4400" b="1" dirty="0">
              <a:solidFill>
                <a:srgbClr val="003300"/>
              </a:solidFill>
              <a:latin typeface="Verdana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7772212"/>
      </p:ext>
    </p:extLst>
  </p:cSld>
  <p:clrMapOvr>
    <a:masterClrMapping/>
  </p:clrMapOvr>
  <p:transition>
    <p:randomBar/>
    <p:sndAc>
      <p:stSnd>
        <p:snd r:embed="rId3" name="arrow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34925" y="130175"/>
            <a:ext cx="1081088" cy="6700838"/>
            <a:chOff x="22" y="28"/>
            <a:chExt cx="681" cy="4221"/>
          </a:xfrm>
        </p:grpSpPr>
        <p:pic>
          <p:nvPicPr>
            <p:cNvPr id="16" name="Picture 11" descr="AV04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" y="2823"/>
              <a:ext cx="654" cy="576"/>
            </a:xfrm>
            <a:prstGeom prst="rect">
              <a:avLst/>
            </a:prstGeom>
            <a:noFill/>
          </p:spPr>
        </p:pic>
        <p:pic>
          <p:nvPicPr>
            <p:cNvPr id="17" name="Picture 15" descr="AV04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" y="484"/>
              <a:ext cx="657" cy="434"/>
            </a:xfrm>
            <a:prstGeom prst="rect">
              <a:avLst/>
            </a:prstGeom>
            <a:noFill/>
          </p:spPr>
        </p:pic>
        <p:pic>
          <p:nvPicPr>
            <p:cNvPr id="18" name="Picture 23" descr="Slrcam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" y="1579"/>
              <a:ext cx="612" cy="609"/>
            </a:xfrm>
            <a:prstGeom prst="rect">
              <a:avLst/>
            </a:prstGeom>
            <a:noFill/>
          </p:spPr>
        </p:pic>
        <p:pic>
          <p:nvPicPr>
            <p:cNvPr id="19" name="Picture 24" descr="Vidicam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6" y="3486"/>
              <a:ext cx="612" cy="763"/>
            </a:xfrm>
            <a:prstGeom prst="rect">
              <a:avLst/>
            </a:prstGeom>
            <a:noFill/>
          </p:spPr>
        </p:pic>
        <p:pic>
          <p:nvPicPr>
            <p:cNvPr id="20" name="Picture 25" descr="AV06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6" y="2244"/>
              <a:ext cx="612" cy="534"/>
            </a:xfrm>
            <a:prstGeom prst="rect">
              <a:avLst/>
            </a:prstGeom>
            <a:noFill/>
          </p:spPr>
        </p:pic>
        <p:pic>
          <p:nvPicPr>
            <p:cNvPr id="21" name="Picture 26" descr="AV07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3" y="964"/>
              <a:ext cx="635" cy="544"/>
            </a:xfrm>
            <a:prstGeom prst="rect">
              <a:avLst/>
            </a:prstGeom>
            <a:noFill/>
          </p:spPr>
        </p:pic>
        <p:pic>
          <p:nvPicPr>
            <p:cNvPr id="22" name="Picture 27" descr="AV063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2" y="28"/>
              <a:ext cx="657" cy="503"/>
            </a:xfrm>
            <a:prstGeom prst="rect">
              <a:avLst/>
            </a:prstGeom>
            <a:noFill/>
          </p:spPr>
        </p:pic>
      </p:grpSp>
      <p:sp>
        <p:nvSpPr>
          <p:cNvPr id="30" name="مستطيل 29"/>
          <p:cNvSpPr/>
          <p:nvPr/>
        </p:nvSpPr>
        <p:spPr bwMode="auto">
          <a:xfrm>
            <a:off x="26504" y="0"/>
            <a:ext cx="1142976" cy="6858000"/>
          </a:xfrm>
          <a:prstGeom prst="rect">
            <a:avLst/>
          </a:prstGeom>
          <a:noFill/>
          <a:ln w="254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endParaRPr lang="ar-SA" smtClean="0">
              <a:solidFill>
                <a:srgbClr val="00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2643174" y="1428736"/>
            <a:ext cx="5843266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 smtClean="0">
                <a:solidFill>
                  <a:srgbClr val="C00000"/>
                </a:solidFill>
              </a:rPr>
              <a:t>4- تصنيف الوسائل التعليمية على أساس طبيعتها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23" name="سداسي 22"/>
          <p:cNvSpPr/>
          <p:nvPr/>
        </p:nvSpPr>
        <p:spPr bwMode="auto">
          <a:xfrm>
            <a:off x="5857884" y="2428868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النشاطات</a:t>
            </a:r>
          </a:p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التعليمية</a:t>
            </a:r>
          </a:p>
        </p:txBody>
      </p:sp>
      <p:sp>
        <p:nvSpPr>
          <p:cNvPr id="27" name="سداسي 26"/>
          <p:cNvSpPr/>
          <p:nvPr/>
        </p:nvSpPr>
        <p:spPr bwMode="auto">
          <a:xfrm>
            <a:off x="2428860" y="4286256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الأجهزة </a:t>
            </a:r>
          </a:p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التعليمية</a:t>
            </a:r>
          </a:p>
        </p:txBody>
      </p:sp>
      <p:sp>
        <p:nvSpPr>
          <p:cNvPr id="28" name="سداسي 27"/>
          <p:cNvSpPr/>
          <p:nvPr/>
        </p:nvSpPr>
        <p:spPr bwMode="auto">
          <a:xfrm>
            <a:off x="4143372" y="3357562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المواد </a:t>
            </a:r>
          </a:p>
          <a:p>
            <a:pPr algn="ctr"/>
            <a:r>
              <a:rPr lang="ar-SA" sz="2400" b="1" dirty="0" smtClean="0">
                <a:solidFill>
                  <a:srgbClr val="000000"/>
                </a:solidFill>
              </a:rPr>
              <a:t>التعليمية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2483768" y="404664"/>
            <a:ext cx="474040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ar-SA" sz="4400" b="1" dirty="0" smtClean="0">
                <a:solidFill>
                  <a:srgbClr val="003300"/>
                </a:solidFill>
                <a:latin typeface="Verdana" pitchFamily="34" charset="0"/>
                <a:cs typeface="Arial"/>
              </a:rPr>
              <a:t>تصنيف الوسائل التعليمية</a:t>
            </a:r>
            <a:endParaRPr lang="en-US" sz="4400" b="1" dirty="0">
              <a:solidFill>
                <a:srgbClr val="003300"/>
              </a:solidFill>
              <a:latin typeface="Verdana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719165"/>
      </p:ext>
    </p:extLst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34925" y="130175"/>
            <a:ext cx="1081088" cy="6700838"/>
            <a:chOff x="22" y="28"/>
            <a:chExt cx="681" cy="4221"/>
          </a:xfrm>
        </p:grpSpPr>
        <p:pic>
          <p:nvPicPr>
            <p:cNvPr id="16" name="Picture 11" descr="AV04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" y="2823"/>
              <a:ext cx="654" cy="576"/>
            </a:xfrm>
            <a:prstGeom prst="rect">
              <a:avLst/>
            </a:prstGeom>
            <a:noFill/>
          </p:spPr>
        </p:pic>
        <p:pic>
          <p:nvPicPr>
            <p:cNvPr id="17" name="Picture 15" descr="AV04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" y="484"/>
              <a:ext cx="657" cy="434"/>
            </a:xfrm>
            <a:prstGeom prst="rect">
              <a:avLst/>
            </a:prstGeom>
            <a:noFill/>
          </p:spPr>
        </p:pic>
        <p:pic>
          <p:nvPicPr>
            <p:cNvPr id="18" name="Picture 23" descr="Slrcam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" y="1579"/>
              <a:ext cx="612" cy="609"/>
            </a:xfrm>
            <a:prstGeom prst="rect">
              <a:avLst/>
            </a:prstGeom>
            <a:noFill/>
          </p:spPr>
        </p:pic>
        <p:pic>
          <p:nvPicPr>
            <p:cNvPr id="19" name="Picture 24" descr="Vidicam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6" y="3486"/>
              <a:ext cx="612" cy="763"/>
            </a:xfrm>
            <a:prstGeom prst="rect">
              <a:avLst/>
            </a:prstGeom>
            <a:noFill/>
          </p:spPr>
        </p:pic>
        <p:pic>
          <p:nvPicPr>
            <p:cNvPr id="20" name="Picture 25" descr="AV06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6" y="2244"/>
              <a:ext cx="612" cy="534"/>
            </a:xfrm>
            <a:prstGeom prst="rect">
              <a:avLst/>
            </a:prstGeom>
            <a:noFill/>
          </p:spPr>
        </p:pic>
        <p:pic>
          <p:nvPicPr>
            <p:cNvPr id="21" name="Picture 26" descr="AV07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3" y="964"/>
              <a:ext cx="635" cy="544"/>
            </a:xfrm>
            <a:prstGeom prst="rect">
              <a:avLst/>
            </a:prstGeom>
            <a:noFill/>
          </p:spPr>
        </p:pic>
        <p:pic>
          <p:nvPicPr>
            <p:cNvPr id="22" name="Picture 27" descr="AV063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2" y="28"/>
              <a:ext cx="657" cy="503"/>
            </a:xfrm>
            <a:prstGeom prst="rect">
              <a:avLst/>
            </a:prstGeom>
            <a:noFill/>
          </p:spPr>
        </p:pic>
      </p:grpSp>
      <p:sp>
        <p:nvSpPr>
          <p:cNvPr id="30" name="مستطيل 29"/>
          <p:cNvSpPr/>
          <p:nvPr/>
        </p:nvSpPr>
        <p:spPr bwMode="auto">
          <a:xfrm>
            <a:off x="26504" y="0"/>
            <a:ext cx="1142976" cy="6858000"/>
          </a:xfrm>
          <a:prstGeom prst="rect">
            <a:avLst/>
          </a:prstGeom>
          <a:noFill/>
          <a:ln w="254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endParaRPr lang="ar-SA" smtClean="0">
              <a:solidFill>
                <a:srgbClr val="00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1428728" y="1428736"/>
            <a:ext cx="7672293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 smtClean="0">
                <a:solidFill>
                  <a:srgbClr val="C00000"/>
                </a:solidFill>
              </a:rPr>
              <a:t>5- تصنيف الوسائل التعليمية على أساس دورها في عملية التعليم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23" name="سداسي 22"/>
          <p:cNvSpPr/>
          <p:nvPr/>
        </p:nvSpPr>
        <p:spPr bwMode="auto">
          <a:xfrm>
            <a:off x="5004048" y="3500433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800" b="1" dirty="0" smtClean="0">
                <a:solidFill>
                  <a:srgbClr val="000000"/>
                </a:solidFill>
              </a:rPr>
              <a:t>إضافية</a:t>
            </a:r>
          </a:p>
        </p:txBody>
      </p:sp>
      <p:sp>
        <p:nvSpPr>
          <p:cNvPr id="27" name="سداسي 26"/>
          <p:cNvSpPr/>
          <p:nvPr/>
        </p:nvSpPr>
        <p:spPr bwMode="auto">
          <a:xfrm>
            <a:off x="2267744" y="3692158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800" b="1" dirty="0" err="1" smtClean="0">
                <a:solidFill>
                  <a:srgbClr val="000000"/>
                </a:solidFill>
              </a:rPr>
              <a:t>إثرائية</a:t>
            </a:r>
            <a:endParaRPr lang="ar-SA" sz="2800" b="1" dirty="0" smtClean="0">
              <a:solidFill>
                <a:srgbClr val="000000"/>
              </a:solidFill>
            </a:endParaRPr>
          </a:p>
        </p:txBody>
      </p:sp>
      <p:sp>
        <p:nvSpPr>
          <p:cNvPr id="28" name="سداسي 27"/>
          <p:cNvSpPr/>
          <p:nvPr/>
        </p:nvSpPr>
        <p:spPr bwMode="auto">
          <a:xfrm>
            <a:off x="3546382" y="2608780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800" b="1" dirty="0" smtClean="0">
                <a:solidFill>
                  <a:srgbClr val="000000"/>
                </a:solidFill>
              </a:rPr>
              <a:t>متممة</a:t>
            </a:r>
          </a:p>
        </p:txBody>
      </p:sp>
      <p:sp>
        <p:nvSpPr>
          <p:cNvPr id="24" name="سداسي 23"/>
          <p:cNvSpPr/>
          <p:nvPr/>
        </p:nvSpPr>
        <p:spPr bwMode="auto">
          <a:xfrm>
            <a:off x="6300192" y="2549150"/>
            <a:ext cx="1643074" cy="1143008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2800" b="1" dirty="0" smtClean="0">
                <a:solidFill>
                  <a:srgbClr val="000000"/>
                </a:solidFill>
              </a:rPr>
              <a:t>رئيسة</a:t>
            </a: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2483768" y="404664"/>
            <a:ext cx="474040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ar-SA" sz="4400" b="1" dirty="0" smtClean="0">
                <a:solidFill>
                  <a:srgbClr val="003300"/>
                </a:solidFill>
                <a:latin typeface="Verdana" pitchFamily="34" charset="0"/>
                <a:cs typeface="Arial"/>
              </a:rPr>
              <a:t>تصنيف الوسائل التعليمية</a:t>
            </a:r>
            <a:endParaRPr lang="en-US" sz="4400" b="1" dirty="0">
              <a:solidFill>
                <a:srgbClr val="003300"/>
              </a:solidFill>
              <a:latin typeface="Verdana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8664083"/>
      </p:ext>
    </p:extLst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34925" y="130175"/>
            <a:ext cx="1081088" cy="6700838"/>
            <a:chOff x="22" y="28"/>
            <a:chExt cx="681" cy="4221"/>
          </a:xfrm>
        </p:grpSpPr>
        <p:pic>
          <p:nvPicPr>
            <p:cNvPr id="16" name="Picture 11" descr="AV04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" y="2823"/>
              <a:ext cx="654" cy="576"/>
            </a:xfrm>
            <a:prstGeom prst="rect">
              <a:avLst/>
            </a:prstGeom>
            <a:noFill/>
          </p:spPr>
        </p:pic>
        <p:pic>
          <p:nvPicPr>
            <p:cNvPr id="17" name="Picture 15" descr="AV04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" y="484"/>
              <a:ext cx="657" cy="434"/>
            </a:xfrm>
            <a:prstGeom prst="rect">
              <a:avLst/>
            </a:prstGeom>
            <a:noFill/>
          </p:spPr>
        </p:pic>
        <p:pic>
          <p:nvPicPr>
            <p:cNvPr id="18" name="Picture 23" descr="Slrcam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" y="1579"/>
              <a:ext cx="612" cy="609"/>
            </a:xfrm>
            <a:prstGeom prst="rect">
              <a:avLst/>
            </a:prstGeom>
            <a:noFill/>
          </p:spPr>
        </p:pic>
        <p:pic>
          <p:nvPicPr>
            <p:cNvPr id="19" name="Picture 24" descr="Vidicam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6" y="3486"/>
              <a:ext cx="612" cy="763"/>
            </a:xfrm>
            <a:prstGeom prst="rect">
              <a:avLst/>
            </a:prstGeom>
            <a:noFill/>
          </p:spPr>
        </p:pic>
        <p:pic>
          <p:nvPicPr>
            <p:cNvPr id="20" name="Picture 25" descr="AV06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6" y="2244"/>
              <a:ext cx="612" cy="534"/>
            </a:xfrm>
            <a:prstGeom prst="rect">
              <a:avLst/>
            </a:prstGeom>
            <a:noFill/>
          </p:spPr>
        </p:pic>
        <p:pic>
          <p:nvPicPr>
            <p:cNvPr id="21" name="Picture 26" descr="AV07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3" y="964"/>
              <a:ext cx="635" cy="544"/>
            </a:xfrm>
            <a:prstGeom prst="rect">
              <a:avLst/>
            </a:prstGeom>
            <a:noFill/>
          </p:spPr>
        </p:pic>
        <p:pic>
          <p:nvPicPr>
            <p:cNvPr id="22" name="Picture 27" descr="AV063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2" y="28"/>
              <a:ext cx="657" cy="503"/>
            </a:xfrm>
            <a:prstGeom prst="rect">
              <a:avLst/>
            </a:prstGeom>
            <a:noFill/>
          </p:spPr>
        </p:pic>
      </p:grpSp>
      <p:sp>
        <p:nvSpPr>
          <p:cNvPr id="30" name="مستطيل 29"/>
          <p:cNvSpPr/>
          <p:nvPr/>
        </p:nvSpPr>
        <p:spPr bwMode="auto">
          <a:xfrm>
            <a:off x="26504" y="0"/>
            <a:ext cx="1142976" cy="6858000"/>
          </a:xfrm>
          <a:prstGeom prst="rect">
            <a:avLst/>
          </a:prstGeom>
          <a:noFill/>
          <a:ln w="254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endParaRPr lang="ar-SA" smtClean="0">
              <a:solidFill>
                <a:srgbClr val="000000"/>
              </a:solidFill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458340" y="142852"/>
            <a:ext cx="474040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ar-SA" sz="4400" b="1" dirty="0" smtClean="0">
                <a:solidFill>
                  <a:srgbClr val="003300"/>
                </a:solidFill>
                <a:latin typeface="Verdana" pitchFamily="34" charset="0"/>
                <a:cs typeface="Arial"/>
              </a:rPr>
              <a:t>تصنيف الوسائل التعليمية</a:t>
            </a:r>
            <a:endParaRPr lang="en-US" sz="4400" b="1" dirty="0">
              <a:solidFill>
                <a:srgbClr val="003300"/>
              </a:solidFill>
              <a:latin typeface="Verdana" pitchFamily="34" charset="0"/>
              <a:cs typeface="Arial"/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1071538" y="980728"/>
            <a:ext cx="807246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ar-SA" sz="2400" b="1" dirty="0" smtClean="0">
                <a:solidFill>
                  <a:srgbClr val="C00000"/>
                </a:solidFill>
              </a:rPr>
              <a:t>6- تصنيف الوسائل التعليمية على أساس مخروط الخبرة لـ ” إدجار ديل“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endParaRPr lang="ar-SA" sz="2400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2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7203930"/>
              </p:ext>
            </p:extLst>
          </p:nvPr>
        </p:nvGraphicFramePr>
        <p:xfrm>
          <a:off x="1403648" y="1484784"/>
          <a:ext cx="716282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5" name="قوس كبير أيمن 14"/>
          <p:cNvSpPr/>
          <p:nvPr/>
        </p:nvSpPr>
        <p:spPr bwMode="auto">
          <a:xfrm>
            <a:off x="7884368" y="5429264"/>
            <a:ext cx="504056" cy="1354616"/>
          </a:xfrm>
          <a:prstGeom prst="rightBrace">
            <a:avLst>
              <a:gd name="adj1" fmla="val 66852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endParaRPr lang="ar-SA" smtClean="0">
              <a:solidFill>
                <a:srgbClr val="00000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8244292" y="5691654"/>
            <a:ext cx="792204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000000"/>
                </a:solidFill>
              </a:rPr>
              <a:t>خبرات </a:t>
            </a:r>
          </a:p>
          <a:p>
            <a:pPr algn="ctr"/>
            <a:r>
              <a:rPr lang="ar-SA" sz="2000" b="1" dirty="0" smtClean="0">
                <a:solidFill>
                  <a:srgbClr val="000000"/>
                </a:solidFill>
              </a:rPr>
              <a:t>حسية</a:t>
            </a:r>
            <a:endParaRPr lang="ar-SA" sz="2000" b="1" dirty="0">
              <a:solidFill>
                <a:srgbClr val="000000"/>
              </a:solidFill>
            </a:endParaRPr>
          </a:p>
        </p:txBody>
      </p:sp>
      <p:sp>
        <p:nvSpPr>
          <p:cNvPr id="24" name="قوس كبير أيمن 23"/>
          <p:cNvSpPr/>
          <p:nvPr/>
        </p:nvSpPr>
        <p:spPr bwMode="auto">
          <a:xfrm>
            <a:off x="7540808" y="2708920"/>
            <a:ext cx="504056" cy="2536760"/>
          </a:xfrm>
          <a:prstGeom prst="rightBrace">
            <a:avLst>
              <a:gd name="adj1" fmla="val 66852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endParaRPr lang="ar-SA" smtClean="0">
              <a:solidFill>
                <a:srgbClr val="00000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7974815" y="3686714"/>
            <a:ext cx="1050288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000000"/>
                </a:solidFill>
              </a:rPr>
              <a:t>خبرات </a:t>
            </a:r>
          </a:p>
          <a:p>
            <a:pPr algn="ctr"/>
            <a:r>
              <a:rPr lang="ar-SA" sz="2000" b="1" dirty="0" smtClean="0">
                <a:solidFill>
                  <a:srgbClr val="000000"/>
                </a:solidFill>
              </a:rPr>
              <a:t>شبه حسية</a:t>
            </a:r>
            <a:endParaRPr lang="ar-SA" sz="2000" b="1" dirty="0">
              <a:solidFill>
                <a:srgbClr val="000000"/>
              </a:solidFill>
            </a:endParaRPr>
          </a:p>
        </p:txBody>
      </p:sp>
      <p:sp>
        <p:nvSpPr>
          <p:cNvPr id="27" name="قوس كبير أيمن 26"/>
          <p:cNvSpPr/>
          <p:nvPr/>
        </p:nvSpPr>
        <p:spPr bwMode="auto">
          <a:xfrm>
            <a:off x="5929322" y="1571612"/>
            <a:ext cx="504056" cy="1137308"/>
          </a:xfrm>
          <a:prstGeom prst="rightBrace">
            <a:avLst>
              <a:gd name="adj1" fmla="val 66852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endParaRPr lang="ar-SA" smtClean="0">
              <a:solidFill>
                <a:srgbClr val="000000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6429388" y="1857364"/>
            <a:ext cx="79220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000000"/>
                </a:solidFill>
              </a:rPr>
              <a:t>خبرات </a:t>
            </a:r>
          </a:p>
          <a:p>
            <a:pPr algn="ctr"/>
            <a:r>
              <a:rPr lang="ar-SA" sz="2000" b="1" dirty="0" smtClean="0">
                <a:solidFill>
                  <a:srgbClr val="000000"/>
                </a:solidFill>
              </a:rPr>
              <a:t>مجردة</a:t>
            </a:r>
            <a:endParaRPr lang="ar-SA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035609"/>
      </p:ext>
    </p:extLst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47664" y="260648"/>
            <a:ext cx="718017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ar-SA" sz="4400" b="1" dirty="0" smtClean="0">
                <a:solidFill>
                  <a:srgbClr val="660033"/>
                </a:solidFill>
                <a:latin typeface="Verdana" pitchFamily="34" charset="0"/>
                <a:cs typeface="+mn-cs"/>
              </a:rPr>
              <a:t>أسس ومعايير اختيار الوسائل التعليمية</a:t>
            </a:r>
            <a:endParaRPr lang="en-US" sz="4400" b="1" dirty="0">
              <a:solidFill>
                <a:srgbClr val="660033"/>
              </a:solidFill>
              <a:latin typeface="Verdana" pitchFamily="34" charset="0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3980" y="1484784"/>
            <a:ext cx="8932516" cy="13573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أن تتوافق الوسيلة التعليمية (المواد والأجهزة التعليمية) مع</a:t>
            </a: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ar-SA" sz="2800" kern="0" dirty="0" smtClean="0">
                <a:latin typeface="+mn-lt"/>
                <a:cs typeface="+mn-cs"/>
                <a:sym typeface="AGA Arabesque"/>
              </a:rPr>
              <a:t>    </a:t>
            </a: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 الأهداف المراد تحقيقها 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28596" y="2643182"/>
            <a:ext cx="8503920" cy="39559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GA Arabesque"/>
            </a:endParaRPr>
          </a:p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2576" y="2643182"/>
            <a:ext cx="8503920" cy="4455998"/>
          </a:xfrm>
          <a:prstGeom prst="rect">
            <a:avLst/>
          </a:prstGeom>
        </p:spPr>
        <p:txBody>
          <a:bodyPr>
            <a:noAutofit/>
          </a:bodyPr>
          <a:lstStyle/>
          <a:p>
            <a:pPr marR="0" lvl="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2.</a:t>
            </a:r>
            <a:r>
              <a:rPr kumimoji="0" lang="ar-SA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 </a:t>
            </a: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 أن تتناسب الوسائل التعليمية مع أعمار الطلاب ومستوياتهم العقلية .</a:t>
            </a: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AutoNum type="arabicPeriod" startAt="3"/>
              <a:tabLst/>
              <a:defRPr/>
            </a:pP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أن يكون المحتوى صحيح علمياً وحديثاً .</a:t>
            </a: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AutoNum type="arabicPeriod" startAt="3"/>
              <a:tabLst/>
              <a:defRPr/>
            </a:pP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أن يتوافر في المحتوى حسن العرض والبساطة والوضوح </a:t>
            </a: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ar-SA" sz="2800" kern="0" dirty="0" smtClean="0">
                <a:latin typeface="+mn-lt"/>
                <a:cs typeface="+mn-cs"/>
                <a:sym typeface="AGA Arabesque"/>
              </a:rPr>
              <a:t>     </a:t>
            </a: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GA Arabesque"/>
              </a:rPr>
              <a:t>والتسلسل .</a:t>
            </a: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ar-SA" sz="2800" kern="0" dirty="0" smtClean="0">
                <a:latin typeface="+mn-lt"/>
                <a:cs typeface="+mn-cs"/>
                <a:sym typeface="AGA Arabesque"/>
              </a:rPr>
              <a:t>5.  </a:t>
            </a:r>
            <a:r>
              <a:rPr lang="ar-SA" sz="2800" kern="0" dirty="0" smtClean="0">
                <a:sym typeface="AGA Arabesque"/>
              </a:rPr>
              <a:t>أن تكون الوسيلة التعليمية سهلة الاستخدام وقليلة التكاليف.</a:t>
            </a: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ar-SA" sz="2800" kern="0" dirty="0" smtClean="0">
                <a:sym typeface="AGA Arabesque"/>
              </a:rPr>
              <a:t>6.  أن توفر الوسيلة التعليمية وقت المعلم والطالب.</a:t>
            </a: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r-SA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GA Arabesque"/>
            </a:endParaRP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r-SA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GA Arabesque"/>
            </a:endParaRP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r-SA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GA Arabesque"/>
            </a:endParaRP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r-SA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GA Arabesque"/>
            </a:endParaRP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r-SA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GA Arabesque"/>
            </a:endParaRP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r-SA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GA Arabesque"/>
            </a:endParaRP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0" y="0"/>
            <a:ext cx="1116013" cy="6858000"/>
            <a:chOff x="0" y="0"/>
            <a:chExt cx="703" cy="4320"/>
          </a:xfrm>
        </p:grpSpPr>
        <p:sp>
          <p:nvSpPr>
            <p:cNvPr id="9" name="Rectangle 46"/>
            <p:cNvSpPr>
              <a:spLocks noChangeArrowheads="1"/>
            </p:cNvSpPr>
            <p:nvPr/>
          </p:nvSpPr>
          <p:spPr bwMode="auto">
            <a:xfrm>
              <a:off x="0" y="0"/>
              <a:ext cx="703" cy="4320"/>
            </a:xfrm>
            <a:prstGeom prst="rect">
              <a:avLst/>
            </a:prstGeom>
            <a:solidFill>
              <a:schemeClr val="bg1"/>
            </a:solidFill>
            <a:ln w="76200" cmpd="tri">
              <a:solidFill>
                <a:srgbClr val="66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grpSp>
          <p:nvGrpSpPr>
            <p:cNvPr id="3" name="Group 47"/>
            <p:cNvGrpSpPr>
              <a:grpSpLocks/>
            </p:cNvGrpSpPr>
            <p:nvPr/>
          </p:nvGrpSpPr>
          <p:grpSpPr bwMode="auto">
            <a:xfrm>
              <a:off x="10" y="40"/>
              <a:ext cx="654" cy="4220"/>
              <a:chOff x="10" y="40"/>
              <a:chExt cx="654" cy="4220"/>
            </a:xfrm>
          </p:grpSpPr>
          <p:pic>
            <p:nvPicPr>
              <p:cNvPr id="11" name="Picture 48" descr="AV04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0" y="2412"/>
                <a:ext cx="654" cy="576"/>
              </a:xfrm>
              <a:prstGeom prst="rect">
                <a:avLst/>
              </a:prstGeom>
              <a:noFill/>
            </p:spPr>
          </p:pic>
          <p:pic>
            <p:nvPicPr>
              <p:cNvPr id="12" name="Picture 49" descr="كتاب 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3" y="709"/>
                <a:ext cx="560" cy="502"/>
              </a:xfrm>
              <a:prstGeom prst="rect">
                <a:avLst/>
              </a:prstGeom>
              <a:noFill/>
            </p:spPr>
          </p:pic>
          <p:pic>
            <p:nvPicPr>
              <p:cNvPr id="13" name="Picture 50" descr="شاشة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7" y="1258"/>
                <a:ext cx="564" cy="484"/>
              </a:xfrm>
              <a:prstGeom prst="rect">
                <a:avLst/>
              </a:prstGeom>
              <a:noFill/>
            </p:spPr>
          </p:pic>
          <p:pic>
            <p:nvPicPr>
              <p:cNvPr id="14" name="Picture 51" descr="LIBRARNC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0" y="40"/>
                <a:ext cx="612" cy="612"/>
              </a:xfrm>
              <a:prstGeom prst="rect">
                <a:avLst/>
              </a:prstGeom>
              <a:noFill/>
            </p:spPr>
          </p:pic>
          <p:pic>
            <p:nvPicPr>
              <p:cNvPr id="15" name="Picture 52" descr="si100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3" y="1737"/>
                <a:ext cx="588" cy="604"/>
              </a:xfrm>
              <a:prstGeom prst="rect">
                <a:avLst/>
              </a:prstGeom>
              <a:noFill/>
            </p:spPr>
          </p:pic>
          <p:pic>
            <p:nvPicPr>
              <p:cNvPr id="16" name="Picture 53" descr="Computa5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20" y="3048"/>
                <a:ext cx="612" cy="551"/>
              </a:xfrm>
              <a:prstGeom prst="rect">
                <a:avLst/>
              </a:prstGeom>
              <a:noFill/>
            </p:spPr>
          </p:pic>
          <p:pic>
            <p:nvPicPr>
              <p:cNvPr id="17" name="Picture 54" descr="Bells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20" y="3648"/>
                <a:ext cx="612" cy="612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ransition>
    <p:randomBar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1746</TotalTime>
  <Words>394</Words>
  <Application>Microsoft Office PowerPoint</Application>
  <PresentationFormat>On-screen Show (4:3)</PresentationFormat>
  <Paragraphs>116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 name placeholder</dc:creator>
  <cp:lastModifiedBy>Nada Gehad Saleh</cp:lastModifiedBy>
  <cp:revision>139</cp:revision>
  <dcterms:created xsi:type="dcterms:W3CDTF">2007-03-19T16:43:09Z</dcterms:created>
  <dcterms:modified xsi:type="dcterms:W3CDTF">2016-11-29T07:16:29Z</dcterms:modified>
</cp:coreProperties>
</file>