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301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921DC-CCE7-4179-999B-B02F70EC81AB}" type="doc">
      <dgm:prSet loTypeId="urn:microsoft.com/office/officeart/2005/8/layout/default#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B224A5EF-1483-456A-BEAB-821DBE831ED0}">
      <dgm:prSet phldrT="[نص]"/>
      <dgm:spPr/>
      <dgm:t>
        <a:bodyPr/>
        <a:lstStyle/>
        <a:p>
          <a:pPr rtl="1"/>
          <a:r>
            <a:rPr lang="ar-SA" dirty="0" smtClean="0"/>
            <a:t>ألفاظ واضحة وصريحة</a:t>
          </a:r>
          <a:endParaRPr lang="ar-SA" dirty="0"/>
        </a:p>
      </dgm:t>
    </dgm:pt>
    <dgm:pt modelId="{1E57D1E3-A9FC-4762-9E5D-EB89A0BFE20B}" type="parTrans" cxnId="{7F7B660D-02E1-4F69-8021-971B1E24E9CD}">
      <dgm:prSet/>
      <dgm:spPr/>
      <dgm:t>
        <a:bodyPr/>
        <a:lstStyle/>
        <a:p>
          <a:pPr rtl="1"/>
          <a:endParaRPr lang="ar-SA"/>
        </a:p>
      </dgm:t>
    </dgm:pt>
    <dgm:pt modelId="{6FAD6D3F-FD28-469D-BFAE-73A5C489B15D}" type="sibTrans" cxnId="{7F7B660D-02E1-4F69-8021-971B1E24E9CD}">
      <dgm:prSet/>
      <dgm:spPr/>
      <dgm:t>
        <a:bodyPr/>
        <a:lstStyle/>
        <a:p>
          <a:pPr rtl="1"/>
          <a:endParaRPr lang="ar-SA"/>
        </a:p>
      </dgm:t>
    </dgm:pt>
    <dgm:pt modelId="{577DAE99-F747-49D3-A72B-23DD5421189B}">
      <dgm:prSet phldrT="[نص]"/>
      <dgm:spPr/>
      <dgm:t>
        <a:bodyPr/>
        <a:lstStyle/>
        <a:p>
          <a:pPr rtl="1"/>
          <a:r>
            <a:rPr lang="ar-SA" dirty="0" smtClean="0"/>
            <a:t>أسلوب علمي موضوعي</a:t>
          </a:r>
          <a:endParaRPr lang="ar-SA" dirty="0"/>
        </a:p>
      </dgm:t>
    </dgm:pt>
    <dgm:pt modelId="{8B6D4E26-8AA9-4A17-B08C-54DFA1C90FBD}" type="parTrans" cxnId="{B89CD4D5-EA11-4CBB-85DF-2EC4902927AF}">
      <dgm:prSet/>
      <dgm:spPr/>
      <dgm:t>
        <a:bodyPr/>
        <a:lstStyle/>
        <a:p>
          <a:pPr rtl="1"/>
          <a:endParaRPr lang="ar-SA"/>
        </a:p>
      </dgm:t>
    </dgm:pt>
    <dgm:pt modelId="{8DA51583-C44B-4C34-B3F0-79196933256D}" type="sibTrans" cxnId="{B89CD4D5-EA11-4CBB-85DF-2EC4902927AF}">
      <dgm:prSet/>
      <dgm:spPr/>
      <dgm:t>
        <a:bodyPr/>
        <a:lstStyle/>
        <a:p>
          <a:pPr rtl="1"/>
          <a:endParaRPr lang="ar-SA"/>
        </a:p>
      </dgm:t>
    </dgm:pt>
    <dgm:pt modelId="{31225BBD-422A-4F47-B6BE-502797B67DBD}">
      <dgm:prSet phldrT="[نص]"/>
      <dgm:spPr/>
      <dgm:t>
        <a:bodyPr/>
        <a:lstStyle/>
        <a:p>
          <a:pPr rtl="1"/>
          <a:r>
            <a:rPr lang="ar-SA" dirty="0" smtClean="0"/>
            <a:t>منظمة ومفصلة</a:t>
          </a:r>
          <a:endParaRPr lang="ar-SA" dirty="0"/>
        </a:p>
      </dgm:t>
    </dgm:pt>
    <dgm:pt modelId="{1003C716-F7F0-4E94-90C8-EFD9C3A43669}" type="parTrans" cxnId="{2308A717-683D-46E2-AC31-7BBCAB63804C}">
      <dgm:prSet/>
      <dgm:spPr/>
      <dgm:t>
        <a:bodyPr/>
        <a:lstStyle/>
        <a:p>
          <a:pPr rtl="1"/>
          <a:endParaRPr lang="ar-SA"/>
        </a:p>
      </dgm:t>
    </dgm:pt>
    <dgm:pt modelId="{4B31783D-9EDE-4177-940F-46AA9E435BC6}" type="sibTrans" cxnId="{2308A717-683D-46E2-AC31-7BBCAB63804C}">
      <dgm:prSet/>
      <dgm:spPr/>
      <dgm:t>
        <a:bodyPr/>
        <a:lstStyle/>
        <a:p>
          <a:pPr rtl="1"/>
          <a:endParaRPr lang="ar-SA"/>
        </a:p>
      </dgm:t>
    </dgm:pt>
    <dgm:pt modelId="{8FACB785-DEFD-4972-918B-31BA2DC8DF27}">
      <dgm:prSet phldrT="[نص]"/>
      <dgm:spPr/>
      <dgm:t>
        <a:bodyPr/>
        <a:lstStyle/>
        <a:p>
          <a:pPr rtl="1"/>
          <a:r>
            <a:rPr lang="ar-SA" dirty="0" smtClean="0"/>
            <a:t>لا تحتاج إلى موهبة</a:t>
          </a:r>
          <a:endParaRPr lang="ar-SA" dirty="0"/>
        </a:p>
      </dgm:t>
    </dgm:pt>
    <dgm:pt modelId="{FC212DFE-57B1-4D53-8968-081DB6538412}" type="parTrans" cxnId="{1531373E-EEA6-4C33-BA7D-BE27B5E6701B}">
      <dgm:prSet/>
      <dgm:spPr/>
      <dgm:t>
        <a:bodyPr/>
        <a:lstStyle/>
        <a:p>
          <a:pPr rtl="1"/>
          <a:endParaRPr lang="ar-SA"/>
        </a:p>
      </dgm:t>
    </dgm:pt>
    <dgm:pt modelId="{10CCCCCE-92C2-4DBD-94DF-BA5DD0A09FBB}" type="sibTrans" cxnId="{1531373E-EEA6-4C33-BA7D-BE27B5E6701B}">
      <dgm:prSet/>
      <dgm:spPr/>
      <dgm:t>
        <a:bodyPr/>
        <a:lstStyle/>
        <a:p>
          <a:pPr rtl="1"/>
          <a:endParaRPr lang="ar-SA"/>
        </a:p>
      </dgm:t>
    </dgm:pt>
    <dgm:pt modelId="{08D69C1E-CE75-4241-9DED-00E30534E044}">
      <dgm:prSet phldrT="[نص]"/>
      <dgm:spPr/>
      <dgm:t>
        <a:bodyPr/>
        <a:lstStyle/>
        <a:p>
          <a:pPr rtl="1"/>
          <a:r>
            <a:rPr lang="ar-SA" dirty="0" smtClean="0"/>
            <a:t>خالية من المشاعر والصور</a:t>
          </a:r>
          <a:endParaRPr lang="ar-SA" dirty="0"/>
        </a:p>
      </dgm:t>
    </dgm:pt>
    <dgm:pt modelId="{3C6185C5-9039-4425-BD57-E523BCF3B615}" type="parTrans" cxnId="{997FDFDE-FF20-49A2-A6AF-5B9C81B1710B}">
      <dgm:prSet/>
      <dgm:spPr/>
      <dgm:t>
        <a:bodyPr/>
        <a:lstStyle/>
        <a:p>
          <a:pPr rtl="1"/>
          <a:endParaRPr lang="ar-SA"/>
        </a:p>
      </dgm:t>
    </dgm:pt>
    <dgm:pt modelId="{2759496E-35B2-4120-9531-9E7A0BDF1FC7}" type="sibTrans" cxnId="{997FDFDE-FF20-49A2-A6AF-5B9C81B1710B}">
      <dgm:prSet/>
      <dgm:spPr/>
      <dgm:t>
        <a:bodyPr/>
        <a:lstStyle/>
        <a:p>
          <a:pPr rtl="1"/>
          <a:endParaRPr lang="ar-SA"/>
        </a:p>
      </dgm:t>
    </dgm:pt>
    <dgm:pt modelId="{93EDFAAB-E3FC-4471-AF93-68069667DCA3}">
      <dgm:prSet/>
      <dgm:spPr/>
      <dgm:t>
        <a:bodyPr/>
        <a:lstStyle/>
        <a:p>
          <a:pPr rtl="1"/>
          <a:r>
            <a:rPr lang="ar-SA" dirty="0" smtClean="0"/>
            <a:t>دقيقة ومختصرة</a:t>
          </a:r>
          <a:endParaRPr lang="ar-SA" dirty="0"/>
        </a:p>
      </dgm:t>
    </dgm:pt>
    <dgm:pt modelId="{B743685D-2824-4187-841B-69A18CCD183B}" type="parTrans" cxnId="{62A7FA74-3D52-470C-AFEE-858C665717AB}">
      <dgm:prSet/>
      <dgm:spPr/>
    </dgm:pt>
    <dgm:pt modelId="{28B680CB-A34E-4C8B-9726-384891A7A562}" type="sibTrans" cxnId="{62A7FA74-3D52-470C-AFEE-858C665717AB}">
      <dgm:prSet/>
      <dgm:spPr/>
    </dgm:pt>
    <dgm:pt modelId="{20C697AB-D372-45A2-B1C5-E338AB02ECD2}" type="pres">
      <dgm:prSet presAssocID="{DF0921DC-CCE7-4179-999B-B02F70EC81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5FA93B9-5BBB-40BE-8287-2E41D37F4F43}" type="pres">
      <dgm:prSet presAssocID="{B224A5EF-1483-456A-BEAB-821DBE831ED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C81B90D-21DF-4B95-AC32-2C86F565CF76}" type="pres">
      <dgm:prSet presAssocID="{6FAD6D3F-FD28-469D-BFAE-73A5C489B15D}" presName="sibTrans" presStyleCnt="0"/>
      <dgm:spPr/>
    </dgm:pt>
    <dgm:pt modelId="{1592A07C-D33C-4D26-BDB8-7D1A32256B2C}" type="pres">
      <dgm:prSet presAssocID="{577DAE99-F747-49D3-A72B-23DD5421189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74ACCBC-FCA7-4DBB-957F-EFAE275817AC}" type="pres">
      <dgm:prSet presAssocID="{8DA51583-C44B-4C34-B3F0-79196933256D}" presName="sibTrans" presStyleCnt="0"/>
      <dgm:spPr/>
    </dgm:pt>
    <dgm:pt modelId="{2BDD1830-6B15-4BCC-AB66-925386953E24}" type="pres">
      <dgm:prSet presAssocID="{31225BBD-422A-4F47-B6BE-502797B67DB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BBC6E67-A867-4C4F-9BBA-AFDEFC3B2807}" type="pres">
      <dgm:prSet presAssocID="{4B31783D-9EDE-4177-940F-46AA9E435BC6}" presName="sibTrans" presStyleCnt="0"/>
      <dgm:spPr/>
    </dgm:pt>
    <dgm:pt modelId="{103ABF93-BC72-44D7-973C-B283AE04E101}" type="pres">
      <dgm:prSet presAssocID="{8FACB785-DEFD-4972-918B-31BA2DC8DF2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3963720-940B-4DB3-90C8-620C86871A5A}" type="pres">
      <dgm:prSet presAssocID="{10CCCCCE-92C2-4DBD-94DF-BA5DD0A09FBB}" presName="sibTrans" presStyleCnt="0"/>
      <dgm:spPr/>
    </dgm:pt>
    <dgm:pt modelId="{405AFEFB-938B-43CF-A761-294B8C79C175}" type="pres">
      <dgm:prSet presAssocID="{08D69C1E-CE75-4241-9DED-00E30534E04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E54DAA0-DD7F-46A7-A706-ED2C9A6DB24E}" type="pres">
      <dgm:prSet presAssocID="{2759496E-35B2-4120-9531-9E7A0BDF1FC7}" presName="sibTrans" presStyleCnt="0"/>
      <dgm:spPr/>
    </dgm:pt>
    <dgm:pt modelId="{8D0B3DA2-51B9-4DD5-B5D7-605CE68F1CDE}" type="pres">
      <dgm:prSet presAssocID="{93EDFAAB-E3FC-4471-AF93-68069667DCA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E995FDF-976C-4317-8369-E12ABA2550AE}" type="presOf" srcId="{B224A5EF-1483-456A-BEAB-821DBE831ED0}" destId="{C5FA93B9-5BBB-40BE-8287-2E41D37F4F43}" srcOrd="0" destOrd="0" presId="urn:microsoft.com/office/officeart/2005/8/layout/default#1"/>
    <dgm:cxn modelId="{2791077E-CA3D-4CF5-9852-32F2EC5CD41B}" type="presOf" srcId="{31225BBD-422A-4F47-B6BE-502797B67DBD}" destId="{2BDD1830-6B15-4BCC-AB66-925386953E24}" srcOrd="0" destOrd="0" presId="urn:microsoft.com/office/officeart/2005/8/layout/default#1"/>
    <dgm:cxn modelId="{2308A717-683D-46E2-AC31-7BBCAB63804C}" srcId="{DF0921DC-CCE7-4179-999B-B02F70EC81AB}" destId="{31225BBD-422A-4F47-B6BE-502797B67DBD}" srcOrd="2" destOrd="0" parTransId="{1003C716-F7F0-4E94-90C8-EFD9C3A43669}" sibTransId="{4B31783D-9EDE-4177-940F-46AA9E435BC6}"/>
    <dgm:cxn modelId="{F69EAD95-E236-4124-A0A1-B65273D6250B}" type="presOf" srcId="{8FACB785-DEFD-4972-918B-31BA2DC8DF27}" destId="{103ABF93-BC72-44D7-973C-B283AE04E101}" srcOrd="0" destOrd="0" presId="urn:microsoft.com/office/officeart/2005/8/layout/default#1"/>
    <dgm:cxn modelId="{B89CD4D5-EA11-4CBB-85DF-2EC4902927AF}" srcId="{DF0921DC-CCE7-4179-999B-B02F70EC81AB}" destId="{577DAE99-F747-49D3-A72B-23DD5421189B}" srcOrd="1" destOrd="0" parTransId="{8B6D4E26-8AA9-4A17-B08C-54DFA1C90FBD}" sibTransId="{8DA51583-C44B-4C34-B3F0-79196933256D}"/>
    <dgm:cxn modelId="{AC8C7FA8-0F00-45C4-8BB9-83E740E8A68D}" type="presOf" srcId="{93EDFAAB-E3FC-4471-AF93-68069667DCA3}" destId="{8D0B3DA2-51B9-4DD5-B5D7-605CE68F1CDE}" srcOrd="0" destOrd="0" presId="urn:microsoft.com/office/officeart/2005/8/layout/default#1"/>
    <dgm:cxn modelId="{997FDFDE-FF20-49A2-A6AF-5B9C81B1710B}" srcId="{DF0921DC-CCE7-4179-999B-B02F70EC81AB}" destId="{08D69C1E-CE75-4241-9DED-00E30534E044}" srcOrd="4" destOrd="0" parTransId="{3C6185C5-9039-4425-BD57-E523BCF3B615}" sibTransId="{2759496E-35B2-4120-9531-9E7A0BDF1FC7}"/>
    <dgm:cxn modelId="{1531373E-EEA6-4C33-BA7D-BE27B5E6701B}" srcId="{DF0921DC-CCE7-4179-999B-B02F70EC81AB}" destId="{8FACB785-DEFD-4972-918B-31BA2DC8DF27}" srcOrd="3" destOrd="0" parTransId="{FC212DFE-57B1-4D53-8968-081DB6538412}" sibTransId="{10CCCCCE-92C2-4DBD-94DF-BA5DD0A09FBB}"/>
    <dgm:cxn modelId="{5C0DD321-CF93-44A7-B8B3-50A2E0A3F7EF}" type="presOf" srcId="{08D69C1E-CE75-4241-9DED-00E30534E044}" destId="{405AFEFB-938B-43CF-A761-294B8C79C175}" srcOrd="0" destOrd="0" presId="urn:microsoft.com/office/officeart/2005/8/layout/default#1"/>
    <dgm:cxn modelId="{62A7FA74-3D52-470C-AFEE-858C665717AB}" srcId="{DF0921DC-CCE7-4179-999B-B02F70EC81AB}" destId="{93EDFAAB-E3FC-4471-AF93-68069667DCA3}" srcOrd="5" destOrd="0" parTransId="{B743685D-2824-4187-841B-69A18CCD183B}" sibTransId="{28B680CB-A34E-4C8B-9726-384891A7A562}"/>
    <dgm:cxn modelId="{7F7B660D-02E1-4F69-8021-971B1E24E9CD}" srcId="{DF0921DC-CCE7-4179-999B-B02F70EC81AB}" destId="{B224A5EF-1483-456A-BEAB-821DBE831ED0}" srcOrd="0" destOrd="0" parTransId="{1E57D1E3-A9FC-4762-9E5D-EB89A0BFE20B}" sibTransId="{6FAD6D3F-FD28-469D-BFAE-73A5C489B15D}"/>
    <dgm:cxn modelId="{081E5F89-4D5F-4412-8EF7-A16957769A49}" type="presOf" srcId="{DF0921DC-CCE7-4179-999B-B02F70EC81AB}" destId="{20C697AB-D372-45A2-B1C5-E338AB02ECD2}" srcOrd="0" destOrd="0" presId="urn:microsoft.com/office/officeart/2005/8/layout/default#1"/>
    <dgm:cxn modelId="{1C9C8D7C-2D7B-47BC-AE36-B00AF20EA44A}" type="presOf" srcId="{577DAE99-F747-49D3-A72B-23DD5421189B}" destId="{1592A07C-D33C-4D26-BDB8-7D1A32256B2C}" srcOrd="0" destOrd="0" presId="urn:microsoft.com/office/officeart/2005/8/layout/default#1"/>
    <dgm:cxn modelId="{7C5F44D7-6A66-493D-BB16-C7D38DC39120}" type="presParOf" srcId="{20C697AB-D372-45A2-B1C5-E338AB02ECD2}" destId="{C5FA93B9-5BBB-40BE-8287-2E41D37F4F43}" srcOrd="0" destOrd="0" presId="urn:microsoft.com/office/officeart/2005/8/layout/default#1"/>
    <dgm:cxn modelId="{40BA066F-7C10-4F21-8923-8FB17893171E}" type="presParOf" srcId="{20C697AB-D372-45A2-B1C5-E338AB02ECD2}" destId="{CC81B90D-21DF-4B95-AC32-2C86F565CF76}" srcOrd="1" destOrd="0" presId="urn:microsoft.com/office/officeart/2005/8/layout/default#1"/>
    <dgm:cxn modelId="{3C01B684-A156-45D1-80F3-F897DDA71AB2}" type="presParOf" srcId="{20C697AB-D372-45A2-B1C5-E338AB02ECD2}" destId="{1592A07C-D33C-4D26-BDB8-7D1A32256B2C}" srcOrd="2" destOrd="0" presId="urn:microsoft.com/office/officeart/2005/8/layout/default#1"/>
    <dgm:cxn modelId="{8E65BC9F-F4DA-4CFC-9A98-9C719E79B6CC}" type="presParOf" srcId="{20C697AB-D372-45A2-B1C5-E338AB02ECD2}" destId="{E74ACCBC-FCA7-4DBB-957F-EFAE275817AC}" srcOrd="3" destOrd="0" presId="urn:microsoft.com/office/officeart/2005/8/layout/default#1"/>
    <dgm:cxn modelId="{2B0F2881-7DE3-483E-9EFD-E2AF29839ACA}" type="presParOf" srcId="{20C697AB-D372-45A2-B1C5-E338AB02ECD2}" destId="{2BDD1830-6B15-4BCC-AB66-925386953E24}" srcOrd="4" destOrd="0" presId="urn:microsoft.com/office/officeart/2005/8/layout/default#1"/>
    <dgm:cxn modelId="{3C22D959-B4C7-4A30-8B41-A55154938D51}" type="presParOf" srcId="{20C697AB-D372-45A2-B1C5-E338AB02ECD2}" destId="{4BBC6E67-A867-4C4F-9BBA-AFDEFC3B2807}" srcOrd="5" destOrd="0" presId="urn:microsoft.com/office/officeart/2005/8/layout/default#1"/>
    <dgm:cxn modelId="{2AF508FA-A51F-4319-BA7B-50E45B8A5ED8}" type="presParOf" srcId="{20C697AB-D372-45A2-B1C5-E338AB02ECD2}" destId="{103ABF93-BC72-44D7-973C-B283AE04E101}" srcOrd="6" destOrd="0" presId="urn:microsoft.com/office/officeart/2005/8/layout/default#1"/>
    <dgm:cxn modelId="{F8C98E34-7F13-4D96-8C8A-FC17CB749851}" type="presParOf" srcId="{20C697AB-D372-45A2-B1C5-E338AB02ECD2}" destId="{C3963720-940B-4DB3-90C8-620C86871A5A}" srcOrd="7" destOrd="0" presId="urn:microsoft.com/office/officeart/2005/8/layout/default#1"/>
    <dgm:cxn modelId="{233E34AE-261E-4121-9505-467576AC9676}" type="presParOf" srcId="{20C697AB-D372-45A2-B1C5-E338AB02ECD2}" destId="{405AFEFB-938B-43CF-A761-294B8C79C175}" srcOrd="8" destOrd="0" presId="urn:microsoft.com/office/officeart/2005/8/layout/default#1"/>
    <dgm:cxn modelId="{2B62062E-1D9D-435D-94D3-CBAB9AF1A54A}" type="presParOf" srcId="{20C697AB-D372-45A2-B1C5-E338AB02ECD2}" destId="{6E54DAA0-DD7F-46A7-A706-ED2C9A6DB24E}" srcOrd="9" destOrd="0" presId="urn:microsoft.com/office/officeart/2005/8/layout/default#1"/>
    <dgm:cxn modelId="{583527EB-B542-4CC5-99D6-7B3342122CAD}" type="presParOf" srcId="{20C697AB-D372-45A2-B1C5-E338AB02ECD2}" destId="{8D0B3DA2-51B9-4DD5-B5D7-605CE68F1CDE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B52E155-18F6-40C9-8BAF-0EFB1F2E36A2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B4B27B23-30F0-49A5-ACF2-52BDF097A910}">
      <dgm:prSet phldrT="[نص]"/>
      <dgm:spPr/>
      <dgm:t>
        <a:bodyPr/>
        <a:lstStyle/>
        <a:p>
          <a:pPr rtl="1"/>
          <a:r>
            <a:rPr lang="ar-SA" b="1" smtClean="0">
              <a:latin typeface="Sakkal Majalla" panose="02000000000000000000" pitchFamily="2" charset="-78"/>
              <a:cs typeface="Sakkal Majalla" panose="02000000000000000000" pitchFamily="2" charset="-78"/>
            </a:rPr>
            <a:t>الأشكال الكتابية الوظيفية </a:t>
          </a:r>
          <a:endParaRPr lang="ar-SA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2EA2F23-0B97-4EE0-812A-96CA31874F38}" type="parTrans" cxnId="{09A8E113-75E4-484D-8188-7A03460386AC}">
      <dgm:prSet/>
      <dgm:spPr/>
      <dgm:t>
        <a:bodyPr/>
        <a:lstStyle/>
        <a:p>
          <a:pPr rtl="1"/>
          <a:endParaRPr lang="ar-SA"/>
        </a:p>
      </dgm:t>
    </dgm:pt>
    <dgm:pt modelId="{1AB4853D-32E5-4AF4-AEA5-0D9F42A9EBA9}" type="sibTrans" cxnId="{09A8E113-75E4-484D-8188-7A03460386AC}">
      <dgm:prSet/>
      <dgm:spPr/>
      <dgm:t>
        <a:bodyPr/>
        <a:lstStyle/>
        <a:p>
          <a:pPr rtl="1"/>
          <a:endParaRPr lang="ar-SA"/>
        </a:p>
      </dgm:t>
    </dgm:pt>
    <dgm:pt modelId="{C672996D-E8D7-41FE-A523-FA3F89F3EA49}">
      <dgm:prSet phldrT="[نص]" custT="1"/>
      <dgm:spPr/>
      <dgm:t>
        <a:bodyPr/>
        <a:lstStyle/>
        <a:p>
          <a:pPr rtl="1"/>
          <a:r>
            <a:rPr lang="ar-SA" sz="1800" b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الرسالة الإدارية </a:t>
          </a:r>
          <a:endParaRPr lang="ar-SA" sz="1800" b="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181C1B7-CAE3-4F58-94E1-8FE0B6BC4B4D}" type="parTrans" cxnId="{DE811FB2-7A9B-4223-BC52-7849A18160A6}">
      <dgm:prSet/>
      <dgm:spPr/>
      <dgm:t>
        <a:bodyPr/>
        <a:lstStyle/>
        <a:p>
          <a:pPr rtl="1"/>
          <a:endParaRPr lang="ar-SA"/>
        </a:p>
      </dgm:t>
    </dgm:pt>
    <dgm:pt modelId="{852D8C34-27F8-4B1A-AA4F-2276895F785F}" type="sibTrans" cxnId="{DE811FB2-7A9B-4223-BC52-7849A18160A6}">
      <dgm:prSet/>
      <dgm:spPr/>
      <dgm:t>
        <a:bodyPr/>
        <a:lstStyle/>
        <a:p>
          <a:pPr rtl="1"/>
          <a:endParaRPr lang="ar-SA"/>
        </a:p>
      </dgm:t>
    </dgm:pt>
    <dgm:pt modelId="{20000B35-D0F9-4DFA-917B-34EDCF7202A9}">
      <dgm:prSet phldrT="[نص]" custT="1"/>
      <dgm:spPr/>
      <dgm:t>
        <a:bodyPr/>
        <a:lstStyle/>
        <a:p>
          <a:pPr rtl="1"/>
          <a:r>
            <a:rPr lang="ar-SA" sz="1800" b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التقرير الإداري</a:t>
          </a:r>
          <a:endParaRPr lang="ar-SA" sz="1800" b="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E21247-7241-44D4-824E-D1D09F2DC76E}" type="parTrans" cxnId="{51DA84D9-4D00-4B7D-8981-90DEAAB1AD73}">
      <dgm:prSet/>
      <dgm:spPr/>
      <dgm:t>
        <a:bodyPr/>
        <a:lstStyle/>
        <a:p>
          <a:pPr rtl="1"/>
          <a:endParaRPr lang="ar-SA"/>
        </a:p>
      </dgm:t>
    </dgm:pt>
    <dgm:pt modelId="{F0BA48F0-A14D-46FD-AB3E-30469F15A78B}" type="sibTrans" cxnId="{51DA84D9-4D00-4B7D-8981-90DEAAB1AD73}">
      <dgm:prSet/>
      <dgm:spPr/>
      <dgm:t>
        <a:bodyPr/>
        <a:lstStyle/>
        <a:p>
          <a:pPr rtl="1"/>
          <a:endParaRPr lang="ar-SA"/>
        </a:p>
      </dgm:t>
    </dgm:pt>
    <dgm:pt modelId="{B66A2E24-8EC5-4EC7-BA59-8546809D4DBA}">
      <dgm:prSet phldrT="[نص]" custT="1"/>
      <dgm:spPr/>
      <dgm:t>
        <a:bodyPr/>
        <a:lstStyle/>
        <a:p>
          <a:pPr rtl="1"/>
          <a:r>
            <a:rPr lang="ar-SA" sz="1800" b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التلخيص والخلاصة </a:t>
          </a:r>
          <a:endParaRPr lang="ar-SA" sz="1800" b="0" dirty="0" smtClean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D34B008-9457-46D6-9FFE-BFB6CDD6CF5B}" type="parTrans" cxnId="{63ABB4B3-C89D-40B5-8D1C-38F2C4FD7CB7}">
      <dgm:prSet/>
      <dgm:spPr/>
      <dgm:t>
        <a:bodyPr/>
        <a:lstStyle/>
        <a:p>
          <a:pPr rtl="1"/>
          <a:endParaRPr lang="ar-SA"/>
        </a:p>
      </dgm:t>
    </dgm:pt>
    <dgm:pt modelId="{01D49E51-69BF-4CD9-A489-DD58ACCBD1B3}" type="sibTrans" cxnId="{63ABB4B3-C89D-40B5-8D1C-38F2C4FD7CB7}">
      <dgm:prSet/>
      <dgm:spPr/>
      <dgm:t>
        <a:bodyPr/>
        <a:lstStyle/>
        <a:p>
          <a:pPr rtl="1"/>
          <a:endParaRPr lang="ar-SA"/>
        </a:p>
      </dgm:t>
    </dgm:pt>
    <dgm:pt modelId="{29CFA2DF-FD3D-40D7-982D-E12B86CCAB2C}">
      <dgm:prSet phldrT="[نص]" custT="1"/>
      <dgm:spPr/>
      <dgm:t>
        <a:bodyPr/>
        <a:lstStyle/>
        <a:p>
          <a:pPr rtl="1"/>
          <a:r>
            <a:rPr lang="ar-SA" sz="1800" b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السيرة الذاتية</a:t>
          </a:r>
          <a:endParaRPr lang="ar-SA" sz="1800" b="0" dirty="0" smtClean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B2AFF8-DCC9-479D-A24E-BAA88FD840D0}" type="parTrans" cxnId="{42115831-0D4A-43B9-B2D1-FF4136A73CD0}">
      <dgm:prSet/>
      <dgm:spPr/>
      <dgm:t>
        <a:bodyPr/>
        <a:lstStyle/>
        <a:p>
          <a:pPr rtl="1"/>
          <a:endParaRPr lang="ar-SA"/>
        </a:p>
      </dgm:t>
    </dgm:pt>
    <dgm:pt modelId="{2960D63F-BF39-4D2B-96AC-A5F710138571}" type="sibTrans" cxnId="{42115831-0D4A-43B9-B2D1-FF4136A73CD0}">
      <dgm:prSet/>
      <dgm:spPr/>
      <dgm:t>
        <a:bodyPr/>
        <a:lstStyle/>
        <a:p>
          <a:pPr rtl="1"/>
          <a:endParaRPr lang="ar-SA"/>
        </a:p>
      </dgm:t>
    </dgm:pt>
    <dgm:pt modelId="{761C4398-194D-4F51-AECB-AEFFCED2031F}" type="pres">
      <dgm:prSet presAssocID="{BB52E155-18F6-40C9-8BAF-0EFB1F2E36A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02B0A96-FAD0-4120-8B19-D22649329199}" type="pres">
      <dgm:prSet presAssocID="{B4B27B23-30F0-49A5-ACF2-52BDF097A910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9386FEAE-11FF-4408-8172-39D86DB1A71B}" type="pres">
      <dgm:prSet presAssocID="{C672996D-E8D7-41FE-A523-FA3F89F3EA4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E2638B-0CE9-4FA1-970A-7B83715D55D7}" type="pres">
      <dgm:prSet presAssocID="{C672996D-E8D7-41FE-A523-FA3F89F3EA49}" presName="dummy" presStyleCnt="0"/>
      <dgm:spPr/>
      <dgm:t>
        <a:bodyPr/>
        <a:lstStyle/>
        <a:p>
          <a:pPr rtl="1"/>
          <a:endParaRPr lang="ar-SA"/>
        </a:p>
      </dgm:t>
    </dgm:pt>
    <dgm:pt modelId="{1A7AFBB4-0F83-4576-92C0-A9F9C37741C6}" type="pres">
      <dgm:prSet presAssocID="{852D8C34-27F8-4B1A-AA4F-2276895F785F}" presName="sibTrans" presStyleLbl="sibTrans2D1" presStyleIdx="0" presStyleCnt="4"/>
      <dgm:spPr/>
      <dgm:t>
        <a:bodyPr/>
        <a:lstStyle/>
        <a:p>
          <a:pPr rtl="1"/>
          <a:endParaRPr lang="ar-SA"/>
        </a:p>
      </dgm:t>
    </dgm:pt>
    <dgm:pt modelId="{07C9B5B9-051D-4E58-AB2A-25C73F410ED2}" type="pres">
      <dgm:prSet presAssocID="{20000B35-D0F9-4DFA-917B-34EDCF7202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CC57073-EFE2-4D86-BECF-385A671B3D30}" type="pres">
      <dgm:prSet presAssocID="{20000B35-D0F9-4DFA-917B-34EDCF7202A9}" presName="dummy" presStyleCnt="0"/>
      <dgm:spPr/>
      <dgm:t>
        <a:bodyPr/>
        <a:lstStyle/>
        <a:p>
          <a:pPr rtl="1"/>
          <a:endParaRPr lang="ar-SA"/>
        </a:p>
      </dgm:t>
    </dgm:pt>
    <dgm:pt modelId="{62FCF9EB-5637-4B3C-AB37-815FA7642BAE}" type="pres">
      <dgm:prSet presAssocID="{F0BA48F0-A14D-46FD-AB3E-30469F15A78B}" presName="sibTrans" presStyleLbl="sibTrans2D1" presStyleIdx="1" presStyleCnt="4"/>
      <dgm:spPr/>
      <dgm:t>
        <a:bodyPr/>
        <a:lstStyle/>
        <a:p>
          <a:pPr rtl="1"/>
          <a:endParaRPr lang="ar-SA"/>
        </a:p>
      </dgm:t>
    </dgm:pt>
    <dgm:pt modelId="{A384024D-6A52-4732-AA4C-85AD5C691A89}" type="pres">
      <dgm:prSet presAssocID="{B66A2E24-8EC5-4EC7-BA59-8546809D4DB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7C53294-2C5E-4D27-9DBE-B1A3CAD6E0C5}" type="pres">
      <dgm:prSet presAssocID="{B66A2E24-8EC5-4EC7-BA59-8546809D4DBA}" presName="dummy" presStyleCnt="0"/>
      <dgm:spPr/>
      <dgm:t>
        <a:bodyPr/>
        <a:lstStyle/>
        <a:p>
          <a:pPr rtl="1"/>
          <a:endParaRPr lang="ar-SA"/>
        </a:p>
      </dgm:t>
    </dgm:pt>
    <dgm:pt modelId="{11D923F1-0073-46AB-85C1-2778725F6087}" type="pres">
      <dgm:prSet presAssocID="{01D49E51-69BF-4CD9-A489-DD58ACCBD1B3}" presName="sibTrans" presStyleLbl="sibTrans2D1" presStyleIdx="2" presStyleCnt="4"/>
      <dgm:spPr/>
      <dgm:t>
        <a:bodyPr/>
        <a:lstStyle/>
        <a:p>
          <a:pPr rtl="1"/>
          <a:endParaRPr lang="ar-SA"/>
        </a:p>
      </dgm:t>
    </dgm:pt>
    <dgm:pt modelId="{1F6288A4-66E1-42A5-875A-69F2DDB19A1D}" type="pres">
      <dgm:prSet presAssocID="{29CFA2DF-FD3D-40D7-982D-E12B86CCAB2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6AAE59F-06AF-4ED0-9E2C-77E30A56F091}" type="pres">
      <dgm:prSet presAssocID="{29CFA2DF-FD3D-40D7-982D-E12B86CCAB2C}" presName="dummy" presStyleCnt="0"/>
      <dgm:spPr/>
      <dgm:t>
        <a:bodyPr/>
        <a:lstStyle/>
        <a:p>
          <a:pPr rtl="1"/>
          <a:endParaRPr lang="ar-SA"/>
        </a:p>
      </dgm:t>
    </dgm:pt>
    <dgm:pt modelId="{CE85A8FF-B5E5-43C3-B8A3-1E0D1C34DFFE}" type="pres">
      <dgm:prSet presAssocID="{2960D63F-BF39-4D2B-96AC-A5F710138571}" presName="sibTrans" presStyleLbl="sibTrans2D1" presStyleIdx="3" presStyleCnt="4"/>
      <dgm:spPr/>
      <dgm:t>
        <a:bodyPr/>
        <a:lstStyle/>
        <a:p>
          <a:pPr rtl="1"/>
          <a:endParaRPr lang="ar-SA"/>
        </a:p>
      </dgm:t>
    </dgm:pt>
  </dgm:ptLst>
  <dgm:cxnLst>
    <dgm:cxn modelId="{09A8E113-75E4-484D-8188-7A03460386AC}" srcId="{BB52E155-18F6-40C9-8BAF-0EFB1F2E36A2}" destId="{B4B27B23-30F0-49A5-ACF2-52BDF097A910}" srcOrd="0" destOrd="0" parTransId="{12EA2F23-0B97-4EE0-812A-96CA31874F38}" sibTransId="{1AB4853D-32E5-4AF4-AEA5-0D9F42A9EBA9}"/>
    <dgm:cxn modelId="{42115831-0D4A-43B9-B2D1-FF4136A73CD0}" srcId="{B4B27B23-30F0-49A5-ACF2-52BDF097A910}" destId="{29CFA2DF-FD3D-40D7-982D-E12B86CCAB2C}" srcOrd="3" destOrd="0" parTransId="{0BB2AFF8-DCC9-479D-A24E-BAA88FD840D0}" sibTransId="{2960D63F-BF39-4D2B-96AC-A5F710138571}"/>
    <dgm:cxn modelId="{AA01A7E5-111E-428E-83B6-96070FCBB490}" type="presOf" srcId="{29CFA2DF-FD3D-40D7-982D-E12B86CCAB2C}" destId="{1F6288A4-66E1-42A5-875A-69F2DDB19A1D}" srcOrd="0" destOrd="0" presId="urn:microsoft.com/office/officeart/2005/8/layout/radial6"/>
    <dgm:cxn modelId="{1A1223B0-443D-4F3E-90E1-B45CAF6D12D1}" type="presOf" srcId="{F0BA48F0-A14D-46FD-AB3E-30469F15A78B}" destId="{62FCF9EB-5637-4B3C-AB37-815FA7642BAE}" srcOrd="0" destOrd="0" presId="urn:microsoft.com/office/officeart/2005/8/layout/radial6"/>
    <dgm:cxn modelId="{4D337DC5-49B3-497D-BA55-65E23C2E8014}" type="presOf" srcId="{01D49E51-69BF-4CD9-A489-DD58ACCBD1B3}" destId="{11D923F1-0073-46AB-85C1-2778725F6087}" srcOrd="0" destOrd="0" presId="urn:microsoft.com/office/officeart/2005/8/layout/radial6"/>
    <dgm:cxn modelId="{528AEDF3-D70C-4283-BAFA-2D0B648360C2}" type="presOf" srcId="{852D8C34-27F8-4B1A-AA4F-2276895F785F}" destId="{1A7AFBB4-0F83-4576-92C0-A9F9C37741C6}" srcOrd="0" destOrd="0" presId="urn:microsoft.com/office/officeart/2005/8/layout/radial6"/>
    <dgm:cxn modelId="{D6B6FFD6-D655-4C23-B788-A3AABE6BDBC0}" type="presOf" srcId="{B66A2E24-8EC5-4EC7-BA59-8546809D4DBA}" destId="{A384024D-6A52-4732-AA4C-85AD5C691A89}" srcOrd="0" destOrd="0" presId="urn:microsoft.com/office/officeart/2005/8/layout/radial6"/>
    <dgm:cxn modelId="{F26FCDAA-1D8A-49D7-9C37-160380993EF8}" type="presOf" srcId="{BB52E155-18F6-40C9-8BAF-0EFB1F2E36A2}" destId="{761C4398-194D-4F51-AECB-AEFFCED2031F}" srcOrd="0" destOrd="0" presId="urn:microsoft.com/office/officeart/2005/8/layout/radial6"/>
    <dgm:cxn modelId="{63ABB4B3-C89D-40B5-8D1C-38F2C4FD7CB7}" srcId="{B4B27B23-30F0-49A5-ACF2-52BDF097A910}" destId="{B66A2E24-8EC5-4EC7-BA59-8546809D4DBA}" srcOrd="2" destOrd="0" parTransId="{8D34B008-9457-46D6-9FFE-BFB6CDD6CF5B}" sibTransId="{01D49E51-69BF-4CD9-A489-DD58ACCBD1B3}"/>
    <dgm:cxn modelId="{83B4B8BB-846F-4498-8EC9-53E1674E9C72}" type="presOf" srcId="{2960D63F-BF39-4D2B-96AC-A5F710138571}" destId="{CE85A8FF-B5E5-43C3-B8A3-1E0D1C34DFFE}" srcOrd="0" destOrd="0" presId="urn:microsoft.com/office/officeart/2005/8/layout/radial6"/>
    <dgm:cxn modelId="{89C423E7-F0D1-49C4-A348-C3E4EDEEA85A}" type="presOf" srcId="{20000B35-D0F9-4DFA-917B-34EDCF7202A9}" destId="{07C9B5B9-051D-4E58-AB2A-25C73F410ED2}" srcOrd="0" destOrd="0" presId="urn:microsoft.com/office/officeart/2005/8/layout/radial6"/>
    <dgm:cxn modelId="{DE811FB2-7A9B-4223-BC52-7849A18160A6}" srcId="{B4B27B23-30F0-49A5-ACF2-52BDF097A910}" destId="{C672996D-E8D7-41FE-A523-FA3F89F3EA49}" srcOrd="0" destOrd="0" parTransId="{6181C1B7-CAE3-4F58-94E1-8FE0B6BC4B4D}" sibTransId="{852D8C34-27F8-4B1A-AA4F-2276895F785F}"/>
    <dgm:cxn modelId="{51DA84D9-4D00-4B7D-8981-90DEAAB1AD73}" srcId="{B4B27B23-30F0-49A5-ACF2-52BDF097A910}" destId="{20000B35-D0F9-4DFA-917B-34EDCF7202A9}" srcOrd="1" destOrd="0" parTransId="{0EE21247-7241-44D4-824E-D1D09F2DC76E}" sibTransId="{F0BA48F0-A14D-46FD-AB3E-30469F15A78B}"/>
    <dgm:cxn modelId="{39736CE8-7F4D-4DF5-8957-4615E35565C9}" type="presOf" srcId="{B4B27B23-30F0-49A5-ACF2-52BDF097A910}" destId="{B02B0A96-FAD0-4120-8B19-D22649329199}" srcOrd="0" destOrd="0" presId="urn:microsoft.com/office/officeart/2005/8/layout/radial6"/>
    <dgm:cxn modelId="{536FDB72-1994-4C81-8BAD-B1DF9DA7DE61}" type="presOf" srcId="{C672996D-E8D7-41FE-A523-FA3F89F3EA49}" destId="{9386FEAE-11FF-4408-8172-39D86DB1A71B}" srcOrd="0" destOrd="0" presId="urn:microsoft.com/office/officeart/2005/8/layout/radial6"/>
    <dgm:cxn modelId="{096B3BDF-A9CF-453C-B076-B1F488B096D1}" type="presParOf" srcId="{761C4398-194D-4F51-AECB-AEFFCED2031F}" destId="{B02B0A96-FAD0-4120-8B19-D22649329199}" srcOrd="0" destOrd="0" presId="urn:microsoft.com/office/officeart/2005/8/layout/radial6"/>
    <dgm:cxn modelId="{63B5E41B-1903-4B0C-A8FD-FA6E145ED389}" type="presParOf" srcId="{761C4398-194D-4F51-AECB-AEFFCED2031F}" destId="{9386FEAE-11FF-4408-8172-39D86DB1A71B}" srcOrd="1" destOrd="0" presId="urn:microsoft.com/office/officeart/2005/8/layout/radial6"/>
    <dgm:cxn modelId="{31CFE1A0-5DFE-4CAF-B5A2-0F87990D0A0A}" type="presParOf" srcId="{761C4398-194D-4F51-AECB-AEFFCED2031F}" destId="{AAE2638B-0CE9-4FA1-970A-7B83715D55D7}" srcOrd="2" destOrd="0" presId="urn:microsoft.com/office/officeart/2005/8/layout/radial6"/>
    <dgm:cxn modelId="{2D25548F-8D4B-4D6E-A64C-91257BE83CA4}" type="presParOf" srcId="{761C4398-194D-4F51-AECB-AEFFCED2031F}" destId="{1A7AFBB4-0F83-4576-92C0-A9F9C37741C6}" srcOrd="3" destOrd="0" presId="urn:microsoft.com/office/officeart/2005/8/layout/radial6"/>
    <dgm:cxn modelId="{17581573-AA1E-4BB5-BB22-9F6B7478639C}" type="presParOf" srcId="{761C4398-194D-4F51-AECB-AEFFCED2031F}" destId="{07C9B5B9-051D-4E58-AB2A-25C73F410ED2}" srcOrd="4" destOrd="0" presId="urn:microsoft.com/office/officeart/2005/8/layout/radial6"/>
    <dgm:cxn modelId="{FAFAF3EA-FADF-4375-837B-1E33BE462006}" type="presParOf" srcId="{761C4398-194D-4F51-AECB-AEFFCED2031F}" destId="{ACC57073-EFE2-4D86-BECF-385A671B3D30}" srcOrd="5" destOrd="0" presId="urn:microsoft.com/office/officeart/2005/8/layout/radial6"/>
    <dgm:cxn modelId="{D50215A7-5DDF-4C2B-B113-F1A0314E706F}" type="presParOf" srcId="{761C4398-194D-4F51-AECB-AEFFCED2031F}" destId="{62FCF9EB-5637-4B3C-AB37-815FA7642BAE}" srcOrd="6" destOrd="0" presId="urn:microsoft.com/office/officeart/2005/8/layout/radial6"/>
    <dgm:cxn modelId="{0793AC7B-DCCB-4E44-8039-2774275D688A}" type="presParOf" srcId="{761C4398-194D-4F51-AECB-AEFFCED2031F}" destId="{A384024D-6A52-4732-AA4C-85AD5C691A89}" srcOrd="7" destOrd="0" presId="urn:microsoft.com/office/officeart/2005/8/layout/radial6"/>
    <dgm:cxn modelId="{F21C9E65-9B94-41CC-B21A-1DB2EE96F325}" type="presParOf" srcId="{761C4398-194D-4F51-AECB-AEFFCED2031F}" destId="{57C53294-2C5E-4D27-9DBE-B1A3CAD6E0C5}" srcOrd="8" destOrd="0" presId="urn:microsoft.com/office/officeart/2005/8/layout/radial6"/>
    <dgm:cxn modelId="{94BAAF15-030F-4EB7-B53E-854D18F2BB57}" type="presParOf" srcId="{761C4398-194D-4F51-AECB-AEFFCED2031F}" destId="{11D923F1-0073-46AB-85C1-2778725F6087}" srcOrd="9" destOrd="0" presId="urn:microsoft.com/office/officeart/2005/8/layout/radial6"/>
    <dgm:cxn modelId="{87034A69-B140-4E21-A18C-D45DC5977AC4}" type="presParOf" srcId="{761C4398-194D-4F51-AECB-AEFFCED2031F}" destId="{1F6288A4-66E1-42A5-875A-69F2DDB19A1D}" srcOrd="10" destOrd="0" presId="urn:microsoft.com/office/officeart/2005/8/layout/radial6"/>
    <dgm:cxn modelId="{0CBE9E87-3640-4702-835A-07BBBE1D5A66}" type="presParOf" srcId="{761C4398-194D-4F51-AECB-AEFFCED2031F}" destId="{56AAE59F-06AF-4ED0-9E2C-77E30A56F091}" srcOrd="11" destOrd="0" presId="urn:microsoft.com/office/officeart/2005/8/layout/radial6"/>
    <dgm:cxn modelId="{20370D6D-4A12-44CF-97C6-044B66F98767}" type="presParOf" srcId="{761C4398-194D-4F51-AECB-AEFFCED2031F}" destId="{CE85A8FF-B5E5-43C3-B8A3-1E0D1C34DFF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E445EA1-9775-4B56-BAB7-E7BF22AFA850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52624710-278E-4296-B798-1F8A7B9F5C03}">
      <dgm:prSet phldrT="[نص]"/>
      <dgm:spPr/>
      <dgm:t>
        <a:bodyPr/>
        <a:lstStyle/>
        <a:p>
          <a:pPr rtl="1"/>
          <a:r>
            <a:rPr lang="ar-SA" dirty="0" smtClean="0"/>
            <a:t>الأفكار الأساسية</a:t>
          </a:r>
        </a:p>
      </dgm:t>
    </dgm:pt>
    <dgm:pt modelId="{D9EC85C0-85B5-412B-8C9D-15BC52F10AA9}" type="parTrans" cxnId="{C935DA3C-2612-40AC-B11B-8B8BF64917A1}">
      <dgm:prSet/>
      <dgm:spPr/>
      <dgm:t>
        <a:bodyPr/>
        <a:lstStyle/>
        <a:p>
          <a:pPr rtl="1"/>
          <a:endParaRPr lang="ar-SA"/>
        </a:p>
      </dgm:t>
    </dgm:pt>
    <dgm:pt modelId="{64067905-587E-4799-8A5A-7447B5E7C8C8}" type="sibTrans" cxnId="{C935DA3C-2612-40AC-B11B-8B8BF64917A1}">
      <dgm:prSet/>
      <dgm:spPr/>
      <dgm:t>
        <a:bodyPr/>
        <a:lstStyle/>
        <a:p>
          <a:pPr rtl="1"/>
          <a:endParaRPr lang="ar-SA"/>
        </a:p>
      </dgm:t>
    </dgm:pt>
    <dgm:pt modelId="{35204A1D-6816-48BB-A791-78F02FCA6476}">
      <dgm:prSet phldrT="[نص]"/>
      <dgm:spPr/>
      <dgm:t>
        <a:bodyPr/>
        <a:lstStyle/>
        <a:p>
          <a:pPr rtl="1"/>
          <a:r>
            <a:rPr lang="ar-SA" dirty="0" smtClean="0"/>
            <a:t>ترتيبها وتسلسلها</a:t>
          </a:r>
          <a:endParaRPr lang="ar-SA" dirty="0"/>
        </a:p>
      </dgm:t>
    </dgm:pt>
    <dgm:pt modelId="{18656A08-2B71-4E06-A471-0A95633A6A90}" type="parTrans" cxnId="{CE76D716-1F19-444A-9C82-E72E5F6702AC}">
      <dgm:prSet/>
      <dgm:spPr/>
      <dgm:t>
        <a:bodyPr/>
        <a:lstStyle/>
        <a:p>
          <a:pPr rtl="1"/>
          <a:endParaRPr lang="ar-SA"/>
        </a:p>
      </dgm:t>
    </dgm:pt>
    <dgm:pt modelId="{76D00150-5100-4BAD-8610-133B315FBC2A}" type="sibTrans" cxnId="{CE76D716-1F19-444A-9C82-E72E5F6702AC}">
      <dgm:prSet/>
      <dgm:spPr/>
      <dgm:t>
        <a:bodyPr/>
        <a:lstStyle/>
        <a:p>
          <a:pPr rtl="1"/>
          <a:endParaRPr lang="ar-SA"/>
        </a:p>
      </dgm:t>
    </dgm:pt>
    <dgm:pt modelId="{E0EF5E9F-6B47-489D-9852-CDB05735ABAC}">
      <dgm:prSet phldrT="[نص]"/>
      <dgm:spPr/>
      <dgm:t>
        <a:bodyPr/>
        <a:lstStyle/>
        <a:p>
          <a:pPr rtl="1"/>
          <a:r>
            <a:rPr lang="ar-SA" dirty="0" smtClean="0"/>
            <a:t>التعبير بأسلوب الملخص</a:t>
          </a:r>
          <a:endParaRPr lang="ar-SA" dirty="0"/>
        </a:p>
      </dgm:t>
    </dgm:pt>
    <dgm:pt modelId="{3601F0B9-83D7-4ABB-945F-596A5332D740}" type="parTrans" cxnId="{3314AFB8-ADE7-4D9D-8BE3-FEFE7DF61494}">
      <dgm:prSet/>
      <dgm:spPr/>
      <dgm:t>
        <a:bodyPr/>
        <a:lstStyle/>
        <a:p>
          <a:pPr rtl="1"/>
          <a:endParaRPr lang="ar-SA"/>
        </a:p>
      </dgm:t>
    </dgm:pt>
    <dgm:pt modelId="{3E57D715-427C-420D-B701-A69E77D6A625}" type="sibTrans" cxnId="{3314AFB8-ADE7-4D9D-8BE3-FEFE7DF61494}">
      <dgm:prSet/>
      <dgm:spPr/>
      <dgm:t>
        <a:bodyPr/>
        <a:lstStyle/>
        <a:p>
          <a:pPr rtl="1"/>
          <a:endParaRPr lang="ar-SA"/>
        </a:p>
      </dgm:t>
    </dgm:pt>
    <dgm:pt modelId="{705A145F-5BC3-4566-8734-CAB3282C6599}">
      <dgm:prSet/>
      <dgm:spPr/>
      <dgm:t>
        <a:bodyPr/>
        <a:lstStyle/>
        <a:p>
          <a:pPr rtl="1"/>
          <a:r>
            <a:rPr lang="ar-SA" dirty="0" smtClean="0"/>
            <a:t>البعد عن الجزئيات والتفرعات</a:t>
          </a:r>
          <a:endParaRPr lang="ar-SA" dirty="0"/>
        </a:p>
      </dgm:t>
    </dgm:pt>
    <dgm:pt modelId="{7BB48DF8-F9BF-4AE8-B0C7-79A466498876}" type="parTrans" cxnId="{E7356169-CA90-416D-9FEA-4F96E701BE6D}">
      <dgm:prSet/>
      <dgm:spPr/>
      <dgm:t>
        <a:bodyPr/>
        <a:lstStyle/>
        <a:p>
          <a:pPr rtl="1"/>
          <a:endParaRPr lang="ar-SA"/>
        </a:p>
      </dgm:t>
    </dgm:pt>
    <dgm:pt modelId="{8CBB3721-92EF-4B68-AB66-A487D089C909}" type="sibTrans" cxnId="{E7356169-CA90-416D-9FEA-4F96E701BE6D}">
      <dgm:prSet/>
      <dgm:spPr/>
      <dgm:t>
        <a:bodyPr/>
        <a:lstStyle/>
        <a:p>
          <a:pPr rtl="1"/>
          <a:endParaRPr lang="ar-SA"/>
        </a:p>
      </dgm:t>
    </dgm:pt>
    <dgm:pt modelId="{18405BF2-3DC4-407E-816B-CE4A31CC8BB6}" type="pres">
      <dgm:prSet presAssocID="{4E445EA1-9775-4B56-BAB7-E7BF22AFA850}" presName="CompostProcess" presStyleCnt="0">
        <dgm:presLayoutVars>
          <dgm:dir/>
          <dgm:resizeHandles val="exact"/>
        </dgm:presLayoutVars>
      </dgm:prSet>
      <dgm:spPr/>
    </dgm:pt>
    <dgm:pt modelId="{669B8D40-542C-4B53-8086-3A0F086FF4A7}" type="pres">
      <dgm:prSet presAssocID="{4E445EA1-9775-4B56-BAB7-E7BF22AFA850}" presName="arrow" presStyleLbl="bgShp" presStyleIdx="0" presStyleCnt="1"/>
      <dgm:spPr/>
    </dgm:pt>
    <dgm:pt modelId="{3266F800-0F92-42AF-9B0B-716184F785F5}" type="pres">
      <dgm:prSet presAssocID="{4E445EA1-9775-4B56-BAB7-E7BF22AFA850}" presName="linearProcess" presStyleCnt="0"/>
      <dgm:spPr/>
    </dgm:pt>
    <dgm:pt modelId="{D1534D6D-E937-4C5A-B0EC-8D2751B99516}" type="pres">
      <dgm:prSet presAssocID="{52624710-278E-4296-B798-1F8A7B9F5C03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464D892-B682-4DD6-92DA-1DBAE73836BD}" type="pres">
      <dgm:prSet presAssocID="{64067905-587E-4799-8A5A-7447B5E7C8C8}" presName="sibTrans" presStyleCnt="0"/>
      <dgm:spPr/>
    </dgm:pt>
    <dgm:pt modelId="{0840A133-D235-45DD-8E4D-555E3D3EF35C}" type="pres">
      <dgm:prSet presAssocID="{35204A1D-6816-48BB-A791-78F02FCA647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1427EAC-5021-4F65-9D97-2057215F0521}" type="pres">
      <dgm:prSet presAssocID="{76D00150-5100-4BAD-8610-133B315FBC2A}" presName="sibTrans" presStyleCnt="0"/>
      <dgm:spPr/>
    </dgm:pt>
    <dgm:pt modelId="{5260D550-8987-40C5-A611-CE8AC5F441A3}" type="pres">
      <dgm:prSet presAssocID="{E0EF5E9F-6B47-489D-9852-CDB05735ABAC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7D766F6-994B-4989-8123-FCD795A63BC7}" type="pres">
      <dgm:prSet presAssocID="{3E57D715-427C-420D-B701-A69E77D6A625}" presName="sibTrans" presStyleCnt="0"/>
      <dgm:spPr/>
    </dgm:pt>
    <dgm:pt modelId="{45D0F48C-38FF-44BC-9E0C-974A108C8CEE}" type="pres">
      <dgm:prSet presAssocID="{705A145F-5BC3-4566-8734-CAB3282C659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2DDE667-449C-4BF2-8D31-654835C04B15}" type="presOf" srcId="{705A145F-5BC3-4566-8734-CAB3282C6599}" destId="{45D0F48C-38FF-44BC-9E0C-974A108C8CEE}" srcOrd="0" destOrd="0" presId="urn:microsoft.com/office/officeart/2005/8/layout/hProcess9"/>
    <dgm:cxn modelId="{728FC530-17E9-4314-B451-5237C4D8AF88}" type="presOf" srcId="{4E445EA1-9775-4B56-BAB7-E7BF22AFA850}" destId="{18405BF2-3DC4-407E-816B-CE4A31CC8BB6}" srcOrd="0" destOrd="0" presId="urn:microsoft.com/office/officeart/2005/8/layout/hProcess9"/>
    <dgm:cxn modelId="{CE76D716-1F19-444A-9C82-E72E5F6702AC}" srcId="{4E445EA1-9775-4B56-BAB7-E7BF22AFA850}" destId="{35204A1D-6816-48BB-A791-78F02FCA6476}" srcOrd="1" destOrd="0" parTransId="{18656A08-2B71-4E06-A471-0A95633A6A90}" sibTransId="{76D00150-5100-4BAD-8610-133B315FBC2A}"/>
    <dgm:cxn modelId="{8A8FC015-72D6-4ADA-9754-76BE75638E32}" type="presOf" srcId="{35204A1D-6816-48BB-A791-78F02FCA6476}" destId="{0840A133-D235-45DD-8E4D-555E3D3EF35C}" srcOrd="0" destOrd="0" presId="urn:microsoft.com/office/officeart/2005/8/layout/hProcess9"/>
    <dgm:cxn modelId="{78C7FA1B-C4A3-48B9-B107-F1D18AA33C8F}" type="presOf" srcId="{E0EF5E9F-6B47-489D-9852-CDB05735ABAC}" destId="{5260D550-8987-40C5-A611-CE8AC5F441A3}" srcOrd="0" destOrd="0" presId="urn:microsoft.com/office/officeart/2005/8/layout/hProcess9"/>
    <dgm:cxn modelId="{74E13B7C-C059-4A70-A38E-B4656B64C92F}" type="presOf" srcId="{52624710-278E-4296-B798-1F8A7B9F5C03}" destId="{D1534D6D-E937-4C5A-B0EC-8D2751B99516}" srcOrd="0" destOrd="0" presId="urn:microsoft.com/office/officeart/2005/8/layout/hProcess9"/>
    <dgm:cxn modelId="{3314AFB8-ADE7-4D9D-8BE3-FEFE7DF61494}" srcId="{4E445EA1-9775-4B56-BAB7-E7BF22AFA850}" destId="{E0EF5E9F-6B47-489D-9852-CDB05735ABAC}" srcOrd="2" destOrd="0" parTransId="{3601F0B9-83D7-4ABB-945F-596A5332D740}" sibTransId="{3E57D715-427C-420D-B701-A69E77D6A625}"/>
    <dgm:cxn modelId="{C935DA3C-2612-40AC-B11B-8B8BF64917A1}" srcId="{4E445EA1-9775-4B56-BAB7-E7BF22AFA850}" destId="{52624710-278E-4296-B798-1F8A7B9F5C03}" srcOrd="0" destOrd="0" parTransId="{D9EC85C0-85B5-412B-8C9D-15BC52F10AA9}" sibTransId="{64067905-587E-4799-8A5A-7447B5E7C8C8}"/>
    <dgm:cxn modelId="{E7356169-CA90-416D-9FEA-4F96E701BE6D}" srcId="{4E445EA1-9775-4B56-BAB7-E7BF22AFA850}" destId="{705A145F-5BC3-4566-8734-CAB3282C6599}" srcOrd="3" destOrd="0" parTransId="{7BB48DF8-F9BF-4AE8-B0C7-79A466498876}" sibTransId="{8CBB3721-92EF-4B68-AB66-A487D089C909}"/>
    <dgm:cxn modelId="{208F1BDC-892D-4882-9C98-4DC714E552E0}" type="presParOf" srcId="{18405BF2-3DC4-407E-816B-CE4A31CC8BB6}" destId="{669B8D40-542C-4B53-8086-3A0F086FF4A7}" srcOrd="0" destOrd="0" presId="urn:microsoft.com/office/officeart/2005/8/layout/hProcess9"/>
    <dgm:cxn modelId="{68E819E1-F97E-414F-86E5-47DAA1267AB1}" type="presParOf" srcId="{18405BF2-3DC4-407E-816B-CE4A31CC8BB6}" destId="{3266F800-0F92-42AF-9B0B-716184F785F5}" srcOrd="1" destOrd="0" presId="urn:microsoft.com/office/officeart/2005/8/layout/hProcess9"/>
    <dgm:cxn modelId="{A44DE34E-0F34-4EC3-A969-51A81BBC30E4}" type="presParOf" srcId="{3266F800-0F92-42AF-9B0B-716184F785F5}" destId="{D1534D6D-E937-4C5A-B0EC-8D2751B99516}" srcOrd="0" destOrd="0" presId="urn:microsoft.com/office/officeart/2005/8/layout/hProcess9"/>
    <dgm:cxn modelId="{97B61DCF-F782-4105-8779-081B7FA91D23}" type="presParOf" srcId="{3266F800-0F92-42AF-9B0B-716184F785F5}" destId="{6464D892-B682-4DD6-92DA-1DBAE73836BD}" srcOrd="1" destOrd="0" presId="urn:microsoft.com/office/officeart/2005/8/layout/hProcess9"/>
    <dgm:cxn modelId="{99EEABEB-074A-4D83-9DBC-3E9D9288909E}" type="presParOf" srcId="{3266F800-0F92-42AF-9B0B-716184F785F5}" destId="{0840A133-D235-45DD-8E4D-555E3D3EF35C}" srcOrd="2" destOrd="0" presId="urn:microsoft.com/office/officeart/2005/8/layout/hProcess9"/>
    <dgm:cxn modelId="{291DABC8-7E7B-4C9F-9132-339C2D5C6486}" type="presParOf" srcId="{3266F800-0F92-42AF-9B0B-716184F785F5}" destId="{81427EAC-5021-4F65-9D97-2057215F0521}" srcOrd="3" destOrd="0" presId="urn:microsoft.com/office/officeart/2005/8/layout/hProcess9"/>
    <dgm:cxn modelId="{5F47AB9E-38C3-438B-BEA7-0FD329765739}" type="presParOf" srcId="{3266F800-0F92-42AF-9B0B-716184F785F5}" destId="{5260D550-8987-40C5-A611-CE8AC5F441A3}" srcOrd="4" destOrd="0" presId="urn:microsoft.com/office/officeart/2005/8/layout/hProcess9"/>
    <dgm:cxn modelId="{F4D2EAD3-C6BE-4B3F-81E9-C3A84515781C}" type="presParOf" srcId="{3266F800-0F92-42AF-9B0B-716184F785F5}" destId="{B7D766F6-994B-4989-8123-FCD795A63BC7}" srcOrd="5" destOrd="0" presId="urn:microsoft.com/office/officeart/2005/8/layout/hProcess9"/>
    <dgm:cxn modelId="{56BCFE2D-921E-4711-B102-039C82BF3E59}" type="presParOf" srcId="{3266F800-0F92-42AF-9B0B-716184F785F5}" destId="{45D0F48C-38FF-44BC-9E0C-974A108C8CE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26B598-8641-4126-B8A7-CADC4AB33342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559E12EB-8FB6-48AD-B886-67CDE5132CE8}">
      <dgm:prSet phldrT="[نص]"/>
      <dgm:spPr/>
      <dgm:t>
        <a:bodyPr/>
        <a:lstStyle/>
        <a:p>
          <a:pPr rtl="1"/>
          <a:r>
            <a:rPr lang="ar-SA" dirty="0" smtClean="0"/>
            <a:t>التلخيص المركز</a:t>
          </a:r>
        </a:p>
        <a:p>
          <a:pPr rtl="1"/>
          <a:r>
            <a:rPr lang="ar-SA" dirty="0" smtClean="0"/>
            <a:t>25%</a:t>
          </a:r>
          <a:endParaRPr lang="ar-SA" dirty="0"/>
        </a:p>
      </dgm:t>
    </dgm:pt>
    <dgm:pt modelId="{63DB5064-644E-40A2-B954-81A912F84060}" type="parTrans" cxnId="{CD50C086-4888-49FC-B75E-59439360CE0B}">
      <dgm:prSet/>
      <dgm:spPr/>
      <dgm:t>
        <a:bodyPr/>
        <a:lstStyle/>
        <a:p>
          <a:pPr rtl="1"/>
          <a:endParaRPr lang="ar-SA"/>
        </a:p>
      </dgm:t>
    </dgm:pt>
    <dgm:pt modelId="{9FFDB741-2BB0-4C03-A277-CFD2A8AA1288}" type="sibTrans" cxnId="{CD50C086-4888-49FC-B75E-59439360CE0B}">
      <dgm:prSet/>
      <dgm:spPr/>
      <dgm:t>
        <a:bodyPr/>
        <a:lstStyle/>
        <a:p>
          <a:pPr rtl="1"/>
          <a:endParaRPr lang="ar-SA"/>
        </a:p>
      </dgm:t>
    </dgm:pt>
    <dgm:pt modelId="{F99EF90E-1C7E-4EB1-9C36-A6B37F35CA15}">
      <dgm:prSet phldrT="[نص]"/>
      <dgm:spPr/>
      <dgm:t>
        <a:bodyPr/>
        <a:lstStyle/>
        <a:p>
          <a:pPr rtl="1"/>
          <a:r>
            <a:rPr lang="ar-SA" dirty="0" smtClean="0"/>
            <a:t>التلخيص العادي</a:t>
          </a:r>
        </a:p>
        <a:p>
          <a:pPr rtl="1"/>
          <a:r>
            <a:rPr lang="ar-SA" dirty="0" smtClean="0"/>
            <a:t>50%</a:t>
          </a:r>
          <a:endParaRPr lang="ar-SA" dirty="0"/>
        </a:p>
      </dgm:t>
    </dgm:pt>
    <dgm:pt modelId="{3CFBCC57-09E8-4325-ADB7-2690AA20F43C}" type="parTrans" cxnId="{50D746D2-B917-49F1-9E55-AE03B09D5C00}">
      <dgm:prSet/>
      <dgm:spPr/>
      <dgm:t>
        <a:bodyPr/>
        <a:lstStyle/>
        <a:p>
          <a:pPr rtl="1"/>
          <a:endParaRPr lang="ar-SA"/>
        </a:p>
      </dgm:t>
    </dgm:pt>
    <dgm:pt modelId="{740FCE6C-1C9F-4A57-886F-8CEBE2F5F83A}" type="sibTrans" cxnId="{50D746D2-B917-49F1-9E55-AE03B09D5C00}">
      <dgm:prSet/>
      <dgm:spPr/>
      <dgm:t>
        <a:bodyPr/>
        <a:lstStyle/>
        <a:p>
          <a:pPr rtl="1"/>
          <a:endParaRPr lang="ar-SA"/>
        </a:p>
      </dgm:t>
    </dgm:pt>
    <dgm:pt modelId="{2D77F9E5-D8A9-4046-ABBA-FBEA4FE5F1F0}" type="pres">
      <dgm:prSet presAssocID="{9C26B598-8641-4126-B8A7-CADC4AB33342}" presName="compositeShape" presStyleCnt="0">
        <dgm:presLayoutVars>
          <dgm:dir/>
          <dgm:resizeHandles/>
        </dgm:presLayoutVars>
      </dgm:prSet>
      <dgm:spPr/>
    </dgm:pt>
    <dgm:pt modelId="{D4565631-352D-4786-95B0-E1B902D8246B}" type="pres">
      <dgm:prSet presAssocID="{9C26B598-8641-4126-B8A7-CADC4AB33342}" presName="pyramid" presStyleLbl="node1" presStyleIdx="0" presStyleCnt="1"/>
      <dgm:spPr/>
    </dgm:pt>
    <dgm:pt modelId="{1999384D-4EBA-4DEC-9133-2952434ADA66}" type="pres">
      <dgm:prSet presAssocID="{9C26B598-8641-4126-B8A7-CADC4AB33342}" presName="theList" presStyleCnt="0"/>
      <dgm:spPr/>
    </dgm:pt>
    <dgm:pt modelId="{1FA46A5F-CAD5-46E2-A380-8BB4A76B7F85}" type="pres">
      <dgm:prSet presAssocID="{559E12EB-8FB6-48AD-B886-67CDE5132CE8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27ED958-3A75-4AD9-8929-CD0968E6F98E}" type="pres">
      <dgm:prSet presAssocID="{559E12EB-8FB6-48AD-B886-67CDE5132CE8}" presName="aSpace" presStyleCnt="0"/>
      <dgm:spPr/>
    </dgm:pt>
    <dgm:pt modelId="{21C280C0-2D77-4037-8540-2D8AD57C9B50}" type="pres">
      <dgm:prSet presAssocID="{F99EF90E-1C7E-4EB1-9C36-A6B37F35CA15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AE30623-4C23-4E6A-ADD1-DB09564EAD05}" type="pres">
      <dgm:prSet presAssocID="{F99EF90E-1C7E-4EB1-9C36-A6B37F35CA15}" presName="aSpace" presStyleCnt="0"/>
      <dgm:spPr/>
    </dgm:pt>
  </dgm:ptLst>
  <dgm:cxnLst>
    <dgm:cxn modelId="{CD50C086-4888-49FC-B75E-59439360CE0B}" srcId="{9C26B598-8641-4126-B8A7-CADC4AB33342}" destId="{559E12EB-8FB6-48AD-B886-67CDE5132CE8}" srcOrd="0" destOrd="0" parTransId="{63DB5064-644E-40A2-B954-81A912F84060}" sibTransId="{9FFDB741-2BB0-4C03-A277-CFD2A8AA1288}"/>
    <dgm:cxn modelId="{73E2D61D-B9A3-4DB9-9110-8CAF53F4F488}" type="presOf" srcId="{9C26B598-8641-4126-B8A7-CADC4AB33342}" destId="{2D77F9E5-D8A9-4046-ABBA-FBEA4FE5F1F0}" srcOrd="0" destOrd="0" presId="urn:microsoft.com/office/officeart/2005/8/layout/pyramid2"/>
    <dgm:cxn modelId="{F23A95F7-1FAD-46D4-AACB-2B249FCFC051}" type="presOf" srcId="{F99EF90E-1C7E-4EB1-9C36-A6B37F35CA15}" destId="{21C280C0-2D77-4037-8540-2D8AD57C9B50}" srcOrd="0" destOrd="0" presId="urn:microsoft.com/office/officeart/2005/8/layout/pyramid2"/>
    <dgm:cxn modelId="{37EEEE0D-E981-42AC-9339-13733B3A33AC}" type="presOf" srcId="{559E12EB-8FB6-48AD-B886-67CDE5132CE8}" destId="{1FA46A5F-CAD5-46E2-A380-8BB4A76B7F85}" srcOrd="0" destOrd="0" presId="urn:microsoft.com/office/officeart/2005/8/layout/pyramid2"/>
    <dgm:cxn modelId="{50D746D2-B917-49F1-9E55-AE03B09D5C00}" srcId="{9C26B598-8641-4126-B8A7-CADC4AB33342}" destId="{F99EF90E-1C7E-4EB1-9C36-A6B37F35CA15}" srcOrd="1" destOrd="0" parTransId="{3CFBCC57-09E8-4325-ADB7-2690AA20F43C}" sibTransId="{740FCE6C-1C9F-4A57-886F-8CEBE2F5F83A}"/>
    <dgm:cxn modelId="{E7B58FCA-DEED-4F2D-A26B-3190A5928674}" type="presParOf" srcId="{2D77F9E5-D8A9-4046-ABBA-FBEA4FE5F1F0}" destId="{D4565631-352D-4786-95B0-E1B902D8246B}" srcOrd="0" destOrd="0" presId="urn:microsoft.com/office/officeart/2005/8/layout/pyramid2"/>
    <dgm:cxn modelId="{C465DFD1-2D23-44BB-AE7B-AF77336CA381}" type="presParOf" srcId="{2D77F9E5-D8A9-4046-ABBA-FBEA4FE5F1F0}" destId="{1999384D-4EBA-4DEC-9133-2952434ADA66}" srcOrd="1" destOrd="0" presId="urn:microsoft.com/office/officeart/2005/8/layout/pyramid2"/>
    <dgm:cxn modelId="{07B87015-548C-44F1-BCE2-06F0E95BDAE3}" type="presParOf" srcId="{1999384D-4EBA-4DEC-9133-2952434ADA66}" destId="{1FA46A5F-CAD5-46E2-A380-8BB4A76B7F85}" srcOrd="0" destOrd="0" presId="urn:microsoft.com/office/officeart/2005/8/layout/pyramid2"/>
    <dgm:cxn modelId="{BA022B48-FB9F-4470-AC4E-4669A73FD93F}" type="presParOf" srcId="{1999384D-4EBA-4DEC-9133-2952434ADA66}" destId="{D27ED958-3A75-4AD9-8929-CD0968E6F98E}" srcOrd="1" destOrd="0" presId="urn:microsoft.com/office/officeart/2005/8/layout/pyramid2"/>
    <dgm:cxn modelId="{99C8DD7F-B589-4E81-85FC-A1C2264E81F3}" type="presParOf" srcId="{1999384D-4EBA-4DEC-9133-2952434ADA66}" destId="{21C280C0-2D77-4037-8540-2D8AD57C9B50}" srcOrd="2" destOrd="0" presId="urn:microsoft.com/office/officeart/2005/8/layout/pyramid2"/>
    <dgm:cxn modelId="{AB1290CE-1359-409B-834F-37FD31CBDD8D}" type="presParOf" srcId="{1999384D-4EBA-4DEC-9133-2952434ADA66}" destId="{EAE30623-4C23-4E6A-ADD1-DB09564EAD05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0D48AF0-8249-4321-ACAC-CFCD3B0B9BCD}" type="doc">
      <dgm:prSet loTypeId="urn:microsoft.com/office/officeart/2005/8/layout/default#2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pPr rtl="1"/>
          <a:endParaRPr lang="ar-SA"/>
        </a:p>
      </dgm:t>
    </dgm:pt>
    <dgm:pt modelId="{1881565F-1798-470F-B176-A10DE96F218F}">
      <dgm:prSet phldrT="[نص]"/>
      <dgm:spPr/>
      <dgm:t>
        <a:bodyPr/>
        <a:lstStyle/>
        <a:p>
          <a:pPr rtl="1"/>
          <a:r>
            <a:rPr lang="ar-SA" dirty="0" smtClean="0"/>
            <a:t>يساعد على الاستيعاب والتركيز</a:t>
          </a:r>
          <a:endParaRPr lang="ar-SA" dirty="0"/>
        </a:p>
      </dgm:t>
    </dgm:pt>
    <dgm:pt modelId="{CECDB1C9-38CD-4321-9202-14DF75718BFA}" type="parTrans" cxnId="{890A0193-7CCB-4A82-8EC8-B7F7B09D3494}">
      <dgm:prSet/>
      <dgm:spPr/>
      <dgm:t>
        <a:bodyPr/>
        <a:lstStyle/>
        <a:p>
          <a:pPr rtl="1"/>
          <a:endParaRPr lang="ar-SA"/>
        </a:p>
      </dgm:t>
    </dgm:pt>
    <dgm:pt modelId="{003E1C03-7A10-4E4C-996E-8C4C47325128}" type="sibTrans" cxnId="{890A0193-7CCB-4A82-8EC8-B7F7B09D3494}">
      <dgm:prSet/>
      <dgm:spPr/>
      <dgm:t>
        <a:bodyPr/>
        <a:lstStyle/>
        <a:p>
          <a:pPr rtl="1"/>
          <a:endParaRPr lang="ar-SA"/>
        </a:p>
      </dgm:t>
    </dgm:pt>
    <dgm:pt modelId="{F0F132CF-31F1-4B89-9BDA-1BAE6474256E}">
      <dgm:prSet phldrT="[نص]"/>
      <dgm:spPr/>
      <dgm:t>
        <a:bodyPr/>
        <a:lstStyle/>
        <a:p>
          <a:pPr rtl="1"/>
          <a:r>
            <a:rPr lang="ar-SA" dirty="0" smtClean="0"/>
            <a:t>كتابة المقرر الدراسي بإيجاز</a:t>
          </a:r>
          <a:endParaRPr lang="ar-SA" dirty="0"/>
        </a:p>
      </dgm:t>
    </dgm:pt>
    <dgm:pt modelId="{81A9738C-1706-492E-9E9B-7B879657EDA4}" type="parTrans" cxnId="{450228D3-C49C-4DFC-872B-EADC2B840AF4}">
      <dgm:prSet/>
      <dgm:spPr/>
      <dgm:t>
        <a:bodyPr/>
        <a:lstStyle/>
        <a:p>
          <a:pPr rtl="1"/>
          <a:endParaRPr lang="ar-SA"/>
        </a:p>
      </dgm:t>
    </dgm:pt>
    <dgm:pt modelId="{9B3DE470-F9E0-450B-BCBF-AA42193FB903}" type="sibTrans" cxnId="{450228D3-C49C-4DFC-872B-EADC2B840AF4}">
      <dgm:prSet/>
      <dgm:spPr/>
      <dgm:t>
        <a:bodyPr/>
        <a:lstStyle/>
        <a:p>
          <a:pPr rtl="1"/>
          <a:endParaRPr lang="ar-SA"/>
        </a:p>
      </dgm:t>
    </dgm:pt>
    <dgm:pt modelId="{E788F181-BF2E-4309-B007-9CEEE2FEF378}">
      <dgm:prSet phldrT="[نص]"/>
      <dgm:spPr/>
      <dgm:t>
        <a:bodyPr/>
        <a:lstStyle/>
        <a:p>
          <a:pPr rtl="1"/>
          <a:r>
            <a:rPr lang="ar-SA" dirty="0" smtClean="0"/>
            <a:t>فيه توفير للوقت والجهد</a:t>
          </a:r>
          <a:endParaRPr lang="ar-SA" dirty="0"/>
        </a:p>
      </dgm:t>
    </dgm:pt>
    <dgm:pt modelId="{4E9ED895-CBC8-40CF-A25C-E9770F00E9E9}" type="parTrans" cxnId="{07EB65A8-D6F1-46BB-A2DE-CC232F2DE9DF}">
      <dgm:prSet/>
      <dgm:spPr/>
      <dgm:t>
        <a:bodyPr/>
        <a:lstStyle/>
        <a:p>
          <a:pPr rtl="1"/>
          <a:endParaRPr lang="ar-SA"/>
        </a:p>
      </dgm:t>
    </dgm:pt>
    <dgm:pt modelId="{7FAB3D00-686C-424F-8486-3D105C3EBB69}" type="sibTrans" cxnId="{07EB65A8-D6F1-46BB-A2DE-CC232F2DE9DF}">
      <dgm:prSet/>
      <dgm:spPr/>
      <dgm:t>
        <a:bodyPr/>
        <a:lstStyle/>
        <a:p>
          <a:pPr rtl="1"/>
          <a:endParaRPr lang="ar-SA"/>
        </a:p>
      </dgm:t>
    </dgm:pt>
    <dgm:pt modelId="{BC6F7C68-7FE9-4DAF-A500-784EF379C08E}">
      <dgm:prSet phldrT="[نص]"/>
      <dgm:spPr/>
      <dgm:t>
        <a:bodyPr/>
        <a:lstStyle/>
        <a:p>
          <a:pPr rtl="1"/>
          <a:r>
            <a:rPr lang="ar-SA" dirty="0" smtClean="0"/>
            <a:t>فيه ممارسة عملية على صياغة المفاهيم</a:t>
          </a:r>
          <a:endParaRPr lang="ar-SA" dirty="0"/>
        </a:p>
      </dgm:t>
    </dgm:pt>
    <dgm:pt modelId="{8506DF08-EC11-4154-AAB5-743277C1A9D6}" type="parTrans" cxnId="{CE4B56C9-A5C5-4ED0-BEC8-B3992B2DB3E5}">
      <dgm:prSet/>
      <dgm:spPr/>
      <dgm:t>
        <a:bodyPr/>
        <a:lstStyle/>
        <a:p>
          <a:pPr rtl="1"/>
          <a:endParaRPr lang="ar-SA"/>
        </a:p>
      </dgm:t>
    </dgm:pt>
    <dgm:pt modelId="{F9E0DE6C-335B-4E34-A7F9-57045BC261DF}" type="sibTrans" cxnId="{CE4B56C9-A5C5-4ED0-BEC8-B3992B2DB3E5}">
      <dgm:prSet/>
      <dgm:spPr/>
      <dgm:t>
        <a:bodyPr/>
        <a:lstStyle/>
        <a:p>
          <a:pPr rtl="1"/>
          <a:endParaRPr lang="ar-SA"/>
        </a:p>
      </dgm:t>
    </dgm:pt>
    <dgm:pt modelId="{84BD8426-B3B3-46D7-9828-908597F05F0A}">
      <dgm:prSet phldrT="[نص]"/>
      <dgm:spPr/>
      <dgm:t>
        <a:bodyPr/>
        <a:lstStyle/>
        <a:p>
          <a:pPr rtl="1"/>
          <a:r>
            <a:rPr lang="ar-SA" dirty="0" smtClean="0"/>
            <a:t>فيه تنمية للمهارات الكتابية واختبار للمقدرة الاستيعابية</a:t>
          </a:r>
          <a:endParaRPr lang="ar-SA" dirty="0"/>
        </a:p>
      </dgm:t>
    </dgm:pt>
    <dgm:pt modelId="{22C2EFCB-2327-41F0-B569-66E46A870FFF}" type="parTrans" cxnId="{EB03F47F-F151-4491-AD04-6DAE2AA51D0D}">
      <dgm:prSet/>
      <dgm:spPr/>
      <dgm:t>
        <a:bodyPr/>
        <a:lstStyle/>
        <a:p>
          <a:pPr rtl="1"/>
          <a:endParaRPr lang="ar-SA"/>
        </a:p>
      </dgm:t>
    </dgm:pt>
    <dgm:pt modelId="{6ED64609-0D02-4D6A-9086-69C883A30E47}" type="sibTrans" cxnId="{EB03F47F-F151-4491-AD04-6DAE2AA51D0D}">
      <dgm:prSet/>
      <dgm:spPr/>
      <dgm:t>
        <a:bodyPr/>
        <a:lstStyle/>
        <a:p>
          <a:pPr rtl="1"/>
          <a:endParaRPr lang="ar-SA"/>
        </a:p>
      </dgm:t>
    </dgm:pt>
    <dgm:pt modelId="{03DF6D80-BF06-40CD-A43C-2A1527EAEF15}" type="pres">
      <dgm:prSet presAssocID="{00D48AF0-8249-4321-ACAC-CFCD3B0B9B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F31CB46-1299-41CA-862A-301D2F31CB15}" type="pres">
      <dgm:prSet presAssocID="{1881565F-1798-470F-B176-A10DE96F218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DF1E83-75D6-469D-98F3-3113DB306073}" type="pres">
      <dgm:prSet presAssocID="{003E1C03-7A10-4E4C-996E-8C4C47325128}" presName="sibTrans" presStyleCnt="0"/>
      <dgm:spPr/>
    </dgm:pt>
    <dgm:pt modelId="{37EB98FC-B638-4174-AC73-96FCA32E6394}" type="pres">
      <dgm:prSet presAssocID="{F0F132CF-31F1-4B89-9BDA-1BAE6474256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47CE564-2C9A-409E-8196-43AE2ECBC4F8}" type="pres">
      <dgm:prSet presAssocID="{9B3DE470-F9E0-450B-BCBF-AA42193FB903}" presName="sibTrans" presStyleCnt="0"/>
      <dgm:spPr/>
    </dgm:pt>
    <dgm:pt modelId="{3F7CA0CA-0EEB-47B9-B872-2680810F176B}" type="pres">
      <dgm:prSet presAssocID="{E788F181-BF2E-4309-B007-9CEEE2FEF37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78F65D9-7861-4165-B0F5-6B675CA52DE6}" type="pres">
      <dgm:prSet presAssocID="{7FAB3D00-686C-424F-8486-3D105C3EBB69}" presName="sibTrans" presStyleCnt="0"/>
      <dgm:spPr/>
    </dgm:pt>
    <dgm:pt modelId="{E1ECFC91-C57E-48AC-9812-48C1C5B599F2}" type="pres">
      <dgm:prSet presAssocID="{BC6F7C68-7FE9-4DAF-A500-784EF379C0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4CC804C-D5EC-4EC3-BA80-A2B784D71E6F}" type="pres">
      <dgm:prSet presAssocID="{F9E0DE6C-335B-4E34-A7F9-57045BC261DF}" presName="sibTrans" presStyleCnt="0"/>
      <dgm:spPr/>
    </dgm:pt>
    <dgm:pt modelId="{0B2AC5E5-184E-4213-92C8-77E6DABBDAB2}" type="pres">
      <dgm:prSet presAssocID="{84BD8426-B3B3-46D7-9828-908597F05F0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90A0193-7CCB-4A82-8EC8-B7F7B09D3494}" srcId="{00D48AF0-8249-4321-ACAC-CFCD3B0B9BCD}" destId="{1881565F-1798-470F-B176-A10DE96F218F}" srcOrd="0" destOrd="0" parTransId="{CECDB1C9-38CD-4321-9202-14DF75718BFA}" sibTransId="{003E1C03-7A10-4E4C-996E-8C4C47325128}"/>
    <dgm:cxn modelId="{108EEBD5-E5D9-4C04-9714-4A87FCD2AE0A}" type="presOf" srcId="{E788F181-BF2E-4309-B007-9CEEE2FEF378}" destId="{3F7CA0CA-0EEB-47B9-B872-2680810F176B}" srcOrd="0" destOrd="0" presId="urn:microsoft.com/office/officeart/2005/8/layout/default#2"/>
    <dgm:cxn modelId="{D47AFB07-F5D0-4977-9B74-4CCBB348593F}" type="presOf" srcId="{84BD8426-B3B3-46D7-9828-908597F05F0A}" destId="{0B2AC5E5-184E-4213-92C8-77E6DABBDAB2}" srcOrd="0" destOrd="0" presId="urn:microsoft.com/office/officeart/2005/8/layout/default#2"/>
    <dgm:cxn modelId="{82F22F60-294E-465E-B6DB-3581BBA47D96}" type="presOf" srcId="{BC6F7C68-7FE9-4DAF-A500-784EF379C08E}" destId="{E1ECFC91-C57E-48AC-9812-48C1C5B599F2}" srcOrd="0" destOrd="0" presId="urn:microsoft.com/office/officeart/2005/8/layout/default#2"/>
    <dgm:cxn modelId="{450228D3-C49C-4DFC-872B-EADC2B840AF4}" srcId="{00D48AF0-8249-4321-ACAC-CFCD3B0B9BCD}" destId="{F0F132CF-31F1-4B89-9BDA-1BAE6474256E}" srcOrd="1" destOrd="0" parTransId="{81A9738C-1706-492E-9E9B-7B879657EDA4}" sibTransId="{9B3DE470-F9E0-450B-BCBF-AA42193FB903}"/>
    <dgm:cxn modelId="{66966EB0-0DB7-4786-B571-24FA32F3965D}" type="presOf" srcId="{00D48AF0-8249-4321-ACAC-CFCD3B0B9BCD}" destId="{03DF6D80-BF06-40CD-A43C-2A1527EAEF15}" srcOrd="0" destOrd="0" presId="urn:microsoft.com/office/officeart/2005/8/layout/default#2"/>
    <dgm:cxn modelId="{07EB65A8-D6F1-46BB-A2DE-CC232F2DE9DF}" srcId="{00D48AF0-8249-4321-ACAC-CFCD3B0B9BCD}" destId="{E788F181-BF2E-4309-B007-9CEEE2FEF378}" srcOrd="2" destOrd="0" parTransId="{4E9ED895-CBC8-40CF-A25C-E9770F00E9E9}" sibTransId="{7FAB3D00-686C-424F-8486-3D105C3EBB69}"/>
    <dgm:cxn modelId="{CE4B56C9-A5C5-4ED0-BEC8-B3992B2DB3E5}" srcId="{00D48AF0-8249-4321-ACAC-CFCD3B0B9BCD}" destId="{BC6F7C68-7FE9-4DAF-A500-784EF379C08E}" srcOrd="3" destOrd="0" parTransId="{8506DF08-EC11-4154-AAB5-743277C1A9D6}" sibTransId="{F9E0DE6C-335B-4E34-A7F9-57045BC261DF}"/>
    <dgm:cxn modelId="{6861CF97-FD5E-47EF-92FD-280D739E4726}" type="presOf" srcId="{1881565F-1798-470F-B176-A10DE96F218F}" destId="{CF31CB46-1299-41CA-862A-301D2F31CB15}" srcOrd="0" destOrd="0" presId="urn:microsoft.com/office/officeart/2005/8/layout/default#2"/>
    <dgm:cxn modelId="{43F253F3-973E-4CCE-8D4B-A089825287CB}" type="presOf" srcId="{F0F132CF-31F1-4B89-9BDA-1BAE6474256E}" destId="{37EB98FC-B638-4174-AC73-96FCA32E6394}" srcOrd="0" destOrd="0" presId="urn:microsoft.com/office/officeart/2005/8/layout/default#2"/>
    <dgm:cxn modelId="{EB03F47F-F151-4491-AD04-6DAE2AA51D0D}" srcId="{00D48AF0-8249-4321-ACAC-CFCD3B0B9BCD}" destId="{84BD8426-B3B3-46D7-9828-908597F05F0A}" srcOrd="4" destOrd="0" parTransId="{22C2EFCB-2327-41F0-B569-66E46A870FFF}" sibTransId="{6ED64609-0D02-4D6A-9086-69C883A30E47}"/>
    <dgm:cxn modelId="{F46F3061-6532-4032-9422-57952AC0BC4E}" type="presParOf" srcId="{03DF6D80-BF06-40CD-A43C-2A1527EAEF15}" destId="{CF31CB46-1299-41CA-862A-301D2F31CB15}" srcOrd="0" destOrd="0" presId="urn:microsoft.com/office/officeart/2005/8/layout/default#2"/>
    <dgm:cxn modelId="{049F1261-AC92-4F5C-AF15-1F682C92032B}" type="presParOf" srcId="{03DF6D80-BF06-40CD-A43C-2A1527EAEF15}" destId="{76DF1E83-75D6-469D-98F3-3113DB306073}" srcOrd="1" destOrd="0" presId="urn:microsoft.com/office/officeart/2005/8/layout/default#2"/>
    <dgm:cxn modelId="{EC31CD93-CF34-49DB-96C3-753C2B2C83A0}" type="presParOf" srcId="{03DF6D80-BF06-40CD-A43C-2A1527EAEF15}" destId="{37EB98FC-B638-4174-AC73-96FCA32E6394}" srcOrd="2" destOrd="0" presId="urn:microsoft.com/office/officeart/2005/8/layout/default#2"/>
    <dgm:cxn modelId="{1E7DCF5A-2A51-493F-820D-BD2F572B1863}" type="presParOf" srcId="{03DF6D80-BF06-40CD-A43C-2A1527EAEF15}" destId="{647CE564-2C9A-409E-8196-43AE2ECBC4F8}" srcOrd="3" destOrd="0" presId="urn:microsoft.com/office/officeart/2005/8/layout/default#2"/>
    <dgm:cxn modelId="{D08CD384-FCA1-4E14-8A10-A799DD8A4CDD}" type="presParOf" srcId="{03DF6D80-BF06-40CD-A43C-2A1527EAEF15}" destId="{3F7CA0CA-0EEB-47B9-B872-2680810F176B}" srcOrd="4" destOrd="0" presId="urn:microsoft.com/office/officeart/2005/8/layout/default#2"/>
    <dgm:cxn modelId="{5B35D74E-0569-49C2-8747-9100C245F69F}" type="presParOf" srcId="{03DF6D80-BF06-40CD-A43C-2A1527EAEF15}" destId="{578F65D9-7861-4165-B0F5-6B675CA52DE6}" srcOrd="5" destOrd="0" presId="urn:microsoft.com/office/officeart/2005/8/layout/default#2"/>
    <dgm:cxn modelId="{E87FF8A4-52B0-41B8-B934-574887672E24}" type="presParOf" srcId="{03DF6D80-BF06-40CD-A43C-2A1527EAEF15}" destId="{E1ECFC91-C57E-48AC-9812-48C1C5B599F2}" srcOrd="6" destOrd="0" presId="urn:microsoft.com/office/officeart/2005/8/layout/default#2"/>
    <dgm:cxn modelId="{F87F4F34-8BB7-4A24-94D8-F5C54E72CAFF}" type="presParOf" srcId="{03DF6D80-BF06-40CD-A43C-2A1527EAEF15}" destId="{F4CC804C-D5EC-4EC3-BA80-A2B784D71E6F}" srcOrd="7" destOrd="0" presId="urn:microsoft.com/office/officeart/2005/8/layout/default#2"/>
    <dgm:cxn modelId="{B52A19C7-5276-46E7-BDCF-9EF3E9B4AA46}" type="presParOf" srcId="{03DF6D80-BF06-40CD-A43C-2A1527EAEF15}" destId="{0B2AC5E5-184E-4213-92C8-77E6DABBDAB2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5F69454-D850-4D8E-A987-1E6972808850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5A88ECB2-FEEE-4B2F-B38B-E1E5965ECE17}">
      <dgm:prSet phldrT="[نص]"/>
      <dgm:spPr/>
      <dgm:t>
        <a:bodyPr/>
        <a:lstStyle/>
        <a:p>
          <a:pPr rtl="1"/>
          <a:r>
            <a:rPr lang="ar-SA" dirty="0" smtClean="0"/>
            <a:t>تكون بأسلوب الملخص</a:t>
          </a:r>
          <a:endParaRPr lang="ar-SA" dirty="0"/>
        </a:p>
      </dgm:t>
    </dgm:pt>
    <dgm:pt modelId="{8A2EC5B9-06F2-470D-86FF-5F1D5CC9E5E9}" type="parTrans" cxnId="{0771F8CA-B009-4817-AF51-90A956EAF921}">
      <dgm:prSet/>
      <dgm:spPr/>
      <dgm:t>
        <a:bodyPr/>
        <a:lstStyle/>
        <a:p>
          <a:pPr rtl="1"/>
          <a:endParaRPr lang="ar-SA"/>
        </a:p>
      </dgm:t>
    </dgm:pt>
    <dgm:pt modelId="{4DF9A531-FDB7-4649-8E7F-9B0311B38729}" type="sibTrans" cxnId="{0771F8CA-B009-4817-AF51-90A956EAF921}">
      <dgm:prSet/>
      <dgm:spPr/>
      <dgm:t>
        <a:bodyPr/>
        <a:lstStyle/>
        <a:p>
          <a:pPr rtl="1"/>
          <a:endParaRPr lang="ar-SA"/>
        </a:p>
      </dgm:t>
    </dgm:pt>
    <dgm:pt modelId="{8AEC7592-264D-48B0-9BE6-87740586F894}">
      <dgm:prSet phldrT="[نص]"/>
      <dgm:spPr/>
      <dgm:t>
        <a:bodyPr/>
        <a:lstStyle/>
        <a:p>
          <a:pPr rtl="1"/>
          <a:r>
            <a:rPr lang="ar-SA" dirty="0" smtClean="0"/>
            <a:t>الفكرة الأساسية والهدف فقط</a:t>
          </a:r>
          <a:endParaRPr lang="ar-SA" dirty="0"/>
        </a:p>
      </dgm:t>
    </dgm:pt>
    <dgm:pt modelId="{C84E9ED6-BD31-422B-9823-359ED3F07294}" type="parTrans" cxnId="{541E71A9-D3E5-4D8D-A8EC-5802C568ABB5}">
      <dgm:prSet/>
      <dgm:spPr/>
      <dgm:t>
        <a:bodyPr/>
        <a:lstStyle/>
        <a:p>
          <a:pPr rtl="1"/>
          <a:endParaRPr lang="ar-SA"/>
        </a:p>
      </dgm:t>
    </dgm:pt>
    <dgm:pt modelId="{C36A7F08-EB32-4446-A94F-F9819A575EA0}" type="sibTrans" cxnId="{541E71A9-D3E5-4D8D-A8EC-5802C568ABB5}">
      <dgm:prSet/>
      <dgm:spPr/>
      <dgm:t>
        <a:bodyPr/>
        <a:lstStyle/>
        <a:p>
          <a:pPr rtl="1"/>
          <a:endParaRPr lang="ar-SA"/>
        </a:p>
      </dgm:t>
    </dgm:pt>
    <dgm:pt modelId="{BB4B60C4-7BC0-4880-B904-73AC12937E4B}">
      <dgm:prSet phldrT="[نص]"/>
      <dgm:spPr/>
      <dgm:t>
        <a:bodyPr/>
        <a:lstStyle/>
        <a:p>
          <a:pPr rtl="1"/>
          <a:r>
            <a:rPr lang="ar-SA" dirty="0" smtClean="0"/>
            <a:t>بدون إضافات أو تفريعات أو تعليلات</a:t>
          </a:r>
          <a:endParaRPr lang="ar-SA" dirty="0"/>
        </a:p>
      </dgm:t>
    </dgm:pt>
    <dgm:pt modelId="{9A8FC353-F60F-4381-AF91-D5298DE06477}" type="parTrans" cxnId="{7B18E773-6126-4228-BDD8-8790C03657C3}">
      <dgm:prSet/>
      <dgm:spPr/>
      <dgm:t>
        <a:bodyPr/>
        <a:lstStyle/>
        <a:p>
          <a:pPr rtl="1"/>
          <a:endParaRPr lang="ar-SA"/>
        </a:p>
      </dgm:t>
    </dgm:pt>
    <dgm:pt modelId="{0123716D-60FD-4B90-9391-3509EF922BFB}" type="sibTrans" cxnId="{7B18E773-6126-4228-BDD8-8790C03657C3}">
      <dgm:prSet/>
      <dgm:spPr/>
      <dgm:t>
        <a:bodyPr/>
        <a:lstStyle/>
        <a:p>
          <a:pPr rtl="1"/>
          <a:endParaRPr lang="ar-SA"/>
        </a:p>
      </dgm:t>
    </dgm:pt>
    <dgm:pt modelId="{100F807E-0E64-46B2-9576-9EC2B8E925D1}" type="pres">
      <dgm:prSet presAssocID="{15F69454-D850-4D8E-A987-1E6972808850}" presName="linearFlow" presStyleCnt="0">
        <dgm:presLayoutVars>
          <dgm:resizeHandles val="exact"/>
        </dgm:presLayoutVars>
      </dgm:prSet>
      <dgm:spPr/>
    </dgm:pt>
    <dgm:pt modelId="{347F2772-0216-4B0A-8933-E3BBFC395354}" type="pres">
      <dgm:prSet presAssocID="{5A88ECB2-FEEE-4B2F-B38B-E1E5965ECE1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1DBD889-3AED-4B89-AA88-0E31ED6B6CF3}" type="pres">
      <dgm:prSet presAssocID="{4DF9A531-FDB7-4649-8E7F-9B0311B38729}" presName="sibTrans" presStyleLbl="sibTrans2D1" presStyleIdx="0" presStyleCnt="2"/>
      <dgm:spPr/>
      <dgm:t>
        <a:bodyPr/>
        <a:lstStyle/>
        <a:p>
          <a:pPr rtl="1"/>
          <a:endParaRPr lang="ar-SA"/>
        </a:p>
      </dgm:t>
    </dgm:pt>
    <dgm:pt modelId="{C7940B20-1459-4427-B61B-FF33AFCD93C8}" type="pres">
      <dgm:prSet presAssocID="{4DF9A531-FDB7-4649-8E7F-9B0311B38729}" presName="connectorText" presStyleLbl="sibTrans2D1" presStyleIdx="0" presStyleCnt="2"/>
      <dgm:spPr/>
      <dgm:t>
        <a:bodyPr/>
        <a:lstStyle/>
        <a:p>
          <a:pPr rtl="1"/>
          <a:endParaRPr lang="ar-SA"/>
        </a:p>
      </dgm:t>
    </dgm:pt>
    <dgm:pt modelId="{9FB29AC6-9347-4C47-9DA2-63283DC1AD5C}" type="pres">
      <dgm:prSet presAssocID="{8AEC7592-264D-48B0-9BE6-87740586F89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963BD69-9019-49D3-970E-D6F93B70D770}" type="pres">
      <dgm:prSet presAssocID="{C36A7F08-EB32-4446-A94F-F9819A575EA0}" presName="sibTrans" presStyleLbl="sibTrans2D1" presStyleIdx="1" presStyleCnt="2"/>
      <dgm:spPr/>
      <dgm:t>
        <a:bodyPr/>
        <a:lstStyle/>
        <a:p>
          <a:pPr rtl="1"/>
          <a:endParaRPr lang="ar-SA"/>
        </a:p>
      </dgm:t>
    </dgm:pt>
    <dgm:pt modelId="{9E52D975-1289-40BB-ABEE-7D632AD7EB50}" type="pres">
      <dgm:prSet presAssocID="{C36A7F08-EB32-4446-A94F-F9819A575EA0}" presName="connectorText" presStyleLbl="sibTrans2D1" presStyleIdx="1" presStyleCnt="2"/>
      <dgm:spPr/>
      <dgm:t>
        <a:bodyPr/>
        <a:lstStyle/>
        <a:p>
          <a:pPr rtl="1"/>
          <a:endParaRPr lang="ar-SA"/>
        </a:p>
      </dgm:t>
    </dgm:pt>
    <dgm:pt modelId="{FD6020D0-4367-4A5F-8EF9-C3DA4674A5E0}" type="pres">
      <dgm:prSet presAssocID="{BB4B60C4-7BC0-4880-B904-73AC12937E4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06A5453-636C-4A82-8C44-B6A2BB23A169}" type="presOf" srcId="{8AEC7592-264D-48B0-9BE6-87740586F894}" destId="{9FB29AC6-9347-4C47-9DA2-63283DC1AD5C}" srcOrd="0" destOrd="0" presId="urn:microsoft.com/office/officeart/2005/8/layout/process2"/>
    <dgm:cxn modelId="{2935E46B-46FE-4B84-9059-01BE071859A3}" type="presOf" srcId="{5A88ECB2-FEEE-4B2F-B38B-E1E5965ECE17}" destId="{347F2772-0216-4B0A-8933-E3BBFC395354}" srcOrd="0" destOrd="0" presId="urn:microsoft.com/office/officeart/2005/8/layout/process2"/>
    <dgm:cxn modelId="{7B18E773-6126-4228-BDD8-8790C03657C3}" srcId="{15F69454-D850-4D8E-A987-1E6972808850}" destId="{BB4B60C4-7BC0-4880-B904-73AC12937E4B}" srcOrd="2" destOrd="0" parTransId="{9A8FC353-F60F-4381-AF91-D5298DE06477}" sibTransId="{0123716D-60FD-4B90-9391-3509EF922BFB}"/>
    <dgm:cxn modelId="{0771F8CA-B009-4817-AF51-90A956EAF921}" srcId="{15F69454-D850-4D8E-A987-1E6972808850}" destId="{5A88ECB2-FEEE-4B2F-B38B-E1E5965ECE17}" srcOrd="0" destOrd="0" parTransId="{8A2EC5B9-06F2-470D-86FF-5F1D5CC9E5E9}" sibTransId="{4DF9A531-FDB7-4649-8E7F-9B0311B38729}"/>
    <dgm:cxn modelId="{116947DC-66FA-4C82-8948-659A569BBB7D}" type="presOf" srcId="{4DF9A531-FDB7-4649-8E7F-9B0311B38729}" destId="{11DBD889-3AED-4B89-AA88-0E31ED6B6CF3}" srcOrd="0" destOrd="0" presId="urn:microsoft.com/office/officeart/2005/8/layout/process2"/>
    <dgm:cxn modelId="{F4F03C16-6BB4-450A-9793-074EC03EED9F}" type="presOf" srcId="{4DF9A531-FDB7-4649-8E7F-9B0311B38729}" destId="{C7940B20-1459-4427-B61B-FF33AFCD93C8}" srcOrd="1" destOrd="0" presId="urn:microsoft.com/office/officeart/2005/8/layout/process2"/>
    <dgm:cxn modelId="{C72ED5E5-70C2-4207-AC33-37E189FDB79F}" type="presOf" srcId="{C36A7F08-EB32-4446-A94F-F9819A575EA0}" destId="{9E52D975-1289-40BB-ABEE-7D632AD7EB50}" srcOrd="1" destOrd="0" presId="urn:microsoft.com/office/officeart/2005/8/layout/process2"/>
    <dgm:cxn modelId="{D33BA17E-3041-4C53-BAEF-57D19799D327}" type="presOf" srcId="{BB4B60C4-7BC0-4880-B904-73AC12937E4B}" destId="{FD6020D0-4367-4A5F-8EF9-C3DA4674A5E0}" srcOrd="0" destOrd="0" presId="urn:microsoft.com/office/officeart/2005/8/layout/process2"/>
    <dgm:cxn modelId="{7A533C9A-6791-4E9E-A2A2-6EE386B77928}" type="presOf" srcId="{15F69454-D850-4D8E-A987-1E6972808850}" destId="{100F807E-0E64-46B2-9576-9EC2B8E925D1}" srcOrd="0" destOrd="0" presId="urn:microsoft.com/office/officeart/2005/8/layout/process2"/>
    <dgm:cxn modelId="{541E71A9-D3E5-4D8D-A8EC-5802C568ABB5}" srcId="{15F69454-D850-4D8E-A987-1E6972808850}" destId="{8AEC7592-264D-48B0-9BE6-87740586F894}" srcOrd="1" destOrd="0" parTransId="{C84E9ED6-BD31-422B-9823-359ED3F07294}" sibTransId="{C36A7F08-EB32-4446-A94F-F9819A575EA0}"/>
    <dgm:cxn modelId="{492924BE-65AE-49CF-A7F5-044B08AEB34B}" type="presOf" srcId="{C36A7F08-EB32-4446-A94F-F9819A575EA0}" destId="{C963BD69-9019-49D3-970E-D6F93B70D770}" srcOrd="0" destOrd="0" presId="urn:microsoft.com/office/officeart/2005/8/layout/process2"/>
    <dgm:cxn modelId="{AD302E09-8ED9-4EDD-A9B4-E57E77F07C69}" type="presParOf" srcId="{100F807E-0E64-46B2-9576-9EC2B8E925D1}" destId="{347F2772-0216-4B0A-8933-E3BBFC395354}" srcOrd="0" destOrd="0" presId="urn:microsoft.com/office/officeart/2005/8/layout/process2"/>
    <dgm:cxn modelId="{10C9DA4B-A20F-48EC-A33E-9DB83A402D9A}" type="presParOf" srcId="{100F807E-0E64-46B2-9576-9EC2B8E925D1}" destId="{11DBD889-3AED-4B89-AA88-0E31ED6B6CF3}" srcOrd="1" destOrd="0" presId="urn:microsoft.com/office/officeart/2005/8/layout/process2"/>
    <dgm:cxn modelId="{711581B0-5B5B-405D-8648-E059B2B811EF}" type="presParOf" srcId="{11DBD889-3AED-4B89-AA88-0E31ED6B6CF3}" destId="{C7940B20-1459-4427-B61B-FF33AFCD93C8}" srcOrd="0" destOrd="0" presId="urn:microsoft.com/office/officeart/2005/8/layout/process2"/>
    <dgm:cxn modelId="{3BA8D3F3-30BD-47AA-9074-984EEDDCE518}" type="presParOf" srcId="{100F807E-0E64-46B2-9576-9EC2B8E925D1}" destId="{9FB29AC6-9347-4C47-9DA2-63283DC1AD5C}" srcOrd="2" destOrd="0" presId="urn:microsoft.com/office/officeart/2005/8/layout/process2"/>
    <dgm:cxn modelId="{A36A15DA-DB3D-412B-9A7B-D5EE9091D425}" type="presParOf" srcId="{100F807E-0E64-46B2-9576-9EC2B8E925D1}" destId="{C963BD69-9019-49D3-970E-D6F93B70D770}" srcOrd="3" destOrd="0" presId="urn:microsoft.com/office/officeart/2005/8/layout/process2"/>
    <dgm:cxn modelId="{995F54A6-37B0-4561-B736-77A32FBCEABC}" type="presParOf" srcId="{C963BD69-9019-49D3-970E-D6F93B70D770}" destId="{9E52D975-1289-40BB-ABEE-7D632AD7EB50}" srcOrd="0" destOrd="0" presId="urn:microsoft.com/office/officeart/2005/8/layout/process2"/>
    <dgm:cxn modelId="{D93FE623-4929-4AF8-88DF-3A56B2132161}" type="presParOf" srcId="{100F807E-0E64-46B2-9576-9EC2B8E925D1}" destId="{FD6020D0-4367-4A5F-8EF9-C3DA4674A5E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D24C5EA-B5C2-4704-9A65-646D33077852}" type="doc">
      <dgm:prSet loTypeId="urn:microsoft.com/office/officeart/2005/8/layout/hProcess9" loCatId="process" qsTypeId="urn:microsoft.com/office/officeart/2005/8/quickstyle/simple1" qsCatId="simple" csTypeId="urn:microsoft.com/office/officeart/2005/8/colors/colorful1#8" csCatId="colorful" phldr="1"/>
      <dgm:spPr/>
    </dgm:pt>
    <dgm:pt modelId="{99C05F79-503D-43D9-8BA8-B23CB473C757}">
      <dgm:prSet phldrT="[نص]"/>
      <dgm:spPr/>
      <dgm:t>
        <a:bodyPr/>
        <a:lstStyle/>
        <a:p>
          <a:pPr rtl="1"/>
          <a:r>
            <a:rPr lang="ar-SA" dirty="0" smtClean="0"/>
            <a:t>تحديد المحاور بناء على الهدف والجهة</a:t>
          </a:r>
          <a:endParaRPr lang="ar-SA" dirty="0"/>
        </a:p>
      </dgm:t>
    </dgm:pt>
    <dgm:pt modelId="{0E47FBDC-C515-4CD7-A0C4-E19AD6168121}" type="parTrans" cxnId="{476B297D-B082-4A70-97B8-4EEF1AF5E601}">
      <dgm:prSet/>
      <dgm:spPr/>
    </dgm:pt>
    <dgm:pt modelId="{8B3C2CCE-2C5A-40B5-980A-576CBDCC3FBB}" type="sibTrans" cxnId="{476B297D-B082-4A70-97B8-4EEF1AF5E601}">
      <dgm:prSet/>
      <dgm:spPr/>
    </dgm:pt>
    <dgm:pt modelId="{1393034A-6FA9-48CF-87A8-FF893C9E1F48}">
      <dgm:prSet phldrT="[نص]"/>
      <dgm:spPr/>
      <dgm:t>
        <a:bodyPr/>
        <a:lstStyle/>
        <a:p>
          <a:pPr rtl="1"/>
          <a:r>
            <a:rPr lang="ar-SA" dirty="0" smtClean="0"/>
            <a:t>ترتيب المعلومات وإحصائها والتحقق منها وتصنيفها وتحليلها</a:t>
          </a:r>
          <a:endParaRPr lang="ar-SA" dirty="0"/>
        </a:p>
      </dgm:t>
    </dgm:pt>
    <dgm:pt modelId="{51681564-768D-4704-975B-6B2149758DB8}" type="parTrans" cxnId="{39B1D65F-2AA4-4580-AAD3-512348608978}">
      <dgm:prSet/>
      <dgm:spPr/>
    </dgm:pt>
    <dgm:pt modelId="{52F68FFB-61A6-421C-A321-88B669F7D7BA}" type="sibTrans" cxnId="{39B1D65F-2AA4-4580-AAD3-512348608978}">
      <dgm:prSet/>
      <dgm:spPr/>
    </dgm:pt>
    <dgm:pt modelId="{6E578CDE-B00C-4B3F-A643-F5CF54B11924}">
      <dgm:prSet phldrT="[نص]"/>
      <dgm:spPr/>
      <dgm:t>
        <a:bodyPr/>
        <a:lstStyle/>
        <a:p>
          <a:pPr rtl="1"/>
          <a:r>
            <a:rPr lang="ar-SA" dirty="0" smtClean="0"/>
            <a:t>التمهيد والعرض والخاتمة </a:t>
          </a:r>
          <a:endParaRPr lang="ar-SA" dirty="0"/>
        </a:p>
      </dgm:t>
    </dgm:pt>
    <dgm:pt modelId="{56440ADB-B0F6-4955-8154-7D335C3096FD}" type="parTrans" cxnId="{5737D53C-3B50-44E7-90C5-3489493C5FF9}">
      <dgm:prSet/>
      <dgm:spPr/>
    </dgm:pt>
    <dgm:pt modelId="{8C0D36C9-A379-4D46-88C4-900A0A589A2B}" type="sibTrans" cxnId="{5737D53C-3B50-44E7-90C5-3489493C5FF9}">
      <dgm:prSet/>
      <dgm:spPr/>
    </dgm:pt>
    <dgm:pt modelId="{E4E2E0E5-312C-432E-8CE8-BC69975C4E29}" type="pres">
      <dgm:prSet presAssocID="{9D24C5EA-B5C2-4704-9A65-646D33077852}" presName="CompostProcess" presStyleCnt="0">
        <dgm:presLayoutVars>
          <dgm:dir/>
          <dgm:resizeHandles val="exact"/>
        </dgm:presLayoutVars>
      </dgm:prSet>
      <dgm:spPr/>
    </dgm:pt>
    <dgm:pt modelId="{93CE5C06-3634-441F-8174-5A2A48330A19}" type="pres">
      <dgm:prSet presAssocID="{9D24C5EA-B5C2-4704-9A65-646D33077852}" presName="arrow" presStyleLbl="bgShp" presStyleIdx="0" presStyleCnt="1"/>
      <dgm:spPr/>
    </dgm:pt>
    <dgm:pt modelId="{8BEE372E-1C79-4F46-AD86-AD71307EF79A}" type="pres">
      <dgm:prSet presAssocID="{9D24C5EA-B5C2-4704-9A65-646D33077852}" presName="linearProcess" presStyleCnt="0"/>
      <dgm:spPr/>
    </dgm:pt>
    <dgm:pt modelId="{72279B69-AAF9-4D0B-AE01-036620CA9731}" type="pres">
      <dgm:prSet presAssocID="{99C05F79-503D-43D9-8BA8-B23CB473C75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297ADB-4145-4F00-8995-A92D1207DD6E}" type="pres">
      <dgm:prSet presAssocID="{8B3C2CCE-2C5A-40B5-980A-576CBDCC3FBB}" presName="sibTrans" presStyleCnt="0"/>
      <dgm:spPr/>
    </dgm:pt>
    <dgm:pt modelId="{7B9096A8-4408-4A9C-BBED-14ED8DB22E8A}" type="pres">
      <dgm:prSet presAssocID="{1393034A-6FA9-48CF-87A8-FF893C9E1F4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0F9BF72-95F2-48DB-A051-901CE2AC5449}" type="pres">
      <dgm:prSet presAssocID="{52F68FFB-61A6-421C-A321-88B669F7D7BA}" presName="sibTrans" presStyleCnt="0"/>
      <dgm:spPr/>
    </dgm:pt>
    <dgm:pt modelId="{2906D122-A431-4CF7-9275-210930A20CA0}" type="pres">
      <dgm:prSet presAssocID="{6E578CDE-B00C-4B3F-A643-F5CF54B1192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3F01955-F2E9-45F5-A48D-4D41AA3C1080}" type="presOf" srcId="{6E578CDE-B00C-4B3F-A643-F5CF54B11924}" destId="{2906D122-A431-4CF7-9275-210930A20CA0}" srcOrd="0" destOrd="0" presId="urn:microsoft.com/office/officeart/2005/8/layout/hProcess9"/>
    <dgm:cxn modelId="{095C8069-9747-4850-A0AF-02B9F9BA107F}" type="presOf" srcId="{99C05F79-503D-43D9-8BA8-B23CB473C757}" destId="{72279B69-AAF9-4D0B-AE01-036620CA9731}" srcOrd="0" destOrd="0" presId="urn:microsoft.com/office/officeart/2005/8/layout/hProcess9"/>
    <dgm:cxn modelId="{389A89F1-9B08-4580-937A-49C48FF3E0C7}" type="presOf" srcId="{1393034A-6FA9-48CF-87A8-FF893C9E1F48}" destId="{7B9096A8-4408-4A9C-BBED-14ED8DB22E8A}" srcOrd="0" destOrd="0" presId="urn:microsoft.com/office/officeart/2005/8/layout/hProcess9"/>
    <dgm:cxn modelId="{0169427C-F564-47B8-9D49-BC89DC5A843E}" type="presOf" srcId="{9D24C5EA-B5C2-4704-9A65-646D33077852}" destId="{E4E2E0E5-312C-432E-8CE8-BC69975C4E29}" srcOrd="0" destOrd="0" presId="urn:microsoft.com/office/officeart/2005/8/layout/hProcess9"/>
    <dgm:cxn modelId="{39B1D65F-2AA4-4580-AAD3-512348608978}" srcId="{9D24C5EA-B5C2-4704-9A65-646D33077852}" destId="{1393034A-6FA9-48CF-87A8-FF893C9E1F48}" srcOrd="1" destOrd="0" parTransId="{51681564-768D-4704-975B-6B2149758DB8}" sibTransId="{52F68FFB-61A6-421C-A321-88B669F7D7BA}"/>
    <dgm:cxn modelId="{476B297D-B082-4A70-97B8-4EEF1AF5E601}" srcId="{9D24C5EA-B5C2-4704-9A65-646D33077852}" destId="{99C05F79-503D-43D9-8BA8-B23CB473C757}" srcOrd="0" destOrd="0" parTransId="{0E47FBDC-C515-4CD7-A0C4-E19AD6168121}" sibTransId="{8B3C2CCE-2C5A-40B5-980A-576CBDCC3FBB}"/>
    <dgm:cxn modelId="{5737D53C-3B50-44E7-90C5-3489493C5FF9}" srcId="{9D24C5EA-B5C2-4704-9A65-646D33077852}" destId="{6E578CDE-B00C-4B3F-A643-F5CF54B11924}" srcOrd="2" destOrd="0" parTransId="{56440ADB-B0F6-4955-8154-7D335C3096FD}" sibTransId="{8C0D36C9-A379-4D46-88C4-900A0A589A2B}"/>
    <dgm:cxn modelId="{6F079369-E0FB-4F38-A7BF-E5690817B454}" type="presParOf" srcId="{E4E2E0E5-312C-432E-8CE8-BC69975C4E29}" destId="{93CE5C06-3634-441F-8174-5A2A48330A19}" srcOrd="0" destOrd="0" presId="urn:microsoft.com/office/officeart/2005/8/layout/hProcess9"/>
    <dgm:cxn modelId="{33DF603A-09EA-4C8C-9A31-71B85B1FD900}" type="presParOf" srcId="{E4E2E0E5-312C-432E-8CE8-BC69975C4E29}" destId="{8BEE372E-1C79-4F46-AD86-AD71307EF79A}" srcOrd="1" destOrd="0" presId="urn:microsoft.com/office/officeart/2005/8/layout/hProcess9"/>
    <dgm:cxn modelId="{EF5E85FD-75E6-4FA1-BA93-FCE626CF82A2}" type="presParOf" srcId="{8BEE372E-1C79-4F46-AD86-AD71307EF79A}" destId="{72279B69-AAF9-4D0B-AE01-036620CA9731}" srcOrd="0" destOrd="0" presId="urn:microsoft.com/office/officeart/2005/8/layout/hProcess9"/>
    <dgm:cxn modelId="{D15562F2-713D-4177-878E-A1D6114C9414}" type="presParOf" srcId="{8BEE372E-1C79-4F46-AD86-AD71307EF79A}" destId="{CE297ADB-4145-4F00-8995-A92D1207DD6E}" srcOrd="1" destOrd="0" presId="urn:microsoft.com/office/officeart/2005/8/layout/hProcess9"/>
    <dgm:cxn modelId="{ACF6DC0A-5441-41E2-B39A-D5883FCD78C3}" type="presParOf" srcId="{8BEE372E-1C79-4F46-AD86-AD71307EF79A}" destId="{7B9096A8-4408-4A9C-BBED-14ED8DB22E8A}" srcOrd="2" destOrd="0" presId="urn:microsoft.com/office/officeart/2005/8/layout/hProcess9"/>
    <dgm:cxn modelId="{8FECEB3D-218E-4BED-AF61-7B4A352E2786}" type="presParOf" srcId="{8BEE372E-1C79-4F46-AD86-AD71307EF79A}" destId="{30F9BF72-95F2-48DB-A051-901CE2AC5449}" srcOrd="3" destOrd="0" presId="urn:microsoft.com/office/officeart/2005/8/layout/hProcess9"/>
    <dgm:cxn modelId="{048CC3E8-BB2F-4D8B-AF9B-23027B23201D}" type="presParOf" srcId="{8BEE372E-1C79-4F46-AD86-AD71307EF79A}" destId="{2906D122-A431-4CF7-9275-210930A20CA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2DFCF22-FD33-43B1-AB6A-198E064954E0}" type="doc">
      <dgm:prSet loTypeId="urn:microsoft.com/office/officeart/2005/8/layout/cycle2" loCatId="cycle" qsTypeId="urn:microsoft.com/office/officeart/2005/8/quickstyle/simple1" qsCatId="simple" csTypeId="urn:microsoft.com/office/officeart/2005/8/colors/colorful1#9" csCatId="colorful" phldr="1"/>
      <dgm:spPr/>
      <dgm:t>
        <a:bodyPr/>
        <a:lstStyle/>
        <a:p>
          <a:pPr rtl="1"/>
          <a:endParaRPr lang="ar-SA"/>
        </a:p>
      </dgm:t>
    </dgm:pt>
    <dgm:pt modelId="{0C8CD1D8-9668-450E-B324-6689959677A2}">
      <dgm:prSet phldrT="[نص]"/>
      <dgm:spPr/>
      <dgm:t>
        <a:bodyPr/>
        <a:lstStyle/>
        <a:p>
          <a:pPr rtl="1"/>
          <a:r>
            <a:rPr lang="ar-SA" dirty="0" smtClean="0"/>
            <a:t>الوضوح والدقة</a:t>
          </a:r>
          <a:endParaRPr lang="ar-SA" dirty="0"/>
        </a:p>
      </dgm:t>
    </dgm:pt>
    <dgm:pt modelId="{3741A1AC-5124-44CD-96F3-1A876612F1AE}" type="parTrans" cxnId="{F6CAB789-BFB0-4FFA-8DCD-7C36B8D88DF1}">
      <dgm:prSet/>
      <dgm:spPr/>
      <dgm:t>
        <a:bodyPr/>
        <a:lstStyle/>
        <a:p>
          <a:pPr rtl="1"/>
          <a:endParaRPr lang="ar-SA"/>
        </a:p>
      </dgm:t>
    </dgm:pt>
    <dgm:pt modelId="{23B2DB46-2DD4-46CE-BBA9-89A1E60B7B49}" type="sibTrans" cxnId="{F6CAB789-BFB0-4FFA-8DCD-7C36B8D88DF1}">
      <dgm:prSet/>
      <dgm:spPr/>
      <dgm:t>
        <a:bodyPr/>
        <a:lstStyle/>
        <a:p>
          <a:pPr rtl="1"/>
          <a:endParaRPr lang="ar-SA"/>
        </a:p>
      </dgm:t>
    </dgm:pt>
    <dgm:pt modelId="{47A59EDB-7432-491E-8208-644BB8A1AA3D}">
      <dgm:prSet phldrT="[نص]"/>
      <dgm:spPr/>
      <dgm:t>
        <a:bodyPr/>
        <a:lstStyle/>
        <a:p>
          <a:pPr rtl="1"/>
          <a:r>
            <a:rPr lang="ar-SA" dirty="0" smtClean="0"/>
            <a:t>الإيجاز</a:t>
          </a:r>
          <a:endParaRPr lang="ar-SA" dirty="0"/>
        </a:p>
      </dgm:t>
    </dgm:pt>
    <dgm:pt modelId="{A71CE653-39F3-48FA-A982-AC0CF75C30C0}" type="parTrans" cxnId="{FA0AFC7D-418F-4F84-892A-DA0680436E88}">
      <dgm:prSet/>
      <dgm:spPr/>
      <dgm:t>
        <a:bodyPr/>
        <a:lstStyle/>
        <a:p>
          <a:pPr rtl="1"/>
          <a:endParaRPr lang="ar-SA"/>
        </a:p>
      </dgm:t>
    </dgm:pt>
    <dgm:pt modelId="{E9C51C30-B3B7-445E-99B3-25460261D2DC}" type="sibTrans" cxnId="{FA0AFC7D-418F-4F84-892A-DA0680436E88}">
      <dgm:prSet/>
      <dgm:spPr/>
      <dgm:t>
        <a:bodyPr/>
        <a:lstStyle/>
        <a:p>
          <a:pPr rtl="1"/>
          <a:endParaRPr lang="ar-SA"/>
        </a:p>
      </dgm:t>
    </dgm:pt>
    <dgm:pt modelId="{37D03CA3-288A-434D-8EA8-318EF42032A1}">
      <dgm:prSet phldrT="[نص]"/>
      <dgm:spPr/>
      <dgm:t>
        <a:bodyPr/>
        <a:lstStyle/>
        <a:p>
          <a:pPr rtl="1"/>
          <a:r>
            <a:rPr lang="ar-SA" dirty="0" smtClean="0"/>
            <a:t>التأثير والإقناع</a:t>
          </a:r>
          <a:endParaRPr lang="ar-SA" dirty="0"/>
        </a:p>
      </dgm:t>
    </dgm:pt>
    <dgm:pt modelId="{8DA553C7-A79E-44D8-A4B2-A09F4FE007E4}" type="parTrans" cxnId="{04499647-BC2E-4A1B-BB7B-31FD368592D1}">
      <dgm:prSet/>
      <dgm:spPr/>
      <dgm:t>
        <a:bodyPr/>
        <a:lstStyle/>
        <a:p>
          <a:pPr rtl="1"/>
          <a:endParaRPr lang="ar-SA"/>
        </a:p>
      </dgm:t>
    </dgm:pt>
    <dgm:pt modelId="{94E0E62F-D275-4B26-ABAE-A61A39238E36}" type="sibTrans" cxnId="{04499647-BC2E-4A1B-BB7B-31FD368592D1}">
      <dgm:prSet/>
      <dgm:spPr/>
      <dgm:t>
        <a:bodyPr/>
        <a:lstStyle/>
        <a:p>
          <a:pPr rtl="1"/>
          <a:endParaRPr lang="ar-SA"/>
        </a:p>
      </dgm:t>
    </dgm:pt>
    <dgm:pt modelId="{F48116CD-E9D2-4BE3-877B-D5120F5C8B35}">
      <dgm:prSet phldrT="[نص]"/>
      <dgm:spPr/>
      <dgm:t>
        <a:bodyPr/>
        <a:lstStyle/>
        <a:p>
          <a:pPr rtl="1"/>
          <a:r>
            <a:rPr lang="ar-SA" dirty="0" smtClean="0"/>
            <a:t>الصدق في المعلومات</a:t>
          </a:r>
          <a:endParaRPr lang="ar-SA" dirty="0"/>
        </a:p>
      </dgm:t>
    </dgm:pt>
    <dgm:pt modelId="{E6C60506-5DE4-4F95-B548-55289EE861D7}" type="parTrans" cxnId="{FC0E6079-9884-4603-8869-0F6818B07254}">
      <dgm:prSet/>
      <dgm:spPr/>
      <dgm:t>
        <a:bodyPr/>
        <a:lstStyle/>
        <a:p>
          <a:pPr rtl="1"/>
          <a:endParaRPr lang="ar-SA"/>
        </a:p>
      </dgm:t>
    </dgm:pt>
    <dgm:pt modelId="{84CDBDE6-C396-42F4-9985-7C7BE56F9014}" type="sibTrans" cxnId="{FC0E6079-9884-4603-8869-0F6818B07254}">
      <dgm:prSet/>
      <dgm:spPr/>
      <dgm:t>
        <a:bodyPr/>
        <a:lstStyle/>
        <a:p>
          <a:pPr rtl="1"/>
          <a:endParaRPr lang="ar-SA"/>
        </a:p>
      </dgm:t>
    </dgm:pt>
    <dgm:pt modelId="{4955A92F-C7F0-4563-8908-174738ED2D64}">
      <dgm:prSet phldrT="[نص]"/>
      <dgm:spPr/>
      <dgm:t>
        <a:bodyPr/>
        <a:lstStyle/>
        <a:p>
          <a:pPr rtl="1"/>
          <a:r>
            <a:rPr lang="ar-SA" dirty="0" smtClean="0"/>
            <a:t>البعد عن التحسين والعاطفة</a:t>
          </a:r>
          <a:endParaRPr lang="ar-SA" dirty="0"/>
        </a:p>
      </dgm:t>
    </dgm:pt>
    <dgm:pt modelId="{863197F4-E694-4CAA-B7F7-60CF5A7FA020}" type="parTrans" cxnId="{0F128A56-7F0A-4569-B057-D30435C007D7}">
      <dgm:prSet/>
      <dgm:spPr/>
      <dgm:t>
        <a:bodyPr/>
        <a:lstStyle/>
        <a:p>
          <a:pPr rtl="1"/>
          <a:endParaRPr lang="ar-SA"/>
        </a:p>
      </dgm:t>
    </dgm:pt>
    <dgm:pt modelId="{14CFC3CE-2C67-4CF7-A56A-AEC9D5958A30}" type="sibTrans" cxnId="{0F128A56-7F0A-4569-B057-D30435C007D7}">
      <dgm:prSet/>
      <dgm:spPr/>
      <dgm:t>
        <a:bodyPr/>
        <a:lstStyle/>
        <a:p>
          <a:pPr rtl="1"/>
          <a:endParaRPr lang="ar-SA"/>
        </a:p>
      </dgm:t>
    </dgm:pt>
    <dgm:pt modelId="{62AA615D-39AE-44E0-947C-05A3E2F09C40}" type="pres">
      <dgm:prSet presAssocID="{12DFCF22-FD33-43B1-AB6A-198E064954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0D8AC5E-C860-45B1-B1F9-B23F0C9420CF}" type="pres">
      <dgm:prSet presAssocID="{0C8CD1D8-9668-450E-B324-6689959677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1323F6F-D335-4125-A98C-CBB70E841FA2}" type="pres">
      <dgm:prSet presAssocID="{23B2DB46-2DD4-46CE-BBA9-89A1E60B7B49}" presName="sibTrans" presStyleLbl="sibTrans2D1" presStyleIdx="0" presStyleCnt="5"/>
      <dgm:spPr/>
      <dgm:t>
        <a:bodyPr/>
        <a:lstStyle/>
        <a:p>
          <a:pPr rtl="1"/>
          <a:endParaRPr lang="ar-SA"/>
        </a:p>
      </dgm:t>
    </dgm:pt>
    <dgm:pt modelId="{2874D23D-A155-441B-9784-EF50DF557660}" type="pres">
      <dgm:prSet presAssocID="{23B2DB46-2DD4-46CE-BBA9-89A1E60B7B49}" presName="connectorText" presStyleLbl="sibTrans2D1" presStyleIdx="0" presStyleCnt="5"/>
      <dgm:spPr/>
      <dgm:t>
        <a:bodyPr/>
        <a:lstStyle/>
        <a:p>
          <a:pPr rtl="1"/>
          <a:endParaRPr lang="ar-SA"/>
        </a:p>
      </dgm:t>
    </dgm:pt>
    <dgm:pt modelId="{C4F98E96-1E0C-4CBE-BA35-6418DE632402}" type="pres">
      <dgm:prSet presAssocID="{47A59EDB-7432-491E-8208-644BB8A1AA3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254A845-4719-4705-BDE0-27BEE3BF4631}" type="pres">
      <dgm:prSet presAssocID="{E9C51C30-B3B7-445E-99B3-25460261D2DC}" presName="sibTrans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BDC7BA54-4CAE-4929-8680-D15F14DAB2AB}" type="pres">
      <dgm:prSet presAssocID="{E9C51C30-B3B7-445E-99B3-25460261D2DC}" presName="connectorText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FAB5942F-7826-45BE-886C-4F703D1F2AC0}" type="pres">
      <dgm:prSet presAssocID="{37D03CA3-288A-434D-8EA8-318EF42032A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4D6CC48-7997-4C6C-9321-00B8116D51DD}" type="pres">
      <dgm:prSet presAssocID="{94E0E62F-D275-4B26-ABAE-A61A39238E36}" presName="sibTrans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B45B6574-7CCE-4019-A2FF-37945D49B116}" type="pres">
      <dgm:prSet presAssocID="{94E0E62F-D275-4B26-ABAE-A61A39238E36}" presName="connectorText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4E5E1CE9-5633-4465-A19F-962D9B57F518}" type="pres">
      <dgm:prSet presAssocID="{F48116CD-E9D2-4BE3-877B-D5120F5C8B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0273E6A-25F6-4A76-92DF-8963A2C3EA0F}" type="pres">
      <dgm:prSet presAssocID="{84CDBDE6-C396-42F4-9985-7C7BE56F9014}" presName="sibTrans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25B2696D-2228-4CBE-934E-37DDB9D06FC5}" type="pres">
      <dgm:prSet presAssocID="{84CDBDE6-C396-42F4-9985-7C7BE56F9014}" presName="connectorText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D1CF1073-D4A9-4712-96C4-C757144E92DC}" type="pres">
      <dgm:prSet presAssocID="{4955A92F-C7F0-4563-8908-174738ED2D6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2BED47-E889-48E7-B92F-6295B471D29F}" type="pres">
      <dgm:prSet presAssocID="{14CFC3CE-2C67-4CF7-A56A-AEC9D5958A30}" presName="sibTrans" presStyleLbl="sibTrans2D1" presStyleIdx="4" presStyleCnt="5"/>
      <dgm:spPr/>
      <dgm:t>
        <a:bodyPr/>
        <a:lstStyle/>
        <a:p>
          <a:pPr rtl="1"/>
          <a:endParaRPr lang="ar-SA"/>
        </a:p>
      </dgm:t>
    </dgm:pt>
    <dgm:pt modelId="{1D466D91-AFFD-489D-8094-23E82E356F61}" type="pres">
      <dgm:prSet presAssocID="{14CFC3CE-2C67-4CF7-A56A-AEC9D5958A30}" presName="connectorText" presStyleLbl="sibTrans2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4682C634-A26B-4170-AFF0-C536843FA6E9}" type="presOf" srcId="{94E0E62F-D275-4B26-ABAE-A61A39238E36}" destId="{B45B6574-7CCE-4019-A2FF-37945D49B116}" srcOrd="1" destOrd="0" presId="urn:microsoft.com/office/officeart/2005/8/layout/cycle2"/>
    <dgm:cxn modelId="{7A7BD45F-506C-42D8-891C-4F993E1B48BF}" type="presOf" srcId="{E9C51C30-B3B7-445E-99B3-25460261D2DC}" destId="{0254A845-4719-4705-BDE0-27BEE3BF4631}" srcOrd="0" destOrd="0" presId="urn:microsoft.com/office/officeart/2005/8/layout/cycle2"/>
    <dgm:cxn modelId="{4AE0CA41-5DBB-4474-80A4-EB052D066741}" type="presOf" srcId="{23B2DB46-2DD4-46CE-BBA9-89A1E60B7B49}" destId="{71323F6F-D335-4125-A98C-CBB70E841FA2}" srcOrd="0" destOrd="0" presId="urn:microsoft.com/office/officeart/2005/8/layout/cycle2"/>
    <dgm:cxn modelId="{F9E221AD-703F-4A4E-A31E-A5BF5BE2C13C}" type="presOf" srcId="{37D03CA3-288A-434D-8EA8-318EF42032A1}" destId="{FAB5942F-7826-45BE-886C-4F703D1F2AC0}" srcOrd="0" destOrd="0" presId="urn:microsoft.com/office/officeart/2005/8/layout/cycle2"/>
    <dgm:cxn modelId="{CC054C60-1588-48C6-A9AB-DD3442858ACE}" type="presOf" srcId="{12DFCF22-FD33-43B1-AB6A-198E064954E0}" destId="{62AA615D-39AE-44E0-947C-05A3E2F09C40}" srcOrd="0" destOrd="0" presId="urn:microsoft.com/office/officeart/2005/8/layout/cycle2"/>
    <dgm:cxn modelId="{9D47DF0B-FECE-4A81-BE25-FEFB4A39D242}" type="presOf" srcId="{23B2DB46-2DD4-46CE-BBA9-89A1E60B7B49}" destId="{2874D23D-A155-441B-9784-EF50DF557660}" srcOrd="1" destOrd="0" presId="urn:microsoft.com/office/officeart/2005/8/layout/cycle2"/>
    <dgm:cxn modelId="{FDCEF7F8-DC88-47D4-9D88-AF0629161F30}" type="presOf" srcId="{F48116CD-E9D2-4BE3-877B-D5120F5C8B35}" destId="{4E5E1CE9-5633-4465-A19F-962D9B57F518}" srcOrd="0" destOrd="0" presId="urn:microsoft.com/office/officeart/2005/8/layout/cycle2"/>
    <dgm:cxn modelId="{4B971E49-5CA6-4B12-ACBA-17633285F93F}" type="presOf" srcId="{4955A92F-C7F0-4563-8908-174738ED2D64}" destId="{D1CF1073-D4A9-4712-96C4-C757144E92DC}" srcOrd="0" destOrd="0" presId="urn:microsoft.com/office/officeart/2005/8/layout/cycle2"/>
    <dgm:cxn modelId="{5B4368D5-CEA7-4345-A4D5-48E9061EF25C}" type="presOf" srcId="{84CDBDE6-C396-42F4-9985-7C7BE56F9014}" destId="{25B2696D-2228-4CBE-934E-37DDB9D06FC5}" srcOrd="1" destOrd="0" presId="urn:microsoft.com/office/officeart/2005/8/layout/cycle2"/>
    <dgm:cxn modelId="{0F128A56-7F0A-4569-B057-D30435C007D7}" srcId="{12DFCF22-FD33-43B1-AB6A-198E064954E0}" destId="{4955A92F-C7F0-4563-8908-174738ED2D64}" srcOrd="4" destOrd="0" parTransId="{863197F4-E694-4CAA-B7F7-60CF5A7FA020}" sibTransId="{14CFC3CE-2C67-4CF7-A56A-AEC9D5958A30}"/>
    <dgm:cxn modelId="{29FD2894-9C15-40DB-B5FC-375D8F71F65A}" type="presOf" srcId="{94E0E62F-D275-4B26-ABAE-A61A39238E36}" destId="{C4D6CC48-7997-4C6C-9321-00B8116D51DD}" srcOrd="0" destOrd="0" presId="urn:microsoft.com/office/officeart/2005/8/layout/cycle2"/>
    <dgm:cxn modelId="{41206FFA-E62C-4AB2-8CF1-CB7704215CDF}" type="presOf" srcId="{0C8CD1D8-9668-450E-B324-6689959677A2}" destId="{10D8AC5E-C860-45B1-B1F9-B23F0C9420CF}" srcOrd="0" destOrd="0" presId="urn:microsoft.com/office/officeart/2005/8/layout/cycle2"/>
    <dgm:cxn modelId="{4439FA18-9EA4-42A9-A9E5-0CE9FEBEBEF7}" type="presOf" srcId="{47A59EDB-7432-491E-8208-644BB8A1AA3D}" destId="{C4F98E96-1E0C-4CBE-BA35-6418DE632402}" srcOrd="0" destOrd="0" presId="urn:microsoft.com/office/officeart/2005/8/layout/cycle2"/>
    <dgm:cxn modelId="{FA0AFC7D-418F-4F84-892A-DA0680436E88}" srcId="{12DFCF22-FD33-43B1-AB6A-198E064954E0}" destId="{47A59EDB-7432-491E-8208-644BB8A1AA3D}" srcOrd="1" destOrd="0" parTransId="{A71CE653-39F3-48FA-A982-AC0CF75C30C0}" sibTransId="{E9C51C30-B3B7-445E-99B3-25460261D2DC}"/>
    <dgm:cxn modelId="{A9895AC3-7B3A-4FFB-B47F-5A35A603C279}" type="presOf" srcId="{14CFC3CE-2C67-4CF7-A56A-AEC9D5958A30}" destId="{182BED47-E889-48E7-B92F-6295B471D29F}" srcOrd="0" destOrd="0" presId="urn:microsoft.com/office/officeart/2005/8/layout/cycle2"/>
    <dgm:cxn modelId="{F71A79D0-6A8C-41A8-8C5B-3CAE2D2A5C37}" type="presOf" srcId="{E9C51C30-B3B7-445E-99B3-25460261D2DC}" destId="{BDC7BA54-4CAE-4929-8680-D15F14DAB2AB}" srcOrd="1" destOrd="0" presId="urn:microsoft.com/office/officeart/2005/8/layout/cycle2"/>
    <dgm:cxn modelId="{F6CAB789-BFB0-4FFA-8DCD-7C36B8D88DF1}" srcId="{12DFCF22-FD33-43B1-AB6A-198E064954E0}" destId="{0C8CD1D8-9668-450E-B324-6689959677A2}" srcOrd="0" destOrd="0" parTransId="{3741A1AC-5124-44CD-96F3-1A876612F1AE}" sibTransId="{23B2DB46-2DD4-46CE-BBA9-89A1E60B7B49}"/>
    <dgm:cxn modelId="{CA64DDE3-E0D7-477B-A2F0-E1E1AD389EDB}" type="presOf" srcId="{14CFC3CE-2C67-4CF7-A56A-AEC9D5958A30}" destId="{1D466D91-AFFD-489D-8094-23E82E356F61}" srcOrd="1" destOrd="0" presId="urn:microsoft.com/office/officeart/2005/8/layout/cycle2"/>
    <dgm:cxn modelId="{04499647-BC2E-4A1B-BB7B-31FD368592D1}" srcId="{12DFCF22-FD33-43B1-AB6A-198E064954E0}" destId="{37D03CA3-288A-434D-8EA8-318EF42032A1}" srcOrd="2" destOrd="0" parTransId="{8DA553C7-A79E-44D8-A4B2-A09F4FE007E4}" sibTransId="{94E0E62F-D275-4B26-ABAE-A61A39238E36}"/>
    <dgm:cxn modelId="{FC0E6079-9884-4603-8869-0F6818B07254}" srcId="{12DFCF22-FD33-43B1-AB6A-198E064954E0}" destId="{F48116CD-E9D2-4BE3-877B-D5120F5C8B35}" srcOrd="3" destOrd="0" parTransId="{E6C60506-5DE4-4F95-B548-55289EE861D7}" sibTransId="{84CDBDE6-C396-42F4-9985-7C7BE56F9014}"/>
    <dgm:cxn modelId="{A4754D2C-D202-4579-99EE-78F7495C04E2}" type="presOf" srcId="{84CDBDE6-C396-42F4-9985-7C7BE56F9014}" destId="{90273E6A-25F6-4A76-92DF-8963A2C3EA0F}" srcOrd="0" destOrd="0" presId="urn:microsoft.com/office/officeart/2005/8/layout/cycle2"/>
    <dgm:cxn modelId="{C0F2E711-98F6-4E61-807E-3289B08C9453}" type="presParOf" srcId="{62AA615D-39AE-44E0-947C-05A3E2F09C40}" destId="{10D8AC5E-C860-45B1-B1F9-B23F0C9420CF}" srcOrd="0" destOrd="0" presId="urn:microsoft.com/office/officeart/2005/8/layout/cycle2"/>
    <dgm:cxn modelId="{358C4459-29F7-473F-85A4-B12428A53345}" type="presParOf" srcId="{62AA615D-39AE-44E0-947C-05A3E2F09C40}" destId="{71323F6F-D335-4125-A98C-CBB70E841FA2}" srcOrd="1" destOrd="0" presId="urn:microsoft.com/office/officeart/2005/8/layout/cycle2"/>
    <dgm:cxn modelId="{1821A58F-F3D0-4285-A871-E905A92978E3}" type="presParOf" srcId="{71323F6F-D335-4125-A98C-CBB70E841FA2}" destId="{2874D23D-A155-441B-9784-EF50DF557660}" srcOrd="0" destOrd="0" presId="urn:microsoft.com/office/officeart/2005/8/layout/cycle2"/>
    <dgm:cxn modelId="{B87C82D2-54CB-4825-8499-3A22DDAA2478}" type="presParOf" srcId="{62AA615D-39AE-44E0-947C-05A3E2F09C40}" destId="{C4F98E96-1E0C-4CBE-BA35-6418DE632402}" srcOrd="2" destOrd="0" presId="urn:microsoft.com/office/officeart/2005/8/layout/cycle2"/>
    <dgm:cxn modelId="{2E719557-3711-4F4A-9148-E8D1FEBD9836}" type="presParOf" srcId="{62AA615D-39AE-44E0-947C-05A3E2F09C40}" destId="{0254A845-4719-4705-BDE0-27BEE3BF4631}" srcOrd="3" destOrd="0" presId="urn:microsoft.com/office/officeart/2005/8/layout/cycle2"/>
    <dgm:cxn modelId="{89D4CDF6-217F-4A08-9367-C2E27AB3DE41}" type="presParOf" srcId="{0254A845-4719-4705-BDE0-27BEE3BF4631}" destId="{BDC7BA54-4CAE-4929-8680-D15F14DAB2AB}" srcOrd="0" destOrd="0" presId="urn:microsoft.com/office/officeart/2005/8/layout/cycle2"/>
    <dgm:cxn modelId="{D45FB80E-E6E6-4CF1-94DE-C6D9BFE57A1C}" type="presParOf" srcId="{62AA615D-39AE-44E0-947C-05A3E2F09C40}" destId="{FAB5942F-7826-45BE-886C-4F703D1F2AC0}" srcOrd="4" destOrd="0" presId="urn:microsoft.com/office/officeart/2005/8/layout/cycle2"/>
    <dgm:cxn modelId="{43423C14-238A-46ED-8C98-A13067E0D6F7}" type="presParOf" srcId="{62AA615D-39AE-44E0-947C-05A3E2F09C40}" destId="{C4D6CC48-7997-4C6C-9321-00B8116D51DD}" srcOrd="5" destOrd="0" presId="urn:microsoft.com/office/officeart/2005/8/layout/cycle2"/>
    <dgm:cxn modelId="{24CDE64D-C062-4774-80B1-010288759622}" type="presParOf" srcId="{C4D6CC48-7997-4C6C-9321-00B8116D51DD}" destId="{B45B6574-7CCE-4019-A2FF-37945D49B116}" srcOrd="0" destOrd="0" presId="urn:microsoft.com/office/officeart/2005/8/layout/cycle2"/>
    <dgm:cxn modelId="{30FCD961-73DD-4C32-8453-D8E7C7F64299}" type="presParOf" srcId="{62AA615D-39AE-44E0-947C-05A3E2F09C40}" destId="{4E5E1CE9-5633-4465-A19F-962D9B57F518}" srcOrd="6" destOrd="0" presId="urn:microsoft.com/office/officeart/2005/8/layout/cycle2"/>
    <dgm:cxn modelId="{B4153D21-23D6-4A13-8746-C18D82DC5786}" type="presParOf" srcId="{62AA615D-39AE-44E0-947C-05A3E2F09C40}" destId="{90273E6A-25F6-4A76-92DF-8963A2C3EA0F}" srcOrd="7" destOrd="0" presId="urn:microsoft.com/office/officeart/2005/8/layout/cycle2"/>
    <dgm:cxn modelId="{5C635C01-DE11-4938-8A7E-E2BBCFD19D8B}" type="presParOf" srcId="{90273E6A-25F6-4A76-92DF-8963A2C3EA0F}" destId="{25B2696D-2228-4CBE-934E-37DDB9D06FC5}" srcOrd="0" destOrd="0" presId="urn:microsoft.com/office/officeart/2005/8/layout/cycle2"/>
    <dgm:cxn modelId="{CC128EC2-F9A5-4426-BAD1-06CB4CBDD50F}" type="presParOf" srcId="{62AA615D-39AE-44E0-947C-05A3E2F09C40}" destId="{D1CF1073-D4A9-4712-96C4-C757144E92DC}" srcOrd="8" destOrd="0" presId="urn:microsoft.com/office/officeart/2005/8/layout/cycle2"/>
    <dgm:cxn modelId="{C8E26FC8-8B1C-48D7-A56A-87AF30F7D0A1}" type="presParOf" srcId="{62AA615D-39AE-44E0-947C-05A3E2F09C40}" destId="{182BED47-E889-48E7-B92F-6295B471D29F}" srcOrd="9" destOrd="0" presId="urn:microsoft.com/office/officeart/2005/8/layout/cycle2"/>
    <dgm:cxn modelId="{F149AA44-091C-4574-9F55-F3FC6074DB73}" type="presParOf" srcId="{182BED47-E889-48E7-B92F-6295B471D29F}" destId="{1D466D91-AFFD-489D-8094-23E82E356F6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CA427E7-669B-4CDF-9B13-058866366DFF}" type="doc">
      <dgm:prSet loTypeId="urn:microsoft.com/office/officeart/2005/8/layout/bProcess2" loCatId="process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pPr rtl="1"/>
          <a:endParaRPr lang="ar-SA"/>
        </a:p>
      </dgm:t>
    </dgm:pt>
    <dgm:pt modelId="{EE879DF9-89EC-4AAA-BF70-DCEE9CA50AE7}">
      <dgm:prSet phldrT="[نص]"/>
      <dgm:spPr/>
      <dgm:t>
        <a:bodyPr/>
        <a:lstStyle/>
        <a:p>
          <a:pPr rtl="1"/>
          <a:r>
            <a:rPr lang="ar-SA" dirty="0" smtClean="0"/>
            <a:t>المعلومات الشخصية</a:t>
          </a:r>
          <a:endParaRPr lang="ar-SA" dirty="0"/>
        </a:p>
      </dgm:t>
    </dgm:pt>
    <dgm:pt modelId="{3D6F7405-9A40-4F44-8E4C-C0F6C9594EB4}" type="parTrans" cxnId="{A73CD030-CED0-4C35-839B-7F4CD94C610F}">
      <dgm:prSet/>
      <dgm:spPr/>
      <dgm:t>
        <a:bodyPr/>
        <a:lstStyle/>
        <a:p>
          <a:pPr rtl="1"/>
          <a:endParaRPr lang="ar-SA"/>
        </a:p>
      </dgm:t>
    </dgm:pt>
    <dgm:pt modelId="{BFE618FC-4D42-4B1D-98BD-7A94021A4A6E}" type="sibTrans" cxnId="{A73CD030-CED0-4C35-839B-7F4CD94C610F}">
      <dgm:prSet/>
      <dgm:spPr/>
      <dgm:t>
        <a:bodyPr/>
        <a:lstStyle/>
        <a:p>
          <a:pPr rtl="1"/>
          <a:endParaRPr lang="ar-SA"/>
        </a:p>
      </dgm:t>
    </dgm:pt>
    <dgm:pt modelId="{6BAC1816-304F-4EE8-AA10-25838AD5F448}">
      <dgm:prSet phldrT="[نص]"/>
      <dgm:spPr/>
      <dgm:t>
        <a:bodyPr/>
        <a:lstStyle/>
        <a:p>
          <a:pPr rtl="1"/>
          <a:r>
            <a:rPr lang="ar-SA" dirty="0" smtClean="0"/>
            <a:t>المهارات والهوايات</a:t>
          </a:r>
          <a:endParaRPr lang="ar-SA" dirty="0"/>
        </a:p>
      </dgm:t>
    </dgm:pt>
    <dgm:pt modelId="{19F709E1-AA02-4E04-B97A-A3814283D990}" type="parTrans" cxnId="{01C3DE91-7113-4DF6-96F8-282137B7E866}">
      <dgm:prSet/>
      <dgm:spPr/>
      <dgm:t>
        <a:bodyPr/>
        <a:lstStyle/>
        <a:p>
          <a:pPr rtl="1"/>
          <a:endParaRPr lang="ar-SA"/>
        </a:p>
      </dgm:t>
    </dgm:pt>
    <dgm:pt modelId="{B9544D89-3681-41D3-AF6F-7F2FD81514F0}" type="sibTrans" cxnId="{01C3DE91-7113-4DF6-96F8-282137B7E866}">
      <dgm:prSet/>
      <dgm:spPr/>
      <dgm:t>
        <a:bodyPr/>
        <a:lstStyle/>
        <a:p>
          <a:pPr rtl="1"/>
          <a:endParaRPr lang="ar-SA"/>
        </a:p>
      </dgm:t>
    </dgm:pt>
    <dgm:pt modelId="{8EFE6FA0-21AE-477E-BE76-0C04DEB7854E}">
      <dgm:prSet phldrT="[نص]"/>
      <dgm:spPr/>
      <dgm:t>
        <a:bodyPr/>
        <a:lstStyle/>
        <a:p>
          <a:pPr rtl="1"/>
          <a:r>
            <a:rPr lang="ar-SA" dirty="0" smtClean="0"/>
            <a:t>اللغات</a:t>
          </a:r>
          <a:endParaRPr lang="ar-SA" dirty="0"/>
        </a:p>
      </dgm:t>
    </dgm:pt>
    <dgm:pt modelId="{4FD94154-ED4C-4F03-8038-BD20C86371B3}" type="parTrans" cxnId="{72B81690-8B45-474A-9FAA-FB12D50F80AB}">
      <dgm:prSet/>
      <dgm:spPr/>
      <dgm:t>
        <a:bodyPr/>
        <a:lstStyle/>
        <a:p>
          <a:pPr rtl="1"/>
          <a:endParaRPr lang="ar-SA"/>
        </a:p>
      </dgm:t>
    </dgm:pt>
    <dgm:pt modelId="{655ECF19-1FF7-4823-9AA0-8ECF1EEACF29}" type="sibTrans" cxnId="{72B81690-8B45-474A-9FAA-FB12D50F80AB}">
      <dgm:prSet/>
      <dgm:spPr/>
      <dgm:t>
        <a:bodyPr/>
        <a:lstStyle/>
        <a:p>
          <a:pPr rtl="1"/>
          <a:endParaRPr lang="ar-SA"/>
        </a:p>
      </dgm:t>
    </dgm:pt>
    <dgm:pt modelId="{82C73C91-226B-434C-A863-95681665CE5F}">
      <dgm:prSet phldrT="[نص]"/>
      <dgm:spPr/>
      <dgm:t>
        <a:bodyPr/>
        <a:lstStyle/>
        <a:p>
          <a:pPr rtl="1"/>
          <a:r>
            <a:rPr lang="ar-SA" dirty="0" smtClean="0"/>
            <a:t>المؤهلات</a:t>
          </a:r>
          <a:endParaRPr lang="ar-SA" dirty="0"/>
        </a:p>
      </dgm:t>
    </dgm:pt>
    <dgm:pt modelId="{53D37E89-BEBA-4FB0-BAAA-86E1034CA8E9}" type="parTrans" cxnId="{7E71539C-83B2-4DF1-BCBA-F328D6B3773D}">
      <dgm:prSet/>
      <dgm:spPr/>
      <dgm:t>
        <a:bodyPr/>
        <a:lstStyle/>
        <a:p>
          <a:pPr rtl="1"/>
          <a:endParaRPr lang="ar-SA"/>
        </a:p>
      </dgm:t>
    </dgm:pt>
    <dgm:pt modelId="{44C949AD-11EE-4975-9DA5-698E08F8581B}" type="sibTrans" cxnId="{7E71539C-83B2-4DF1-BCBA-F328D6B3773D}">
      <dgm:prSet/>
      <dgm:spPr/>
      <dgm:t>
        <a:bodyPr/>
        <a:lstStyle/>
        <a:p>
          <a:pPr rtl="1"/>
          <a:endParaRPr lang="ar-SA"/>
        </a:p>
      </dgm:t>
    </dgm:pt>
    <dgm:pt modelId="{B339915D-9651-4C3C-BE23-94567F75322C}">
      <dgm:prSet phldrT="[نص]"/>
      <dgm:spPr/>
      <dgm:t>
        <a:bodyPr/>
        <a:lstStyle/>
        <a:p>
          <a:pPr rtl="1"/>
          <a:r>
            <a:rPr lang="ar-SA" dirty="0" smtClean="0"/>
            <a:t>الخبرات</a:t>
          </a:r>
          <a:endParaRPr lang="ar-SA" dirty="0"/>
        </a:p>
      </dgm:t>
    </dgm:pt>
    <dgm:pt modelId="{EC2AD0DC-6FAD-4E08-BAF9-86E26EF53A18}" type="parTrans" cxnId="{544F7E59-FFE8-4790-B422-E18BF55C86A9}">
      <dgm:prSet/>
      <dgm:spPr/>
      <dgm:t>
        <a:bodyPr/>
        <a:lstStyle/>
        <a:p>
          <a:pPr rtl="1"/>
          <a:endParaRPr lang="ar-SA"/>
        </a:p>
      </dgm:t>
    </dgm:pt>
    <dgm:pt modelId="{4F117E63-40C4-468E-84BB-3F97FC6E89AD}" type="sibTrans" cxnId="{544F7E59-FFE8-4790-B422-E18BF55C86A9}">
      <dgm:prSet/>
      <dgm:spPr/>
      <dgm:t>
        <a:bodyPr/>
        <a:lstStyle/>
        <a:p>
          <a:pPr rtl="1"/>
          <a:endParaRPr lang="ar-SA"/>
        </a:p>
      </dgm:t>
    </dgm:pt>
    <dgm:pt modelId="{18A3CC86-B2BD-4F9C-ADC1-7D6B737E230D}">
      <dgm:prSet phldrT="[نص]"/>
      <dgm:spPr/>
      <dgm:t>
        <a:bodyPr/>
        <a:lstStyle/>
        <a:p>
          <a:pPr rtl="1"/>
          <a:r>
            <a:rPr lang="ar-SA" dirty="0" smtClean="0"/>
            <a:t>الدورات</a:t>
          </a:r>
          <a:endParaRPr lang="ar-SA" dirty="0"/>
        </a:p>
      </dgm:t>
    </dgm:pt>
    <dgm:pt modelId="{0A83574E-AC69-4826-855D-C5500A7AD2D5}" type="parTrans" cxnId="{C38B91D0-E9FC-4D25-97EF-F72BDD5D173E}">
      <dgm:prSet/>
      <dgm:spPr/>
      <dgm:t>
        <a:bodyPr/>
        <a:lstStyle/>
        <a:p>
          <a:pPr rtl="1"/>
          <a:endParaRPr lang="ar-SA"/>
        </a:p>
      </dgm:t>
    </dgm:pt>
    <dgm:pt modelId="{B19F0A89-1202-46FE-A6F4-24B94519BB79}" type="sibTrans" cxnId="{C38B91D0-E9FC-4D25-97EF-F72BDD5D173E}">
      <dgm:prSet/>
      <dgm:spPr/>
      <dgm:t>
        <a:bodyPr/>
        <a:lstStyle/>
        <a:p>
          <a:pPr rtl="1"/>
          <a:endParaRPr lang="ar-SA"/>
        </a:p>
      </dgm:t>
    </dgm:pt>
    <dgm:pt modelId="{EDD7CA74-C133-4D7C-90D2-11389A414A99}" type="pres">
      <dgm:prSet presAssocID="{2CA427E7-669B-4CDF-9B13-058866366DFF}" presName="diagram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1A02B0E-50CE-4CAD-820A-842C311E2BE5}" type="pres">
      <dgm:prSet presAssocID="{EE879DF9-89EC-4AAA-BF70-DCEE9CA50AE7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C8F0DC-6647-45CA-9F9C-FB1F872CD8AF}" type="pres">
      <dgm:prSet presAssocID="{BFE618FC-4D42-4B1D-98BD-7A94021A4A6E}" presName="sibTrans" presStyleLbl="sibTrans2D1" presStyleIdx="0" presStyleCnt="5"/>
      <dgm:spPr/>
      <dgm:t>
        <a:bodyPr/>
        <a:lstStyle/>
        <a:p>
          <a:pPr rtl="1"/>
          <a:endParaRPr lang="ar-SA"/>
        </a:p>
      </dgm:t>
    </dgm:pt>
    <dgm:pt modelId="{653D2F14-4167-4428-A858-59436B9E7163}" type="pres">
      <dgm:prSet presAssocID="{6BAC1816-304F-4EE8-AA10-25838AD5F448}" presName="middleNode" presStyleCnt="0"/>
      <dgm:spPr/>
    </dgm:pt>
    <dgm:pt modelId="{C59E5AB9-1B68-4FD3-B507-261A1ADCFAAA}" type="pres">
      <dgm:prSet presAssocID="{6BAC1816-304F-4EE8-AA10-25838AD5F448}" presName="padding" presStyleLbl="node1" presStyleIdx="0" presStyleCnt="6"/>
      <dgm:spPr/>
    </dgm:pt>
    <dgm:pt modelId="{DBFFBCBA-AF9F-4906-9618-2ECA8FE1F5B6}" type="pres">
      <dgm:prSet presAssocID="{6BAC1816-304F-4EE8-AA10-25838AD5F448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908886D-97CC-49D2-B4AE-CA0A036C2114}" type="pres">
      <dgm:prSet presAssocID="{B9544D89-3681-41D3-AF6F-7F2FD81514F0}" presName="sibTrans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264D05CB-11F9-4647-BAD0-EF3067ACD3F6}" type="pres">
      <dgm:prSet presAssocID="{8EFE6FA0-21AE-477E-BE76-0C04DEB7854E}" presName="middleNode" presStyleCnt="0"/>
      <dgm:spPr/>
    </dgm:pt>
    <dgm:pt modelId="{BFC62A90-A200-4B40-95BF-9C78573B786F}" type="pres">
      <dgm:prSet presAssocID="{8EFE6FA0-21AE-477E-BE76-0C04DEB7854E}" presName="padding" presStyleLbl="node1" presStyleIdx="1" presStyleCnt="6"/>
      <dgm:spPr/>
    </dgm:pt>
    <dgm:pt modelId="{203342C4-72A7-439C-B536-4518E0C213C3}" type="pres">
      <dgm:prSet presAssocID="{8EFE6FA0-21AE-477E-BE76-0C04DEB7854E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4F22255-155F-498D-B2A6-D5D05E2D35CA}" type="pres">
      <dgm:prSet presAssocID="{655ECF19-1FF7-4823-9AA0-8ECF1EEACF29}" presName="sibTrans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C55ED4CF-90C9-465F-ABD6-01FA82452478}" type="pres">
      <dgm:prSet presAssocID="{82C73C91-226B-434C-A863-95681665CE5F}" presName="middleNode" presStyleCnt="0"/>
      <dgm:spPr/>
    </dgm:pt>
    <dgm:pt modelId="{1D981203-914E-435B-820C-DD532F0B2518}" type="pres">
      <dgm:prSet presAssocID="{82C73C91-226B-434C-A863-95681665CE5F}" presName="padding" presStyleLbl="node1" presStyleIdx="2" presStyleCnt="6"/>
      <dgm:spPr/>
    </dgm:pt>
    <dgm:pt modelId="{D826EEEB-208E-404A-B945-F556BA83ADE7}" type="pres">
      <dgm:prSet presAssocID="{82C73C91-226B-434C-A863-95681665CE5F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5F4AF0D-BCDA-4F9A-808C-3CFCD0B4EB91}" type="pres">
      <dgm:prSet presAssocID="{44C949AD-11EE-4975-9DA5-698E08F8581B}" presName="sibTrans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19037A98-C117-40B5-8224-C99DC58D2D4C}" type="pres">
      <dgm:prSet presAssocID="{B339915D-9651-4C3C-BE23-94567F75322C}" presName="middleNode" presStyleCnt="0"/>
      <dgm:spPr/>
    </dgm:pt>
    <dgm:pt modelId="{7E432C9F-D560-44DA-85AC-F7C64E0F9043}" type="pres">
      <dgm:prSet presAssocID="{B339915D-9651-4C3C-BE23-94567F75322C}" presName="padding" presStyleLbl="node1" presStyleIdx="3" presStyleCnt="6"/>
      <dgm:spPr/>
    </dgm:pt>
    <dgm:pt modelId="{74CFC377-867D-4338-91BE-0BDADEDEE170}" type="pres">
      <dgm:prSet presAssocID="{B339915D-9651-4C3C-BE23-94567F75322C}" presName="shap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3C0A644-C0FA-41DE-9437-0661E61F5103}" type="pres">
      <dgm:prSet presAssocID="{4F117E63-40C4-468E-84BB-3F97FC6E89AD}" presName="sibTrans" presStyleLbl="sibTrans2D1" presStyleIdx="4" presStyleCnt="5"/>
      <dgm:spPr/>
      <dgm:t>
        <a:bodyPr/>
        <a:lstStyle/>
        <a:p>
          <a:pPr rtl="1"/>
          <a:endParaRPr lang="ar-SA"/>
        </a:p>
      </dgm:t>
    </dgm:pt>
    <dgm:pt modelId="{C05D82D6-AD90-48B9-AE09-7F184D428CD5}" type="pres">
      <dgm:prSet presAssocID="{18A3CC86-B2BD-4F9C-ADC1-7D6B737E230D}" presName="las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1C3DE91-7113-4DF6-96F8-282137B7E866}" srcId="{2CA427E7-669B-4CDF-9B13-058866366DFF}" destId="{6BAC1816-304F-4EE8-AA10-25838AD5F448}" srcOrd="1" destOrd="0" parTransId="{19F709E1-AA02-4E04-B97A-A3814283D990}" sibTransId="{B9544D89-3681-41D3-AF6F-7F2FD81514F0}"/>
    <dgm:cxn modelId="{18AEC9C9-29B9-4841-B4C8-6DAED06D606C}" type="presOf" srcId="{44C949AD-11EE-4975-9DA5-698E08F8581B}" destId="{55F4AF0D-BCDA-4F9A-808C-3CFCD0B4EB91}" srcOrd="0" destOrd="0" presId="urn:microsoft.com/office/officeart/2005/8/layout/bProcess2"/>
    <dgm:cxn modelId="{72B81690-8B45-474A-9FAA-FB12D50F80AB}" srcId="{2CA427E7-669B-4CDF-9B13-058866366DFF}" destId="{8EFE6FA0-21AE-477E-BE76-0C04DEB7854E}" srcOrd="2" destOrd="0" parTransId="{4FD94154-ED4C-4F03-8038-BD20C86371B3}" sibTransId="{655ECF19-1FF7-4823-9AA0-8ECF1EEACF29}"/>
    <dgm:cxn modelId="{F4352D4D-1C2A-4155-AA46-A8634BB03F0D}" type="presOf" srcId="{82C73C91-226B-434C-A863-95681665CE5F}" destId="{D826EEEB-208E-404A-B945-F556BA83ADE7}" srcOrd="0" destOrd="0" presId="urn:microsoft.com/office/officeart/2005/8/layout/bProcess2"/>
    <dgm:cxn modelId="{85E152D1-F1BE-4911-A084-2CA5D03141F7}" type="presOf" srcId="{655ECF19-1FF7-4823-9AA0-8ECF1EEACF29}" destId="{64F22255-155F-498D-B2A6-D5D05E2D35CA}" srcOrd="0" destOrd="0" presId="urn:microsoft.com/office/officeart/2005/8/layout/bProcess2"/>
    <dgm:cxn modelId="{373F325A-0C20-40A2-A38A-E686FE8023AA}" type="presOf" srcId="{8EFE6FA0-21AE-477E-BE76-0C04DEB7854E}" destId="{203342C4-72A7-439C-B536-4518E0C213C3}" srcOrd="0" destOrd="0" presId="urn:microsoft.com/office/officeart/2005/8/layout/bProcess2"/>
    <dgm:cxn modelId="{B149FAE2-6EC7-4538-88A1-F886666C9CE1}" type="presOf" srcId="{EE879DF9-89EC-4AAA-BF70-DCEE9CA50AE7}" destId="{D1A02B0E-50CE-4CAD-820A-842C311E2BE5}" srcOrd="0" destOrd="0" presId="urn:microsoft.com/office/officeart/2005/8/layout/bProcess2"/>
    <dgm:cxn modelId="{5D23DDA7-5878-488E-B625-A4340EE862B9}" type="presOf" srcId="{2CA427E7-669B-4CDF-9B13-058866366DFF}" destId="{EDD7CA74-C133-4D7C-90D2-11389A414A99}" srcOrd="0" destOrd="0" presId="urn:microsoft.com/office/officeart/2005/8/layout/bProcess2"/>
    <dgm:cxn modelId="{4DE5113D-0B91-4663-99D8-664847F3136A}" type="presOf" srcId="{B9544D89-3681-41D3-AF6F-7F2FD81514F0}" destId="{2908886D-97CC-49D2-B4AE-CA0A036C2114}" srcOrd="0" destOrd="0" presId="urn:microsoft.com/office/officeart/2005/8/layout/bProcess2"/>
    <dgm:cxn modelId="{4DB9ADA5-14AA-4E5A-A370-395FF69B6B77}" type="presOf" srcId="{B339915D-9651-4C3C-BE23-94567F75322C}" destId="{74CFC377-867D-4338-91BE-0BDADEDEE170}" srcOrd="0" destOrd="0" presId="urn:microsoft.com/office/officeart/2005/8/layout/bProcess2"/>
    <dgm:cxn modelId="{35AFFC01-13DF-4AAC-8520-A76D0B753CF8}" type="presOf" srcId="{18A3CC86-B2BD-4F9C-ADC1-7D6B737E230D}" destId="{C05D82D6-AD90-48B9-AE09-7F184D428CD5}" srcOrd="0" destOrd="0" presId="urn:microsoft.com/office/officeart/2005/8/layout/bProcess2"/>
    <dgm:cxn modelId="{C38B91D0-E9FC-4D25-97EF-F72BDD5D173E}" srcId="{2CA427E7-669B-4CDF-9B13-058866366DFF}" destId="{18A3CC86-B2BD-4F9C-ADC1-7D6B737E230D}" srcOrd="5" destOrd="0" parTransId="{0A83574E-AC69-4826-855D-C5500A7AD2D5}" sibTransId="{B19F0A89-1202-46FE-A6F4-24B94519BB79}"/>
    <dgm:cxn modelId="{21F22D15-0981-49AE-A5BE-8EC284C9C2F8}" type="presOf" srcId="{BFE618FC-4D42-4B1D-98BD-7A94021A4A6E}" destId="{B0C8F0DC-6647-45CA-9F9C-FB1F872CD8AF}" srcOrd="0" destOrd="0" presId="urn:microsoft.com/office/officeart/2005/8/layout/bProcess2"/>
    <dgm:cxn modelId="{EB4AC0C5-C41A-4252-B471-5D34CD204BEC}" type="presOf" srcId="{6BAC1816-304F-4EE8-AA10-25838AD5F448}" destId="{DBFFBCBA-AF9F-4906-9618-2ECA8FE1F5B6}" srcOrd="0" destOrd="0" presId="urn:microsoft.com/office/officeart/2005/8/layout/bProcess2"/>
    <dgm:cxn modelId="{7E71539C-83B2-4DF1-BCBA-F328D6B3773D}" srcId="{2CA427E7-669B-4CDF-9B13-058866366DFF}" destId="{82C73C91-226B-434C-A863-95681665CE5F}" srcOrd="3" destOrd="0" parTransId="{53D37E89-BEBA-4FB0-BAAA-86E1034CA8E9}" sibTransId="{44C949AD-11EE-4975-9DA5-698E08F8581B}"/>
    <dgm:cxn modelId="{544F7E59-FFE8-4790-B422-E18BF55C86A9}" srcId="{2CA427E7-669B-4CDF-9B13-058866366DFF}" destId="{B339915D-9651-4C3C-BE23-94567F75322C}" srcOrd="4" destOrd="0" parTransId="{EC2AD0DC-6FAD-4E08-BAF9-86E26EF53A18}" sibTransId="{4F117E63-40C4-468E-84BB-3F97FC6E89AD}"/>
    <dgm:cxn modelId="{A73CD030-CED0-4C35-839B-7F4CD94C610F}" srcId="{2CA427E7-669B-4CDF-9B13-058866366DFF}" destId="{EE879DF9-89EC-4AAA-BF70-DCEE9CA50AE7}" srcOrd="0" destOrd="0" parTransId="{3D6F7405-9A40-4F44-8E4C-C0F6C9594EB4}" sibTransId="{BFE618FC-4D42-4B1D-98BD-7A94021A4A6E}"/>
    <dgm:cxn modelId="{1E210D04-D6D1-4469-97FF-2A2D37E7DC70}" type="presOf" srcId="{4F117E63-40C4-468E-84BB-3F97FC6E89AD}" destId="{23C0A644-C0FA-41DE-9437-0661E61F5103}" srcOrd="0" destOrd="0" presId="urn:microsoft.com/office/officeart/2005/8/layout/bProcess2"/>
    <dgm:cxn modelId="{EBB403C4-5E5D-482D-B8E0-D08481CE3794}" type="presParOf" srcId="{EDD7CA74-C133-4D7C-90D2-11389A414A99}" destId="{D1A02B0E-50CE-4CAD-820A-842C311E2BE5}" srcOrd="0" destOrd="0" presId="urn:microsoft.com/office/officeart/2005/8/layout/bProcess2"/>
    <dgm:cxn modelId="{D9F41128-5E48-4424-ABC8-8041BD45DC4A}" type="presParOf" srcId="{EDD7CA74-C133-4D7C-90D2-11389A414A99}" destId="{B0C8F0DC-6647-45CA-9F9C-FB1F872CD8AF}" srcOrd="1" destOrd="0" presId="urn:microsoft.com/office/officeart/2005/8/layout/bProcess2"/>
    <dgm:cxn modelId="{6E24A299-2A78-4CEB-B960-29E18676F9A8}" type="presParOf" srcId="{EDD7CA74-C133-4D7C-90D2-11389A414A99}" destId="{653D2F14-4167-4428-A858-59436B9E7163}" srcOrd="2" destOrd="0" presId="urn:microsoft.com/office/officeart/2005/8/layout/bProcess2"/>
    <dgm:cxn modelId="{70A7B851-1AB2-47C3-8FA0-89C20ACC2CBA}" type="presParOf" srcId="{653D2F14-4167-4428-A858-59436B9E7163}" destId="{C59E5AB9-1B68-4FD3-B507-261A1ADCFAAA}" srcOrd="0" destOrd="0" presId="urn:microsoft.com/office/officeart/2005/8/layout/bProcess2"/>
    <dgm:cxn modelId="{4611523A-9F8B-480F-A2D5-FDEC442C4A8E}" type="presParOf" srcId="{653D2F14-4167-4428-A858-59436B9E7163}" destId="{DBFFBCBA-AF9F-4906-9618-2ECA8FE1F5B6}" srcOrd="1" destOrd="0" presId="urn:microsoft.com/office/officeart/2005/8/layout/bProcess2"/>
    <dgm:cxn modelId="{E5E8D584-72A5-4ED0-B387-0462BC2B8AFD}" type="presParOf" srcId="{EDD7CA74-C133-4D7C-90D2-11389A414A99}" destId="{2908886D-97CC-49D2-B4AE-CA0A036C2114}" srcOrd="3" destOrd="0" presId="urn:microsoft.com/office/officeart/2005/8/layout/bProcess2"/>
    <dgm:cxn modelId="{A38178F2-661B-4ACA-A004-618E4D43B25B}" type="presParOf" srcId="{EDD7CA74-C133-4D7C-90D2-11389A414A99}" destId="{264D05CB-11F9-4647-BAD0-EF3067ACD3F6}" srcOrd="4" destOrd="0" presId="urn:microsoft.com/office/officeart/2005/8/layout/bProcess2"/>
    <dgm:cxn modelId="{3AE6B2DB-8BFD-4129-AA75-A7CBDC8128B2}" type="presParOf" srcId="{264D05CB-11F9-4647-BAD0-EF3067ACD3F6}" destId="{BFC62A90-A200-4B40-95BF-9C78573B786F}" srcOrd="0" destOrd="0" presId="urn:microsoft.com/office/officeart/2005/8/layout/bProcess2"/>
    <dgm:cxn modelId="{9DCADD48-F77C-4B93-905E-B5CBC802E12C}" type="presParOf" srcId="{264D05CB-11F9-4647-BAD0-EF3067ACD3F6}" destId="{203342C4-72A7-439C-B536-4518E0C213C3}" srcOrd="1" destOrd="0" presId="urn:microsoft.com/office/officeart/2005/8/layout/bProcess2"/>
    <dgm:cxn modelId="{6DB7B616-5A01-4EB8-9124-D946168A704F}" type="presParOf" srcId="{EDD7CA74-C133-4D7C-90D2-11389A414A99}" destId="{64F22255-155F-498D-B2A6-D5D05E2D35CA}" srcOrd="5" destOrd="0" presId="urn:microsoft.com/office/officeart/2005/8/layout/bProcess2"/>
    <dgm:cxn modelId="{BFA9E88A-74BA-44D3-8A20-E5C3B4D53635}" type="presParOf" srcId="{EDD7CA74-C133-4D7C-90D2-11389A414A99}" destId="{C55ED4CF-90C9-465F-ABD6-01FA82452478}" srcOrd="6" destOrd="0" presId="urn:microsoft.com/office/officeart/2005/8/layout/bProcess2"/>
    <dgm:cxn modelId="{CA1E39B9-59A8-4121-B8B4-5F01D9778B1D}" type="presParOf" srcId="{C55ED4CF-90C9-465F-ABD6-01FA82452478}" destId="{1D981203-914E-435B-820C-DD532F0B2518}" srcOrd="0" destOrd="0" presId="urn:microsoft.com/office/officeart/2005/8/layout/bProcess2"/>
    <dgm:cxn modelId="{F329427D-4A2A-4754-96EE-C40C33FDA245}" type="presParOf" srcId="{C55ED4CF-90C9-465F-ABD6-01FA82452478}" destId="{D826EEEB-208E-404A-B945-F556BA83ADE7}" srcOrd="1" destOrd="0" presId="urn:microsoft.com/office/officeart/2005/8/layout/bProcess2"/>
    <dgm:cxn modelId="{5846D53E-D1B2-41C2-A86E-89C4CE81C8F4}" type="presParOf" srcId="{EDD7CA74-C133-4D7C-90D2-11389A414A99}" destId="{55F4AF0D-BCDA-4F9A-808C-3CFCD0B4EB91}" srcOrd="7" destOrd="0" presId="urn:microsoft.com/office/officeart/2005/8/layout/bProcess2"/>
    <dgm:cxn modelId="{44972829-6A0B-4650-B670-0E128E5B95BE}" type="presParOf" srcId="{EDD7CA74-C133-4D7C-90D2-11389A414A99}" destId="{19037A98-C117-40B5-8224-C99DC58D2D4C}" srcOrd="8" destOrd="0" presId="urn:microsoft.com/office/officeart/2005/8/layout/bProcess2"/>
    <dgm:cxn modelId="{8A5A9F3F-B1A3-4E8A-A85F-5675F2BCE53D}" type="presParOf" srcId="{19037A98-C117-40B5-8224-C99DC58D2D4C}" destId="{7E432C9F-D560-44DA-85AC-F7C64E0F9043}" srcOrd="0" destOrd="0" presId="urn:microsoft.com/office/officeart/2005/8/layout/bProcess2"/>
    <dgm:cxn modelId="{4FE67136-915C-4C72-B456-6956C4CA3731}" type="presParOf" srcId="{19037A98-C117-40B5-8224-C99DC58D2D4C}" destId="{74CFC377-867D-4338-91BE-0BDADEDEE170}" srcOrd="1" destOrd="0" presId="urn:microsoft.com/office/officeart/2005/8/layout/bProcess2"/>
    <dgm:cxn modelId="{1B6E2BBB-2BD4-4C82-B0A8-35F5792C505F}" type="presParOf" srcId="{EDD7CA74-C133-4D7C-90D2-11389A414A99}" destId="{23C0A644-C0FA-41DE-9437-0661E61F5103}" srcOrd="9" destOrd="0" presId="urn:microsoft.com/office/officeart/2005/8/layout/bProcess2"/>
    <dgm:cxn modelId="{6B2B0A8E-F8F5-4211-BF8D-ECA19ACAB2AE}" type="presParOf" srcId="{EDD7CA74-C133-4D7C-90D2-11389A414A99}" destId="{C05D82D6-AD90-48B9-AE09-7F184D428CD5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EA28D94-1F4D-4EEA-831A-ADC8819662F8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7B1915AB-72BF-49EB-A882-FD2333BD9150}">
      <dgm:prSet phldrT="[نص]"/>
      <dgm:spPr/>
      <dgm:t>
        <a:bodyPr/>
        <a:lstStyle/>
        <a:p>
          <a:pPr rtl="1"/>
          <a:r>
            <a:rPr lang="ar-SA" dirty="0" smtClean="0"/>
            <a:t>الصدق والوضوح</a:t>
          </a:r>
          <a:endParaRPr lang="ar-SA" dirty="0"/>
        </a:p>
      </dgm:t>
    </dgm:pt>
    <dgm:pt modelId="{885724F5-FD22-4E17-A48E-43527AF651BA}" type="parTrans" cxnId="{C566DC96-5978-43A7-A6B8-E90E509A7DEE}">
      <dgm:prSet/>
      <dgm:spPr/>
      <dgm:t>
        <a:bodyPr/>
        <a:lstStyle/>
        <a:p>
          <a:pPr rtl="1"/>
          <a:endParaRPr lang="ar-SA"/>
        </a:p>
      </dgm:t>
    </dgm:pt>
    <dgm:pt modelId="{DF0EB96D-F7F1-4B1F-9C52-2AD620171DA1}" type="sibTrans" cxnId="{C566DC96-5978-43A7-A6B8-E90E509A7DEE}">
      <dgm:prSet/>
      <dgm:spPr/>
      <dgm:t>
        <a:bodyPr/>
        <a:lstStyle/>
        <a:p>
          <a:pPr rtl="1"/>
          <a:endParaRPr lang="ar-SA"/>
        </a:p>
      </dgm:t>
    </dgm:pt>
    <dgm:pt modelId="{5F661295-0A56-418E-8E64-B9543E5841E4}">
      <dgm:prSet phldrT="[نص]"/>
      <dgm:spPr/>
      <dgm:t>
        <a:bodyPr/>
        <a:lstStyle/>
        <a:p>
          <a:pPr rtl="1"/>
          <a:r>
            <a:rPr lang="ar-SA" dirty="0" smtClean="0"/>
            <a:t>التنظيم والترتيب </a:t>
          </a:r>
          <a:endParaRPr lang="ar-SA" dirty="0"/>
        </a:p>
      </dgm:t>
    </dgm:pt>
    <dgm:pt modelId="{5C3ED72D-7A67-4C44-A04C-947A549CA990}" type="parTrans" cxnId="{BE0468EE-28B2-4407-86DF-31A8BF4D40DE}">
      <dgm:prSet/>
      <dgm:spPr/>
      <dgm:t>
        <a:bodyPr/>
        <a:lstStyle/>
        <a:p>
          <a:pPr rtl="1"/>
          <a:endParaRPr lang="ar-SA"/>
        </a:p>
      </dgm:t>
    </dgm:pt>
    <dgm:pt modelId="{2E486FEA-7BC8-480F-B7F1-982C1ED8DE4A}" type="sibTrans" cxnId="{BE0468EE-28B2-4407-86DF-31A8BF4D40DE}">
      <dgm:prSet/>
      <dgm:spPr/>
      <dgm:t>
        <a:bodyPr/>
        <a:lstStyle/>
        <a:p>
          <a:pPr rtl="1"/>
          <a:endParaRPr lang="ar-SA"/>
        </a:p>
      </dgm:t>
    </dgm:pt>
    <dgm:pt modelId="{7FA15A3C-8096-4C22-8152-00CEC2DC7AF1}">
      <dgm:prSet phldrT="[نص]"/>
      <dgm:spPr/>
      <dgm:t>
        <a:bodyPr/>
        <a:lstStyle/>
        <a:p>
          <a:pPr rtl="1"/>
          <a:r>
            <a:rPr lang="ar-SA" dirty="0" smtClean="0"/>
            <a:t>المناسبة والتوثيق</a:t>
          </a:r>
          <a:endParaRPr lang="ar-SA" dirty="0"/>
        </a:p>
      </dgm:t>
    </dgm:pt>
    <dgm:pt modelId="{504324AB-748A-4D0C-9CF9-B956262566CD}" type="parTrans" cxnId="{3F4FC718-FC88-47B3-9332-BB1302B97B42}">
      <dgm:prSet/>
      <dgm:spPr/>
      <dgm:t>
        <a:bodyPr/>
        <a:lstStyle/>
        <a:p>
          <a:pPr rtl="1"/>
          <a:endParaRPr lang="ar-SA"/>
        </a:p>
      </dgm:t>
    </dgm:pt>
    <dgm:pt modelId="{B59007EB-EC34-4A39-8662-5F5B3EFDD5E1}" type="sibTrans" cxnId="{3F4FC718-FC88-47B3-9332-BB1302B97B42}">
      <dgm:prSet/>
      <dgm:spPr/>
      <dgm:t>
        <a:bodyPr/>
        <a:lstStyle/>
        <a:p>
          <a:pPr rtl="1"/>
          <a:endParaRPr lang="ar-SA"/>
        </a:p>
      </dgm:t>
    </dgm:pt>
    <dgm:pt modelId="{E4D863E2-FD57-4360-9EE6-F358A6A25B7B}">
      <dgm:prSet phldrT="[نص]"/>
      <dgm:spPr/>
      <dgm:t>
        <a:bodyPr/>
        <a:lstStyle/>
        <a:p>
          <a:pPr rtl="1"/>
          <a:r>
            <a:rPr lang="ar-SA" dirty="0" smtClean="0"/>
            <a:t>السلامة والتنسيق</a:t>
          </a:r>
          <a:endParaRPr lang="ar-SA" dirty="0"/>
        </a:p>
      </dgm:t>
    </dgm:pt>
    <dgm:pt modelId="{84B365A0-1B7D-4038-9F0E-83A41226819E}" type="parTrans" cxnId="{DD29E261-F436-4C9E-B15B-A3EB86E55C74}">
      <dgm:prSet/>
      <dgm:spPr/>
      <dgm:t>
        <a:bodyPr/>
        <a:lstStyle/>
        <a:p>
          <a:pPr rtl="1"/>
          <a:endParaRPr lang="ar-SA"/>
        </a:p>
      </dgm:t>
    </dgm:pt>
    <dgm:pt modelId="{066D1ACD-910F-4C6A-AFAF-40BB8921EEBF}" type="sibTrans" cxnId="{DD29E261-F436-4C9E-B15B-A3EB86E55C74}">
      <dgm:prSet/>
      <dgm:spPr/>
      <dgm:t>
        <a:bodyPr/>
        <a:lstStyle/>
        <a:p>
          <a:pPr rtl="1"/>
          <a:endParaRPr lang="ar-SA"/>
        </a:p>
      </dgm:t>
    </dgm:pt>
    <dgm:pt modelId="{FC254CEA-DF47-4FB1-B763-D18B866728BA}" type="pres">
      <dgm:prSet presAssocID="{4EA28D94-1F4D-4EEA-831A-ADC8819662F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6715C72-35F0-42BF-BF8A-EFC0119EC615}" type="pres">
      <dgm:prSet presAssocID="{7B1915AB-72BF-49EB-A882-FD2333BD9150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4679C25-5DEF-40F9-B02A-73F47FF653B2}" type="pres">
      <dgm:prSet presAssocID="{DF0EB96D-F7F1-4B1F-9C52-2AD620171DA1}" presName="space" presStyleCnt="0"/>
      <dgm:spPr/>
    </dgm:pt>
    <dgm:pt modelId="{B3E85830-386C-4383-8ACE-ACD617176272}" type="pres">
      <dgm:prSet presAssocID="{5F661295-0A56-418E-8E64-B9543E5841E4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9843E7B-B12A-4572-8488-4173D4C836AC}" type="pres">
      <dgm:prSet presAssocID="{2E486FEA-7BC8-480F-B7F1-982C1ED8DE4A}" presName="space" presStyleCnt="0"/>
      <dgm:spPr/>
    </dgm:pt>
    <dgm:pt modelId="{B1E45DF8-1324-44C6-B9AC-051BBDAE6FFB}" type="pres">
      <dgm:prSet presAssocID="{7FA15A3C-8096-4C22-8152-00CEC2DC7AF1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CFC1DD-98A4-4B92-8CB9-E6771FC468B2}" type="pres">
      <dgm:prSet presAssocID="{B59007EB-EC34-4A39-8662-5F5B3EFDD5E1}" presName="space" presStyleCnt="0"/>
      <dgm:spPr/>
    </dgm:pt>
    <dgm:pt modelId="{8B4D3A29-7BA3-4754-BD9F-E090633263D2}" type="pres">
      <dgm:prSet presAssocID="{E4D863E2-FD57-4360-9EE6-F358A6A25B7B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566DC96-5978-43A7-A6B8-E90E509A7DEE}" srcId="{4EA28D94-1F4D-4EEA-831A-ADC8819662F8}" destId="{7B1915AB-72BF-49EB-A882-FD2333BD9150}" srcOrd="0" destOrd="0" parTransId="{885724F5-FD22-4E17-A48E-43527AF651BA}" sibTransId="{DF0EB96D-F7F1-4B1F-9C52-2AD620171DA1}"/>
    <dgm:cxn modelId="{36A0D08C-1E2B-4C97-86AD-F18960A07A4D}" type="presOf" srcId="{E4D863E2-FD57-4360-9EE6-F358A6A25B7B}" destId="{8B4D3A29-7BA3-4754-BD9F-E090633263D2}" srcOrd="0" destOrd="0" presId="urn:microsoft.com/office/officeart/2005/8/layout/venn3"/>
    <dgm:cxn modelId="{DD29E261-F436-4C9E-B15B-A3EB86E55C74}" srcId="{4EA28D94-1F4D-4EEA-831A-ADC8819662F8}" destId="{E4D863E2-FD57-4360-9EE6-F358A6A25B7B}" srcOrd="3" destOrd="0" parTransId="{84B365A0-1B7D-4038-9F0E-83A41226819E}" sibTransId="{066D1ACD-910F-4C6A-AFAF-40BB8921EEBF}"/>
    <dgm:cxn modelId="{1FA26A5C-6D73-4DDD-9964-257A1DCAF35C}" type="presOf" srcId="{7B1915AB-72BF-49EB-A882-FD2333BD9150}" destId="{86715C72-35F0-42BF-BF8A-EFC0119EC615}" srcOrd="0" destOrd="0" presId="urn:microsoft.com/office/officeart/2005/8/layout/venn3"/>
    <dgm:cxn modelId="{BE0468EE-28B2-4407-86DF-31A8BF4D40DE}" srcId="{4EA28D94-1F4D-4EEA-831A-ADC8819662F8}" destId="{5F661295-0A56-418E-8E64-B9543E5841E4}" srcOrd="1" destOrd="0" parTransId="{5C3ED72D-7A67-4C44-A04C-947A549CA990}" sibTransId="{2E486FEA-7BC8-480F-B7F1-982C1ED8DE4A}"/>
    <dgm:cxn modelId="{C86BE74C-A377-4B17-92DD-E393A41B1DD8}" type="presOf" srcId="{4EA28D94-1F4D-4EEA-831A-ADC8819662F8}" destId="{FC254CEA-DF47-4FB1-B763-D18B866728BA}" srcOrd="0" destOrd="0" presId="urn:microsoft.com/office/officeart/2005/8/layout/venn3"/>
    <dgm:cxn modelId="{4BF9ECF0-6B2A-4758-9451-DDDB56F838D8}" type="presOf" srcId="{7FA15A3C-8096-4C22-8152-00CEC2DC7AF1}" destId="{B1E45DF8-1324-44C6-B9AC-051BBDAE6FFB}" srcOrd="0" destOrd="0" presId="urn:microsoft.com/office/officeart/2005/8/layout/venn3"/>
    <dgm:cxn modelId="{3F4FC718-FC88-47B3-9332-BB1302B97B42}" srcId="{4EA28D94-1F4D-4EEA-831A-ADC8819662F8}" destId="{7FA15A3C-8096-4C22-8152-00CEC2DC7AF1}" srcOrd="2" destOrd="0" parTransId="{504324AB-748A-4D0C-9CF9-B956262566CD}" sibTransId="{B59007EB-EC34-4A39-8662-5F5B3EFDD5E1}"/>
    <dgm:cxn modelId="{6FF9140F-D059-4C75-9625-B49ED790E80A}" type="presOf" srcId="{5F661295-0A56-418E-8E64-B9543E5841E4}" destId="{B3E85830-386C-4383-8ACE-ACD617176272}" srcOrd="0" destOrd="0" presId="urn:microsoft.com/office/officeart/2005/8/layout/venn3"/>
    <dgm:cxn modelId="{DF736D60-5176-4328-9A0F-373BA2D268CD}" type="presParOf" srcId="{FC254CEA-DF47-4FB1-B763-D18B866728BA}" destId="{86715C72-35F0-42BF-BF8A-EFC0119EC615}" srcOrd="0" destOrd="0" presId="urn:microsoft.com/office/officeart/2005/8/layout/venn3"/>
    <dgm:cxn modelId="{C6CBA1B2-95AD-416A-8F74-1A73E4BAA533}" type="presParOf" srcId="{FC254CEA-DF47-4FB1-B763-D18B866728BA}" destId="{24679C25-5DEF-40F9-B02A-73F47FF653B2}" srcOrd="1" destOrd="0" presId="urn:microsoft.com/office/officeart/2005/8/layout/venn3"/>
    <dgm:cxn modelId="{38B87FA8-0D88-45A7-8D1A-A73ABEA89B8D}" type="presParOf" srcId="{FC254CEA-DF47-4FB1-B763-D18B866728BA}" destId="{B3E85830-386C-4383-8ACE-ACD617176272}" srcOrd="2" destOrd="0" presId="urn:microsoft.com/office/officeart/2005/8/layout/venn3"/>
    <dgm:cxn modelId="{6EA88B72-5D75-48AE-840C-F3F6746CCFF8}" type="presParOf" srcId="{FC254CEA-DF47-4FB1-B763-D18B866728BA}" destId="{59843E7B-B12A-4572-8488-4173D4C836AC}" srcOrd="3" destOrd="0" presId="urn:microsoft.com/office/officeart/2005/8/layout/venn3"/>
    <dgm:cxn modelId="{F8D2212D-EA09-4E5E-A206-73006A2E8F49}" type="presParOf" srcId="{FC254CEA-DF47-4FB1-B763-D18B866728BA}" destId="{B1E45DF8-1324-44C6-B9AC-051BBDAE6FFB}" srcOrd="4" destOrd="0" presId="urn:microsoft.com/office/officeart/2005/8/layout/venn3"/>
    <dgm:cxn modelId="{AA500100-8459-4F2A-8A00-FB9C29B24BA4}" type="presParOf" srcId="{FC254CEA-DF47-4FB1-B763-D18B866728BA}" destId="{FFCFC1DD-98A4-4B92-8CB9-E6771FC468B2}" srcOrd="5" destOrd="0" presId="urn:microsoft.com/office/officeart/2005/8/layout/venn3"/>
    <dgm:cxn modelId="{6C0931FF-624A-4655-9582-3587EB893D63}" type="presParOf" srcId="{FC254CEA-DF47-4FB1-B763-D18B866728BA}" destId="{8B4D3A29-7BA3-4754-BD9F-E090633263D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F0991E-89F4-4AA7-A240-3573376B9D2C}" type="doc">
      <dgm:prSet loTypeId="urn:microsoft.com/office/officeart/2005/8/layout/cycle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14A42A22-D879-4ED9-B8ED-66D212C1DB79}">
      <dgm:prSet phldrT="[نص]"/>
      <dgm:spPr/>
      <dgm:t>
        <a:bodyPr/>
        <a:lstStyle/>
        <a:p>
          <a:pPr rtl="1"/>
          <a:r>
            <a:rPr lang="ar-SA" dirty="0" smtClean="0"/>
            <a:t>الدراسات والبحوث</a:t>
          </a:r>
          <a:endParaRPr lang="ar-SA" dirty="0"/>
        </a:p>
      </dgm:t>
    </dgm:pt>
    <dgm:pt modelId="{92FE7C0A-AC2C-4314-84A7-87F663CCDB65}" type="parTrans" cxnId="{6352F420-25F1-4443-B65C-6BE0426F6A00}">
      <dgm:prSet/>
      <dgm:spPr/>
      <dgm:t>
        <a:bodyPr/>
        <a:lstStyle/>
        <a:p>
          <a:pPr rtl="1"/>
          <a:endParaRPr lang="ar-SA"/>
        </a:p>
      </dgm:t>
    </dgm:pt>
    <dgm:pt modelId="{44C7011B-4A1E-471C-B67C-14A705B5D62B}" type="sibTrans" cxnId="{6352F420-25F1-4443-B65C-6BE0426F6A00}">
      <dgm:prSet/>
      <dgm:spPr/>
      <dgm:t>
        <a:bodyPr/>
        <a:lstStyle/>
        <a:p>
          <a:pPr rtl="1"/>
          <a:endParaRPr lang="ar-SA"/>
        </a:p>
      </dgm:t>
    </dgm:pt>
    <dgm:pt modelId="{4F149A6E-C87D-4108-8555-F8E6832A2961}">
      <dgm:prSet phldrT="[نص]"/>
      <dgm:spPr/>
      <dgm:t>
        <a:bodyPr/>
        <a:lstStyle/>
        <a:p>
          <a:pPr rtl="1"/>
          <a:r>
            <a:rPr lang="ar-SA" dirty="0" smtClean="0"/>
            <a:t>البرقيات</a:t>
          </a:r>
          <a:endParaRPr lang="ar-SA" dirty="0"/>
        </a:p>
      </dgm:t>
    </dgm:pt>
    <dgm:pt modelId="{A483B265-1440-40A8-939D-29643A7C454B}" type="parTrans" cxnId="{9247CD82-7DA9-4AF5-97AE-538254B31E48}">
      <dgm:prSet/>
      <dgm:spPr/>
      <dgm:t>
        <a:bodyPr/>
        <a:lstStyle/>
        <a:p>
          <a:pPr rtl="1"/>
          <a:endParaRPr lang="ar-SA"/>
        </a:p>
      </dgm:t>
    </dgm:pt>
    <dgm:pt modelId="{8FDCCEF3-D2C1-4449-A90B-83058AC0FB78}" type="sibTrans" cxnId="{9247CD82-7DA9-4AF5-97AE-538254B31E48}">
      <dgm:prSet/>
      <dgm:spPr/>
      <dgm:t>
        <a:bodyPr/>
        <a:lstStyle/>
        <a:p>
          <a:pPr rtl="1"/>
          <a:endParaRPr lang="ar-SA"/>
        </a:p>
      </dgm:t>
    </dgm:pt>
    <dgm:pt modelId="{D4C5CA5D-8D45-4819-944A-7003924BDC8A}">
      <dgm:prSet phldrT="[نص]"/>
      <dgm:spPr/>
      <dgm:t>
        <a:bodyPr/>
        <a:lstStyle/>
        <a:p>
          <a:pPr rtl="1"/>
          <a:r>
            <a:rPr lang="ar-SA" dirty="0" smtClean="0"/>
            <a:t>التقارير </a:t>
          </a:r>
          <a:r>
            <a:rPr lang="ar-SA" dirty="0" err="1" smtClean="0"/>
            <a:t>و</a:t>
          </a:r>
          <a:r>
            <a:rPr lang="ar-SA" dirty="0" smtClean="0"/>
            <a:t> </a:t>
          </a:r>
          <a:r>
            <a:rPr lang="ar-SA" dirty="0" err="1" smtClean="0"/>
            <a:t>التعاميم</a:t>
          </a:r>
          <a:r>
            <a:rPr lang="ar-SA" dirty="0" smtClean="0"/>
            <a:t> ومحاضر الاجتماعات</a:t>
          </a:r>
          <a:endParaRPr lang="ar-SA" dirty="0"/>
        </a:p>
      </dgm:t>
    </dgm:pt>
    <dgm:pt modelId="{77148495-2889-4004-B4F1-1F9F0AE6C6E4}" type="parTrans" cxnId="{5E2B430B-889A-4F63-BADB-4A6D11789FCB}">
      <dgm:prSet/>
      <dgm:spPr/>
      <dgm:t>
        <a:bodyPr/>
        <a:lstStyle/>
        <a:p>
          <a:pPr rtl="1"/>
          <a:endParaRPr lang="ar-SA"/>
        </a:p>
      </dgm:t>
    </dgm:pt>
    <dgm:pt modelId="{F52FB950-838D-4ECD-9756-9A13E7632633}" type="sibTrans" cxnId="{5E2B430B-889A-4F63-BADB-4A6D11789FCB}">
      <dgm:prSet/>
      <dgm:spPr/>
      <dgm:t>
        <a:bodyPr/>
        <a:lstStyle/>
        <a:p>
          <a:pPr rtl="1"/>
          <a:endParaRPr lang="ar-SA"/>
        </a:p>
      </dgm:t>
    </dgm:pt>
    <dgm:pt modelId="{564A16DE-2359-48D5-A10A-F309E29A7CB4}">
      <dgm:prSet phldrT="[نص]"/>
      <dgm:spPr/>
      <dgm:t>
        <a:bodyPr/>
        <a:lstStyle/>
        <a:p>
          <a:pPr rtl="1"/>
          <a:r>
            <a:rPr lang="ar-SA" dirty="0" smtClean="0"/>
            <a:t>الخطابات الإدارية والتجارية والحكومية</a:t>
          </a:r>
          <a:endParaRPr lang="ar-SA" dirty="0"/>
        </a:p>
      </dgm:t>
    </dgm:pt>
    <dgm:pt modelId="{1D1E716A-12AB-42B3-92C9-C5DDBF34E422}" type="parTrans" cxnId="{6FFFAA5C-AE86-42EB-BAED-80D26573A605}">
      <dgm:prSet/>
      <dgm:spPr/>
      <dgm:t>
        <a:bodyPr/>
        <a:lstStyle/>
        <a:p>
          <a:pPr rtl="1"/>
          <a:endParaRPr lang="ar-SA"/>
        </a:p>
      </dgm:t>
    </dgm:pt>
    <dgm:pt modelId="{69DA1660-FB22-4616-B411-93DBCDDE7E18}" type="sibTrans" cxnId="{6FFFAA5C-AE86-42EB-BAED-80D26573A605}">
      <dgm:prSet/>
      <dgm:spPr/>
      <dgm:t>
        <a:bodyPr/>
        <a:lstStyle/>
        <a:p>
          <a:pPr rtl="1"/>
          <a:endParaRPr lang="ar-SA"/>
        </a:p>
      </dgm:t>
    </dgm:pt>
    <dgm:pt modelId="{A9746980-C530-4581-9FE4-D8D1498EE443}">
      <dgm:prSet phldrT="[نص]"/>
      <dgm:spPr/>
      <dgm:t>
        <a:bodyPr/>
        <a:lstStyle/>
        <a:p>
          <a:pPr rtl="1"/>
          <a:r>
            <a:rPr lang="ar-SA" dirty="0" smtClean="0"/>
            <a:t>التلخيص </a:t>
          </a:r>
          <a:endParaRPr lang="ar-SA" dirty="0"/>
        </a:p>
      </dgm:t>
    </dgm:pt>
    <dgm:pt modelId="{7C361074-BE50-430F-A49A-A06A947236BD}" type="sibTrans" cxnId="{54A1982B-1C3E-4ABD-9B4B-43E928839F3A}">
      <dgm:prSet/>
      <dgm:spPr/>
      <dgm:t>
        <a:bodyPr/>
        <a:lstStyle/>
        <a:p>
          <a:pPr rtl="1"/>
          <a:endParaRPr lang="ar-SA"/>
        </a:p>
      </dgm:t>
    </dgm:pt>
    <dgm:pt modelId="{11D5AC3D-C250-4EF9-A6D5-8FF881D7C16B}" type="parTrans" cxnId="{54A1982B-1C3E-4ABD-9B4B-43E928839F3A}">
      <dgm:prSet/>
      <dgm:spPr/>
      <dgm:t>
        <a:bodyPr/>
        <a:lstStyle/>
        <a:p>
          <a:pPr rtl="1"/>
          <a:endParaRPr lang="ar-SA"/>
        </a:p>
      </dgm:t>
    </dgm:pt>
    <dgm:pt modelId="{DBCCCAD9-8415-4A5F-AD23-280A0B7C3F18}" type="pres">
      <dgm:prSet presAssocID="{60F0991E-89F4-4AA7-A240-3573376B9D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86B616A-754F-4531-80C4-208E7EF3C8E6}" type="pres">
      <dgm:prSet presAssocID="{14A42A22-D879-4ED9-B8ED-66D212C1DB7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95713A4-844F-4F1D-8F5F-5F9AD5CED455}" type="pres">
      <dgm:prSet presAssocID="{14A42A22-D879-4ED9-B8ED-66D212C1DB79}" presName="spNode" presStyleCnt="0"/>
      <dgm:spPr/>
    </dgm:pt>
    <dgm:pt modelId="{F49BDA98-25BA-46A1-BCB3-202D7746FD8E}" type="pres">
      <dgm:prSet presAssocID="{44C7011B-4A1E-471C-B67C-14A705B5D62B}" presName="sibTrans" presStyleLbl="sibTrans1D1" presStyleIdx="0" presStyleCnt="5"/>
      <dgm:spPr/>
      <dgm:t>
        <a:bodyPr/>
        <a:lstStyle/>
        <a:p>
          <a:pPr rtl="1"/>
          <a:endParaRPr lang="ar-SA"/>
        </a:p>
      </dgm:t>
    </dgm:pt>
    <dgm:pt modelId="{4ACD57C4-DA26-4481-A55B-AA5E57D9780A}" type="pres">
      <dgm:prSet presAssocID="{4F149A6E-C87D-4108-8555-F8E6832A296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AE78E37-191B-466E-ACC2-20DEB2FD034D}" type="pres">
      <dgm:prSet presAssocID="{4F149A6E-C87D-4108-8555-F8E6832A2961}" presName="spNode" presStyleCnt="0"/>
      <dgm:spPr/>
    </dgm:pt>
    <dgm:pt modelId="{C6354106-6DA2-414C-B219-4C182730D61F}" type="pres">
      <dgm:prSet presAssocID="{8FDCCEF3-D2C1-4449-A90B-83058AC0FB78}" presName="sibTrans" presStyleLbl="sibTrans1D1" presStyleIdx="1" presStyleCnt="5"/>
      <dgm:spPr/>
      <dgm:t>
        <a:bodyPr/>
        <a:lstStyle/>
        <a:p>
          <a:pPr rtl="1"/>
          <a:endParaRPr lang="ar-SA"/>
        </a:p>
      </dgm:t>
    </dgm:pt>
    <dgm:pt modelId="{3FF255E3-EBC1-470E-B0F1-42765B1D5D08}" type="pres">
      <dgm:prSet presAssocID="{A9746980-C530-4581-9FE4-D8D1498EE44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713135E-522C-4106-8543-BEF50CFF2D7E}" type="pres">
      <dgm:prSet presAssocID="{A9746980-C530-4581-9FE4-D8D1498EE443}" presName="spNode" presStyleCnt="0"/>
      <dgm:spPr/>
    </dgm:pt>
    <dgm:pt modelId="{FB57D68A-3B89-42BD-979C-FC60230FB62A}" type="pres">
      <dgm:prSet presAssocID="{7C361074-BE50-430F-A49A-A06A947236BD}" presName="sibTrans" presStyleLbl="sibTrans1D1" presStyleIdx="2" presStyleCnt="5"/>
      <dgm:spPr/>
      <dgm:t>
        <a:bodyPr/>
        <a:lstStyle/>
        <a:p>
          <a:pPr rtl="1"/>
          <a:endParaRPr lang="ar-SA"/>
        </a:p>
      </dgm:t>
    </dgm:pt>
    <dgm:pt modelId="{D942987D-D226-44F4-8BFF-863DB72BA6B4}" type="pres">
      <dgm:prSet presAssocID="{D4C5CA5D-8D45-4819-944A-7003924BDC8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0AD1C40-B649-4B0A-8796-57876913482D}" type="pres">
      <dgm:prSet presAssocID="{D4C5CA5D-8D45-4819-944A-7003924BDC8A}" presName="spNode" presStyleCnt="0"/>
      <dgm:spPr/>
    </dgm:pt>
    <dgm:pt modelId="{683FB03B-B6C6-4F38-9A54-5E11D98CE439}" type="pres">
      <dgm:prSet presAssocID="{F52FB950-838D-4ECD-9756-9A13E7632633}" presName="sibTrans" presStyleLbl="sibTrans1D1" presStyleIdx="3" presStyleCnt="5"/>
      <dgm:spPr/>
      <dgm:t>
        <a:bodyPr/>
        <a:lstStyle/>
        <a:p>
          <a:pPr rtl="1"/>
          <a:endParaRPr lang="ar-SA"/>
        </a:p>
      </dgm:t>
    </dgm:pt>
    <dgm:pt modelId="{1CA237A5-D81B-4FF9-9C6F-4CC38EDF24EB}" type="pres">
      <dgm:prSet presAssocID="{564A16DE-2359-48D5-A10A-F309E29A7CB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5F7B4A-FBC5-4CC9-9981-68C7D8DEAEA6}" type="pres">
      <dgm:prSet presAssocID="{564A16DE-2359-48D5-A10A-F309E29A7CB4}" presName="spNode" presStyleCnt="0"/>
      <dgm:spPr/>
    </dgm:pt>
    <dgm:pt modelId="{86880E24-A0C9-4213-9C4E-70E38D0C1707}" type="pres">
      <dgm:prSet presAssocID="{69DA1660-FB22-4616-B411-93DBCDDE7E18}" presName="sibTrans" presStyleLbl="sibTrans1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179C5AD6-F1C6-47C4-BD32-2A2DDBED38A5}" type="presOf" srcId="{44C7011B-4A1E-471C-B67C-14A705B5D62B}" destId="{F49BDA98-25BA-46A1-BCB3-202D7746FD8E}" srcOrd="0" destOrd="0" presId="urn:microsoft.com/office/officeart/2005/8/layout/cycle6"/>
    <dgm:cxn modelId="{C6C3312F-A0F7-410B-8D47-75ED55786598}" type="presOf" srcId="{D4C5CA5D-8D45-4819-944A-7003924BDC8A}" destId="{D942987D-D226-44F4-8BFF-863DB72BA6B4}" srcOrd="0" destOrd="0" presId="urn:microsoft.com/office/officeart/2005/8/layout/cycle6"/>
    <dgm:cxn modelId="{54A1982B-1C3E-4ABD-9B4B-43E928839F3A}" srcId="{60F0991E-89F4-4AA7-A240-3573376B9D2C}" destId="{A9746980-C530-4581-9FE4-D8D1498EE443}" srcOrd="2" destOrd="0" parTransId="{11D5AC3D-C250-4EF9-A6D5-8FF881D7C16B}" sibTransId="{7C361074-BE50-430F-A49A-A06A947236BD}"/>
    <dgm:cxn modelId="{6FFFAA5C-AE86-42EB-BAED-80D26573A605}" srcId="{60F0991E-89F4-4AA7-A240-3573376B9D2C}" destId="{564A16DE-2359-48D5-A10A-F309E29A7CB4}" srcOrd="4" destOrd="0" parTransId="{1D1E716A-12AB-42B3-92C9-C5DDBF34E422}" sibTransId="{69DA1660-FB22-4616-B411-93DBCDDE7E18}"/>
    <dgm:cxn modelId="{2F1708ED-6A63-4A98-B9E1-E3B95B4219C7}" type="presOf" srcId="{F52FB950-838D-4ECD-9756-9A13E7632633}" destId="{683FB03B-B6C6-4F38-9A54-5E11D98CE439}" srcOrd="0" destOrd="0" presId="urn:microsoft.com/office/officeart/2005/8/layout/cycle6"/>
    <dgm:cxn modelId="{155EE53A-002C-42EA-BAD6-F5F4FD52151D}" type="presOf" srcId="{7C361074-BE50-430F-A49A-A06A947236BD}" destId="{FB57D68A-3B89-42BD-979C-FC60230FB62A}" srcOrd="0" destOrd="0" presId="urn:microsoft.com/office/officeart/2005/8/layout/cycle6"/>
    <dgm:cxn modelId="{6B7BE298-FD9F-4AA2-AAA1-D2338169D3F1}" type="presOf" srcId="{564A16DE-2359-48D5-A10A-F309E29A7CB4}" destId="{1CA237A5-D81B-4FF9-9C6F-4CC38EDF24EB}" srcOrd="0" destOrd="0" presId="urn:microsoft.com/office/officeart/2005/8/layout/cycle6"/>
    <dgm:cxn modelId="{6352F420-25F1-4443-B65C-6BE0426F6A00}" srcId="{60F0991E-89F4-4AA7-A240-3573376B9D2C}" destId="{14A42A22-D879-4ED9-B8ED-66D212C1DB79}" srcOrd="0" destOrd="0" parTransId="{92FE7C0A-AC2C-4314-84A7-87F663CCDB65}" sibTransId="{44C7011B-4A1E-471C-B67C-14A705B5D62B}"/>
    <dgm:cxn modelId="{F1EE38FE-FED6-4C8D-B4DE-5B6E397D8B7B}" type="presOf" srcId="{60F0991E-89F4-4AA7-A240-3573376B9D2C}" destId="{DBCCCAD9-8415-4A5F-AD23-280A0B7C3F18}" srcOrd="0" destOrd="0" presId="urn:microsoft.com/office/officeart/2005/8/layout/cycle6"/>
    <dgm:cxn modelId="{5E2B430B-889A-4F63-BADB-4A6D11789FCB}" srcId="{60F0991E-89F4-4AA7-A240-3573376B9D2C}" destId="{D4C5CA5D-8D45-4819-944A-7003924BDC8A}" srcOrd="3" destOrd="0" parTransId="{77148495-2889-4004-B4F1-1F9F0AE6C6E4}" sibTransId="{F52FB950-838D-4ECD-9756-9A13E7632633}"/>
    <dgm:cxn modelId="{319D6F66-0C65-419F-8419-560731AF78B9}" type="presOf" srcId="{14A42A22-D879-4ED9-B8ED-66D212C1DB79}" destId="{086B616A-754F-4531-80C4-208E7EF3C8E6}" srcOrd="0" destOrd="0" presId="urn:microsoft.com/office/officeart/2005/8/layout/cycle6"/>
    <dgm:cxn modelId="{AC63B6AD-B6F4-48E0-8E60-08D8F011F86B}" type="presOf" srcId="{8FDCCEF3-D2C1-4449-A90B-83058AC0FB78}" destId="{C6354106-6DA2-414C-B219-4C182730D61F}" srcOrd="0" destOrd="0" presId="urn:microsoft.com/office/officeart/2005/8/layout/cycle6"/>
    <dgm:cxn modelId="{F1B64D10-B9C2-436C-8441-DAD49441352C}" type="presOf" srcId="{4F149A6E-C87D-4108-8555-F8E6832A2961}" destId="{4ACD57C4-DA26-4481-A55B-AA5E57D9780A}" srcOrd="0" destOrd="0" presId="urn:microsoft.com/office/officeart/2005/8/layout/cycle6"/>
    <dgm:cxn modelId="{FD18370C-F8A7-40EE-8595-A80A0E91842B}" type="presOf" srcId="{69DA1660-FB22-4616-B411-93DBCDDE7E18}" destId="{86880E24-A0C9-4213-9C4E-70E38D0C1707}" srcOrd="0" destOrd="0" presId="urn:microsoft.com/office/officeart/2005/8/layout/cycle6"/>
    <dgm:cxn modelId="{9247CD82-7DA9-4AF5-97AE-538254B31E48}" srcId="{60F0991E-89F4-4AA7-A240-3573376B9D2C}" destId="{4F149A6E-C87D-4108-8555-F8E6832A2961}" srcOrd="1" destOrd="0" parTransId="{A483B265-1440-40A8-939D-29643A7C454B}" sibTransId="{8FDCCEF3-D2C1-4449-A90B-83058AC0FB78}"/>
    <dgm:cxn modelId="{A434F47F-D62E-4EC2-9077-3CC85E1CE35B}" type="presOf" srcId="{A9746980-C530-4581-9FE4-D8D1498EE443}" destId="{3FF255E3-EBC1-470E-B0F1-42765B1D5D08}" srcOrd="0" destOrd="0" presId="urn:microsoft.com/office/officeart/2005/8/layout/cycle6"/>
    <dgm:cxn modelId="{90F7A94A-A587-47DF-80E8-2624ACA0D8DD}" type="presParOf" srcId="{DBCCCAD9-8415-4A5F-AD23-280A0B7C3F18}" destId="{086B616A-754F-4531-80C4-208E7EF3C8E6}" srcOrd="0" destOrd="0" presId="urn:microsoft.com/office/officeart/2005/8/layout/cycle6"/>
    <dgm:cxn modelId="{9B4BB022-ACE1-4F78-BC9A-F5C1B4DFD5AF}" type="presParOf" srcId="{DBCCCAD9-8415-4A5F-AD23-280A0B7C3F18}" destId="{595713A4-844F-4F1D-8F5F-5F9AD5CED455}" srcOrd="1" destOrd="0" presId="urn:microsoft.com/office/officeart/2005/8/layout/cycle6"/>
    <dgm:cxn modelId="{1B18E65F-7901-4EED-A923-8AEE440C2118}" type="presParOf" srcId="{DBCCCAD9-8415-4A5F-AD23-280A0B7C3F18}" destId="{F49BDA98-25BA-46A1-BCB3-202D7746FD8E}" srcOrd="2" destOrd="0" presId="urn:microsoft.com/office/officeart/2005/8/layout/cycle6"/>
    <dgm:cxn modelId="{131F3F5D-8E2E-4DEA-97E6-5BD52AD6E866}" type="presParOf" srcId="{DBCCCAD9-8415-4A5F-AD23-280A0B7C3F18}" destId="{4ACD57C4-DA26-4481-A55B-AA5E57D9780A}" srcOrd="3" destOrd="0" presId="urn:microsoft.com/office/officeart/2005/8/layout/cycle6"/>
    <dgm:cxn modelId="{EDA3DD79-B565-45FF-81E8-C6EE4A673BB1}" type="presParOf" srcId="{DBCCCAD9-8415-4A5F-AD23-280A0B7C3F18}" destId="{4AE78E37-191B-466E-ACC2-20DEB2FD034D}" srcOrd="4" destOrd="0" presId="urn:microsoft.com/office/officeart/2005/8/layout/cycle6"/>
    <dgm:cxn modelId="{CA066A5D-B636-4BB1-B64C-769CD9105B4A}" type="presParOf" srcId="{DBCCCAD9-8415-4A5F-AD23-280A0B7C3F18}" destId="{C6354106-6DA2-414C-B219-4C182730D61F}" srcOrd="5" destOrd="0" presId="urn:microsoft.com/office/officeart/2005/8/layout/cycle6"/>
    <dgm:cxn modelId="{5C8B63AC-C07C-489D-9535-5B4742BFCF2D}" type="presParOf" srcId="{DBCCCAD9-8415-4A5F-AD23-280A0B7C3F18}" destId="{3FF255E3-EBC1-470E-B0F1-42765B1D5D08}" srcOrd="6" destOrd="0" presId="urn:microsoft.com/office/officeart/2005/8/layout/cycle6"/>
    <dgm:cxn modelId="{F927D23B-A64D-4641-A95E-3618D8FF4703}" type="presParOf" srcId="{DBCCCAD9-8415-4A5F-AD23-280A0B7C3F18}" destId="{C713135E-522C-4106-8543-BEF50CFF2D7E}" srcOrd="7" destOrd="0" presId="urn:microsoft.com/office/officeart/2005/8/layout/cycle6"/>
    <dgm:cxn modelId="{892658DD-1E80-47F2-9908-1B841DA58946}" type="presParOf" srcId="{DBCCCAD9-8415-4A5F-AD23-280A0B7C3F18}" destId="{FB57D68A-3B89-42BD-979C-FC60230FB62A}" srcOrd="8" destOrd="0" presId="urn:microsoft.com/office/officeart/2005/8/layout/cycle6"/>
    <dgm:cxn modelId="{BACA4776-6779-414E-9B58-641B7F91672B}" type="presParOf" srcId="{DBCCCAD9-8415-4A5F-AD23-280A0B7C3F18}" destId="{D942987D-D226-44F4-8BFF-863DB72BA6B4}" srcOrd="9" destOrd="0" presId="urn:microsoft.com/office/officeart/2005/8/layout/cycle6"/>
    <dgm:cxn modelId="{B18B50BB-1E99-4096-8A2D-D3E9C1CC857A}" type="presParOf" srcId="{DBCCCAD9-8415-4A5F-AD23-280A0B7C3F18}" destId="{F0AD1C40-B649-4B0A-8796-57876913482D}" srcOrd="10" destOrd="0" presId="urn:microsoft.com/office/officeart/2005/8/layout/cycle6"/>
    <dgm:cxn modelId="{D4F44E49-8372-464D-99AA-9583964FB8A4}" type="presParOf" srcId="{DBCCCAD9-8415-4A5F-AD23-280A0B7C3F18}" destId="{683FB03B-B6C6-4F38-9A54-5E11D98CE439}" srcOrd="11" destOrd="0" presId="urn:microsoft.com/office/officeart/2005/8/layout/cycle6"/>
    <dgm:cxn modelId="{98B1D104-14E9-4516-B720-16E9096AE86A}" type="presParOf" srcId="{DBCCCAD9-8415-4A5F-AD23-280A0B7C3F18}" destId="{1CA237A5-D81B-4FF9-9C6F-4CC38EDF24EB}" srcOrd="12" destOrd="0" presId="urn:microsoft.com/office/officeart/2005/8/layout/cycle6"/>
    <dgm:cxn modelId="{A8C32ECC-9744-48C5-B903-D114ED42B7A2}" type="presParOf" srcId="{DBCCCAD9-8415-4A5F-AD23-280A0B7C3F18}" destId="{765F7B4A-FBC5-4CC9-9981-68C7D8DEAEA6}" srcOrd="13" destOrd="0" presId="urn:microsoft.com/office/officeart/2005/8/layout/cycle6"/>
    <dgm:cxn modelId="{B2416DF5-3CFD-49F3-AB5F-86F644872DA8}" type="presParOf" srcId="{DBCCCAD9-8415-4A5F-AD23-280A0B7C3F18}" destId="{86880E24-A0C9-4213-9C4E-70E38D0C170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A4746E-F6A4-44C6-9764-F5CE9B03734C}" type="doc">
      <dgm:prSet loTypeId="urn:microsoft.com/office/officeart/2005/8/layout/hList6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3BC96D1A-22C5-48DE-A6E9-0243C52F744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يراعى قبل الشروع بالفقرة الآتي:</a:t>
          </a:r>
          <a:endParaRPr lang="ar-SA" sz="2800" b="1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8BA942F-AD75-49CC-A316-737967248778}" type="parTrans" cxnId="{46E974B5-5D50-4208-AA38-AF8564E19FF7}">
      <dgm:prSet/>
      <dgm:spPr/>
      <dgm:t>
        <a:bodyPr/>
        <a:lstStyle/>
        <a:p>
          <a:pPr rtl="1"/>
          <a:endParaRPr lang="ar-SA"/>
        </a:p>
      </dgm:t>
    </dgm:pt>
    <dgm:pt modelId="{BA20AF9C-A78E-4C8C-8F81-62582B479801}" type="sibTrans" cxnId="{46E974B5-5D50-4208-AA38-AF8564E19FF7}">
      <dgm:prSet/>
      <dgm:spPr/>
      <dgm:t>
        <a:bodyPr/>
        <a:lstStyle/>
        <a:p>
          <a:pPr rtl="1"/>
          <a:endParaRPr lang="ar-SA"/>
        </a:p>
      </dgm:t>
    </dgm:pt>
    <dgm:pt modelId="{9072989D-5A15-43CA-893B-F9A4F3E6E915}">
      <dgm:prSet phldrT="[نص]" custT="1"/>
      <dgm:spPr>
        <a:solidFill>
          <a:schemeClr val="accent2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الشكل الخارجي للفقرة</a:t>
          </a:r>
          <a:r>
            <a:rPr lang="en-US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ar-SA" sz="2800" b="1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0CA8D72-F313-4021-88FB-8FADCF211984}" type="parTrans" cxnId="{670484F4-B31F-422F-AAF5-197F6361ADA6}">
      <dgm:prSet/>
      <dgm:spPr/>
      <dgm:t>
        <a:bodyPr/>
        <a:lstStyle/>
        <a:p>
          <a:pPr rtl="1"/>
          <a:endParaRPr lang="ar-SA"/>
        </a:p>
      </dgm:t>
    </dgm:pt>
    <dgm:pt modelId="{F75C2621-A8C3-43CB-89EA-B676E1240363}" type="sibTrans" cxnId="{670484F4-B31F-422F-AAF5-197F6361ADA6}">
      <dgm:prSet/>
      <dgm:spPr/>
      <dgm:t>
        <a:bodyPr/>
        <a:lstStyle/>
        <a:p>
          <a:pPr rtl="1"/>
          <a:endParaRPr lang="ar-SA"/>
        </a:p>
      </dgm:t>
    </dgm:pt>
    <dgm:pt modelId="{32834C17-C6D3-4D4D-8B13-396BF5E8913B}">
      <dgm:prSet phldrT="[نص]" custT="1"/>
      <dgm:spPr>
        <a:solidFill>
          <a:schemeClr val="accent2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طول الفقرة</a:t>
          </a:r>
          <a:r>
            <a:rPr lang="en-US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ar-SA" sz="2800" b="1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0C73B8-CFC0-4958-AD2C-1A2608671B7C}" type="parTrans" cxnId="{032FB41B-4BBD-44B7-BCDB-0349BC52D74E}">
      <dgm:prSet/>
      <dgm:spPr/>
      <dgm:t>
        <a:bodyPr/>
        <a:lstStyle/>
        <a:p>
          <a:pPr rtl="1"/>
          <a:endParaRPr lang="ar-SA"/>
        </a:p>
      </dgm:t>
    </dgm:pt>
    <dgm:pt modelId="{04E90CEA-91B0-4795-882D-CCE9588ECF76}" type="sibTrans" cxnId="{032FB41B-4BBD-44B7-BCDB-0349BC52D74E}">
      <dgm:prSet/>
      <dgm:spPr/>
      <dgm:t>
        <a:bodyPr/>
        <a:lstStyle/>
        <a:p>
          <a:pPr rtl="1"/>
          <a:endParaRPr lang="ar-SA"/>
        </a:p>
      </dgm:t>
    </dgm:pt>
    <dgm:pt modelId="{AE2A96A2-ECF5-4EEB-AAD9-680A2DC70ABE}">
      <dgm:prSet phldrT="[نص]" custT="1"/>
      <dgm:spPr>
        <a:solidFill>
          <a:schemeClr val="accent2">
            <a:lumMod val="20000"/>
            <a:lumOff val="80000"/>
          </a:schemeClr>
        </a:solidFill>
        <a:ln>
          <a:solidFill>
            <a:srgbClr val="00206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البناء الداخلي للفقرة</a:t>
          </a:r>
          <a:r>
            <a:rPr lang="en-US" sz="28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ar-SA" sz="2800" b="1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8534AFB-7A21-42EA-9518-C48C12BBD410}" type="parTrans" cxnId="{C8F9354D-1738-4C61-8DDE-6C26C91F44C8}">
      <dgm:prSet/>
      <dgm:spPr/>
      <dgm:t>
        <a:bodyPr/>
        <a:lstStyle/>
        <a:p>
          <a:pPr rtl="1"/>
          <a:endParaRPr lang="ar-SA"/>
        </a:p>
      </dgm:t>
    </dgm:pt>
    <dgm:pt modelId="{39C7ED50-950C-4662-8623-F4103BFF074B}" type="sibTrans" cxnId="{C8F9354D-1738-4C61-8DDE-6C26C91F44C8}">
      <dgm:prSet/>
      <dgm:spPr/>
      <dgm:t>
        <a:bodyPr/>
        <a:lstStyle/>
        <a:p>
          <a:pPr rtl="1"/>
          <a:endParaRPr lang="ar-SA"/>
        </a:p>
      </dgm:t>
    </dgm:pt>
    <dgm:pt modelId="{1B76CDBE-BFE5-417C-AA1A-DDE8897CE1F7}" type="pres">
      <dgm:prSet presAssocID="{3BA4746E-F6A4-44C6-9764-F5CE9B0373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6734231-5486-4E8E-B75F-B361F0B63E63}" type="pres">
      <dgm:prSet presAssocID="{3BC96D1A-22C5-48DE-A6E9-0243C52F7446}" presName="node" presStyleLbl="node1" presStyleIdx="0" presStyleCnt="4" custScaleX="74192" custScaleY="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F337C73-9B1E-442D-8BDF-5333789CCE7D}" type="pres">
      <dgm:prSet presAssocID="{BA20AF9C-A78E-4C8C-8F81-62582B479801}" presName="sibTrans" presStyleCnt="0"/>
      <dgm:spPr/>
    </dgm:pt>
    <dgm:pt modelId="{05679CAC-3375-4C56-9D0A-7C25F9F17B32}" type="pres">
      <dgm:prSet presAssocID="{9072989D-5A15-43CA-893B-F9A4F3E6E915}" presName="node" presStyleLbl="node1" presStyleIdx="1" presStyleCnt="4" custScaleX="80368" custScaleY="7619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573D64C-25A4-438A-BE93-26CE01FC176B}" type="pres">
      <dgm:prSet presAssocID="{F75C2621-A8C3-43CB-89EA-B676E1240363}" presName="sibTrans" presStyleCnt="0"/>
      <dgm:spPr/>
    </dgm:pt>
    <dgm:pt modelId="{E262FDF1-DA5C-4DAC-905E-EA4410599238}" type="pres">
      <dgm:prSet presAssocID="{32834C17-C6D3-4D4D-8B13-396BF5E8913B}" presName="node" presStyleLbl="node1" presStyleIdx="2" presStyleCnt="4" custScaleX="72236" custScaleY="5238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84E6BCA-44CA-4DF2-9229-F6400C7281B7}" type="pres">
      <dgm:prSet presAssocID="{04E90CEA-91B0-4795-882D-CCE9588ECF76}" presName="sibTrans" presStyleCnt="0"/>
      <dgm:spPr/>
    </dgm:pt>
    <dgm:pt modelId="{F725717A-7950-4842-986C-4DFB6627AC32}" type="pres">
      <dgm:prSet presAssocID="{AE2A96A2-ECF5-4EEB-AAD9-680A2DC70ABE}" presName="node" presStyleLbl="node1" presStyleIdx="3" presStyleCnt="4" custScaleX="71422" custScaleY="44444" custLinFactNeighborX="13015" custLinFactNeighborY="-198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8F9354D-1738-4C61-8DDE-6C26C91F44C8}" srcId="{3BA4746E-F6A4-44C6-9764-F5CE9B03734C}" destId="{AE2A96A2-ECF5-4EEB-AAD9-680A2DC70ABE}" srcOrd="3" destOrd="0" parTransId="{58534AFB-7A21-42EA-9518-C48C12BBD410}" sibTransId="{39C7ED50-950C-4662-8623-F4103BFF074B}"/>
    <dgm:cxn modelId="{670484F4-B31F-422F-AAF5-197F6361ADA6}" srcId="{3BA4746E-F6A4-44C6-9764-F5CE9B03734C}" destId="{9072989D-5A15-43CA-893B-F9A4F3E6E915}" srcOrd="1" destOrd="0" parTransId="{30CA8D72-F313-4021-88FB-8FADCF211984}" sibTransId="{F75C2621-A8C3-43CB-89EA-B676E1240363}"/>
    <dgm:cxn modelId="{0F5481C5-0E2A-41BC-952F-972F4DDD4FE6}" type="presOf" srcId="{9072989D-5A15-43CA-893B-F9A4F3E6E915}" destId="{05679CAC-3375-4C56-9D0A-7C25F9F17B32}" srcOrd="0" destOrd="0" presId="urn:microsoft.com/office/officeart/2005/8/layout/hList6"/>
    <dgm:cxn modelId="{46E974B5-5D50-4208-AA38-AF8564E19FF7}" srcId="{3BA4746E-F6A4-44C6-9764-F5CE9B03734C}" destId="{3BC96D1A-22C5-48DE-A6E9-0243C52F7446}" srcOrd="0" destOrd="0" parTransId="{D8BA942F-AD75-49CC-A316-737967248778}" sibTransId="{BA20AF9C-A78E-4C8C-8F81-62582B479801}"/>
    <dgm:cxn modelId="{032FB41B-4BBD-44B7-BCDB-0349BC52D74E}" srcId="{3BA4746E-F6A4-44C6-9764-F5CE9B03734C}" destId="{32834C17-C6D3-4D4D-8B13-396BF5E8913B}" srcOrd="2" destOrd="0" parTransId="{5D0C73B8-CFC0-4958-AD2C-1A2608671B7C}" sibTransId="{04E90CEA-91B0-4795-882D-CCE9588ECF76}"/>
    <dgm:cxn modelId="{158FB2D8-23C7-4D0D-BBD2-867A163DF8D9}" type="presOf" srcId="{3BA4746E-F6A4-44C6-9764-F5CE9B03734C}" destId="{1B76CDBE-BFE5-417C-AA1A-DDE8897CE1F7}" srcOrd="0" destOrd="0" presId="urn:microsoft.com/office/officeart/2005/8/layout/hList6"/>
    <dgm:cxn modelId="{46BED506-4489-478C-B9F1-A357FFC69007}" type="presOf" srcId="{3BC96D1A-22C5-48DE-A6E9-0243C52F7446}" destId="{E6734231-5486-4E8E-B75F-B361F0B63E63}" srcOrd="0" destOrd="0" presId="urn:microsoft.com/office/officeart/2005/8/layout/hList6"/>
    <dgm:cxn modelId="{F7F066CB-661E-4959-9815-F4CF4BA0B8B1}" type="presOf" srcId="{32834C17-C6D3-4D4D-8B13-396BF5E8913B}" destId="{E262FDF1-DA5C-4DAC-905E-EA4410599238}" srcOrd="0" destOrd="0" presId="urn:microsoft.com/office/officeart/2005/8/layout/hList6"/>
    <dgm:cxn modelId="{5AB0C1BB-4097-4897-8B61-57AC50827BE0}" type="presOf" srcId="{AE2A96A2-ECF5-4EEB-AAD9-680A2DC70ABE}" destId="{F725717A-7950-4842-986C-4DFB6627AC32}" srcOrd="0" destOrd="0" presId="urn:microsoft.com/office/officeart/2005/8/layout/hList6"/>
    <dgm:cxn modelId="{7DB70807-C7F2-4D18-812D-BED91F1D5287}" type="presParOf" srcId="{1B76CDBE-BFE5-417C-AA1A-DDE8897CE1F7}" destId="{E6734231-5486-4E8E-B75F-B361F0B63E63}" srcOrd="0" destOrd="0" presId="urn:microsoft.com/office/officeart/2005/8/layout/hList6"/>
    <dgm:cxn modelId="{6971177D-0020-46F3-958F-C1357F0E0DEA}" type="presParOf" srcId="{1B76CDBE-BFE5-417C-AA1A-DDE8897CE1F7}" destId="{3F337C73-9B1E-442D-8BDF-5333789CCE7D}" srcOrd="1" destOrd="0" presId="urn:microsoft.com/office/officeart/2005/8/layout/hList6"/>
    <dgm:cxn modelId="{2567DE58-5496-4C84-9DBE-E98CAC59F52B}" type="presParOf" srcId="{1B76CDBE-BFE5-417C-AA1A-DDE8897CE1F7}" destId="{05679CAC-3375-4C56-9D0A-7C25F9F17B32}" srcOrd="2" destOrd="0" presId="urn:microsoft.com/office/officeart/2005/8/layout/hList6"/>
    <dgm:cxn modelId="{DCFE867B-C93F-4556-992E-191D982C9B5F}" type="presParOf" srcId="{1B76CDBE-BFE5-417C-AA1A-DDE8897CE1F7}" destId="{C573D64C-25A4-438A-BE93-26CE01FC176B}" srcOrd="3" destOrd="0" presId="urn:microsoft.com/office/officeart/2005/8/layout/hList6"/>
    <dgm:cxn modelId="{A1D42712-D4E3-4A32-885C-8773AD898216}" type="presParOf" srcId="{1B76CDBE-BFE5-417C-AA1A-DDE8897CE1F7}" destId="{E262FDF1-DA5C-4DAC-905E-EA4410599238}" srcOrd="4" destOrd="0" presId="urn:microsoft.com/office/officeart/2005/8/layout/hList6"/>
    <dgm:cxn modelId="{7120123D-E5B5-4787-87E8-5D1A34F091CC}" type="presParOf" srcId="{1B76CDBE-BFE5-417C-AA1A-DDE8897CE1F7}" destId="{884E6BCA-44CA-4DF2-9229-F6400C7281B7}" srcOrd="5" destOrd="0" presId="urn:microsoft.com/office/officeart/2005/8/layout/hList6"/>
    <dgm:cxn modelId="{33C0A779-9DF4-4295-B143-F5F40D1F1FE0}" type="presParOf" srcId="{1B76CDBE-BFE5-417C-AA1A-DDE8897CE1F7}" destId="{F725717A-7950-4842-986C-4DFB6627AC3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627FDC-EB7D-4652-A27A-9B5AFC4DDE65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657205F-A1DF-418A-B3F1-AA56704AA441}">
      <dgm:prSet phldrT="[نص]" custT="1"/>
      <dgm:spPr/>
      <dgm:t>
        <a:bodyPr/>
        <a:lstStyle/>
        <a:p>
          <a:pPr rtl="1"/>
          <a:r>
            <a:rPr lang="ar-SA" sz="2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مترابطة ، منتظمة ، </a:t>
          </a:r>
          <a:r>
            <a:rPr lang="ar-SA" sz="2800" b="1" dirty="0" err="1" smtClean="0">
              <a:latin typeface="Sakkal Majalla" panose="02000000000000000000" pitchFamily="2" charset="-78"/>
              <a:cs typeface="Sakkal Majalla" panose="02000000000000000000" pitchFamily="2" charset="-78"/>
            </a:rPr>
            <a:t>متسلسة</a:t>
          </a:r>
          <a:endParaRPr lang="ar-SA" sz="2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07C2EA7-164C-43B0-A14A-33B6523D3236}" type="parTrans" cxnId="{6B70EE8A-DE77-4A25-B209-2639279C0B81}">
      <dgm:prSet/>
      <dgm:spPr/>
      <dgm:t>
        <a:bodyPr/>
        <a:lstStyle/>
        <a:p>
          <a:pPr rtl="1"/>
          <a:endParaRPr lang="ar-SA"/>
        </a:p>
      </dgm:t>
    </dgm:pt>
    <dgm:pt modelId="{A74EF96F-ED3D-405B-85EE-587A000F4FB8}" type="sibTrans" cxnId="{6B70EE8A-DE77-4A25-B209-2639279C0B81}">
      <dgm:prSet/>
      <dgm:spPr/>
      <dgm:t>
        <a:bodyPr/>
        <a:lstStyle/>
        <a:p>
          <a:pPr rtl="1"/>
          <a:endParaRPr lang="ar-SA"/>
        </a:p>
      </dgm:t>
    </dgm:pt>
    <dgm:pt modelId="{A47B8004-8616-403E-980F-201DF8EAC94C}">
      <dgm:prSet phldrT="[نص]" custT="1"/>
      <dgm:spPr/>
      <dgm:t>
        <a:bodyPr/>
        <a:lstStyle/>
        <a:p>
          <a:pPr rtl="1"/>
          <a:r>
            <a:rPr lang="ar-SA" sz="2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فكرة واحدة وواضحة ومحددة، وحدة مستقلة</a:t>
          </a:r>
          <a:endParaRPr lang="ar-SA" sz="2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13CF193-8992-4F90-A7EE-AB68329FCC74}" type="parTrans" cxnId="{C9412036-975E-4116-9EBE-6F419A32932F}">
      <dgm:prSet/>
      <dgm:spPr/>
      <dgm:t>
        <a:bodyPr/>
        <a:lstStyle/>
        <a:p>
          <a:pPr rtl="1"/>
          <a:endParaRPr lang="ar-SA"/>
        </a:p>
      </dgm:t>
    </dgm:pt>
    <dgm:pt modelId="{49813AEC-4EBE-4930-8FC8-B3E8C8A2CFC0}" type="sibTrans" cxnId="{C9412036-975E-4116-9EBE-6F419A32932F}">
      <dgm:prSet/>
      <dgm:spPr/>
      <dgm:t>
        <a:bodyPr/>
        <a:lstStyle/>
        <a:p>
          <a:pPr rtl="1"/>
          <a:endParaRPr lang="ar-SA"/>
        </a:p>
      </dgm:t>
    </dgm:pt>
    <dgm:pt modelId="{1B616D2A-4055-47C7-BB89-9F5B1537ABC6}">
      <dgm:prSet phldrT="[نص]" custT="1"/>
      <dgm:spPr/>
      <dgm:t>
        <a:bodyPr/>
        <a:lstStyle/>
        <a:p>
          <a:pPr rtl="1"/>
          <a:r>
            <a:rPr lang="ar-SA" sz="2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متميزة في بدايتها وطولها مناسب</a:t>
          </a:r>
          <a:endParaRPr lang="ar-SA" sz="2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140BF61-110C-4FEF-920C-028262DBCCBB}" type="parTrans" cxnId="{9D2971B0-42FF-4C3B-9405-43B6548E9F9C}">
      <dgm:prSet/>
      <dgm:spPr/>
      <dgm:t>
        <a:bodyPr/>
        <a:lstStyle/>
        <a:p>
          <a:pPr rtl="1"/>
          <a:endParaRPr lang="ar-SA"/>
        </a:p>
      </dgm:t>
    </dgm:pt>
    <dgm:pt modelId="{E6B60F1C-3D97-41E9-849E-0A1CFE7600B5}" type="sibTrans" cxnId="{9D2971B0-42FF-4C3B-9405-43B6548E9F9C}">
      <dgm:prSet/>
      <dgm:spPr/>
      <dgm:t>
        <a:bodyPr/>
        <a:lstStyle/>
        <a:p>
          <a:pPr rtl="1"/>
          <a:endParaRPr lang="ar-SA"/>
        </a:p>
      </dgm:t>
    </dgm:pt>
    <dgm:pt modelId="{F39318DC-9D56-4AD9-8B88-4F82B94BDCEB}" type="pres">
      <dgm:prSet presAssocID="{1E627FDC-EB7D-4652-A27A-9B5AFC4DDE6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ar-SA"/>
        </a:p>
      </dgm:t>
    </dgm:pt>
    <dgm:pt modelId="{045CE904-1073-4F7D-B979-BC4E25D85821}" type="pres">
      <dgm:prSet presAssocID="{6657205F-A1DF-418A-B3F1-AA56704AA441}" presName="singleCycle" presStyleCnt="0"/>
      <dgm:spPr/>
      <dgm:t>
        <a:bodyPr/>
        <a:lstStyle/>
        <a:p>
          <a:pPr rtl="1"/>
          <a:endParaRPr lang="ar-SA"/>
        </a:p>
      </dgm:t>
    </dgm:pt>
    <dgm:pt modelId="{B3DE1C63-7DE3-48C0-8F63-FAE8DDF2C03F}" type="pres">
      <dgm:prSet presAssocID="{6657205F-A1DF-418A-B3F1-AA56704AA441}" presName="singleCenter" presStyleLbl="node1" presStyleIdx="0" presStyleCnt="3" custScaleX="421878" custScaleY="47250" custLinFactNeighborY="-2704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ar-SA"/>
        </a:p>
      </dgm:t>
    </dgm:pt>
    <dgm:pt modelId="{9A8972C9-69AE-46BA-827D-8CB5ACA330DB}" type="pres">
      <dgm:prSet presAssocID="{D13CF193-8992-4F90-A7EE-AB68329FCC74}" presName="Name56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6CA7B752-56D7-41AA-BFEF-3343FF0C2B21}" type="pres">
      <dgm:prSet presAssocID="{A47B8004-8616-403E-980F-201DF8EAC94C}" presName="text0" presStyleLbl="node1" presStyleIdx="1" presStyleCnt="3" custScaleX="699631" custScaleY="8179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C9B03FF-023B-4D79-8A00-CB91B7800C00}" type="pres">
      <dgm:prSet presAssocID="{5140BF61-110C-4FEF-920C-028262DBCCBB}" presName="Name56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36E02B58-3DEF-4721-AF85-C22769AA34E3}" type="pres">
      <dgm:prSet presAssocID="{1B616D2A-4055-47C7-BB89-9F5B1537ABC6}" presName="text0" presStyleLbl="node1" presStyleIdx="2" presStyleCnt="3" custScaleX="559706" custScaleY="7473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44786CF-8A67-4716-B7CB-E85EA1E0E099}" type="presOf" srcId="{D13CF193-8992-4F90-A7EE-AB68329FCC74}" destId="{9A8972C9-69AE-46BA-827D-8CB5ACA330DB}" srcOrd="0" destOrd="0" presId="urn:microsoft.com/office/officeart/2008/layout/RadialCluster"/>
    <dgm:cxn modelId="{C9412036-975E-4116-9EBE-6F419A32932F}" srcId="{6657205F-A1DF-418A-B3F1-AA56704AA441}" destId="{A47B8004-8616-403E-980F-201DF8EAC94C}" srcOrd="0" destOrd="0" parTransId="{D13CF193-8992-4F90-A7EE-AB68329FCC74}" sibTransId="{49813AEC-4EBE-4930-8FC8-B3E8C8A2CFC0}"/>
    <dgm:cxn modelId="{2D03488B-3F42-48B8-8496-79B24F93A37D}" type="presOf" srcId="{A47B8004-8616-403E-980F-201DF8EAC94C}" destId="{6CA7B752-56D7-41AA-BFEF-3343FF0C2B21}" srcOrd="0" destOrd="0" presId="urn:microsoft.com/office/officeart/2008/layout/RadialCluster"/>
    <dgm:cxn modelId="{6B70EE8A-DE77-4A25-B209-2639279C0B81}" srcId="{1E627FDC-EB7D-4652-A27A-9B5AFC4DDE65}" destId="{6657205F-A1DF-418A-B3F1-AA56704AA441}" srcOrd="0" destOrd="0" parTransId="{907C2EA7-164C-43B0-A14A-33B6523D3236}" sibTransId="{A74EF96F-ED3D-405B-85EE-587A000F4FB8}"/>
    <dgm:cxn modelId="{59A1DE79-2930-4DF6-92FE-1698EF580352}" type="presOf" srcId="{1E627FDC-EB7D-4652-A27A-9B5AFC4DDE65}" destId="{F39318DC-9D56-4AD9-8B88-4F82B94BDCEB}" srcOrd="0" destOrd="0" presId="urn:microsoft.com/office/officeart/2008/layout/RadialCluster"/>
    <dgm:cxn modelId="{9D2971B0-42FF-4C3B-9405-43B6548E9F9C}" srcId="{6657205F-A1DF-418A-B3F1-AA56704AA441}" destId="{1B616D2A-4055-47C7-BB89-9F5B1537ABC6}" srcOrd="1" destOrd="0" parTransId="{5140BF61-110C-4FEF-920C-028262DBCCBB}" sibTransId="{E6B60F1C-3D97-41E9-849E-0A1CFE7600B5}"/>
    <dgm:cxn modelId="{B29A8774-3A35-4BEF-B1DD-AF036BF3B6E9}" type="presOf" srcId="{5140BF61-110C-4FEF-920C-028262DBCCBB}" destId="{0C9B03FF-023B-4D79-8A00-CB91B7800C00}" srcOrd="0" destOrd="0" presId="urn:microsoft.com/office/officeart/2008/layout/RadialCluster"/>
    <dgm:cxn modelId="{26A892D6-0642-45A6-ADDD-5816A52969A7}" type="presOf" srcId="{6657205F-A1DF-418A-B3F1-AA56704AA441}" destId="{B3DE1C63-7DE3-48C0-8F63-FAE8DDF2C03F}" srcOrd="0" destOrd="0" presId="urn:microsoft.com/office/officeart/2008/layout/RadialCluster"/>
    <dgm:cxn modelId="{E997BF56-AE1B-40CD-90F2-420F7BD78407}" type="presOf" srcId="{1B616D2A-4055-47C7-BB89-9F5B1537ABC6}" destId="{36E02B58-3DEF-4721-AF85-C22769AA34E3}" srcOrd="0" destOrd="0" presId="urn:microsoft.com/office/officeart/2008/layout/RadialCluster"/>
    <dgm:cxn modelId="{9EE36019-E4A3-4D18-A903-BABE976EBF63}" type="presParOf" srcId="{F39318DC-9D56-4AD9-8B88-4F82B94BDCEB}" destId="{045CE904-1073-4F7D-B979-BC4E25D85821}" srcOrd="0" destOrd="0" presId="urn:microsoft.com/office/officeart/2008/layout/RadialCluster"/>
    <dgm:cxn modelId="{62BD9BCA-E957-43E4-B2EE-BB71AA753524}" type="presParOf" srcId="{045CE904-1073-4F7D-B979-BC4E25D85821}" destId="{B3DE1C63-7DE3-48C0-8F63-FAE8DDF2C03F}" srcOrd="0" destOrd="0" presId="urn:microsoft.com/office/officeart/2008/layout/RadialCluster"/>
    <dgm:cxn modelId="{8DB4113B-42AC-4E83-A60A-170C219D6FB0}" type="presParOf" srcId="{045CE904-1073-4F7D-B979-BC4E25D85821}" destId="{9A8972C9-69AE-46BA-827D-8CB5ACA330DB}" srcOrd="1" destOrd="0" presId="urn:microsoft.com/office/officeart/2008/layout/RadialCluster"/>
    <dgm:cxn modelId="{9E6C1592-6FCD-44EE-AD2A-1E1DD2A3BA53}" type="presParOf" srcId="{045CE904-1073-4F7D-B979-BC4E25D85821}" destId="{6CA7B752-56D7-41AA-BFEF-3343FF0C2B21}" srcOrd="2" destOrd="0" presId="urn:microsoft.com/office/officeart/2008/layout/RadialCluster"/>
    <dgm:cxn modelId="{21FBE247-954F-44B5-B036-197769610FC9}" type="presParOf" srcId="{045CE904-1073-4F7D-B979-BC4E25D85821}" destId="{0C9B03FF-023B-4D79-8A00-CB91B7800C00}" srcOrd="3" destOrd="0" presId="urn:microsoft.com/office/officeart/2008/layout/RadialCluster"/>
    <dgm:cxn modelId="{0E6B415A-5884-4D4E-BFA8-9C3230CCECAA}" type="presParOf" srcId="{045CE904-1073-4F7D-B979-BC4E25D85821}" destId="{36E02B58-3DEF-4721-AF85-C22769AA34E3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19CB4-AD6C-48FD-9CF1-8F0B902EBD72}" type="doc">
      <dgm:prSet loTypeId="urn:microsoft.com/office/officeart/2005/8/layout/pyramid4" loCatId="pyramid" qsTypeId="urn:microsoft.com/office/officeart/2005/8/quickstyle/simple1" qsCatId="simple" csTypeId="urn:microsoft.com/office/officeart/2005/8/colors/colorful2" csCatId="colorful" phldr="1"/>
      <dgm:spPr/>
    </dgm:pt>
    <dgm:pt modelId="{A159D33D-B898-41EB-844C-963DC1AE8112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الوضوح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49EC64-7442-471C-8E44-30CF5AE2B70F}" type="parTrans" cxnId="{E9BD5979-98B3-411E-8D88-0026F3BDA855}">
      <dgm:prSet/>
      <dgm:spPr/>
      <dgm:t>
        <a:bodyPr/>
        <a:lstStyle/>
        <a:p>
          <a:pPr rtl="1"/>
          <a:endParaRPr lang="ar-SA"/>
        </a:p>
      </dgm:t>
    </dgm:pt>
    <dgm:pt modelId="{B9E48F43-C940-4604-BFD4-D7F37174D006}" type="sibTrans" cxnId="{E9BD5979-98B3-411E-8D88-0026F3BDA855}">
      <dgm:prSet/>
      <dgm:spPr/>
      <dgm:t>
        <a:bodyPr/>
        <a:lstStyle/>
        <a:p>
          <a:pPr rtl="1"/>
          <a:endParaRPr lang="ar-SA"/>
        </a:p>
      </dgm:t>
    </dgm:pt>
    <dgm:pt modelId="{0C333F41-BC3D-4DFC-9728-7B32D25F52B3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الانسجام والصلة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7F14670-B656-483E-A8F0-678DAAD97E60}" type="parTrans" cxnId="{7073B8F6-E978-4677-B7FF-FC6CF956ACE7}">
      <dgm:prSet/>
      <dgm:spPr/>
      <dgm:t>
        <a:bodyPr/>
        <a:lstStyle/>
        <a:p>
          <a:pPr rtl="1"/>
          <a:endParaRPr lang="ar-SA"/>
        </a:p>
      </dgm:t>
    </dgm:pt>
    <dgm:pt modelId="{F0CBA892-F2EF-480A-971D-EE8C586B60D8}" type="sibTrans" cxnId="{7073B8F6-E978-4677-B7FF-FC6CF956ACE7}">
      <dgm:prSet/>
      <dgm:spPr/>
      <dgm:t>
        <a:bodyPr/>
        <a:lstStyle/>
        <a:p>
          <a:pPr rtl="1"/>
          <a:endParaRPr lang="ar-SA"/>
        </a:p>
      </dgm:t>
    </dgm:pt>
    <dgm:pt modelId="{CC7B6F69-3732-4980-8E93-9D78612F8F9F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التطوير والتعزيز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F71D95-DE2E-47AD-9958-B54BBFB11352}" type="parTrans" cxnId="{325D65A3-16C1-4F6E-92E5-FB4EB6CF874B}">
      <dgm:prSet/>
      <dgm:spPr/>
      <dgm:t>
        <a:bodyPr/>
        <a:lstStyle/>
        <a:p>
          <a:pPr rtl="1"/>
          <a:endParaRPr lang="ar-SA"/>
        </a:p>
      </dgm:t>
    </dgm:pt>
    <dgm:pt modelId="{0A7137FA-AF73-4118-A0C2-6748241C9D85}" type="sibTrans" cxnId="{325D65A3-16C1-4F6E-92E5-FB4EB6CF874B}">
      <dgm:prSet/>
      <dgm:spPr/>
      <dgm:t>
        <a:bodyPr/>
        <a:lstStyle/>
        <a:p>
          <a:pPr rtl="1"/>
          <a:endParaRPr lang="ar-SA"/>
        </a:p>
      </dgm:t>
    </dgm:pt>
    <dgm:pt modelId="{73B4F138-6955-4ABA-840F-2AE0F5C1523A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التسلسل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0E79B9-0C87-4F7F-BF61-D2B79BB6CBB6}" type="parTrans" cxnId="{08DF0CAA-9FE6-43B1-89EF-36E54096DF7E}">
      <dgm:prSet/>
      <dgm:spPr/>
      <dgm:t>
        <a:bodyPr/>
        <a:lstStyle/>
        <a:p>
          <a:pPr rtl="1"/>
          <a:endParaRPr lang="ar-SA"/>
        </a:p>
      </dgm:t>
    </dgm:pt>
    <dgm:pt modelId="{55D43874-4198-4B37-8868-47EB911606AD}" type="sibTrans" cxnId="{08DF0CAA-9FE6-43B1-89EF-36E54096DF7E}">
      <dgm:prSet/>
      <dgm:spPr/>
      <dgm:t>
        <a:bodyPr/>
        <a:lstStyle/>
        <a:p>
          <a:pPr rtl="1"/>
          <a:endParaRPr lang="ar-SA"/>
        </a:p>
      </dgm:t>
    </dgm:pt>
    <dgm:pt modelId="{8E9EE01A-567F-4737-87A9-90C0F6F3D06B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العمق والجدارة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8F7C685-FFC0-4711-ACB5-E06DDE147029}" type="parTrans" cxnId="{1F613AF9-B15C-45EE-9C4B-1EB8E70B43F0}">
      <dgm:prSet/>
      <dgm:spPr/>
      <dgm:t>
        <a:bodyPr/>
        <a:lstStyle/>
        <a:p>
          <a:pPr rtl="1"/>
          <a:endParaRPr lang="ar-SA"/>
        </a:p>
      </dgm:t>
    </dgm:pt>
    <dgm:pt modelId="{121AB1E6-14B0-46EC-B781-B88A5EF351C1}" type="sibTrans" cxnId="{1F613AF9-B15C-45EE-9C4B-1EB8E70B43F0}">
      <dgm:prSet/>
      <dgm:spPr/>
      <dgm:t>
        <a:bodyPr/>
        <a:lstStyle/>
        <a:p>
          <a:pPr rtl="1"/>
          <a:endParaRPr lang="ar-SA"/>
        </a:p>
      </dgm:t>
    </dgm:pt>
    <dgm:pt modelId="{5E8BC2BD-080C-4E12-85B6-61DF2C214426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الاكتمال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76FDB75-4D1F-4DBC-A214-D6A320D5AFA6}" type="parTrans" cxnId="{B208F804-59BE-4577-9FFC-DE6288AB03C6}">
      <dgm:prSet/>
      <dgm:spPr/>
      <dgm:t>
        <a:bodyPr/>
        <a:lstStyle/>
        <a:p>
          <a:pPr rtl="1"/>
          <a:endParaRPr lang="ar-SA"/>
        </a:p>
      </dgm:t>
    </dgm:pt>
    <dgm:pt modelId="{422906DC-6376-40A5-8754-E2119CEDF2AC}" type="sibTrans" cxnId="{B208F804-59BE-4577-9FFC-DE6288AB03C6}">
      <dgm:prSet/>
      <dgm:spPr/>
      <dgm:t>
        <a:bodyPr/>
        <a:lstStyle/>
        <a:p>
          <a:pPr rtl="1"/>
          <a:endParaRPr lang="ar-SA"/>
        </a:p>
      </dgm:t>
    </dgm:pt>
    <dgm:pt modelId="{48CF9F81-1949-4F7C-8245-BBEC01E285B4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الاعتدال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60809C7-CB2D-4720-B7C2-4829ED5FF83B}" type="parTrans" cxnId="{8762D945-8170-4DB1-8EC6-9AB3A343CF99}">
      <dgm:prSet/>
      <dgm:spPr/>
      <dgm:t>
        <a:bodyPr/>
        <a:lstStyle/>
        <a:p>
          <a:pPr rtl="1"/>
          <a:endParaRPr lang="ar-SA"/>
        </a:p>
      </dgm:t>
    </dgm:pt>
    <dgm:pt modelId="{393B0640-297B-4698-9907-05BA34662EF7}" type="sibTrans" cxnId="{8762D945-8170-4DB1-8EC6-9AB3A343CF99}">
      <dgm:prSet/>
      <dgm:spPr/>
      <dgm:t>
        <a:bodyPr/>
        <a:lstStyle/>
        <a:p>
          <a:pPr rtl="1"/>
          <a:endParaRPr lang="ar-SA"/>
        </a:p>
      </dgm:t>
    </dgm:pt>
    <dgm:pt modelId="{9724E056-1B49-4EFE-9844-30FDE0A1B280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الترقيم المناسب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523C886-4E74-4587-9A1C-E660D3AEDDEB}" type="parTrans" cxnId="{BAF1D06B-38E0-44A9-88B5-BD45B4B3B1C2}">
      <dgm:prSet/>
      <dgm:spPr/>
      <dgm:t>
        <a:bodyPr/>
        <a:lstStyle/>
        <a:p>
          <a:pPr rtl="1"/>
          <a:endParaRPr lang="ar-SA"/>
        </a:p>
      </dgm:t>
    </dgm:pt>
    <dgm:pt modelId="{45491AAF-B601-4ADD-90B2-B9174E00701D}" type="sibTrans" cxnId="{BAF1D06B-38E0-44A9-88B5-BD45B4B3B1C2}">
      <dgm:prSet/>
      <dgm:spPr/>
      <dgm:t>
        <a:bodyPr/>
        <a:lstStyle/>
        <a:p>
          <a:pPr rtl="1"/>
          <a:endParaRPr lang="ar-SA"/>
        </a:p>
      </dgm:t>
    </dgm:pt>
    <dgm:pt modelId="{0B892984-1ABD-41E0-B6B1-3FB9A59D1086}">
      <dgm:prSet phldrT="[نص]" custT="1"/>
      <dgm:spPr/>
      <dgm:t>
        <a:bodyPr/>
        <a:lstStyle/>
        <a:p>
          <a:pPr rtl="1"/>
          <a:r>
            <a:rPr lang="ar-SA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الصحة اللغوية والدلالية</a:t>
          </a:r>
          <a:endParaRPr lang="ar-SA" sz="18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E66B7FB-F31D-4442-844B-04444002B805}" type="parTrans" cxnId="{DAA10170-CF46-4FCF-ACD5-C399736B3C38}">
      <dgm:prSet/>
      <dgm:spPr/>
      <dgm:t>
        <a:bodyPr/>
        <a:lstStyle/>
        <a:p>
          <a:pPr rtl="1"/>
          <a:endParaRPr lang="ar-SA"/>
        </a:p>
      </dgm:t>
    </dgm:pt>
    <dgm:pt modelId="{C667AF64-2212-4AC7-AD19-B1E0700E570E}" type="sibTrans" cxnId="{DAA10170-CF46-4FCF-ACD5-C399736B3C38}">
      <dgm:prSet/>
      <dgm:spPr/>
      <dgm:t>
        <a:bodyPr/>
        <a:lstStyle/>
        <a:p>
          <a:pPr rtl="1"/>
          <a:endParaRPr lang="ar-SA"/>
        </a:p>
      </dgm:t>
    </dgm:pt>
    <dgm:pt modelId="{1A8CA201-603E-4C9F-B38A-450FB3A2428C}" type="pres">
      <dgm:prSet presAssocID="{8D419CB4-AD6C-48FD-9CF1-8F0B902EBD72}" presName="compositeShape" presStyleCnt="0">
        <dgm:presLayoutVars>
          <dgm:chMax val="9"/>
          <dgm:dir/>
          <dgm:resizeHandles val="exact"/>
        </dgm:presLayoutVars>
      </dgm:prSet>
      <dgm:spPr/>
    </dgm:pt>
    <dgm:pt modelId="{8BC267F0-242D-4983-828A-EB32E49B31F2}" type="pres">
      <dgm:prSet presAssocID="{8D419CB4-AD6C-48FD-9CF1-8F0B902EBD72}" presName="triangle1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ADCFD81-8B72-480E-82C1-BD75F3AB1D2E}" type="pres">
      <dgm:prSet presAssocID="{8D419CB4-AD6C-48FD-9CF1-8F0B902EBD72}" presName="triangle2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B9B3B24-2EB4-4EF4-9BF9-C8AE73CE8A4E}" type="pres">
      <dgm:prSet presAssocID="{8D419CB4-AD6C-48FD-9CF1-8F0B902EBD72}" presName="triangle3" presStyleLbl="node1" presStyleIdx="2" presStyleCnt="9" custScaleX="100179" custScaleY="10122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666134-8520-40BD-B757-3F058164E972}" type="pres">
      <dgm:prSet presAssocID="{8D419CB4-AD6C-48FD-9CF1-8F0B902EBD72}" presName="triangle4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BBE6970-F724-41A3-9AC9-F91884760D5B}" type="pres">
      <dgm:prSet presAssocID="{8D419CB4-AD6C-48FD-9CF1-8F0B902EBD72}" presName="triangle5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C74E450-A5F5-4AC5-BD6A-1E040C83799B}" type="pres">
      <dgm:prSet presAssocID="{8D419CB4-AD6C-48FD-9CF1-8F0B902EBD72}" presName="triangle6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1B8B2D2-DBFA-4CB4-9172-71171FEBFC74}" type="pres">
      <dgm:prSet presAssocID="{8D419CB4-AD6C-48FD-9CF1-8F0B902EBD72}" presName="triangle7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BC1E689-9F78-45DC-A22A-370BD1B41412}" type="pres">
      <dgm:prSet presAssocID="{8D419CB4-AD6C-48FD-9CF1-8F0B902EBD72}" presName="triangle8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1C3C634-E808-4026-A5CC-AB9584C38BA8}" type="pres">
      <dgm:prSet presAssocID="{8D419CB4-AD6C-48FD-9CF1-8F0B902EBD72}" presName="triangle9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9BD5979-98B3-411E-8D88-0026F3BDA855}" srcId="{8D419CB4-AD6C-48FD-9CF1-8F0B902EBD72}" destId="{A159D33D-B898-41EB-844C-963DC1AE8112}" srcOrd="0" destOrd="0" parTransId="{C149EC64-7442-471C-8E44-30CF5AE2B70F}" sibTransId="{B9E48F43-C940-4604-BFD4-D7F37174D006}"/>
    <dgm:cxn modelId="{AAD62EAE-91B4-43E5-910B-3B0C5A4B5DAE}" type="presOf" srcId="{0B892984-1ABD-41E0-B6B1-3FB9A59D1086}" destId="{F1C3C634-E808-4026-A5CC-AB9584C38BA8}" srcOrd="0" destOrd="0" presId="urn:microsoft.com/office/officeart/2005/8/layout/pyramid4"/>
    <dgm:cxn modelId="{325D65A3-16C1-4F6E-92E5-FB4EB6CF874B}" srcId="{8D419CB4-AD6C-48FD-9CF1-8F0B902EBD72}" destId="{CC7B6F69-3732-4980-8E93-9D78612F8F9F}" srcOrd="3" destOrd="0" parTransId="{79F71D95-DE2E-47AD-9958-B54BBFB11352}" sibTransId="{0A7137FA-AF73-4118-A0C2-6748241C9D85}"/>
    <dgm:cxn modelId="{8762D945-8170-4DB1-8EC6-9AB3A343CF99}" srcId="{8D419CB4-AD6C-48FD-9CF1-8F0B902EBD72}" destId="{48CF9F81-1949-4F7C-8245-BBEC01E285B4}" srcOrd="6" destOrd="0" parTransId="{360809C7-CB2D-4720-B7C2-4829ED5FF83B}" sibTransId="{393B0640-297B-4698-9907-05BA34662EF7}"/>
    <dgm:cxn modelId="{26A3E771-C6FD-4EFE-B5E3-032BA3B01FDD}" type="presOf" srcId="{73B4F138-6955-4ABA-840F-2AE0F5C1523A}" destId="{DADCFD81-8B72-480E-82C1-BD75F3AB1D2E}" srcOrd="0" destOrd="0" presId="urn:microsoft.com/office/officeart/2005/8/layout/pyramid4"/>
    <dgm:cxn modelId="{A6625B14-E104-4530-9B89-3C9441AA8B98}" type="presOf" srcId="{A159D33D-B898-41EB-844C-963DC1AE8112}" destId="{8BC267F0-242D-4983-828A-EB32E49B31F2}" srcOrd="0" destOrd="0" presId="urn:microsoft.com/office/officeart/2005/8/layout/pyramid4"/>
    <dgm:cxn modelId="{DAA10170-CF46-4FCF-ACD5-C399736B3C38}" srcId="{8D419CB4-AD6C-48FD-9CF1-8F0B902EBD72}" destId="{0B892984-1ABD-41E0-B6B1-3FB9A59D1086}" srcOrd="8" destOrd="0" parTransId="{DE66B7FB-F31D-4442-844B-04444002B805}" sibTransId="{C667AF64-2212-4AC7-AD19-B1E0700E570E}"/>
    <dgm:cxn modelId="{3E1AAF78-E256-4F91-9756-1A773D7C3C61}" type="presOf" srcId="{5E8BC2BD-080C-4E12-85B6-61DF2C214426}" destId="{DC74E450-A5F5-4AC5-BD6A-1E040C83799B}" srcOrd="0" destOrd="0" presId="urn:microsoft.com/office/officeart/2005/8/layout/pyramid4"/>
    <dgm:cxn modelId="{3E5684E3-A21B-414D-99D9-EDF83599569B}" type="presOf" srcId="{CC7B6F69-3732-4980-8E93-9D78612F8F9F}" destId="{D9666134-8520-40BD-B757-3F058164E972}" srcOrd="0" destOrd="0" presId="urn:microsoft.com/office/officeart/2005/8/layout/pyramid4"/>
    <dgm:cxn modelId="{51737B94-13C4-470F-99B9-7B4EDA3747BF}" type="presOf" srcId="{8D419CB4-AD6C-48FD-9CF1-8F0B902EBD72}" destId="{1A8CA201-603E-4C9F-B38A-450FB3A2428C}" srcOrd="0" destOrd="0" presId="urn:microsoft.com/office/officeart/2005/8/layout/pyramid4"/>
    <dgm:cxn modelId="{0814AB05-A4D6-4057-A14E-8FC48F827BC5}" type="presOf" srcId="{9724E056-1B49-4EFE-9844-30FDE0A1B280}" destId="{0BC1E689-9F78-45DC-A22A-370BD1B41412}" srcOrd="0" destOrd="0" presId="urn:microsoft.com/office/officeart/2005/8/layout/pyramid4"/>
    <dgm:cxn modelId="{7073B8F6-E978-4677-B7FF-FC6CF956ACE7}" srcId="{8D419CB4-AD6C-48FD-9CF1-8F0B902EBD72}" destId="{0C333F41-BC3D-4DFC-9728-7B32D25F52B3}" srcOrd="2" destOrd="0" parTransId="{07F14670-B656-483E-A8F0-678DAAD97E60}" sibTransId="{F0CBA892-F2EF-480A-971D-EE8C586B60D8}"/>
    <dgm:cxn modelId="{BAF1D06B-38E0-44A9-88B5-BD45B4B3B1C2}" srcId="{8D419CB4-AD6C-48FD-9CF1-8F0B902EBD72}" destId="{9724E056-1B49-4EFE-9844-30FDE0A1B280}" srcOrd="7" destOrd="0" parTransId="{D523C886-4E74-4587-9A1C-E660D3AEDDEB}" sibTransId="{45491AAF-B601-4ADD-90B2-B9174E00701D}"/>
    <dgm:cxn modelId="{B86CA86A-01D2-4A44-AEAD-AAB9256C4684}" type="presOf" srcId="{8E9EE01A-567F-4737-87A9-90C0F6F3D06B}" destId="{FBBE6970-F724-41A3-9AC9-F91884760D5B}" srcOrd="0" destOrd="0" presId="urn:microsoft.com/office/officeart/2005/8/layout/pyramid4"/>
    <dgm:cxn modelId="{1F613AF9-B15C-45EE-9C4B-1EB8E70B43F0}" srcId="{8D419CB4-AD6C-48FD-9CF1-8F0B902EBD72}" destId="{8E9EE01A-567F-4737-87A9-90C0F6F3D06B}" srcOrd="4" destOrd="0" parTransId="{78F7C685-FFC0-4711-ACB5-E06DDE147029}" sibTransId="{121AB1E6-14B0-46EC-B781-B88A5EF351C1}"/>
    <dgm:cxn modelId="{DACC973F-30B0-4687-A72B-512E686357BB}" type="presOf" srcId="{0C333F41-BC3D-4DFC-9728-7B32D25F52B3}" destId="{BB9B3B24-2EB4-4EF4-9BF9-C8AE73CE8A4E}" srcOrd="0" destOrd="0" presId="urn:microsoft.com/office/officeart/2005/8/layout/pyramid4"/>
    <dgm:cxn modelId="{B208F804-59BE-4577-9FFC-DE6288AB03C6}" srcId="{8D419CB4-AD6C-48FD-9CF1-8F0B902EBD72}" destId="{5E8BC2BD-080C-4E12-85B6-61DF2C214426}" srcOrd="5" destOrd="0" parTransId="{376FDB75-4D1F-4DBC-A214-D6A320D5AFA6}" sibTransId="{422906DC-6376-40A5-8754-E2119CEDF2AC}"/>
    <dgm:cxn modelId="{BC87ACF8-2505-4C23-8E8A-B683FED40E41}" type="presOf" srcId="{48CF9F81-1949-4F7C-8245-BBEC01E285B4}" destId="{31B8B2D2-DBFA-4CB4-9172-71171FEBFC74}" srcOrd="0" destOrd="0" presId="urn:microsoft.com/office/officeart/2005/8/layout/pyramid4"/>
    <dgm:cxn modelId="{08DF0CAA-9FE6-43B1-89EF-36E54096DF7E}" srcId="{8D419CB4-AD6C-48FD-9CF1-8F0B902EBD72}" destId="{73B4F138-6955-4ABA-840F-2AE0F5C1523A}" srcOrd="1" destOrd="0" parTransId="{320E79B9-0C87-4F7F-BF61-D2B79BB6CBB6}" sibTransId="{55D43874-4198-4B37-8868-47EB911606AD}"/>
    <dgm:cxn modelId="{C692C500-E265-4AB5-AA97-82EC19443D63}" type="presParOf" srcId="{1A8CA201-603E-4C9F-B38A-450FB3A2428C}" destId="{8BC267F0-242D-4983-828A-EB32E49B31F2}" srcOrd="0" destOrd="0" presId="urn:microsoft.com/office/officeart/2005/8/layout/pyramid4"/>
    <dgm:cxn modelId="{0771559E-D4AC-47C7-859F-EABA253AF851}" type="presParOf" srcId="{1A8CA201-603E-4C9F-B38A-450FB3A2428C}" destId="{DADCFD81-8B72-480E-82C1-BD75F3AB1D2E}" srcOrd="1" destOrd="0" presId="urn:microsoft.com/office/officeart/2005/8/layout/pyramid4"/>
    <dgm:cxn modelId="{33D13404-D4D5-442C-8FB1-1255B1CA3F1C}" type="presParOf" srcId="{1A8CA201-603E-4C9F-B38A-450FB3A2428C}" destId="{BB9B3B24-2EB4-4EF4-9BF9-C8AE73CE8A4E}" srcOrd="2" destOrd="0" presId="urn:microsoft.com/office/officeart/2005/8/layout/pyramid4"/>
    <dgm:cxn modelId="{2863D66E-688F-468B-AB5D-09E6E922D691}" type="presParOf" srcId="{1A8CA201-603E-4C9F-B38A-450FB3A2428C}" destId="{D9666134-8520-40BD-B757-3F058164E972}" srcOrd="3" destOrd="0" presId="urn:microsoft.com/office/officeart/2005/8/layout/pyramid4"/>
    <dgm:cxn modelId="{020BD21F-3FB2-45A7-A7DE-52CD194B6647}" type="presParOf" srcId="{1A8CA201-603E-4C9F-B38A-450FB3A2428C}" destId="{FBBE6970-F724-41A3-9AC9-F91884760D5B}" srcOrd="4" destOrd="0" presId="urn:microsoft.com/office/officeart/2005/8/layout/pyramid4"/>
    <dgm:cxn modelId="{5ECFE6AF-A5CA-464E-BEEA-008C3B9AADA8}" type="presParOf" srcId="{1A8CA201-603E-4C9F-B38A-450FB3A2428C}" destId="{DC74E450-A5F5-4AC5-BD6A-1E040C83799B}" srcOrd="5" destOrd="0" presId="urn:microsoft.com/office/officeart/2005/8/layout/pyramid4"/>
    <dgm:cxn modelId="{FE42C439-E892-460C-B432-4286F64A560D}" type="presParOf" srcId="{1A8CA201-603E-4C9F-B38A-450FB3A2428C}" destId="{31B8B2D2-DBFA-4CB4-9172-71171FEBFC74}" srcOrd="6" destOrd="0" presId="urn:microsoft.com/office/officeart/2005/8/layout/pyramid4"/>
    <dgm:cxn modelId="{B01861BB-DA06-41D7-B114-BEDE1F909B18}" type="presParOf" srcId="{1A8CA201-603E-4C9F-B38A-450FB3A2428C}" destId="{0BC1E689-9F78-45DC-A22A-370BD1B41412}" srcOrd="7" destOrd="0" presId="urn:microsoft.com/office/officeart/2005/8/layout/pyramid4"/>
    <dgm:cxn modelId="{1F9EC6CF-59BF-45FF-88DD-A1D368E9F0F0}" type="presParOf" srcId="{1A8CA201-603E-4C9F-B38A-450FB3A2428C}" destId="{F1C3C634-E808-4026-A5CC-AB9584C38BA8}" srcOrd="8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136283-BC3C-4DD2-B7D0-973B7C9B30C6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pPr rtl="1"/>
          <a:endParaRPr lang="ar-SA"/>
        </a:p>
      </dgm:t>
    </dgm:pt>
    <dgm:pt modelId="{639694C2-9569-4528-ABB6-D975FF4EB5A4}">
      <dgm:prSet phldrT="[نص]" custT="1"/>
      <dgm:spPr/>
      <dgm:t>
        <a:bodyPr/>
        <a:lstStyle/>
        <a:p>
          <a:pPr algn="ctr" rtl="1"/>
          <a:r>
            <a:rPr lang="ar-SA" sz="1600" b="1" dirty="0" smtClean="0"/>
            <a:t>النقطة</a:t>
          </a:r>
        </a:p>
        <a:p>
          <a:pPr algn="ctr" rtl="1"/>
          <a:r>
            <a:rPr lang="ar-SA" sz="1600" b="1" dirty="0" smtClean="0"/>
            <a:t>.</a:t>
          </a:r>
          <a:endParaRPr lang="ar-SA" sz="1600" b="1" dirty="0"/>
        </a:p>
      </dgm:t>
    </dgm:pt>
    <dgm:pt modelId="{5B0C9E5A-BC8C-4C58-A205-D48FD87B4FCC}" type="parTrans" cxnId="{62C605CD-4A39-4862-B745-BE8D6941645F}">
      <dgm:prSet custT="1"/>
      <dgm:spPr/>
      <dgm:t>
        <a:bodyPr/>
        <a:lstStyle/>
        <a:p>
          <a:pPr rtl="1"/>
          <a:endParaRPr lang="ar-SA" sz="700"/>
        </a:p>
      </dgm:t>
    </dgm:pt>
    <dgm:pt modelId="{B1D38D89-4A89-48F0-BAB5-C1D19DE62988}" type="sibTrans" cxnId="{62C605CD-4A39-4862-B745-BE8D6941645F}">
      <dgm:prSet/>
      <dgm:spPr/>
      <dgm:t>
        <a:bodyPr/>
        <a:lstStyle/>
        <a:p>
          <a:pPr rtl="1"/>
          <a:endParaRPr lang="ar-SA" sz="2400"/>
        </a:p>
      </dgm:t>
    </dgm:pt>
    <dgm:pt modelId="{94AD5E39-879C-4366-889E-129E746C4589}">
      <dgm:prSet phldrT="[نص]" custT="1"/>
      <dgm:spPr/>
      <dgm:t>
        <a:bodyPr/>
        <a:lstStyle/>
        <a:p>
          <a:pPr rtl="1"/>
          <a:r>
            <a:rPr lang="ar-SA" sz="1600" b="1" dirty="0" smtClean="0"/>
            <a:t>التنصيص والأقواس </a:t>
          </a:r>
          <a:endParaRPr lang="ar-SA" sz="1600" b="1" dirty="0"/>
        </a:p>
        <a:p>
          <a:pPr rtl="1"/>
          <a:r>
            <a:rPr lang="ar-SA" sz="1600" b="1" dirty="0"/>
            <a:t>"  </a:t>
          </a:r>
          <a:r>
            <a:rPr lang="ar-SA" sz="1600" b="1" dirty="0" smtClean="0"/>
            <a:t>”</a:t>
          </a:r>
        </a:p>
        <a:p>
          <a:pPr rtl="1"/>
          <a:r>
            <a:rPr lang="ar-SA" sz="1600" b="1" dirty="0" smtClean="0"/>
            <a:t>(  )</a:t>
          </a:r>
        </a:p>
      </dgm:t>
    </dgm:pt>
    <dgm:pt modelId="{27308113-A89B-418A-AE64-A1122A9A414D}" type="parTrans" cxnId="{E1E99AAD-E1AF-4E63-9CB3-059822B8E31D}">
      <dgm:prSet custT="1"/>
      <dgm:spPr/>
      <dgm:t>
        <a:bodyPr/>
        <a:lstStyle/>
        <a:p>
          <a:pPr rtl="1"/>
          <a:endParaRPr lang="ar-SA" sz="700"/>
        </a:p>
      </dgm:t>
    </dgm:pt>
    <dgm:pt modelId="{B3F9F26D-83E5-41BC-979F-3FDCEA0F507C}" type="sibTrans" cxnId="{E1E99AAD-E1AF-4E63-9CB3-059822B8E31D}">
      <dgm:prSet/>
      <dgm:spPr/>
      <dgm:t>
        <a:bodyPr/>
        <a:lstStyle/>
        <a:p>
          <a:pPr rtl="1"/>
          <a:endParaRPr lang="ar-SA" sz="2400"/>
        </a:p>
      </dgm:t>
    </dgm:pt>
    <dgm:pt modelId="{6E09F0B5-4D10-4273-B092-B73FC10C8F79}">
      <dgm:prSet custT="1"/>
      <dgm:spPr/>
      <dgm:t>
        <a:bodyPr/>
        <a:lstStyle/>
        <a:p>
          <a:pPr rtl="1"/>
          <a:r>
            <a:rPr lang="ar-SA" sz="1600" b="1" dirty="0"/>
            <a:t>الاستفهام</a:t>
          </a:r>
        </a:p>
        <a:p>
          <a:pPr rtl="1"/>
          <a:r>
            <a:rPr lang="ar-SA" sz="1600" b="1" dirty="0" smtClean="0"/>
            <a:t>؟</a:t>
          </a:r>
          <a:endParaRPr lang="ar-SA" sz="1600" b="1" dirty="0"/>
        </a:p>
      </dgm:t>
    </dgm:pt>
    <dgm:pt modelId="{98F43818-F2D5-4032-AC3C-9611AA2704D9}" type="parTrans" cxnId="{29A7EE5E-6130-4D8E-A8B5-84C5DCCF0DEE}">
      <dgm:prSet custT="1"/>
      <dgm:spPr/>
      <dgm:t>
        <a:bodyPr/>
        <a:lstStyle/>
        <a:p>
          <a:pPr rtl="1"/>
          <a:endParaRPr lang="ar-SA" sz="700"/>
        </a:p>
      </dgm:t>
    </dgm:pt>
    <dgm:pt modelId="{DCBB4B2A-B696-4E86-A688-2B3135E2002E}" type="sibTrans" cxnId="{29A7EE5E-6130-4D8E-A8B5-84C5DCCF0DEE}">
      <dgm:prSet/>
      <dgm:spPr/>
      <dgm:t>
        <a:bodyPr/>
        <a:lstStyle/>
        <a:p>
          <a:pPr rtl="1"/>
          <a:endParaRPr lang="ar-SA" sz="2400"/>
        </a:p>
      </dgm:t>
    </dgm:pt>
    <dgm:pt modelId="{E46F35FA-FBD5-4904-93E0-1E336E92989E}">
      <dgm:prSet custT="1"/>
      <dgm:spPr/>
      <dgm:t>
        <a:bodyPr/>
        <a:lstStyle/>
        <a:p>
          <a:pPr rtl="1"/>
          <a:r>
            <a:rPr lang="ar-SA" sz="1600" b="1" dirty="0"/>
            <a:t>الفاصلة المنقوطة </a:t>
          </a:r>
        </a:p>
        <a:p>
          <a:pPr rtl="1"/>
          <a:r>
            <a:rPr lang="ar-SA" sz="1600" b="1" dirty="0" smtClean="0"/>
            <a:t>؛</a:t>
          </a:r>
          <a:endParaRPr lang="ar-SA" sz="1600" b="1" dirty="0"/>
        </a:p>
      </dgm:t>
    </dgm:pt>
    <dgm:pt modelId="{1814B2F5-921C-4D90-8A7D-B6F3598B07FB}" type="parTrans" cxnId="{001D2103-449D-4E95-B749-E0F5A961ADE4}">
      <dgm:prSet custT="1"/>
      <dgm:spPr/>
      <dgm:t>
        <a:bodyPr/>
        <a:lstStyle/>
        <a:p>
          <a:pPr rtl="1"/>
          <a:endParaRPr lang="ar-SA" sz="700"/>
        </a:p>
      </dgm:t>
    </dgm:pt>
    <dgm:pt modelId="{8A519E86-9B8A-420D-8CF6-85008FBFA8FC}" type="sibTrans" cxnId="{001D2103-449D-4E95-B749-E0F5A961ADE4}">
      <dgm:prSet/>
      <dgm:spPr/>
      <dgm:t>
        <a:bodyPr/>
        <a:lstStyle/>
        <a:p>
          <a:pPr rtl="1"/>
          <a:endParaRPr lang="ar-SA" sz="2400"/>
        </a:p>
      </dgm:t>
    </dgm:pt>
    <dgm:pt modelId="{6F326EE3-880B-46C4-A490-D2A2A23756C4}">
      <dgm:prSet custT="1"/>
      <dgm:spPr/>
      <dgm:t>
        <a:bodyPr/>
        <a:lstStyle/>
        <a:p>
          <a:pPr rtl="1"/>
          <a:r>
            <a:rPr lang="ar-SA" sz="1600" b="1" dirty="0"/>
            <a:t>النقطتان المتعامدتان </a:t>
          </a:r>
        </a:p>
        <a:p>
          <a:pPr rtl="1"/>
          <a:r>
            <a:rPr lang="ar-SA" sz="1600" b="1" dirty="0" smtClean="0"/>
            <a:t>:</a:t>
          </a:r>
          <a:endParaRPr lang="ar-SA" sz="1600" b="1" dirty="0"/>
        </a:p>
      </dgm:t>
    </dgm:pt>
    <dgm:pt modelId="{CC7DFF0F-6CCA-4A37-94BD-6E8FBF01B55B}" type="parTrans" cxnId="{46800A3E-56E7-4B06-94BF-7C35B54DD1A9}">
      <dgm:prSet custT="1"/>
      <dgm:spPr/>
      <dgm:t>
        <a:bodyPr/>
        <a:lstStyle/>
        <a:p>
          <a:pPr rtl="1"/>
          <a:endParaRPr lang="ar-SA" sz="700"/>
        </a:p>
      </dgm:t>
    </dgm:pt>
    <dgm:pt modelId="{5A283D8D-6209-4624-80EB-578D012A0C60}" type="sibTrans" cxnId="{46800A3E-56E7-4B06-94BF-7C35B54DD1A9}">
      <dgm:prSet/>
      <dgm:spPr/>
      <dgm:t>
        <a:bodyPr/>
        <a:lstStyle/>
        <a:p>
          <a:pPr rtl="1"/>
          <a:endParaRPr lang="ar-SA" sz="2400"/>
        </a:p>
      </dgm:t>
    </dgm:pt>
    <dgm:pt modelId="{56F03F42-68F3-4F66-B7E7-2213D9F3AB1A}">
      <dgm:prSet custT="1"/>
      <dgm:spPr/>
      <dgm:t>
        <a:bodyPr/>
        <a:lstStyle/>
        <a:p>
          <a:pPr rtl="1"/>
          <a:r>
            <a:rPr lang="ar-SA" sz="1600" b="1" dirty="0"/>
            <a:t>النقاط الثلاث</a:t>
          </a:r>
        </a:p>
        <a:p>
          <a:pPr rtl="1"/>
          <a:r>
            <a:rPr lang="ar-SA" sz="1600" b="1" dirty="0" smtClean="0"/>
            <a:t>...</a:t>
          </a:r>
          <a:endParaRPr lang="ar-SA" sz="1600" b="1" dirty="0"/>
        </a:p>
      </dgm:t>
    </dgm:pt>
    <dgm:pt modelId="{41DF9F85-F821-40EA-9860-C915419A4BA9}" type="parTrans" cxnId="{7365B4C5-133B-4FC4-8F9F-E368CE4BDCBE}">
      <dgm:prSet custT="1"/>
      <dgm:spPr/>
      <dgm:t>
        <a:bodyPr/>
        <a:lstStyle/>
        <a:p>
          <a:pPr rtl="1"/>
          <a:endParaRPr lang="ar-SA" sz="700"/>
        </a:p>
      </dgm:t>
    </dgm:pt>
    <dgm:pt modelId="{DECCB164-18A1-43BC-889F-BABF48EA9AFA}" type="sibTrans" cxnId="{7365B4C5-133B-4FC4-8F9F-E368CE4BDCBE}">
      <dgm:prSet/>
      <dgm:spPr/>
      <dgm:t>
        <a:bodyPr/>
        <a:lstStyle/>
        <a:p>
          <a:pPr rtl="1"/>
          <a:endParaRPr lang="ar-SA" sz="2400"/>
        </a:p>
      </dgm:t>
    </dgm:pt>
    <dgm:pt modelId="{645A6AA4-6A13-4C41-A601-522A0521038E}">
      <dgm:prSet custT="1"/>
      <dgm:spPr/>
      <dgm:t>
        <a:bodyPr/>
        <a:lstStyle/>
        <a:p>
          <a:pPr rtl="1"/>
          <a:r>
            <a:rPr lang="ar-SA" sz="1600" b="1" dirty="0"/>
            <a:t>التعجب</a:t>
          </a:r>
        </a:p>
        <a:p>
          <a:pPr rtl="1"/>
          <a:r>
            <a:rPr lang="ar-SA" sz="1600" b="1" dirty="0" smtClean="0"/>
            <a:t>!</a:t>
          </a:r>
          <a:endParaRPr lang="ar-SA" sz="1600" b="1" dirty="0"/>
        </a:p>
      </dgm:t>
    </dgm:pt>
    <dgm:pt modelId="{CBEE7832-1C0E-4C9C-9FC9-71EE4DD8CEDE}" type="parTrans" cxnId="{BEB8F03B-BC1B-40AD-8BC2-171784C303ED}">
      <dgm:prSet custT="1"/>
      <dgm:spPr/>
      <dgm:t>
        <a:bodyPr/>
        <a:lstStyle/>
        <a:p>
          <a:pPr rtl="1"/>
          <a:endParaRPr lang="ar-SA" sz="700"/>
        </a:p>
      </dgm:t>
    </dgm:pt>
    <dgm:pt modelId="{CB59AAB2-B766-4769-8978-4D8F0CD18C3E}" type="sibTrans" cxnId="{BEB8F03B-BC1B-40AD-8BC2-171784C303ED}">
      <dgm:prSet/>
      <dgm:spPr/>
      <dgm:t>
        <a:bodyPr/>
        <a:lstStyle/>
        <a:p>
          <a:pPr rtl="1"/>
          <a:endParaRPr lang="ar-SA" sz="2400"/>
        </a:p>
      </dgm:t>
    </dgm:pt>
    <dgm:pt modelId="{3E4DF8EE-E81E-42A6-870B-D30E3EF71351}">
      <dgm:prSet custT="1"/>
      <dgm:spPr/>
      <dgm:t>
        <a:bodyPr/>
        <a:lstStyle/>
        <a:p>
          <a:pPr rtl="1"/>
          <a:r>
            <a:rPr lang="ar-SA" sz="1600" b="1" dirty="0"/>
            <a:t>الفاصلة</a:t>
          </a:r>
        </a:p>
        <a:p>
          <a:pPr rtl="1"/>
          <a:r>
            <a:rPr lang="ar-SA" sz="1600" b="1" dirty="0" smtClean="0"/>
            <a:t>،</a:t>
          </a:r>
          <a:endParaRPr lang="ar-SA" sz="1600" b="1" dirty="0"/>
        </a:p>
      </dgm:t>
    </dgm:pt>
    <dgm:pt modelId="{81520CD7-3718-4D67-BE54-5CAC6449188F}" type="parTrans" cxnId="{63EA50DC-965B-446D-97E9-6AC8F8BD2504}">
      <dgm:prSet custT="1"/>
      <dgm:spPr/>
      <dgm:t>
        <a:bodyPr/>
        <a:lstStyle/>
        <a:p>
          <a:pPr rtl="1"/>
          <a:endParaRPr lang="ar-SA" sz="700"/>
        </a:p>
      </dgm:t>
    </dgm:pt>
    <dgm:pt modelId="{46F573AB-C106-4947-8058-30A0B4BAFD9D}" type="sibTrans" cxnId="{63EA50DC-965B-446D-97E9-6AC8F8BD2504}">
      <dgm:prSet/>
      <dgm:spPr/>
      <dgm:t>
        <a:bodyPr/>
        <a:lstStyle/>
        <a:p>
          <a:pPr rtl="1"/>
          <a:endParaRPr lang="ar-SA" sz="2400"/>
        </a:p>
      </dgm:t>
    </dgm:pt>
    <dgm:pt modelId="{E69C953D-D774-4261-A1BA-5F2748339CA6}">
      <dgm:prSet phldrT="[نص]" custT="1"/>
      <dgm:spPr/>
      <dgm:t>
        <a:bodyPr/>
        <a:lstStyle/>
        <a:p>
          <a:pPr rtl="1"/>
          <a:r>
            <a:rPr lang="ar-SA" sz="2800" b="1" dirty="0" smtClean="0"/>
            <a:t>أهم علامات الترقيم</a:t>
          </a:r>
          <a:endParaRPr lang="ar-SA" sz="2800" b="1" dirty="0"/>
        </a:p>
      </dgm:t>
    </dgm:pt>
    <dgm:pt modelId="{F991F029-F183-4B35-9C24-C7792D883557}" type="sibTrans" cxnId="{AE0D6D5A-7617-4E4D-9231-37985D22FC50}">
      <dgm:prSet/>
      <dgm:spPr/>
      <dgm:t>
        <a:bodyPr/>
        <a:lstStyle/>
        <a:p>
          <a:pPr rtl="1"/>
          <a:endParaRPr lang="ar-SA" sz="2400"/>
        </a:p>
      </dgm:t>
    </dgm:pt>
    <dgm:pt modelId="{B628A1F6-794F-442C-9256-6C14492120AF}" type="parTrans" cxnId="{AE0D6D5A-7617-4E4D-9231-37985D22FC50}">
      <dgm:prSet/>
      <dgm:spPr/>
      <dgm:t>
        <a:bodyPr/>
        <a:lstStyle/>
        <a:p>
          <a:pPr rtl="1"/>
          <a:endParaRPr lang="ar-SA" sz="2400"/>
        </a:p>
      </dgm:t>
    </dgm:pt>
    <dgm:pt modelId="{A160893A-F14F-45B2-BE9C-929383A926DA}">
      <dgm:prSet custT="1"/>
      <dgm:spPr/>
      <dgm:t>
        <a:bodyPr/>
        <a:lstStyle/>
        <a:p>
          <a:pPr rtl="1"/>
          <a:r>
            <a:rPr lang="ar-SA" sz="1600" b="1" dirty="0" smtClean="0"/>
            <a:t>الشرطتان</a:t>
          </a:r>
        </a:p>
        <a:p>
          <a:pPr rtl="1"/>
          <a:r>
            <a:rPr lang="ar-SA" sz="1600" b="1" dirty="0" smtClean="0"/>
            <a:t>- .... -</a:t>
          </a:r>
        </a:p>
      </dgm:t>
    </dgm:pt>
    <dgm:pt modelId="{27A9CE7B-1BF9-407A-8E98-9CBDA973A9A4}" type="parTrans" cxnId="{3C4537E8-D83C-4E82-93B6-A4312EA93CB4}">
      <dgm:prSet/>
      <dgm:spPr/>
      <dgm:t>
        <a:bodyPr/>
        <a:lstStyle/>
        <a:p>
          <a:pPr rtl="1"/>
          <a:endParaRPr lang="ar-SA"/>
        </a:p>
      </dgm:t>
    </dgm:pt>
    <dgm:pt modelId="{18392398-4B23-4EDE-A506-A9ED2F665D5B}" type="sibTrans" cxnId="{3C4537E8-D83C-4E82-93B6-A4312EA93CB4}">
      <dgm:prSet/>
      <dgm:spPr/>
      <dgm:t>
        <a:bodyPr/>
        <a:lstStyle/>
        <a:p>
          <a:pPr rtl="1"/>
          <a:endParaRPr lang="ar-SA"/>
        </a:p>
      </dgm:t>
    </dgm:pt>
    <dgm:pt modelId="{A46B6DF4-C002-4E3D-8AB6-11E91027B72C}" type="pres">
      <dgm:prSet presAssocID="{40136283-BC3C-4DD2-B7D0-973B7C9B30C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385A9FC-BC0F-4D12-BB19-C3DB1DE3A7EB}" type="pres">
      <dgm:prSet presAssocID="{E69C953D-D774-4261-A1BA-5F2748339CA6}" presName="centerShape" presStyleLbl="node0" presStyleIdx="0" presStyleCnt="1" custScaleX="139822" custScaleY="160386"/>
      <dgm:spPr/>
      <dgm:t>
        <a:bodyPr/>
        <a:lstStyle/>
        <a:p>
          <a:pPr rtl="1"/>
          <a:endParaRPr lang="ar-SA"/>
        </a:p>
      </dgm:t>
    </dgm:pt>
    <dgm:pt modelId="{F2A6A5F2-4F8B-425B-A8B3-F3269103DA50}" type="pres">
      <dgm:prSet presAssocID="{5B0C9E5A-BC8C-4C58-A205-D48FD87B4FCC}" presName="Name9" presStyleLbl="parChTrans1D2" presStyleIdx="0" presStyleCnt="9"/>
      <dgm:spPr/>
      <dgm:t>
        <a:bodyPr/>
        <a:lstStyle/>
        <a:p>
          <a:pPr rtl="1"/>
          <a:endParaRPr lang="ar-SA"/>
        </a:p>
      </dgm:t>
    </dgm:pt>
    <dgm:pt modelId="{CD2DE118-AB27-49C0-A36D-4D971E9B04BE}" type="pres">
      <dgm:prSet presAssocID="{5B0C9E5A-BC8C-4C58-A205-D48FD87B4FCC}" presName="connTx" presStyleLbl="parChTrans1D2" presStyleIdx="0" presStyleCnt="9"/>
      <dgm:spPr/>
      <dgm:t>
        <a:bodyPr/>
        <a:lstStyle/>
        <a:p>
          <a:pPr rtl="1"/>
          <a:endParaRPr lang="ar-SA"/>
        </a:p>
      </dgm:t>
    </dgm:pt>
    <dgm:pt modelId="{81F64DB4-EC11-4901-98A9-F72C1B091426}" type="pres">
      <dgm:prSet presAssocID="{639694C2-9569-4528-ABB6-D975FF4EB5A4}" presName="node" presStyleLbl="node1" presStyleIdx="0" presStyleCnt="9" custRadScaleRad="137131" custRadScaleInc="-313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BA7FEBD-2A66-4DC4-8802-5584F2A053ED}" type="pres">
      <dgm:prSet presAssocID="{98F43818-F2D5-4032-AC3C-9611AA2704D9}" presName="Name9" presStyleLbl="parChTrans1D2" presStyleIdx="1" presStyleCnt="9"/>
      <dgm:spPr/>
      <dgm:t>
        <a:bodyPr/>
        <a:lstStyle/>
        <a:p>
          <a:pPr rtl="1"/>
          <a:endParaRPr lang="ar-SA"/>
        </a:p>
      </dgm:t>
    </dgm:pt>
    <dgm:pt modelId="{472B3DA8-AD17-4208-BAF3-CD31193D5860}" type="pres">
      <dgm:prSet presAssocID="{98F43818-F2D5-4032-AC3C-9611AA2704D9}" presName="connTx" presStyleLbl="parChTrans1D2" presStyleIdx="1" presStyleCnt="9"/>
      <dgm:spPr/>
      <dgm:t>
        <a:bodyPr/>
        <a:lstStyle/>
        <a:p>
          <a:pPr rtl="1"/>
          <a:endParaRPr lang="ar-SA"/>
        </a:p>
      </dgm:t>
    </dgm:pt>
    <dgm:pt modelId="{80E1666F-B278-4D79-BA73-F5E92DF905F3}" type="pres">
      <dgm:prSet presAssocID="{6E09F0B5-4D10-4273-B092-B73FC10C8F7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C1ADE2B-3BD6-465F-903B-AA83D985FEA6}" type="pres">
      <dgm:prSet presAssocID="{27308113-A89B-418A-AE64-A1122A9A414D}" presName="Name9" presStyleLbl="parChTrans1D2" presStyleIdx="2" presStyleCnt="9"/>
      <dgm:spPr/>
      <dgm:t>
        <a:bodyPr/>
        <a:lstStyle/>
        <a:p>
          <a:pPr rtl="1"/>
          <a:endParaRPr lang="ar-SA"/>
        </a:p>
      </dgm:t>
    </dgm:pt>
    <dgm:pt modelId="{10331B93-F4F3-45A5-A7FE-E18B90775279}" type="pres">
      <dgm:prSet presAssocID="{27308113-A89B-418A-AE64-A1122A9A414D}" presName="connTx" presStyleLbl="parChTrans1D2" presStyleIdx="2" presStyleCnt="9"/>
      <dgm:spPr/>
      <dgm:t>
        <a:bodyPr/>
        <a:lstStyle/>
        <a:p>
          <a:pPr rtl="1"/>
          <a:endParaRPr lang="ar-SA"/>
        </a:p>
      </dgm:t>
    </dgm:pt>
    <dgm:pt modelId="{2E6636B9-10BA-4052-A5A9-DDBABD134F93}" type="pres">
      <dgm:prSet presAssocID="{94AD5E39-879C-4366-889E-129E746C458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CE9CD09-CD09-4DFA-857C-0538E6C4F40A}" type="pres">
      <dgm:prSet presAssocID="{1814B2F5-921C-4D90-8A7D-B6F3598B07FB}" presName="Name9" presStyleLbl="parChTrans1D2" presStyleIdx="3" presStyleCnt="9"/>
      <dgm:spPr/>
      <dgm:t>
        <a:bodyPr/>
        <a:lstStyle/>
        <a:p>
          <a:pPr rtl="1"/>
          <a:endParaRPr lang="ar-SA"/>
        </a:p>
      </dgm:t>
    </dgm:pt>
    <dgm:pt modelId="{06539C3C-440A-4233-8299-6C56C1D9CCF3}" type="pres">
      <dgm:prSet presAssocID="{1814B2F5-921C-4D90-8A7D-B6F3598B07FB}" presName="connTx" presStyleLbl="parChTrans1D2" presStyleIdx="3" presStyleCnt="9"/>
      <dgm:spPr/>
      <dgm:t>
        <a:bodyPr/>
        <a:lstStyle/>
        <a:p>
          <a:pPr rtl="1"/>
          <a:endParaRPr lang="ar-SA"/>
        </a:p>
      </dgm:t>
    </dgm:pt>
    <dgm:pt modelId="{A7BAB9E4-BC74-47CA-81DF-33D39DFE34F0}" type="pres">
      <dgm:prSet presAssocID="{E46F35FA-FBD5-4904-93E0-1E336E92989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92AFEA2-EF8F-4232-863C-9AD833C1A5F2}" type="pres">
      <dgm:prSet presAssocID="{CC7DFF0F-6CCA-4A37-94BD-6E8FBF01B55B}" presName="Name9" presStyleLbl="parChTrans1D2" presStyleIdx="4" presStyleCnt="9"/>
      <dgm:spPr/>
      <dgm:t>
        <a:bodyPr/>
        <a:lstStyle/>
        <a:p>
          <a:pPr rtl="1"/>
          <a:endParaRPr lang="ar-SA"/>
        </a:p>
      </dgm:t>
    </dgm:pt>
    <dgm:pt modelId="{711ADD2A-EE3B-453D-BED3-8D9292C023A5}" type="pres">
      <dgm:prSet presAssocID="{CC7DFF0F-6CCA-4A37-94BD-6E8FBF01B55B}" presName="connTx" presStyleLbl="parChTrans1D2" presStyleIdx="4" presStyleCnt="9"/>
      <dgm:spPr/>
      <dgm:t>
        <a:bodyPr/>
        <a:lstStyle/>
        <a:p>
          <a:pPr rtl="1"/>
          <a:endParaRPr lang="ar-SA"/>
        </a:p>
      </dgm:t>
    </dgm:pt>
    <dgm:pt modelId="{7019FCB5-BCA8-40A4-941B-ADAE99B50F47}" type="pres">
      <dgm:prSet presAssocID="{6F326EE3-880B-46C4-A490-D2A2A23756C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37B56A7-5E8A-4E14-A3E4-066B125474D2}" type="pres">
      <dgm:prSet presAssocID="{81520CD7-3718-4D67-BE54-5CAC6449188F}" presName="Name9" presStyleLbl="parChTrans1D2" presStyleIdx="5" presStyleCnt="9"/>
      <dgm:spPr/>
      <dgm:t>
        <a:bodyPr/>
        <a:lstStyle/>
        <a:p>
          <a:pPr rtl="1"/>
          <a:endParaRPr lang="ar-SA"/>
        </a:p>
      </dgm:t>
    </dgm:pt>
    <dgm:pt modelId="{713AD6B7-E818-445C-B0E7-76C943E02148}" type="pres">
      <dgm:prSet presAssocID="{81520CD7-3718-4D67-BE54-5CAC6449188F}" presName="connTx" presStyleLbl="parChTrans1D2" presStyleIdx="5" presStyleCnt="9"/>
      <dgm:spPr/>
      <dgm:t>
        <a:bodyPr/>
        <a:lstStyle/>
        <a:p>
          <a:pPr rtl="1"/>
          <a:endParaRPr lang="ar-SA"/>
        </a:p>
      </dgm:t>
    </dgm:pt>
    <dgm:pt modelId="{BE642769-4EDD-4C05-9FD9-999E231EF451}" type="pres">
      <dgm:prSet presAssocID="{3E4DF8EE-E81E-42A6-870B-D30E3EF7135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1B0DD26-CE78-4DB2-9C58-9604851545CA}" type="pres">
      <dgm:prSet presAssocID="{41DF9F85-F821-40EA-9860-C915419A4BA9}" presName="Name9" presStyleLbl="parChTrans1D2" presStyleIdx="6" presStyleCnt="9"/>
      <dgm:spPr/>
      <dgm:t>
        <a:bodyPr/>
        <a:lstStyle/>
        <a:p>
          <a:pPr rtl="1"/>
          <a:endParaRPr lang="ar-SA"/>
        </a:p>
      </dgm:t>
    </dgm:pt>
    <dgm:pt modelId="{C5A1E918-3F53-40D6-BBAC-7B83D93A4D26}" type="pres">
      <dgm:prSet presAssocID="{41DF9F85-F821-40EA-9860-C915419A4BA9}" presName="connTx" presStyleLbl="parChTrans1D2" presStyleIdx="6" presStyleCnt="9"/>
      <dgm:spPr/>
      <dgm:t>
        <a:bodyPr/>
        <a:lstStyle/>
        <a:p>
          <a:pPr rtl="1"/>
          <a:endParaRPr lang="ar-SA"/>
        </a:p>
      </dgm:t>
    </dgm:pt>
    <dgm:pt modelId="{B928F4B2-E637-4B9C-9059-26675E5E705F}" type="pres">
      <dgm:prSet presAssocID="{56F03F42-68F3-4F66-B7E7-2213D9F3AB1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038E5B5-6B30-4CB5-9D7F-A6D55220C5EA}" type="pres">
      <dgm:prSet presAssocID="{27A9CE7B-1BF9-407A-8E98-9CBDA973A9A4}" presName="Name9" presStyleLbl="parChTrans1D2" presStyleIdx="7" presStyleCnt="9"/>
      <dgm:spPr/>
      <dgm:t>
        <a:bodyPr/>
        <a:lstStyle/>
        <a:p>
          <a:pPr rtl="1"/>
          <a:endParaRPr lang="ar-SA"/>
        </a:p>
      </dgm:t>
    </dgm:pt>
    <dgm:pt modelId="{934B4B10-D7FB-46D1-B1C0-22271D304EAE}" type="pres">
      <dgm:prSet presAssocID="{27A9CE7B-1BF9-407A-8E98-9CBDA973A9A4}" presName="connTx" presStyleLbl="parChTrans1D2" presStyleIdx="7" presStyleCnt="9"/>
      <dgm:spPr/>
      <dgm:t>
        <a:bodyPr/>
        <a:lstStyle/>
        <a:p>
          <a:pPr rtl="1"/>
          <a:endParaRPr lang="ar-SA"/>
        </a:p>
      </dgm:t>
    </dgm:pt>
    <dgm:pt modelId="{986FD143-472D-4A67-BC9B-9487D4D6A3EA}" type="pres">
      <dgm:prSet presAssocID="{A160893A-F14F-45B2-BE9C-929383A926D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CA28E5D-5933-427D-A643-A41D9808034D}" type="pres">
      <dgm:prSet presAssocID="{CBEE7832-1C0E-4C9C-9FC9-71EE4DD8CEDE}" presName="Name9" presStyleLbl="parChTrans1D2" presStyleIdx="8" presStyleCnt="9"/>
      <dgm:spPr/>
      <dgm:t>
        <a:bodyPr/>
        <a:lstStyle/>
        <a:p>
          <a:pPr rtl="1"/>
          <a:endParaRPr lang="ar-SA"/>
        </a:p>
      </dgm:t>
    </dgm:pt>
    <dgm:pt modelId="{138EEAE8-55D1-4D6A-BE4F-2EC52FFBB199}" type="pres">
      <dgm:prSet presAssocID="{CBEE7832-1C0E-4C9C-9FC9-71EE4DD8CEDE}" presName="connTx" presStyleLbl="parChTrans1D2" presStyleIdx="8" presStyleCnt="9"/>
      <dgm:spPr/>
      <dgm:t>
        <a:bodyPr/>
        <a:lstStyle/>
        <a:p>
          <a:pPr rtl="1"/>
          <a:endParaRPr lang="ar-SA"/>
        </a:p>
      </dgm:t>
    </dgm:pt>
    <dgm:pt modelId="{1BA346B6-4CF4-44ED-B084-B2154A0C305D}" type="pres">
      <dgm:prSet presAssocID="{645A6AA4-6A13-4C41-A601-522A0521038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F627EBB-87AF-48C1-8D78-1FCC73952F9A}" type="presOf" srcId="{645A6AA4-6A13-4C41-A601-522A0521038E}" destId="{1BA346B6-4CF4-44ED-B084-B2154A0C305D}" srcOrd="0" destOrd="0" presId="urn:microsoft.com/office/officeart/2005/8/layout/radial1"/>
    <dgm:cxn modelId="{1F14194D-A101-4F3D-A28C-481AB4940485}" type="presOf" srcId="{81520CD7-3718-4D67-BE54-5CAC6449188F}" destId="{037B56A7-5E8A-4E14-A3E4-066B125474D2}" srcOrd="0" destOrd="0" presId="urn:microsoft.com/office/officeart/2005/8/layout/radial1"/>
    <dgm:cxn modelId="{497AC3E8-ED56-4EA0-852A-798A86695BB6}" type="presOf" srcId="{27A9CE7B-1BF9-407A-8E98-9CBDA973A9A4}" destId="{934B4B10-D7FB-46D1-B1C0-22271D304EAE}" srcOrd="1" destOrd="0" presId="urn:microsoft.com/office/officeart/2005/8/layout/radial1"/>
    <dgm:cxn modelId="{001D2103-449D-4E95-B749-E0F5A961ADE4}" srcId="{E69C953D-D774-4261-A1BA-5F2748339CA6}" destId="{E46F35FA-FBD5-4904-93E0-1E336E92989E}" srcOrd="3" destOrd="0" parTransId="{1814B2F5-921C-4D90-8A7D-B6F3598B07FB}" sibTransId="{8A519E86-9B8A-420D-8CF6-85008FBFA8FC}"/>
    <dgm:cxn modelId="{10604B96-B05F-4F19-AF69-45747B0E50CF}" type="presOf" srcId="{E69C953D-D774-4261-A1BA-5F2748339CA6}" destId="{4385A9FC-BC0F-4D12-BB19-C3DB1DE3A7EB}" srcOrd="0" destOrd="0" presId="urn:microsoft.com/office/officeart/2005/8/layout/radial1"/>
    <dgm:cxn modelId="{F87A734A-6277-4986-B3EE-1F8335E98623}" type="presOf" srcId="{6E09F0B5-4D10-4273-B092-B73FC10C8F79}" destId="{80E1666F-B278-4D79-BA73-F5E92DF905F3}" srcOrd="0" destOrd="0" presId="urn:microsoft.com/office/officeart/2005/8/layout/radial1"/>
    <dgm:cxn modelId="{179AA001-54CA-462B-8ACE-84AF8436F210}" type="presOf" srcId="{27A9CE7B-1BF9-407A-8E98-9CBDA973A9A4}" destId="{3038E5B5-6B30-4CB5-9D7F-A6D55220C5EA}" srcOrd="0" destOrd="0" presId="urn:microsoft.com/office/officeart/2005/8/layout/radial1"/>
    <dgm:cxn modelId="{ADA074B5-3BEB-496D-8C0C-8EDA121B3719}" type="presOf" srcId="{41DF9F85-F821-40EA-9860-C915419A4BA9}" destId="{B1B0DD26-CE78-4DB2-9C58-9604851545CA}" srcOrd="0" destOrd="0" presId="urn:microsoft.com/office/officeart/2005/8/layout/radial1"/>
    <dgm:cxn modelId="{BEB8F03B-BC1B-40AD-8BC2-171784C303ED}" srcId="{E69C953D-D774-4261-A1BA-5F2748339CA6}" destId="{645A6AA4-6A13-4C41-A601-522A0521038E}" srcOrd="8" destOrd="0" parTransId="{CBEE7832-1C0E-4C9C-9FC9-71EE4DD8CEDE}" sibTransId="{CB59AAB2-B766-4769-8978-4D8F0CD18C3E}"/>
    <dgm:cxn modelId="{29A7EE5E-6130-4D8E-A8B5-84C5DCCF0DEE}" srcId="{E69C953D-D774-4261-A1BA-5F2748339CA6}" destId="{6E09F0B5-4D10-4273-B092-B73FC10C8F79}" srcOrd="1" destOrd="0" parTransId="{98F43818-F2D5-4032-AC3C-9611AA2704D9}" sibTransId="{DCBB4B2A-B696-4E86-A688-2B3135E2002E}"/>
    <dgm:cxn modelId="{A90DBB11-4B11-426C-81CE-D736C4AF7F08}" type="presOf" srcId="{98F43818-F2D5-4032-AC3C-9611AA2704D9}" destId="{472B3DA8-AD17-4208-BAF3-CD31193D5860}" srcOrd="1" destOrd="0" presId="urn:microsoft.com/office/officeart/2005/8/layout/radial1"/>
    <dgm:cxn modelId="{62C605CD-4A39-4862-B745-BE8D6941645F}" srcId="{E69C953D-D774-4261-A1BA-5F2748339CA6}" destId="{639694C2-9569-4528-ABB6-D975FF4EB5A4}" srcOrd="0" destOrd="0" parTransId="{5B0C9E5A-BC8C-4C58-A205-D48FD87B4FCC}" sibTransId="{B1D38D89-4A89-48F0-BAB5-C1D19DE62988}"/>
    <dgm:cxn modelId="{A6C5948D-A883-4CFF-9C45-4315017A2ADE}" type="presOf" srcId="{5B0C9E5A-BC8C-4C58-A205-D48FD87B4FCC}" destId="{F2A6A5F2-4F8B-425B-A8B3-F3269103DA50}" srcOrd="0" destOrd="0" presId="urn:microsoft.com/office/officeart/2005/8/layout/radial1"/>
    <dgm:cxn modelId="{7DC26075-27DE-4BE4-9F02-1E9CCC757260}" type="presOf" srcId="{81520CD7-3718-4D67-BE54-5CAC6449188F}" destId="{713AD6B7-E818-445C-B0E7-76C943E02148}" srcOrd="1" destOrd="0" presId="urn:microsoft.com/office/officeart/2005/8/layout/radial1"/>
    <dgm:cxn modelId="{E01829AE-3EFE-439D-9E6B-8C55B95917F3}" type="presOf" srcId="{1814B2F5-921C-4D90-8A7D-B6F3598B07FB}" destId="{CCE9CD09-CD09-4DFA-857C-0538E6C4F40A}" srcOrd="0" destOrd="0" presId="urn:microsoft.com/office/officeart/2005/8/layout/radial1"/>
    <dgm:cxn modelId="{AE0D6D5A-7617-4E4D-9231-37985D22FC50}" srcId="{40136283-BC3C-4DD2-B7D0-973B7C9B30C6}" destId="{E69C953D-D774-4261-A1BA-5F2748339CA6}" srcOrd="0" destOrd="0" parTransId="{B628A1F6-794F-442C-9256-6C14492120AF}" sibTransId="{F991F029-F183-4B35-9C24-C7792D883557}"/>
    <dgm:cxn modelId="{46800A3E-56E7-4B06-94BF-7C35B54DD1A9}" srcId="{E69C953D-D774-4261-A1BA-5F2748339CA6}" destId="{6F326EE3-880B-46C4-A490-D2A2A23756C4}" srcOrd="4" destOrd="0" parTransId="{CC7DFF0F-6CCA-4A37-94BD-6E8FBF01B55B}" sibTransId="{5A283D8D-6209-4624-80EB-578D012A0C60}"/>
    <dgm:cxn modelId="{1AF5B90E-DF80-4885-ABD2-C96A95D2A823}" type="presOf" srcId="{CBEE7832-1C0E-4C9C-9FC9-71EE4DD8CEDE}" destId="{138EEAE8-55D1-4D6A-BE4F-2EC52FFBB199}" srcOrd="1" destOrd="0" presId="urn:microsoft.com/office/officeart/2005/8/layout/radial1"/>
    <dgm:cxn modelId="{7465F9D5-33DC-4198-AC99-B20A52D0B3D5}" type="presOf" srcId="{27308113-A89B-418A-AE64-A1122A9A414D}" destId="{CC1ADE2B-3BD6-465F-903B-AA83D985FEA6}" srcOrd="0" destOrd="0" presId="urn:microsoft.com/office/officeart/2005/8/layout/radial1"/>
    <dgm:cxn modelId="{C7900339-1FC9-49CD-A5EE-D07B03B78354}" type="presOf" srcId="{3E4DF8EE-E81E-42A6-870B-D30E3EF71351}" destId="{BE642769-4EDD-4C05-9FD9-999E231EF451}" srcOrd="0" destOrd="0" presId="urn:microsoft.com/office/officeart/2005/8/layout/radial1"/>
    <dgm:cxn modelId="{A1E81021-E1A9-4B8A-BEBF-7C2B1650A5DB}" type="presOf" srcId="{6F326EE3-880B-46C4-A490-D2A2A23756C4}" destId="{7019FCB5-BCA8-40A4-941B-ADAE99B50F47}" srcOrd="0" destOrd="0" presId="urn:microsoft.com/office/officeart/2005/8/layout/radial1"/>
    <dgm:cxn modelId="{BAD41AC4-8CC6-4979-BA1A-72145C7E5658}" type="presOf" srcId="{1814B2F5-921C-4D90-8A7D-B6F3598B07FB}" destId="{06539C3C-440A-4233-8299-6C56C1D9CCF3}" srcOrd="1" destOrd="0" presId="urn:microsoft.com/office/officeart/2005/8/layout/radial1"/>
    <dgm:cxn modelId="{9B314997-9DF9-4FCE-BC36-378E72D0281B}" type="presOf" srcId="{CBEE7832-1C0E-4C9C-9FC9-71EE4DD8CEDE}" destId="{5CA28E5D-5933-427D-A643-A41D9808034D}" srcOrd="0" destOrd="0" presId="urn:microsoft.com/office/officeart/2005/8/layout/radial1"/>
    <dgm:cxn modelId="{AF93E01F-65CD-4921-AFAB-DF37AE37F63D}" type="presOf" srcId="{E46F35FA-FBD5-4904-93E0-1E336E92989E}" destId="{A7BAB9E4-BC74-47CA-81DF-33D39DFE34F0}" srcOrd="0" destOrd="0" presId="urn:microsoft.com/office/officeart/2005/8/layout/radial1"/>
    <dgm:cxn modelId="{6942F798-8820-4FDD-91FF-6A023815144F}" type="presOf" srcId="{639694C2-9569-4528-ABB6-D975FF4EB5A4}" destId="{81F64DB4-EC11-4901-98A9-F72C1B091426}" srcOrd="0" destOrd="0" presId="urn:microsoft.com/office/officeart/2005/8/layout/radial1"/>
    <dgm:cxn modelId="{6A741241-AA29-4E00-87ED-1180BAFC6E42}" type="presOf" srcId="{5B0C9E5A-BC8C-4C58-A205-D48FD87B4FCC}" destId="{CD2DE118-AB27-49C0-A36D-4D971E9B04BE}" srcOrd="1" destOrd="0" presId="urn:microsoft.com/office/officeart/2005/8/layout/radial1"/>
    <dgm:cxn modelId="{FD824A95-A35E-41AC-BDAC-03EB9F84F78C}" type="presOf" srcId="{98F43818-F2D5-4032-AC3C-9611AA2704D9}" destId="{5BA7FEBD-2A66-4DC4-8802-5584F2A053ED}" srcOrd="0" destOrd="0" presId="urn:microsoft.com/office/officeart/2005/8/layout/radial1"/>
    <dgm:cxn modelId="{3205A420-33FC-4536-868D-8B3EEFCC4849}" type="presOf" srcId="{94AD5E39-879C-4366-889E-129E746C4589}" destId="{2E6636B9-10BA-4052-A5A9-DDBABD134F93}" srcOrd="0" destOrd="0" presId="urn:microsoft.com/office/officeart/2005/8/layout/radial1"/>
    <dgm:cxn modelId="{3201F890-BA23-46AA-A77E-F594F820299E}" type="presOf" srcId="{CC7DFF0F-6CCA-4A37-94BD-6E8FBF01B55B}" destId="{992AFEA2-EF8F-4232-863C-9AD833C1A5F2}" srcOrd="0" destOrd="0" presId="urn:microsoft.com/office/officeart/2005/8/layout/radial1"/>
    <dgm:cxn modelId="{BBA53FCF-B6B3-46BD-B2F6-030CF45F1916}" type="presOf" srcId="{56F03F42-68F3-4F66-B7E7-2213D9F3AB1A}" destId="{B928F4B2-E637-4B9C-9059-26675E5E705F}" srcOrd="0" destOrd="0" presId="urn:microsoft.com/office/officeart/2005/8/layout/radial1"/>
    <dgm:cxn modelId="{BFCFC661-758C-480B-A1CF-E6DDF6380471}" type="presOf" srcId="{27308113-A89B-418A-AE64-A1122A9A414D}" destId="{10331B93-F4F3-45A5-A7FE-E18B90775279}" srcOrd="1" destOrd="0" presId="urn:microsoft.com/office/officeart/2005/8/layout/radial1"/>
    <dgm:cxn modelId="{E1E99AAD-E1AF-4E63-9CB3-059822B8E31D}" srcId="{E69C953D-D774-4261-A1BA-5F2748339CA6}" destId="{94AD5E39-879C-4366-889E-129E746C4589}" srcOrd="2" destOrd="0" parTransId="{27308113-A89B-418A-AE64-A1122A9A414D}" sibTransId="{B3F9F26D-83E5-41BC-979F-3FDCEA0F507C}"/>
    <dgm:cxn modelId="{457AC3AE-B4BC-4A7A-BC19-7BBDD538344E}" type="presOf" srcId="{41DF9F85-F821-40EA-9860-C915419A4BA9}" destId="{C5A1E918-3F53-40D6-BBAC-7B83D93A4D26}" srcOrd="1" destOrd="0" presId="urn:microsoft.com/office/officeart/2005/8/layout/radial1"/>
    <dgm:cxn modelId="{7365B4C5-133B-4FC4-8F9F-E368CE4BDCBE}" srcId="{E69C953D-D774-4261-A1BA-5F2748339CA6}" destId="{56F03F42-68F3-4F66-B7E7-2213D9F3AB1A}" srcOrd="6" destOrd="0" parTransId="{41DF9F85-F821-40EA-9860-C915419A4BA9}" sibTransId="{DECCB164-18A1-43BC-889F-BABF48EA9AFA}"/>
    <dgm:cxn modelId="{63EA50DC-965B-446D-97E9-6AC8F8BD2504}" srcId="{E69C953D-D774-4261-A1BA-5F2748339CA6}" destId="{3E4DF8EE-E81E-42A6-870B-D30E3EF71351}" srcOrd="5" destOrd="0" parTransId="{81520CD7-3718-4D67-BE54-5CAC6449188F}" sibTransId="{46F573AB-C106-4947-8058-30A0B4BAFD9D}"/>
    <dgm:cxn modelId="{11759EDA-BD50-420B-87EF-4B5F04C4DA57}" type="presOf" srcId="{A160893A-F14F-45B2-BE9C-929383A926DA}" destId="{986FD143-472D-4A67-BC9B-9487D4D6A3EA}" srcOrd="0" destOrd="0" presId="urn:microsoft.com/office/officeart/2005/8/layout/radial1"/>
    <dgm:cxn modelId="{3C4537E8-D83C-4E82-93B6-A4312EA93CB4}" srcId="{E69C953D-D774-4261-A1BA-5F2748339CA6}" destId="{A160893A-F14F-45B2-BE9C-929383A926DA}" srcOrd="7" destOrd="0" parTransId="{27A9CE7B-1BF9-407A-8E98-9CBDA973A9A4}" sibTransId="{18392398-4B23-4EDE-A506-A9ED2F665D5B}"/>
    <dgm:cxn modelId="{511CCABF-3685-4B9F-96BD-7981DC9A712C}" type="presOf" srcId="{40136283-BC3C-4DD2-B7D0-973B7C9B30C6}" destId="{A46B6DF4-C002-4E3D-8AB6-11E91027B72C}" srcOrd="0" destOrd="0" presId="urn:microsoft.com/office/officeart/2005/8/layout/radial1"/>
    <dgm:cxn modelId="{07F5FCE4-5775-4396-943B-E7FFC559D68D}" type="presOf" srcId="{CC7DFF0F-6CCA-4A37-94BD-6E8FBF01B55B}" destId="{711ADD2A-EE3B-453D-BED3-8D9292C023A5}" srcOrd="1" destOrd="0" presId="urn:microsoft.com/office/officeart/2005/8/layout/radial1"/>
    <dgm:cxn modelId="{1F3CB560-89C3-4DBA-A80E-0BDD878EF88E}" type="presParOf" srcId="{A46B6DF4-C002-4E3D-8AB6-11E91027B72C}" destId="{4385A9FC-BC0F-4D12-BB19-C3DB1DE3A7EB}" srcOrd="0" destOrd="0" presId="urn:microsoft.com/office/officeart/2005/8/layout/radial1"/>
    <dgm:cxn modelId="{624EDCC0-94EF-4024-81FB-2639C3E71825}" type="presParOf" srcId="{A46B6DF4-C002-4E3D-8AB6-11E91027B72C}" destId="{F2A6A5F2-4F8B-425B-A8B3-F3269103DA50}" srcOrd="1" destOrd="0" presId="urn:microsoft.com/office/officeart/2005/8/layout/radial1"/>
    <dgm:cxn modelId="{28822549-E30A-496B-9EE4-827FB07BDA73}" type="presParOf" srcId="{F2A6A5F2-4F8B-425B-A8B3-F3269103DA50}" destId="{CD2DE118-AB27-49C0-A36D-4D971E9B04BE}" srcOrd="0" destOrd="0" presId="urn:microsoft.com/office/officeart/2005/8/layout/radial1"/>
    <dgm:cxn modelId="{939C3BCD-5EB3-4768-841E-06534F48F33B}" type="presParOf" srcId="{A46B6DF4-C002-4E3D-8AB6-11E91027B72C}" destId="{81F64DB4-EC11-4901-98A9-F72C1B091426}" srcOrd="2" destOrd="0" presId="urn:microsoft.com/office/officeart/2005/8/layout/radial1"/>
    <dgm:cxn modelId="{69881084-B083-46A9-9044-100F7F925136}" type="presParOf" srcId="{A46B6DF4-C002-4E3D-8AB6-11E91027B72C}" destId="{5BA7FEBD-2A66-4DC4-8802-5584F2A053ED}" srcOrd="3" destOrd="0" presId="urn:microsoft.com/office/officeart/2005/8/layout/radial1"/>
    <dgm:cxn modelId="{5F94E9E4-EC0B-435B-B0F8-56CAF2095295}" type="presParOf" srcId="{5BA7FEBD-2A66-4DC4-8802-5584F2A053ED}" destId="{472B3DA8-AD17-4208-BAF3-CD31193D5860}" srcOrd="0" destOrd="0" presId="urn:microsoft.com/office/officeart/2005/8/layout/radial1"/>
    <dgm:cxn modelId="{9554158C-7598-4598-9B24-9488DE3BF4D4}" type="presParOf" srcId="{A46B6DF4-C002-4E3D-8AB6-11E91027B72C}" destId="{80E1666F-B278-4D79-BA73-F5E92DF905F3}" srcOrd="4" destOrd="0" presId="urn:microsoft.com/office/officeart/2005/8/layout/radial1"/>
    <dgm:cxn modelId="{E5C89C6C-FEEF-469A-BD1B-E13E0C061C91}" type="presParOf" srcId="{A46B6DF4-C002-4E3D-8AB6-11E91027B72C}" destId="{CC1ADE2B-3BD6-465F-903B-AA83D985FEA6}" srcOrd="5" destOrd="0" presId="urn:microsoft.com/office/officeart/2005/8/layout/radial1"/>
    <dgm:cxn modelId="{6334DCB6-8904-4D14-8948-6A493E9432ED}" type="presParOf" srcId="{CC1ADE2B-3BD6-465F-903B-AA83D985FEA6}" destId="{10331B93-F4F3-45A5-A7FE-E18B90775279}" srcOrd="0" destOrd="0" presId="urn:microsoft.com/office/officeart/2005/8/layout/radial1"/>
    <dgm:cxn modelId="{8D2BABC0-4CA4-467F-9623-B6FCD56F91E3}" type="presParOf" srcId="{A46B6DF4-C002-4E3D-8AB6-11E91027B72C}" destId="{2E6636B9-10BA-4052-A5A9-DDBABD134F93}" srcOrd="6" destOrd="0" presId="urn:microsoft.com/office/officeart/2005/8/layout/radial1"/>
    <dgm:cxn modelId="{05084B4A-8B92-4D3A-9F25-6AB6E81C1D66}" type="presParOf" srcId="{A46B6DF4-C002-4E3D-8AB6-11E91027B72C}" destId="{CCE9CD09-CD09-4DFA-857C-0538E6C4F40A}" srcOrd="7" destOrd="0" presId="urn:microsoft.com/office/officeart/2005/8/layout/radial1"/>
    <dgm:cxn modelId="{0279630E-EBF6-401C-9BB7-C86A0DE21A4B}" type="presParOf" srcId="{CCE9CD09-CD09-4DFA-857C-0538E6C4F40A}" destId="{06539C3C-440A-4233-8299-6C56C1D9CCF3}" srcOrd="0" destOrd="0" presId="urn:microsoft.com/office/officeart/2005/8/layout/radial1"/>
    <dgm:cxn modelId="{76C3181F-919E-4C3F-91C9-D0BB07A65F03}" type="presParOf" srcId="{A46B6DF4-C002-4E3D-8AB6-11E91027B72C}" destId="{A7BAB9E4-BC74-47CA-81DF-33D39DFE34F0}" srcOrd="8" destOrd="0" presId="urn:microsoft.com/office/officeart/2005/8/layout/radial1"/>
    <dgm:cxn modelId="{AF2B54B9-F26A-4A81-A692-14D6451F3C0A}" type="presParOf" srcId="{A46B6DF4-C002-4E3D-8AB6-11E91027B72C}" destId="{992AFEA2-EF8F-4232-863C-9AD833C1A5F2}" srcOrd="9" destOrd="0" presId="urn:microsoft.com/office/officeart/2005/8/layout/radial1"/>
    <dgm:cxn modelId="{0DFB7465-F2CC-41D2-B760-BF57BE84052A}" type="presParOf" srcId="{992AFEA2-EF8F-4232-863C-9AD833C1A5F2}" destId="{711ADD2A-EE3B-453D-BED3-8D9292C023A5}" srcOrd="0" destOrd="0" presId="urn:microsoft.com/office/officeart/2005/8/layout/radial1"/>
    <dgm:cxn modelId="{655AEC7A-4CED-4B3B-8931-229BBBA60B60}" type="presParOf" srcId="{A46B6DF4-C002-4E3D-8AB6-11E91027B72C}" destId="{7019FCB5-BCA8-40A4-941B-ADAE99B50F47}" srcOrd="10" destOrd="0" presId="urn:microsoft.com/office/officeart/2005/8/layout/radial1"/>
    <dgm:cxn modelId="{13AD840F-A869-4497-82F4-6826B8F1CBE7}" type="presParOf" srcId="{A46B6DF4-C002-4E3D-8AB6-11E91027B72C}" destId="{037B56A7-5E8A-4E14-A3E4-066B125474D2}" srcOrd="11" destOrd="0" presId="urn:microsoft.com/office/officeart/2005/8/layout/radial1"/>
    <dgm:cxn modelId="{AB42D344-081B-4D7E-8C98-CCBAA73B7BCF}" type="presParOf" srcId="{037B56A7-5E8A-4E14-A3E4-066B125474D2}" destId="{713AD6B7-E818-445C-B0E7-76C943E02148}" srcOrd="0" destOrd="0" presId="urn:microsoft.com/office/officeart/2005/8/layout/radial1"/>
    <dgm:cxn modelId="{E6045B3C-DC4B-4E54-8319-EE46E8B03038}" type="presParOf" srcId="{A46B6DF4-C002-4E3D-8AB6-11E91027B72C}" destId="{BE642769-4EDD-4C05-9FD9-999E231EF451}" srcOrd="12" destOrd="0" presId="urn:microsoft.com/office/officeart/2005/8/layout/radial1"/>
    <dgm:cxn modelId="{E7AD0A2F-D402-4AE0-A3F7-2D56AECD786F}" type="presParOf" srcId="{A46B6DF4-C002-4E3D-8AB6-11E91027B72C}" destId="{B1B0DD26-CE78-4DB2-9C58-9604851545CA}" srcOrd="13" destOrd="0" presId="urn:microsoft.com/office/officeart/2005/8/layout/radial1"/>
    <dgm:cxn modelId="{5D0C1F2D-9CFD-4497-AF74-85222BA835FA}" type="presParOf" srcId="{B1B0DD26-CE78-4DB2-9C58-9604851545CA}" destId="{C5A1E918-3F53-40D6-BBAC-7B83D93A4D26}" srcOrd="0" destOrd="0" presId="urn:microsoft.com/office/officeart/2005/8/layout/radial1"/>
    <dgm:cxn modelId="{34B38FC9-3BCA-45E4-966D-2D932903AB73}" type="presParOf" srcId="{A46B6DF4-C002-4E3D-8AB6-11E91027B72C}" destId="{B928F4B2-E637-4B9C-9059-26675E5E705F}" srcOrd="14" destOrd="0" presId="urn:microsoft.com/office/officeart/2005/8/layout/radial1"/>
    <dgm:cxn modelId="{19BD2932-5F51-4062-9D76-1127D48E0723}" type="presParOf" srcId="{A46B6DF4-C002-4E3D-8AB6-11E91027B72C}" destId="{3038E5B5-6B30-4CB5-9D7F-A6D55220C5EA}" srcOrd="15" destOrd="0" presId="urn:microsoft.com/office/officeart/2005/8/layout/radial1"/>
    <dgm:cxn modelId="{A533F266-E0CF-4189-A194-DDACD17DD191}" type="presParOf" srcId="{3038E5B5-6B30-4CB5-9D7F-A6D55220C5EA}" destId="{934B4B10-D7FB-46D1-B1C0-22271D304EAE}" srcOrd="0" destOrd="0" presId="urn:microsoft.com/office/officeart/2005/8/layout/radial1"/>
    <dgm:cxn modelId="{A8590D84-0C9F-42F0-8852-392B92BDA128}" type="presParOf" srcId="{A46B6DF4-C002-4E3D-8AB6-11E91027B72C}" destId="{986FD143-472D-4A67-BC9B-9487D4D6A3EA}" srcOrd="16" destOrd="0" presId="urn:microsoft.com/office/officeart/2005/8/layout/radial1"/>
    <dgm:cxn modelId="{9D23F037-837E-4EEC-B96F-9F167B39BA61}" type="presParOf" srcId="{A46B6DF4-C002-4E3D-8AB6-11E91027B72C}" destId="{5CA28E5D-5933-427D-A643-A41D9808034D}" srcOrd="17" destOrd="0" presId="urn:microsoft.com/office/officeart/2005/8/layout/radial1"/>
    <dgm:cxn modelId="{43DA7CD9-F16D-4129-AA93-1E2136180239}" type="presParOf" srcId="{5CA28E5D-5933-427D-A643-A41D9808034D}" destId="{138EEAE8-55D1-4D6A-BE4F-2EC52FFBB199}" srcOrd="0" destOrd="0" presId="urn:microsoft.com/office/officeart/2005/8/layout/radial1"/>
    <dgm:cxn modelId="{C3E731D4-2349-44E4-823A-E6EC56072E51}" type="presParOf" srcId="{A46B6DF4-C002-4E3D-8AB6-11E91027B72C}" destId="{1BA346B6-4CF4-44ED-B084-B2154A0C305D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D59BD1-C21E-41F6-8727-E1544D1A8B55}" type="doc">
      <dgm:prSet loTypeId="urn:microsoft.com/office/officeart/2005/8/layout/vList5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pPr rtl="1"/>
          <a:endParaRPr lang="ar-SA"/>
        </a:p>
      </dgm:t>
    </dgm:pt>
    <dgm:pt modelId="{81D1BC2C-72D9-48E6-BF3C-733A46FCE0C5}">
      <dgm:prSet phldrT="[نص]"/>
      <dgm:spPr/>
      <dgm:t>
        <a:bodyPr/>
        <a:lstStyle/>
        <a:p>
          <a:pPr rtl="1"/>
          <a:r>
            <a:rPr lang="ar-SA" dirty="0" smtClean="0"/>
            <a:t>بحسب الموضوع</a:t>
          </a:r>
          <a:endParaRPr lang="ar-SA" dirty="0"/>
        </a:p>
      </dgm:t>
    </dgm:pt>
    <dgm:pt modelId="{1C264E46-8C2E-4F20-9312-6622324A2CAD}" type="parTrans" cxnId="{C898C277-A43B-4A62-9CCB-C4BC2AAD500B}">
      <dgm:prSet/>
      <dgm:spPr/>
      <dgm:t>
        <a:bodyPr/>
        <a:lstStyle/>
        <a:p>
          <a:pPr rtl="1"/>
          <a:endParaRPr lang="ar-SA"/>
        </a:p>
      </dgm:t>
    </dgm:pt>
    <dgm:pt modelId="{6D084128-93A5-4F5F-8B3A-228C030982E0}" type="sibTrans" cxnId="{C898C277-A43B-4A62-9CCB-C4BC2AAD500B}">
      <dgm:prSet/>
      <dgm:spPr/>
      <dgm:t>
        <a:bodyPr/>
        <a:lstStyle/>
        <a:p>
          <a:pPr rtl="1"/>
          <a:endParaRPr lang="ar-SA"/>
        </a:p>
      </dgm:t>
    </dgm:pt>
    <dgm:pt modelId="{82AB4DEB-2926-4C16-A5F6-6A82F8114651}">
      <dgm:prSet phldrT="[نص]"/>
      <dgm:spPr/>
      <dgm:t>
        <a:bodyPr/>
        <a:lstStyle/>
        <a:p>
          <a:pPr rtl="1"/>
          <a:r>
            <a:rPr lang="ar-SA" dirty="0" smtClean="0"/>
            <a:t>المقال العلمي</a:t>
          </a:r>
          <a:endParaRPr lang="ar-SA" dirty="0"/>
        </a:p>
      </dgm:t>
    </dgm:pt>
    <dgm:pt modelId="{EE4DD839-DC19-4166-A6C6-B32D10CC39C5}" type="parTrans" cxnId="{056AC4C8-FEDB-429E-A6B2-68929B476585}">
      <dgm:prSet/>
      <dgm:spPr/>
      <dgm:t>
        <a:bodyPr/>
        <a:lstStyle/>
        <a:p>
          <a:pPr rtl="1"/>
          <a:endParaRPr lang="ar-SA"/>
        </a:p>
      </dgm:t>
    </dgm:pt>
    <dgm:pt modelId="{74FAA174-CDB7-4F83-810C-5D5A49D8D772}" type="sibTrans" cxnId="{056AC4C8-FEDB-429E-A6B2-68929B476585}">
      <dgm:prSet/>
      <dgm:spPr/>
      <dgm:t>
        <a:bodyPr/>
        <a:lstStyle/>
        <a:p>
          <a:pPr rtl="1"/>
          <a:endParaRPr lang="ar-SA"/>
        </a:p>
      </dgm:t>
    </dgm:pt>
    <dgm:pt modelId="{866BA48B-91C2-4AC5-90E1-A129399ED770}">
      <dgm:prSet phldrT="[نص]"/>
      <dgm:spPr/>
      <dgm:t>
        <a:bodyPr/>
        <a:lstStyle/>
        <a:p>
          <a:pPr rtl="1"/>
          <a:r>
            <a:rPr lang="ar-SA" dirty="0" smtClean="0"/>
            <a:t>المقال السياسي ، الاقتصادي ، التاريخي ...</a:t>
          </a:r>
          <a:r>
            <a:rPr lang="ar-SA" dirty="0" err="1" smtClean="0"/>
            <a:t>إلخ</a:t>
          </a:r>
          <a:endParaRPr lang="ar-SA" dirty="0"/>
        </a:p>
      </dgm:t>
    </dgm:pt>
    <dgm:pt modelId="{F37E9449-E509-407B-BF99-8A499F87F57D}" type="parTrans" cxnId="{8B87157A-5CA8-4D29-A481-8E06894D51F9}">
      <dgm:prSet/>
      <dgm:spPr/>
      <dgm:t>
        <a:bodyPr/>
        <a:lstStyle/>
        <a:p>
          <a:pPr rtl="1"/>
          <a:endParaRPr lang="ar-SA"/>
        </a:p>
      </dgm:t>
    </dgm:pt>
    <dgm:pt modelId="{EAC1B4E2-3C1C-47CB-9C1C-64237826261E}" type="sibTrans" cxnId="{8B87157A-5CA8-4D29-A481-8E06894D51F9}">
      <dgm:prSet/>
      <dgm:spPr/>
      <dgm:t>
        <a:bodyPr/>
        <a:lstStyle/>
        <a:p>
          <a:pPr rtl="1"/>
          <a:endParaRPr lang="ar-SA"/>
        </a:p>
      </dgm:t>
    </dgm:pt>
    <dgm:pt modelId="{9FE43E5B-F41C-4B11-9954-7A4FB7B4F687}">
      <dgm:prSet phldrT="[نص]"/>
      <dgm:spPr/>
      <dgm:t>
        <a:bodyPr/>
        <a:lstStyle/>
        <a:p>
          <a:pPr rtl="1"/>
          <a:r>
            <a:rPr lang="ar-SA" dirty="0" smtClean="0"/>
            <a:t>بحسب الأسلوب</a:t>
          </a:r>
          <a:endParaRPr lang="ar-SA" dirty="0"/>
        </a:p>
      </dgm:t>
    </dgm:pt>
    <dgm:pt modelId="{A8386B1F-167F-4258-A4B3-0E87B5409D90}" type="parTrans" cxnId="{595B06F6-668B-4681-9184-1697998DB71A}">
      <dgm:prSet/>
      <dgm:spPr/>
      <dgm:t>
        <a:bodyPr/>
        <a:lstStyle/>
        <a:p>
          <a:pPr rtl="1"/>
          <a:endParaRPr lang="ar-SA"/>
        </a:p>
      </dgm:t>
    </dgm:pt>
    <dgm:pt modelId="{40B128C7-866B-4EA9-97BF-13B934B70348}" type="sibTrans" cxnId="{595B06F6-668B-4681-9184-1697998DB71A}">
      <dgm:prSet/>
      <dgm:spPr/>
      <dgm:t>
        <a:bodyPr/>
        <a:lstStyle/>
        <a:p>
          <a:pPr rtl="1"/>
          <a:endParaRPr lang="ar-SA"/>
        </a:p>
      </dgm:t>
    </dgm:pt>
    <dgm:pt modelId="{FB3825B2-5008-4A91-BFE6-296C75885BF7}">
      <dgm:prSet phldrT="[نص]"/>
      <dgm:spPr/>
      <dgm:t>
        <a:bodyPr/>
        <a:lstStyle/>
        <a:p>
          <a:pPr rtl="1"/>
          <a:r>
            <a:rPr lang="ar-SA" dirty="0" smtClean="0"/>
            <a:t>المقال العلمي : منطق + إقناع + ألفاظ علمية .</a:t>
          </a:r>
          <a:endParaRPr lang="ar-SA" dirty="0"/>
        </a:p>
      </dgm:t>
    </dgm:pt>
    <dgm:pt modelId="{ADCB94D4-63C3-4D8E-9D04-F7CD1DC2D2FF}" type="parTrans" cxnId="{F778E27F-A29D-4207-AD78-AC7962DDB196}">
      <dgm:prSet/>
      <dgm:spPr/>
      <dgm:t>
        <a:bodyPr/>
        <a:lstStyle/>
        <a:p>
          <a:pPr rtl="1"/>
          <a:endParaRPr lang="ar-SA"/>
        </a:p>
      </dgm:t>
    </dgm:pt>
    <dgm:pt modelId="{B27F21EF-5CD6-4BCF-952C-32CD8890F99C}" type="sibTrans" cxnId="{F778E27F-A29D-4207-AD78-AC7962DDB196}">
      <dgm:prSet/>
      <dgm:spPr/>
      <dgm:t>
        <a:bodyPr/>
        <a:lstStyle/>
        <a:p>
          <a:pPr rtl="1"/>
          <a:endParaRPr lang="ar-SA"/>
        </a:p>
      </dgm:t>
    </dgm:pt>
    <dgm:pt modelId="{82972875-F8D9-4918-A184-C5612247BA3E}">
      <dgm:prSet phldrT="[نص]"/>
      <dgm:spPr/>
      <dgm:t>
        <a:bodyPr/>
        <a:lstStyle/>
        <a:p>
          <a:pPr rtl="1"/>
          <a:r>
            <a:rPr lang="ar-SA" dirty="0" smtClean="0"/>
            <a:t>المقال العلمي الأدبي : حقائق علمية بألفاظ فنية .</a:t>
          </a:r>
          <a:endParaRPr lang="ar-SA" dirty="0"/>
        </a:p>
      </dgm:t>
    </dgm:pt>
    <dgm:pt modelId="{565C5D78-F134-41DB-8061-E63A54E8B344}" type="parTrans" cxnId="{8FF5FD93-EA91-4713-BE7A-222F2E85FD4D}">
      <dgm:prSet/>
      <dgm:spPr/>
      <dgm:t>
        <a:bodyPr/>
        <a:lstStyle/>
        <a:p>
          <a:pPr rtl="1"/>
          <a:endParaRPr lang="ar-SA"/>
        </a:p>
      </dgm:t>
    </dgm:pt>
    <dgm:pt modelId="{8559E1B7-AB87-4FC9-9441-67D8296A309D}" type="sibTrans" cxnId="{8FF5FD93-EA91-4713-BE7A-222F2E85FD4D}">
      <dgm:prSet/>
      <dgm:spPr/>
      <dgm:t>
        <a:bodyPr/>
        <a:lstStyle/>
        <a:p>
          <a:pPr rtl="1"/>
          <a:endParaRPr lang="ar-SA"/>
        </a:p>
      </dgm:t>
    </dgm:pt>
    <dgm:pt modelId="{E163CC93-FDBC-4DA0-A0D4-D99D97230192}">
      <dgm:prSet phldrT="[نص]"/>
      <dgm:spPr/>
      <dgm:t>
        <a:bodyPr/>
        <a:lstStyle/>
        <a:p>
          <a:pPr rtl="1"/>
          <a:r>
            <a:rPr lang="ar-SA" dirty="0" smtClean="0"/>
            <a:t>المقال الأدبي</a:t>
          </a:r>
          <a:endParaRPr lang="ar-SA" dirty="0"/>
        </a:p>
      </dgm:t>
    </dgm:pt>
    <dgm:pt modelId="{7FCDB82C-B195-4328-A64E-CE2B34F88CAA}" type="parTrans" cxnId="{53CD3B91-0577-4AF3-9873-C68E3C6D9F1D}">
      <dgm:prSet/>
      <dgm:spPr/>
    </dgm:pt>
    <dgm:pt modelId="{BDE30AB1-450E-4E95-AFEB-8EDD40C38D80}" type="sibTrans" cxnId="{53CD3B91-0577-4AF3-9873-C68E3C6D9F1D}">
      <dgm:prSet/>
      <dgm:spPr/>
    </dgm:pt>
    <dgm:pt modelId="{5D299B86-6011-4B34-BCCF-95D849E86E46}">
      <dgm:prSet phldrT="[نص]"/>
      <dgm:spPr/>
      <dgm:t>
        <a:bodyPr/>
        <a:lstStyle/>
        <a:p>
          <a:pPr rtl="1"/>
          <a:r>
            <a:rPr lang="ar-SA" dirty="0" smtClean="0"/>
            <a:t>المقال الاجتماعي</a:t>
          </a:r>
          <a:endParaRPr lang="ar-SA" dirty="0"/>
        </a:p>
      </dgm:t>
    </dgm:pt>
    <dgm:pt modelId="{2FEF1742-866F-418B-B2C3-3B126B67CE9A}" type="parTrans" cxnId="{229AC187-151F-40B7-8DB0-CD1A36DB408C}">
      <dgm:prSet/>
      <dgm:spPr/>
    </dgm:pt>
    <dgm:pt modelId="{3176BCBF-E9D8-4F8F-AAED-FF85890F7DFE}" type="sibTrans" cxnId="{229AC187-151F-40B7-8DB0-CD1A36DB408C}">
      <dgm:prSet/>
      <dgm:spPr/>
    </dgm:pt>
    <dgm:pt modelId="{6ACF0D9C-C311-4798-AB27-97B2D7D035E7}">
      <dgm:prSet phldrT="[نص]"/>
      <dgm:spPr/>
      <dgm:t>
        <a:bodyPr/>
        <a:lstStyle/>
        <a:p>
          <a:pPr rtl="1"/>
          <a:r>
            <a:rPr lang="ar-SA" dirty="0" smtClean="0"/>
            <a:t>المقال الأدبي : خيال + إمتاع + ألفاظ فنية.</a:t>
          </a:r>
          <a:endParaRPr lang="ar-SA" dirty="0"/>
        </a:p>
      </dgm:t>
    </dgm:pt>
    <dgm:pt modelId="{CD81C018-4605-458F-9B04-D5348CF66714}" type="parTrans" cxnId="{99C3DE85-33A5-4A6D-A42C-8F5ABA1EB896}">
      <dgm:prSet/>
      <dgm:spPr/>
    </dgm:pt>
    <dgm:pt modelId="{621A15F1-146C-494E-B4D4-6FCFDE920347}" type="sibTrans" cxnId="{99C3DE85-33A5-4A6D-A42C-8F5ABA1EB896}">
      <dgm:prSet/>
      <dgm:spPr/>
    </dgm:pt>
    <dgm:pt modelId="{D7FAFAED-FE0A-4D76-8D58-0315D987F52E}" type="pres">
      <dgm:prSet presAssocID="{31D59BD1-C21E-41F6-8727-E1544D1A8B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9889600-1149-45E2-B5FD-A597079A3F16}" type="pres">
      <dgm:prSet presAssocID="{81D1BC2C-72D9-48E6-BF3C-733A46FCE0C5}" presName="linNode" presStyleCnt="0"/>
      <dgm:spPr/>
    </dgm:pt>
    <dgm:pt modelId="{551FF6EF-4356-41CE-AE7E-1D957F3A3E9B}" type="pres">
      <dgm:prSet presAssocID="{81D1BC2C-72D9-48E6-BF3C-733A46FCE0C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19D429D-E136-4F17-80D5-CF1E1810168F}" type="pres">
      <dgm:prSet presAssocID="{81D1BC2C-72D9-48E6-BF3C-733A46FCE0C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82AD482-764F-4AE5-AA28-7CBF811F55A0}" type="pres">
      <dgm:prSet presAssocID="{6D084128-93A5-4F5F-8B3A-228C030982E0}" presName="sp" presStyleCnt="0"/>
      <dgm:spPr/>
    </dgm:pt>
    <dgm:pt modelId="{DEA99383-9CB9-4377-BC7A-21AA3EB62540}" type="pres">
      <dgm:prSet presAssocID="{9FE43E5B-F41C-4B11-9954-7A4FB7B4F687}" presName="linNode" presStyleCnt="0"/>
      <dgm:spPr/>
    </dgm:pt>
    <dgm:pt modelId="{442B2DB8-756E-4515-A9C7-3717E8035209}" type="pres">
      <dgm:prSet presAssocID="{9FE43E5B-F41C-4B11-9954-7A4FB7B4F68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43C7BEB-7CAD-449D-A2E3-9D24453E82DC}" type="pres">
      <dgm:prSet presAssocID="{9FE43E5B-F41C-4B11-9954-7A4FB7B4F68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778E27F-A29D-4207-AD78-AC7962DDB196}" srcId="{9FE43E5B-F41C-4B11-9954-7A4FB7B4F687}" destId="{FB3825B2-5008-4A91-BFE6-296C75885BF7}" srcOrd="0" destOrd="0" parTransId="{ADCB94D4-63C3-4D8E-9D04-F7CD1DC2D2FF}" sibTransId="{B27F21EF-5CD6-4BCF-952C-32CD8890F99C}"/>
    <dgm:cxn modelId="{0822F739-245E-4A01-BD2B-D59D1A0C5578}" type="presOf" srcId="{FB3825B2-5008-4A91-BFE6-296C75885BF7}" destId="{643C7BEB-7CAD-449D-A2E3-9D24453E82DC}" srcOrd="0" destOrd="0" presId="urn:microsoft.com/office/officeart/2005/8/layout/vList5"/>
    <dgm:cxn modelId="{439E5943-E6D1-4979-817D-D7B66F4B5C0D}" type="presOf" srcId="{5D299B86-6011-4B34-BCCF-95D849E86E46}" destId="{819D429D-E136-4F17-80D5-CF1E1810168F}" srcOrd="0" destOrd="2" presId="urn:microsoft.com/office/officeart/2005/8/layout/vList5"/>
    <dgm:cxn modelId="{8B87157A-5CA8-4D29-A481-8E06894D51F9}" srcId="{81D1BC2C-72D9-48E6-BF3C-733A46FCE0C5}" destId="{866BA48B-91C2-4AC5-90E1-A129399ED770}" srcOrd="3" destOrd="0" parTransId="{F37E9449-E509-407B-BF99-8A499F87F57D}" sibTransId="{EAC1B4E2-3C1C-47CB-9C1C-64237826261E}"/>
    <dgm:cxn modelId="{4BA98186-EF96-4538-B107-755D0B205A99}" type="presOf" srcId="{E163CC93-FDBC-4DA0-A0D4-D99D97230192}" destId="{819D429D-E136-4F17-80D5-CF1E1810168F}" srcOrd="0" destOrd="1" presId="urn:microsoft.com/office/officeart/2005/8/layout/vList5"/>
    <dgm:cxn modelId="{8FF5FD93-EA91-4713-BE7A-222F2E85FD4D}" srcId="{9FE43E5B-F41C-4B11-9954-7A4FB7B4F687}" destId="{82972875-F8D9-4918-A184-C5612247BA3E}" srcOrd="2" destOrd="0" parTransId="{565C5D78-F134-41DB-8061-E63A54E8B344}" sibTransId="{8559E1B7-AB87-4FC9-9441-67D8296A309D}"/>
    <dgm:cxn modelId="{BB312E80-75F2-4F2F-81F1-1C77CC5FA81E}" type="presOf" srcId="{31D59BD1-C21E-41F6-8727-E1544D1A8B55}" destId="{D7FAFAED-FE0A-4D76-8D58-0315D987F52E}" srcOrd="0" destOrd="0" presId="urn:microsoft.com/office/officeart/2005/8/layout/vList5"/>
    <dgm:cxn modelId="{99C3DE85-33A5-4A6D-A42C-8F5ABA1EB896}" srcId="{9FE43E5B-F41C-4B11-9954-7A4FB7B4F687}" destId="{6ACF0D9C-C311-4798-AB27-97B2D7D035E7}" srcOrd="1" destOrd="0" parTransId="{CD81C018-4605-458F-9B04-D5348CF66714}" sibTransId="{621A15F1-146C-494E-B4D4-6FCFDE920347}"/>
    <dgm:cxn modelId="{53CD3B91-0577-4AF3-9873-C68E3C6D9F1D}" srcId="{81D1BC2C-72D9-48E6-BF3C-733A46FCE0C5}" destId="{E163CC93-FDBC-4DA0-A0D4-D99D97230192}" srcOrd="1" destOrd="0" parTransId="{7FCDB82C-B195-4328-A64E-CE2B34F88CAA}" sibTransId="{BDE30AB1-450E-4E95-AFEB-8EDD40C38D80}"/>
    <dgm:cxn modelId="{F2B46CAE-C121-417C-A0AA-F2C5983D6079}" type="presOf" srcId="{9FE43E5B-F41C-4B11-9954-7A4FB7B4F687}" destId="{442B2DB8-756E-4515-A9C7-3717E8035209}" srcOrd="0" destOrd="0" presId="urn:microsoft.com/office/officeart/2005/8/layout/vList5"/>
    <dgm:cxn modelId="{A3652BEB-8160-4F0D-B8F7-2A6DC6F89A72}" type="presOf" srcId="{82972875-F8D9-4918-A184-C5612247BA3E}" destId="{643C7BEB-7CAD-449D-A2E3-9D24453E82DC}" srcOrd="0" destOrd="2" presId="urn:microsoft.com/office/officeart/2005/8/layout/vList5"/>
    <dgm:cxn modelId="{229AC187-151F-40B7-8DB0-CD1A36DB408C}" srcId="{81D1BC2C-72D9-48E6-BF3C-733A46FCE0C5}" destId="{5D299B86-6011-4B34-BCCF-95D849E86E46}" srcOrd="2" destOrd="0" parTransId="{2FEF1742-866F-418B-B2C3-3B126B67CE9A}" sibTransId="{3176BCBF-E9D8-4F8F-AAED-FF85890F7DFE}"/>
    <dgm:cxn modelId="{595B06F6-668B-4681-9184-1697998DB71A}" srcId="{31D59BD1-C21E-41F6-8727-E1544D1A8B55}" destId="{9FE43E5B-F41C-4B11-9954-7A4FB7B4F687}" srcOrd="1" destOrd="0" parTransId="{A8386B1F-167F-4258-A4B3-0E87B5409D90}" sibTransId="{40B128C7-866B-4EA9-97BF-13B934B70348}"/>
    <dgm:cxn modelId="{EDEDA18A-28B4-4A67-ABF4-188B001F8313}" type="presOf" srcId="{82AB4DEB-2926-4C16-A5F6-6A82F8114651}" destId="{819D429D-E136-4F17-80D5-CF1E1810168F}" srcOrd="0" destOrd="0" presId="urn:microsoft.com/office/officeart/2005/8/layout/vList5"/>
    <dgm:cxn modelId="{C898C277-A43B-4A62-9CCB-C4BC2AAD500B}" srcId="{31D59BD1-C21E-41F6-8727-E1544D1A8B55}" destId="{81D1BC2C-72D9-48E6-BF3C-733A46FCE0C5}" srcOrd="0" destOrd="0" parTransId="{1C264E46-8C2E-4F20-9312-6622324A2CAD}" sibTransId="{6D084128-93A5-4F5F-8B3A-228C030982E0}"/>
    <dgm:cxn modelId="{056AC4C8-FEDB-429E-A6B2-68929B476585}" srcId="{81D1BC2C-72D9-48E6-BF3C-733A46FCE0C5}" destId="{82AB4DEB-2926-4C16-A5F6-6A82F8114651}" srcOrd="0" destOrd="0" parTransId="{EE4DD839-DC19-4166-A6C6-B32D10CC39C5}" sibTransId="{74FAA174-CDB7-4F83-810C-5D5A49D8D772}"/>
    <dgm:cxn modelId="{7EA7C0E3-D3A9-4B40-857C-170679CE8679}" type="presOf" srcId="{6ACF0D9C-C311-4798-AB27-97B2D7D035E7}" destId="{643C7BEB-7CAD-449D-A2E3-9D24453E82DC}" srcOrd="0" destOrd="1" presId="urn:microsoft.com/office/officeart/2005/8/layout/vList5"/>
    <dgm:cxn modelId="{28448C2F-5E95-4868-8DEE-1F7E42C8EBAA}" type="presOf" srcId="{866BA48B-91C2-4AC5-90E1-A129399ED770}" destId="{819D429D-E136-4F17-80D5-CF1E1810168F}" srcOrd="0" destOrd="3" presId="urn:microsoft.com/office/officeart/2005/8/layout/vList5"/>
    <dgm:cxn modelId="{4729BB86-09BF-42EF-A707-C6E705546CB5}" type="presOf" srcId="{81D1BC2C-72D9-48E6-BF3C-733A46FCE0C5}" destId="{551FF6EF-4356-41CE-AE7E-1D957F3A3E9B}" srcOrd="0" destOrd="0" presId="urn:microsoft.com/office/officeart/2005/8/layout/vList5"/>
    <dgm:cxn modelId="{58C59BF1-9298-405D-9611-9E16A1ECF9A6}" type="presParOf" srcId="{D7FAFAED-FE0A-4D76-8D58-0315D987F52E}" destId="{89889600-1149-45E2-B5FD-A597079A3F16}" srcOrd="0" destOrd="0" presId="urn:microsoft.com/office/officeart/2005/8/layout/vList5"/>
    <dgm:cxn modelId="{BC5327E0-C2FF-4FB9-9440-CC29942566ED}" type="presParOf" srcId="{89889600-1149-45E2-B5FD-A597079A3F16}" destId="{551FF6EF-4356-41CE-AE7E-1D957F3A3E9B}" srcOrd="0" destOrd="0" presId="urn:microsoft.com/office/officeart/2005/8/layout/vList5"/>
    <dgm:cxn modelId="{21F1951A-1F0F-420C-BB6E-4A3BBC192310}" type="presParOf" srcId="{89889600-1149-45E2-B5FD-A597079A3F16}" destId="{819D429D-E136-4F17-80D5-CF1E1810168F}" srcOrd="1" destOrd="0" presId="urn:microsoft.com/office/officeart/2005/8/layout/vList5"/>
    <dgm:cxn modelId="{927DDC14-64D7-4410-951D-04D9FEFF024D}" type="presParOf" srcId="{D7FAFAED-FE0A-4D76-8D58-0315D987F52E}" destId="{F82AD482-764F-4AE5-AA28-7CBF811F55A0}" srcOrd="1" destOrd="0" presId="urn:microsoft.com/office/officeart/2005/8/layout/vList5"/>
    <dgm:cxn modelId="{288724A3-0861-4339-953A-69851B178A78}" type="presParOf" srcId="{D7FAFAED-FE0A-4D76-8D58-0315D987F52E}" destId="{DEA99383-9CB9-4377-BC7A-21AA3EB62540}" srcOrd="2" destOrd="0" presId="urn:microsoft.com/office/officeart/2005/8/layout/vList5"/>
    <dgm:cxn modelId="{7F4001AB-4D72-4DDD-A44D-30C3242FCAB1}" type="presParOf" srcId="{DEA99383-9CB9-4377-BC7A-21AA3EB62540}" destId="{442B2DB8-756E-4515-A9C7-3717E8035209}" srcOrd="0" destOrd="0" presId="urn:microsoft.com/office/officeart/2005/8/layout/vList5"/>
    <dgm:cxn modelId="{0BA6A86A-C6BC-4531-9A2C-31EB0AD6C24C}" type="presParOf" srcId="{DEA99383-9CB9-4377-BC7A-21AA3EB62540}" destId="{643C7BEB-7CAD-449D-A2E3-9D24453E82D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D6183A-01F9-4522-AF03-73DC37CD6472}" type="doc">
      <dgm:prSet loTypeId="urn:microsoft.com/office/officeart/2005/8/layout/arrow2" loCatId="process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pPr rtl="1"/>
          <a:endParaRPr lang="ar-SA"/>
        </a:p>
      </dgm:t>
    </dgm:pt>
    <dgm:pt modelId="{D1F3E5E9-FFB3-4AC4-BC13-382C9C6CCC84}">
      <dgm:prSet phldrT="[نص]"/>
      <dgm:spPr/>
      <dgm:t>
        <a:bodyPr/>
        <a:lstStyle/>
        <a:p>
          <a:pPr rtl="1"/>
          <a:r>
            <a:rPr lang="ar-SA" b="1" dirty="0" smtClean="0"/>
            <a:t>الأمثلة</a:t>
          </a:r>
          <a:endParaRPr lang="ar-SA" b="1" dirty="0"/>
        </a:p>
      </dgm:t>
    </dgm:pt>
    <dgm:pt modelId="{A67ECE5F-9561-4E41-809D-FD370A0335AF}" type="parTrans" cxnId="{E2630A4F-6661-4BBD-BD8A-6A32C7B3F3E3}">
      <dgm:prSet/>
      <dgm:spPr/>
      <dgm:t>
        <a:bodyPr/>
        <a:lstStyle/>
        <a:p>
          <a:pPr rtl="1"/>
          <a:endParaRPr lang="ar-SA"/>
        </a:p>
      </dgm:t>
    </dgm:pt>
    <dgm:pt modelId="{2E2F65DF-A882-4A85-A335-F1E0BA93C9F1}" type="sibTrans" cxnId="{E2630A4F-6661-4BBD-BD8A-6A32C7B3F3E3}">
      <dgm:prSet/>
      <dgm:spPr/>
      <dgm:t>
        <a:bodyPr/>
        <a:lstStyle/>
        <a:p>
          <a:pPr rtl="1"/>
          <a:endParaRPr lang="ar-SA"/>
        </a:p>
      </dgm:t>
    </dgm:pt>
    <dgm:pt modelId="{91850D98-1D2B-4260-AFDF-93A14119605E}">
      <dgm:prSet phldrT="[نص]"/>
      <dgm:spPr/>
      <dgm:t>
        <a:bodyPr/>
        <a:lstStyle/>
        <a:p>
          <a:pPr rtl="1"/>
          <a:r>
            <a:rPr lang="ar-SA" dirty="0" smtClean="0"/>
            <a:t>ا</a:t>
          </a:r>
          <a:r>
            <a:rPr lang="ar-SA" b="1" dirty="0" smtClean="0"/>
            <a:t>لتفاصيل</a:t>
          </a:r>
          <a:endParaRPr lang="ar-SA" b="1" dirty="0"/>
        </a:p>
      </dgm:t>
    </dgm:pt>
    <dgm:pt modelId="{39D8B495-9541-43D3-8F47-3B75FA8916A2}" type="parTrans" cxnId="{07D4EE05-4448-45B2-8998-074EB4430542}">
      <dgm:prSet/>
      <dgm:spPr/>
      <dgm:t>
        <a:bodyPr/>
        <a:lstStyle/>
        <a:p>
          <a:pPr rtl="1"/>
          <a:endParaRPr lang="ar-SA"/>
        </a:p>
      </dgm:t>
    </dgm:pt>
    <dgm:pt modelId="{83E91EA0-5FB2-45FB-87F4-61ADCC3DA67F}" type="sibTrans" cxnId="{07D4EE05-4448-45B2-8998-074EB4430542}">
      <dgm:prSet/>
      <dgm:spPr/>
      <dgm:t>
        <a:bodyPr/>
        <a:lstStyle/>
        <a:p>
          <a:pPr rtl="1"/>
          <a:endParaRPr lang="ar-SA"/>
        </a:p>
      </dgm:t>
    </dgm:pt>
    <dgm:pt modelId="{E2569F25-FFB6-42E3-A036-E23AFC009E49}">
      <dgm:prSet phldrT="[نص]"/>
      <dgm:spPr/>
      <dgm:t>
        <a:bodyPr/>
        <a:lstStyle/>
        <a:p>
          <a:pPr rtl="1"/>
          <a:r>
            <a:rPr lang="ar-SA" b="1" dirty="0" smtClean="0"/>
            <a:t>الحكايات</a:t>
          </a:r>
          <a:endParaRPr lang="ar-SA" b="1" dirty="0"/>
        </a:p>
      </dgm:t>
    </dgm:pt>
    <dgm:pt modelId="{B5E53281-E3FA-45E7-9B96-F8121778BA8C}" type="parTrans" cxnId="{8780A555-5B5E-42D7-99A4-2871E53B906F}">
      <dgm:prSet/>
      <dgm:spPr/>
      <dgm:t>
        <a:bodyPr/>
        <a:lstStyle/>
        <a:p>
          <a:pPr rtl="1"/>
          <a:endParaRPr lang="ar-SA"/>
        </a:p>
      </dgm:t>
    </dgm:pt>
    <dgm:pt modelId="{B079FAE5-9B3A-47D7-B7C0-6A3915610577}" type="sibTrans" cxnId="{8780A555-5B5E-42D7-99A4-2871E53B906F}">
      <dgm:prSet/>
      <dgm:spPr/>
      <dgm:t>
        <a:bodyPr/>
        <a:lstStyle/>
        <a:p>
          <a:pPr rtl="1"/>
          <a:endParaRPr lang="ar-SA"/>
        </a:p>
      </dgm:t>
    </dgm:pt>
    <dgm:pt modelId="{F90A4716-8F22-4629-A744-4640D54B9634}">
      <dgm:prSet phldrT="[نص]"/>
      <dgm:spPr/>
      <dgm:t>
        <a:bodyPr/>
        <a:lstStyle/>
        <a:p>
          <a:pPr rtl="1"/>
          <a:r>
            <a:rPr lang="ar-SA" b="1" dirty="0" smtClean="0"/>
            <a:t>الحقائق</a:t>
          </a:r>
          <a:endParaRPr lang="ar-SA" b="1" dirty="0"/>
        </a:p>
      </dgm:t>
    </dgm:pt>
    <dgm:pt modelId="{DA39872F-6A1A-4AD4-9CB9-F2549436003E}" type="parTrans" cxnId="{1A64EDBB-240E-40C2-9F0F-09AC2D02C5EF}">
      <dgm:prSet/>
      <dgm:spPr/>
      <dgm:t>
        <a:bodyPr/>
        <a:lstStyle/>
        <a:p>
          <a:pPr rtl="1"/>
          <a:endParaRPr lang="ar-SA"/>
        </a:p>
      </dgm:t>
    </dgm:pt>
    <dgm:pt modelId="{B1CCF2B5-4692-4EFF-B6E1-2120A1CF16F5}" type="sibTrans" cxnId="{1A64EDBB-240E-40C2-9F0F-09AC2D02C5EF}">
      <dgm:prSet/>
      <dgm:spPr/>
      <dgm:t>
        <a:bodyPr/>
        <a:lstStyle/>
        <a:p>
          <a:pPr rtl="1"/>
          <a:endParaRPr lang="ar-SA"/>
        </a:p>
      </dgm:t>
    </dgm:pt>
    <dgm:pt modelId="{B5EA178E-BD55-45DB-BCF7-B152A88079B5}">
      <dgm:prSet phldrT="[نص]"/>
      <dgm:spPr/>
      <dgm:t>
        <a:bodyPr/>
        <a:lstStyle/>
        <a:p>
          <a:pPr rtl="1"/>
          <a:r>
            <a:rPr lang="ar-SA" b="1" dirty="0" smtClean="0"/>
            <a:t>الإحصاء</a:t>
          </a:r>
          <a:endParaRPr lang="ar-SA" b="1" dirty="0"/>
        </a:p>
      </dgm:t>
    </dgm:pt>
    <dgm:pt modelId="{F33E2EE9-8EEE-49AD-83A0-C626668AC2DF}" type="parTrans" cxnId="{75F7C23E-D3F0-4F79-98F3-83BA87472A59}">
      <dgm:prSet/>
      <dgm:spPr/>
      <dgm:t>
        <a:bodyPr/>
        <a:lstStyle/>
        <a:p>
          <a:pPr rtl="1"/>
          <a:endParaRPr lang="ar-SA"/>
        </a:p>
      </dgm:t>
    </dgm:pt>
    <dgm:pt modelId="{1F3B1F45-2AE3-47A7-90D8-6EEC7D47E1FE}" type="sibTrans" cxnId="{75F7C23E-D3F0-4F79-98F3-83BA87472A59}">
      <dgm:prSet/>
      <dgm:spPr/>
      <dgm:t>
        <a:bodyPr/>
        <a:lstStyle/>
        <a:p>
          <a:pPr rtl="1"/>
          <a:endParaRPr lang="ar-SA"/>
        </a:p>
      </dgm:t>
    </dgm:pt>
    <dgm:pt modelId="{31FF62A7-3ACB-401B-9861-EBCDCDD61C3C}" type="pres">
      <dgm:prSet presAssocID="{FDD6183A-01F9-4522-AF03-73DC37CD647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0AEEDAD-0AA8-4152-8792-F4FF8DCC3A78}" type="pres">
      <dgm:prSet presAssocID="{FDD6183A-01F9-4522-AF03-73DC37CD6472}" presName="arrow" presStyleLbl="bgShp" presStyleIdx="0" presStyleCnt="1"/>
      <dgm:spPr/>
      <dgm:t>
        <a:bodyPr/>
        <a:lstStyle/>
        <a:p>
          <a:pPr rtl="1"/>
          <a:endParaRPr lang="ar-SA"/>
        </a:p>
      </dgm:t>
    </dgm:pt>
    <dgm:pt modelId="{FD184D5F-9566-46B6-81D3-A4D011E9CB5A}" type="pres">
      <dgm:prSet presAssocID="{FDD6183A-01F9-4522-AF03-73DC37CD6472}" presName="arrowDiagram5" presStyleCnt="0"/>
      <dgm:spPr/>
    </dgm:pt>
    <dgm:pt modelId="{9F995C7C-EA2F-4917-BB5F-5CC72E91F4FA}" type="pres">
      <dgm:prSet presAssocID="{D1F3E5E9-FFB3-4AC4-BC13-382C9C6CCC84}" presName="bullet5a" presStyleLbl="node1" presStyleIdx="0" presStyleCnt="5"/>
      <dgm:spPr/>
    </dgm:pt>
    <dgm:pt modelId="{A7A8EB8B-5B14-477A-AD0C-4378DFA4393C}" type="pres">
      <dgm:prSet presAssocID="{D1F3E5E9-FFB3-4AC4-BC13-382C9C6CCC84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FA9F268-ADBE-4A2A-BCF4-A6570C928120}" type="pres">
      <dgm:prSet presAssocID="{91850D98-1D2B-4260-AFDF-93A14119605E}" presName="bullet5b" presStyleLbl="node1" presStyleIdx="1" presStyleCnt="5"/>
      <dgm:spPr/>
    </dgm:pt>
    <dgm:pt modelId="{F09C9E67-3994-4596-AA66-B84F8CA7F922}" type="pres">
      <dgm:prSet presAssocID="{91850D98-1D2B-4260-AFDF-93A14119605E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09DFD4-930E-4F37-89D5-E99C3DF984E8}" type="pres">
      <dgm:prSet presAssocID="{E2569F25-FFB6-42E3-A036-E23AFC009E49}" presName="bullet5c" presStyleLbl="node1" presStyleIdx="2" presStyleCnt="5"/>
      <dgm:spPr/>
    </dgm:pt>
    <dgm:pt modelId="{B73F3E58-573D-40C9-BDB6-775402D26389}" type="pres">
      <dgm:prSet presAssocID="{E2569F25-FFB6-42E3-A036-E23AFC009E49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0656E08-759D-40D5-AFCB-F430015BEA4D}" type="pres">
      <dgm:prSet presAssocID="{F90A4716-8F22-4629-A744-4640D54B9634}" presName="bullet5d" presStyleLbl="node1" presStyleIdx="3" presStyleCnt="5"/>
      <dgm:spPr/>
    </dgm:pt>
    <dgm:pt modelId="{EC98179B-7FE0-4866-9D00-BA87442386AF}" type="pres">
      <dgm:prSet presAssocID="{F90A4716-8F22-4629-A744-4640D54B9634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8CEB88D-4855-41F6-B2C3-A5AEC70E00D4}" type="pres">
      <dgm:prSet presAssocID="{B5EA178E-BD55-45DB-BCF7-B152A88079B5}" presName="bullet5e" presStyleLbl="node1" presStyleIdx="4" presStyleCnt="5"/>
      <dgm:spPr/>
    </dgm:pt>
    <dgm:pt modelId="{D651F02E-9236-4D0E-9C4F-FD9091659B1A}" type="pres">
      <dgm:prSet presAssocID="{B5EA178E-BD55-45DB-BCF7-B152A88079B5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A180F53-CF5D-4932-8279-799BA6C9A29B}" type="presOf" srcId="{FDD6183A-01F9-4522-AF03-73DC37CD6472}" destId="{31FF62A7-3ACB-401B-9861-EBCDCDD61C3C}" srcOrd="0" destOrd="0" presId="urn:microsoft.com/office/officeart/2005/8/layout/arrow2"/>
    <dgm:cxn modelId="{DB2CCDBD-9C4F-41D7-8E33-A5D2D12FB255}" type="presOf" srcId="{F90A4716-8F22-4629-A744-4640D54B9634}" destId="{EC98179B-7FE0-4866-9D00-BA87442386AF}" srcOrd="0" destOrd="0" presId="urn:microsoft.com/office/officeart/2005/8/layout/arrow2"/>
    <dgm:cxn modelId="{C25CCA36-B1BD-459A-8CF7-349C6D91FDFF}" type="presOf" srcId="{B5EA178E-BD55-45DB-BCF7-B152A88079B5}" destId="{D651F02E-9236-4D0E-9C4F-FD9091659B1A}" srcOrd="0" destOrd="0" presId="urn:microsoft.com/office/officeart/2005/8/layout/arrow2"/>
    <dgm:cxn modelId="{03DD2CB4-F377-4F9F-A644-0717734CB08B}" type="presOf" srcId="{E2569F25-FFB6-42E3-A036-E23AFC009E49}" destId="{B73F3E58-573D-40C9-BDB6-775402D26389}" srcOrd="0" destOrd="0" presId="urn:microsoft.com/office/officeart/2005/8/layout/arrow2"/>
    <dgm:cxn modelId="{E2630A4F-6661-4BBD-BD8A-6A32C7B3F3E3}" srcId="{FDD6183A-01F9-4522-AF03-73DC37CD6472}" destId="{D1F3E5E9-FFB3-4AC4-BC13-382C9C6CCC84}" srcOrd="0" destOrd="0" parTransId="{A67ECE5F-9561-4E41-809D-FD370A0335AF}" sibTransId="{2E2F65DF-A882-4A85-A335-F1E0BA93C9F1}"/>
    <dgm:cxn modelId="{75F7C23E-D3F0-4F79-98F3-83BA87472A59}" srcId="{FDD6183A-01F9-4522-AF03-73DC37CD6472}" destId="{B5EA178E-BD55-45DB-BCF7-B152A88079B5}" srcOrd="4" destOrd="0" parTransId="{F33E2EE9-8EEE-49AD-83A0-C626668AC2DF}" sibTransId="{1F3B1F45-2AE3-47A7-90D8-6EEC7D47E1FE}"/>
    <dgm:cxn modelId="{B872130E-9DBD-48E1-B1A0-80EBA3E5801E}" type="presOf" srcId="{D1F3E5E9-FFB3-4AC4-BC13-382C9C6CCC84}" destId="{A7A8EB8B-5B14-477A-AD0C-4378DFA4393C}" srcOrd="0" destOrd="0" presId="urn:microsoft.com/office/officeart/2005/8/layout/arrow2"/>
    <dgm:cxn modelId="{EC509C14-8AB1-4CBF-95EA-7699F8ABBDE9}" type="presOf" srcId="{91850D98-1D2B-4260-AFDF-93A14119605E}" destId="{F09C9E67-3994-4596-AA66-B84F8CA7F922}" srcOrd="0" destOrd="0" presId="urn:microsoft.com/office/officeart/2005/8/layout/arrow2"/>
    <dgm:cxn modelId="{07D4EE05-4448-45B2-8998-074EB4430542}" srcId="{FDD6183A-01F9-4522-AF03-73DC37CD6472}" destId="{91850D98-1D2B-4260-AFDF-93A14119605E}" srcOrd="1" destOrd="0" parTransId="{39D8B495-9541-43D3-8F47-3B75FA8916A2}" sibTransId="{83E91EA0-5FB2-45FB-87F4-61ADCC3DA67F}"/>
    <dgm:cxn modelId="{1A64EDBB-240E-40C2-9F0F-09AC2D02C5EF}" srcId="{FDD6183A-01F9-4522-AF03-73DC37CD6472}" destId="{F90A4716-8F22-4629-A744-4640D54B9634}" srcOrd="3" destOrd="0" parTransId="{DA39872F-6A1A-4AD4-9CB9-F2549436003E}" sibTransId="{B1CCF2B5-4692-4EFF-B6E1-2120A1CF16F5}"/>
    <dgm:cxn modelId="{8780A555-5B5E-42D7-99A4-2871E53B906F}" srcId="{FDD6183A-01F9-4522-AF03-73DC37CD6472}" destId="{E2569F25-FFB6-42E3-A036-E23AFC009E49}" srcOrd="2" destOrd="0" parTransId="{B5E53281-E3FA-45E7-9B96-F8121778BA8C}" sibTransId="{B079FAE5-9B3A-47D7-B7C0-6A3915610577}"/>
    <dgm:cxn modelId="{CF525DE2-0802-422E-81A7-A8520C8B2377}" type="presParOf" srcId="{31FF62A7-3ACB-401B-9861-EBCDCDD61C3C}" destId="{60AEEDAD-0AA8-4152-8792-F4FF8DCC3A78}" srcOrd="0" destOrd="0" presId="urn:microsoft.com/office/officeart/2005/8/layout/arrow2"/>
    <dgm:cxn modelId="{7D74AF84-5A8B-41B8-98C6-CCF3BB4664EE}" type="presParOf" srcId="{31FF62A7-3ACB-401B-9861-EBCDCDD61C3C}" destId="{FD184D5F-9566-46B6-81D3-A4D011E9CB5A}" srcOrd="1" destOrd="0" presId="urn:microsoft.com/office/officeart/2005/8/layout/arrow2"/>
    <dgm:cxn modelId="{A0FC0766-4609-4153-81B5-973602FC1CBC}" type="presParOf" srcId="{FD184D5F-9566-46B6-81D3-A4D011E9CB5A}" destId="{9F995C7C-EA2F-4917-BB5F-5CC72E91F4FA}" srcOrd="0" destOrd="0" presId="urn:microsoft.com/office/officeart/2005/8/layout/arrow2"/>
    <dgm:cxn modelId="{DD6C55D9-E017-45C9-9FAF-40ADE2CF95D5}" type="presParOf" srcId="{FD184D5F-9566-46B6-81D3-A4D011E9CB5A}" destId="{A7A8EB8B-5B14-477A-AD0C-4378DFA4393C}" srcOrd="1" destOrd="0" presId="urn:microsoft.com/office/officeart/2005/8/layout/arrow2"/>
    <dgm:cxn modelId="{7D75E819-1DED-41D9-AD6B-A9567E17AC00}" type="presParOf" srcId="{FD184D5F-9566-46B6-81D3-A4D011E9CB5A}" destId="{3FA9F268-ADBE-4A2A-BCF4-A6570C928120}" srcOrd="2" destOrd="0" presId="urn:microsoft.com/office/officeart/2005/8/layout/arrow2"/>
    <dgm:cxn modelId="{68C8CF94-F019-4304-8D3E-BFCAF2345CD8}" type="presParOf" srcId="{FD184D5F-9566-46B6-81D3-A4D011E9CB5A}" destId="{F09C9E67-3994-4596-AA66-B84F8CA7F922}" srcOrd="3" destOrd="0" presId="urn:microsoft.com/office/officeart/2005/8/layout/arrow2"/>
    <dgm:cxn modelId="{D1B1FDA0-6599-4946-8DF8-733AC675790D}" type="presParOf" srcId="{FD184D5F-9566-46B6-81D3-A4D011E9CB5A}" destId="{AA09DFD4-930E-4F37-89D5-E99C3DF984E8}" srcOrd="4" destOrd="0" presId="urn:microsoft.com/office/officeart/2005/8/layout/arrow2"/>
    <dgm:cxn modelId="{33A63799-3D64-4D61-B846-79E50F8400BC}" type="presParOf" srcId="{FD184D5F-9566-46B6-81D3-A4D011E9CB5A}" destId="{B73F3E58-573D-40C9-BDB6-775402D26389}" srcOrd="5" destOrd="0" presId="urn:microsoft.com/office/officeart/2005/8/layout/arrow2"/>
    <dgm:cxn modelId="{574681FC-DBAC-4541-91B9-046FD4FFA382}" type="presParOf" srcId="{FD184D5F-9566-46B6-81D3-A4D011E9CB5A}" destId="{30656E08-759D-40D5-AFCB-F430015BEA4D}" srcOrd="6" destOrd="0" presId="urn:microsoft.com/office/officeart/2005/8/layout/arrow2"/>
    <dgm:cxn modelId="{E94A1284-6AB6-42C3-91D2-E961BDBCC05C}" type="presParOf" srcId="{FD184D5F-9566-46B6-81D3-A4D011E9CB5A}" destId="{EC98179B-7FE0-4866-9D00-BA87442386AF}" srcOrd="7" destOrd="0" presId="urn:microsoft.com/office/officeart/2005/8/layout/arrow2"/>
    <dgm:cxn modelId="{6DB72605-F2B5-4C56-A7FC-FE25F854175A}" type="presParOf" srcId="{FD184D5F-9566-46B6-81D3-A4D011E9CB5A}" destId="{B8CEB88D-4855-41F6-B2C3-A5AEC70E00D4}" srcOrd="8" destOrd="0" presId="urn:microsoft.com/office/officeart/2005/8/layout/arrow2"/>
    <dgm:cxn modelId="{9C2DEB6E-E434-4616-A844-C9B16A2F41E0}" type="presParOf" srcId="{FD184D5F-9566-46B6-81D3-A4D011E9CB5A}" destId="{D651F02E-9236-4D0E-9C4F-FD9091659B1A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DD6183A-01F9-4522-AF03-73DC37CD6472}" type="doc">
      <dgm:prSet loTypeId="urn:microsoft.com/office/officeart/2005/8/layout/arrow2" loCatId="process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pPr rtl="1"/>
          <a:endParaRPr lang="ar-SA"/>
        </a:p>
      </dgm:t>
    </dgm:pt>
    <dgm:pt modelId="{D1F3E5E9-FFB3-4AC4-BC13-382C9C6CCC84}">
      <dgm:prSet phldrT="[نص]"/>
      <dgm:spPr/>
      <dgm:t>
        <a:bodyPr/>
        <a:lstStyle/>
        <a:p>
          <a:pPr rtl="1"/>
          <a:r>
            <a:rPr lang="ar-SA" b="1" dirty="0" smtClean="0"/>
            <a:t>السبب</a:t>
          </a:r>
          <a:endParaRPr lang="ar-SA" b="1" dirty="0"/>
        </a:p>
      </dgm:t>
    </dgm:pt>
    <dgm:pt modelId="{A67ECE5F-9561-4E41-809D-FD370A0335AF}" type="parTrans" cxnId="{E2630A4F-6661-4BBD-BD8A-6A32C7B3F3E3}">
      <dgm:prSet/>
      <dgm:spPr/>
      <dgm:t>
        <a:bodyPr/>
        <a:lstStyle/>
        <a:p>
          <a:pPr rtl="1"/>
          <a:endParaRPr lang="ar-SA"/>
        </a:p>
      </dgm:t>
    </dgm:pt>
    <dgm:pt modelId="{2E2F65DF-A882-4A85-A335-F1E0BA93C9F1}" type="sibTrans" cxnId="{E2630A4F-6661-4BBD-BD8A-6A32C7B3F3E3}">
      <dgm:prSet/>
      <dgm:spPr/>
      <dgm:t>
        <a:bodyPr/>
        <a:lstStyle/>
        <a:p>
          <a:pPr rtl="1"/>
          <a:endParaRPr lang="ar-SA"/>
        </a:p>
      </dgm:t>
    </dgm:pt>
    <dgm:pt modelId="{91850D98-1D2B-4260-AFDF-93A14119605E}">
      <dgm:prSet phldrT="[نص]"/>
      <dgm:spPr/>
      <dgm:t>
        <a:bodyPr/>
        <a:lstStyle/>
        <a:p>
          <a:pPr rtl="1"/>
          <a:r>
            <a:rPr lang="ar-SA" b="1" dirty="0" smtClean="0"/>
            <a:t>المقارنة</a:t>
          </a:r>
          <a:endParaRPr lang="ar-SA" b="1" dirty="0"/>
        </a:p>
      </dgm:t>
    </dgm:pt>
    <dgm:pt modelId="{39D8B495-9541-43D3-8F47-3B75FA8916A2}" type="parTrans" cxnId="{07D4EE05-4448-45B2-8998-074EB4430542}">
      <dgm:prSet/>
      <dgm:spPr/>
      <dgm:t>
        <a:bodyPr/>
        <a:lstStyle/>
        <a:p>
          <a:pPr rtl="1"/>
          <a:endParaRPr lang="ar-SA"/>
        </a:p>
      </dgm:t>
    </dgm:pt>
    <dgm:pt modelId="{83E91EA0-5FB2-45FB-87F4-61ADCC3DA67F}" type="sibTrans" cxnId="{07D4EE05-4448-45B2-8998-074EB4430542}">
      <dgm:prSet/>
      <dgm:spPr/>
      <dgm:t>
        <a:bodyPr/>
        <a:lstStyle/>
        <a:p>
          <a:pPr rtl="1"/>
          <a:endParaRPr lang="ar-SA"/>
        </a:p>
      </dgm:t>
    </dgm:pt>
    <dgm:pt modelId="{E2569F25-FFB6-42E3-A036-E23AFC009E49}">
      <dgm:prSet phldrT="[نص]"/>
      <dgm:spPr/>
      <dgm:t>
        <a:bodyPr/>
        <a:lstStyle/>
        <a:p>
          <a:pPr rtl="1"/>
          <a:r>
            <a:rPr lang="ar-SA" b="1" dirty="0" smtClean="0"/>
            <a:t>التعريف</a:t>
          </a:r>
          <a:endParaRPr lang="ar-SA" b="1" dirty="0"/>
        </a:p>
      </dgm:t>
    </dgm:pt>
    <dgm:pt modelId="{B5E53281-E3FA-45E7-9B96-F8121778BA8C}" type="parTrans" cxnId="{8780A555-5B5E-42D7-99A4-2871E53B906F}">
      <dgm:prSet/>
      <dgm:spPr/>
      <dgm:t>
        <a:bodyPr/>
        <a:lstStyle/>
        <a:p>
          <a:pPr rtl="1"/>
          <a:endParaRPr lang="ar-SA"/>
        </a:p>
      </dgm:t>
    </dgm:pt>
    <dgm:pt modelId="{B079FAE5-9B3A-47D7-B7C0-6A3915610577}" type="sibTrans" cxnId="{8780A555-5B5E-42D7-99A4-2871E53B906F}">
      <dgm:prSet/>
      <dgm:spPr/>
      <dgm:t>
        <a:bodyPr/>
        <a:lstStyle/>
        <a:p>
          <a:pPr rtl="1"/>
          <a:endParaRPr lang="ar-SA"/>
        </a:p>
      </dgm:t>
    </dgm:pt>
    <dgm:pt modelId="{F90A4716-8F22-4629-A744-4640D54B9634}">
      <dgm:prSet phldrT="[نص]"/>
      <dgm:spPr/>
      <dgm:t>
        <a:bodyPr/>
        <a:lstStyle/>
        <a:p>
          <a:pPr rtl="1"/>
          <a:r>
            <a:rPr lang="ar-SA" b="1" dirty="0" smtClean="0"/>
            <a:t>الاقتباس</a:t>
          </a:r>
          <a:endParaRPr lang="ar-SA" b="1" dirty="0"/>
        </a:p>
      </dgm:t>
    </dgm:pt>
    <dgm:pt modelId="{DA39872F-6A1A-4AD4-9CB9-F2549436003E}" type="parTrans" cxnId="{1A64EDBB-240E-40C2-9F0F-09AC2D02C5EF}">
      <dgm:prSet/>
      <dgm:spPr/>
      <dgm:t>
        <a:bodyPr/>
        <a:lstStyle/>
        <a:p>
          <a:pPr rtl="1"/>
          <a:endParaRPr lang="ar-SA"/>
        </a:p>
      </dgm:t>
    </dgm:pt>
    <dgm:pt modelId="{B1CCF2B5-4692-4EFF-B6E1-2120A1CF16F5}" type="sibTrans" cxnId="{1A64EDBB-240E-40C2-9F0F-09AC2D02C5EF}">
      <dgm:prSet/>
      <dgm:spPr/>
      <dgm:t>
        <a:bodyPr/>
        <a:lstStyle/>
        <a:p>
          <a:pPr rtl="1"/>
          <a:endParaRPr lang="ar-SA"/>
        </a:p>
      </dgm:t>
    </dgm:pt>
    <dgm:pt modelId="{B5EA178E-BD55-45DB-BCF7-B152A88079B5}">
      <dgm:prSet phldrT="[نص]"/>
      <dgm:spPr/>
      <dgm:t>
        <a:bodyPr/>
        <a:lstStyle/>
        <a:p>
          <a:pPr rtl="1"/>
          <a:r>
            <a:rPr lang="ar-SA" b="1" dirty="0" smtClean="0"/>
            <a:t>التعداد</a:t>
          </a:r>
          <a:endParaRPr lang="ar-SA" b="1" dirty="0"/>
        </a:p>
      </dgm:t>
    </dgm:pt>
    <dgm:pt modelId="{F33E2EE9-8EEE-49AD-83A0-C626668AC2DF}" type="parTrans" cxnId="{75F7C23E-D3F0-4F79-98F3-83BA87472A59}">
      <dgm:prSet/>
      <dgm:spPr/>
      <dgm:t>
        <a:bodyPr/>
        <a:lstStyle/>
        <a:p>
          <a:pPr rtl="1"/>
          <a:endParaRPr lang="ar-SA"/>
        </a:p>
      </dgm:t>
    </dgm:pt>
    <dgm:pt modelId="{1F3B1F45-2AE3-47A7-90D8-6EEC7D47E1FE}" type="sibTrans" cxnId="{75F7C23E-D3F0-4F79-98F3-83BA87472A59}">
      <dgm:prSet/>
      <dgm:spPr/>
      <dgm:t>
        <a:bodyPr/>
        <a:lstStyle/>
        <a:p>
          <a:pPr rtl="1"/>
          <a:endParaRPr lang="ar-SA"/>
        </a:p>
      </dgm:t>
    </dgm:pt>
    <dgm:pt modelId="{31FF62A7-3ACB-401B-9861-EBCDCDD61C3C}" type="pres">
      <dgm:prSet presAssocID="{FDD6183A-01F9-4522-AF03-73DC37CD647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0AEEDAD-0AA8-4152-8792-F4FF8DCC3A78}" type="pres">
      <dgm:prSet presAssocID="{FDD6183A-01F9-4522-AF03-73DC37CD6472}" presName="arrow" presStyleLbl="bgShp" presStyleIdx="0" presStyleCnt="1"/>
      <dgm:spPr/>
      <dgm:t>
        <a:bodyPr/>
        <a:lstStyle/>
        <a:p>
          <a:pPr rtl="1"/>
          <a:endParaRPr lang="ar-SA"/>
        </a:p>
      </dgm:t>
    </dgm:pt>
    <dgm:pt modelId="{FD184D5F-9566-46B6-81D3-A4D011E9CB5A}" type="pres">
      <dgm:prSet presAssocID="{FDD6183A-01F9-4522-AF03-73DC37CD6472}" presName="arrowDiagram5" presStyleCnt="0"/>
      <dgm:spPr/>
    </dgm:pt>
    <dgm:pt modelId="{9F995C7C-EA2F-4917-BB5F-5CC72E91F4FA}" type="pres">
      <dgm:prSet presAssocID="{D1F3E5E9-FFB3-4AC4-BC13-382C9C6CCC84}" presName="bullet5a" presStyleLbl="node1" presStyleIdx="0" presStyleCnt="5"/>
      <dgm:spPr/>
    </dgm:pt>
    <dgm:pt modelId="{A7A8EB8B-5B14-477A-AD0C-4378DFA4393C}" type="pres">
      <dgm:prSet presAssocID="{D1F3E5E9-FFB3-4AC4-BC13-382C9C6CCC84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FA9F268-ADBE-4A2A-BCF4-A6570C928120}" type="pres">
      <dgm:prSet presAssocID="{91850D98-1D2B-4260-AFDF-93A14119605E}" presName="bullet5b" presStyleLbl="node1" presStyleIdx="1" presStyleCnt="5"/>
      <dgm:spPr/>
    </dgm:pt>
    <dgm:pt modelId="{F09C9E67-3994-4596-AA66-B84F8CA7F922}" type="pres">
      <dgm:prSet presAssocID="{91850D98-1D2B-4260-AFDF-93A14119605E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09DFD4-930E-4F37-89D5-E99C3DF984E8}" type="pres">
      <dgm:prSet presAssocID="{E2569F25-FFB6-42E3-A036-E23AFC009E49}" presName="bullet5c" presStyleLbl="node1" presStyleIdx="2" presStyleCnt="5"/>
      <dgm:spPr/>
    </dgm:pt>
    <dgm:pt modelId="{B73F3E58-573D-40C9-BDB6-775402D26389}" type="pres">
      <dgm:prSet presAssocID="{E2569F25-FFB6-42E3-A036-E23AFC009E49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0656E08-759D-40D5-AFCB-F430015BEA4D}" type="pres">
      <dgm:prSet presAssocID="{F90A4716-8F22-4629-A744-4640D54B9634}" presName="bullet5d" presStyleLbl="node1" presStyleIdx="3" presStyleCnt="5"/>
      <dgm:spPr/>
    </dgm:pt>
    <dgm:pt modelId="{EC98179B-7FE0-4866-9D00-BA87442386AF}" type="pres">
      <dgm:prSet presAssocID="{F90A4716-8F22-4629-A744-4640D54B9634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8CEB88D-4855-41F6-B2C3-A5AEC70E00D4}" type="pres">
      <dgm:prSet presAssocID="{B5EA178E-BD55-45DB-BCF7-B152A88079B5}" presName="bullet5e" presStyleLbl="node1" presStyleIdx="4" presStyleCnt="5"/>
      <dgm:spPr/>
    </dgm:pt>
    <dgm:pt modelId="{D651F02E-9236-4D0E-9C4F-FD9091659B1A}" type="pres">
      <dgm:prSet presAssocID="{B5EA178E-BD55-45DB-BCF7-B152A88079B5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A8445F4-995E-4A77-8452-AADB4887355B}" type="presOf" srcId="{E2569F25-FFB6-42E3-A036-E23AFC009E49}" destId="{B73F3E58-573D-40C9-BDB6-775402D26389}" srcOrd="0" destOrd="0" presId="urn:microsoft.com/office/officeart/2005/8/layout/arrow2"/>
    <dgm:cxn modelId="{8780A555-5B5E-42D7-99A4-2871E53B906F}" srcId="{FDD6183A-01F9-4522-AF03-73DC37CD6472}" destId="{E2569F25-FFB6-42E3-A036-E23AFC009E49}" srcOrd="2" destOrd="0" parTransId="{B5E53281-E3FA-45E7-9B96-F8121778BA8C}" sibTransId="{B079FAE5-9B3A-47D7-B7C0-6A3915610577}"/>
    <dgm:cxn modelId="{7A9802F9-8241-484D-9061-8EFDCFC1BAF0}" type="presOf" srcId="{91850D98-1D2B-4260-AFDF-93A14119605E}" destId="{F09C9E67-3994-4596-AA66-B84F8CA7F922}" srcOrd="0" destOrd="0" presId="urn:microsoft.com/office/officeart/2005/8/layout/arrow2"/>
    <dgm:cxn modelId="{DCDEF21F-139C-419F-BEED-B99BC89311C7}" type="presOf" srcId="{F90A4716-8F22-4629-A744-4640D54B9634}" destId="{EC98179B-7FE0-4866-9D00-BA87442386AF}" srcOrd="0" destOrd="0" presId="urn:microsoft.com/office/officeart/2005/8/layout/arrow2"/>
    <dgm:cxn modelId="{CF6A5550-9E9A-4BDC-8882-E9E850A31050}" type="presOf" srcId="{D1F3E5E9-FFB3-4AC4-BC13-382C9C6CCC84}" destId="{A7A8EB8B-5B14-477A-AD0C-4378DFA4393C}" srcOrd="0" destOrd="0" presId="urn:microsoft.com/office/officeart/2005/8/layout/arrow2"/>
    <dgm:cxn modelId="{7EEB8026-D744-4B08-AE42-0A6ADDAC4916}" type="presOf" srcId="{FDD6183A-01F9-4522-AF03-73DC37CD6472}" destId="{31FF62A7-3ACB-401B-9861-EBCDCDD61C3C}" srcOrd="0" destOrd="0" presId="urn:microsoft.com/office/officeart/2005/8/layout/arrow2"/>
    <dgm:cxn modelId="{07D4EE05-4448-45B2-8998-074EB4430542}" srcId="{FDD6183A-01F9-4522-AF03-73DC37CD6472}" destId="{91850D98-1D2B-4260-AFDF-93A14119605E}" srcOrd="1" destOrd="0" parTransId="{39D8B495-9541-43D3-8F47-3B75FA8916A2}" sibTransId="{83E91EA0-5FB2-45FB-87F4-61ADCC3DA67F}"/>
    <dgm:cxn modelId="{E2630A4F-6661-4BBD-BD8A-6A32C7B3F3E3}" srcId="{FDD6183A-01F9-4522-AF03-73DC37CD6472}" destId="{D1F3E5E9-FFB3-4AC4-BC13-382C9C6CCC84}" srcOrd="0" destOrd="0" parTransId="{A67ECE5F-9561-4E41-809D-FD370A0335AF}" sibTransId="{2E2F65DF-A882-4A85-A335-F1E0BA93C9F1}"/>
    <dgm:cxn modelId="{75F7C23E-D3F0-4F79-98F3-83BA87472A59}" srcId="{FDD6183A-01F9-4522-AF03-73DC37CD6472}" destId="{B5EA178E-BD55-45DB-BCF7-B152A88079B5}" srcOrd="4" destOrd="0" parTransId="{F33E2EE9-8EEE-49AD-83A0-C626668AC2DF}" sibTransId="{1F3B1F45-2AE3-47A7-90D8-6EEC7D47E1FE}"/>
    <dgm:cxn modelId="{9A5F2E70-930D-4463-83CC-7CC69751262F}" type="presOf" srcId="{B5EA178E-BD55-45DB-BCF7-B152A88079B5}" destId="{D651F02E-9236-4D0E-9C4F-FD9091659B1A}" srcOrd="0" destOrd="0" presId="urn:microsoft.com/office/officeart/2005/8/layout/arrow2"/>
    <dgm:cxn modelId="{1A64EDBB-240E-40C2-9F0F-09AC2D02C5EF}" srcId="{FDD6183A-01F9-4522-AF03-73DC37CD6472}" destId="{F90A4716-8F22-4629-A744-4640D54B9634}" srcOrd="3" destOrd="0" parTransId="{DA39872F-6A1A-4AD4-9CB9-F2549436003E}" sibTransId="{B1CCF2B5-4692-4EFF-B6E1-2120A1CF16F5}"/>
    <dgm:cxn modelId="{D488727E-5387-43EF-B905-BFED09336CFB}" type="presParOf" srcId="{31FF62A7-3ACB-401B-9861-EBCDCDD61C3C}" destId="{60AEEDAD-0AA8-4152-8792-F4FF8DCC3A78}" srcOrd="0" destOrd="0" presId="urn:microsoft.com/office/officeart/2005/8/layout/arrow2"/>
    <dgm:cxn modelId="{9CB606A5-AFB5-4949-92DA-0ABF9BEB781C}" type="presParOf" srcId="{31FF62A7-3ACB-401B-9861-EBCDCDD61C3C}" destId="{FD184D5F-9566-46B6-81D3-A4D011E9CB5A}" srcOrd="1" destOrd="0" presId="urn:microsoft.com/office/officeart/2005/8/layout/arrow2"/>
    <dgm:cxn modelId="{3575D61F-FB3F-4E0D-B526-CA5B785D6019}" type="presParOf" srcId="{FD184D5F-9566-46B6-81D3-A4D011E9CB5A}" destId="{9F995C7C-EA2F-4917-BB5F-5CC72E91F4FA}" srcOrd="0" destOrd="0" presId="urn:microsoft.com/office/officeart/2005/8/layout/arrow2"/>
    <dgm:cxn modelId="{27986D46-2C1D-4517-BFE0-F720AE9FB905}" type="presParOf" srcId="{FD184D5F-9566-46B6-81D3-A4D011E9CB5A}" destId="{A7A8EB8B-5B14-477A-AD0C-4378DFA4393C}" srcOrd="1" destOrd="0" presId="urn:microsoft.com/office/officeart/2005/8/layout/arrow2"/>
    <dgm:cxn modelId="{2BAA3CEB-CEC1-43A4-AC9A-E544E873B416}" type="presParOf" srcId="{FD184D5F-9566-46B6-81D3-A4D011E9CB5A}" destId="{3FA9F268-ADBE-4A2A-BCF4-A6570C928120}" srcOrd="2" destOrd="0" presId="urn:microsoft.com/office/officeart/2005/8/layout/arrow2"/>
    <dgm:cxn modelId="{3A393FCE-72F3-44D5-9271-EB1CC4EC0ED4}" type="presParOf" srcId="{FD184D5F-9566-46B6-81D3-A4D011E9CB5A}" destId="{F09C9E67-3994-4596-AA66-B84F8CA7F922}" srcOrd="3" destOrd="0" presId="urn:microsoft.com/office/officeart/2005/8/layout/arrow2"/>
    <dgm:cxn modelId="{3977429C-6193-4556-A3AE-C074BCED64CC}" type="presParOf" srcId="{FD184D5F-9566-46B6-81D3-A4D011E9CB5A}" destId="{AA09DFD4-930E-4F37-89D5-E99C3DF984E8}" srcOrd="4" destOrd="0" presId="urn:microsoft.com/office/officeart/2005/8/layout/arrow2"/>
    <dgm:cxn modelId="{9FEB828B-A8A2-41BB-AB03-748243621313}" type="presParOf" srcId="{FD184D5F-9566-46B6-81D3-A4D011E9CB5A}" destId="{B73F3E58-573D-40C9-BDB6-775402D26389}" srcOrd="5" destOrd="0" presId="urn:microsoft.com/office/officeart/2005/8/layout/arrow2"/>
    <dgm:cxn modelId="{4638D975-AD9B-4FC9-B5BA-B3D351D951FC}" type="presParOf" srcId="{FD184D5F-9566-46B6-81D3-A4D011E9CB5A}" destId="{30656E08-759D-40D5-AFCB-F430015BEA4D}" srcOrd="6" destOrd="0" presId="urn:microsoft.com/office/officeart/2005/8/layout/arrow2"/>
    <dgm:cxn modelId="{6175D3DC-4127-4373-9E16-5E1C971AD09E}" type="presParOf" srcId="{FD184D5F-9566-46B6-81D3-A4D011E9CB5A}" destId="{EC98179B-7FE0-4866-9D00-BA87442386AF}" srcOrd="7" destOrd="0" presId="urn:microsoft.com/office/officeart/2005/8/layout/arrow2"/>
    <dgm:cxn modelId="{7A824939-02CF-4A1D-A37D-EBB4E39FD926}" type="presParOf" srcId="{FD184D5F-9566-46B6-81D3-A4D011E9CB5A}" destId="{B8CEB88D-4855-41F6-B2C3-A5AEC70E00D4}" srcOrd="8" destOrd="0" presId="urn:microsoft.com/office/officeart/2005/8/layout/arrow2"/>
    <dgm:cxn modelId="{00EEE07A-4ACF-4963-AABE-A4BA4B2AE9AF}" type="presParOf" srcId="{FD184D5F-9566-46B6-81D3-A4D011E9CB5A}" destId="{D651F02E-9236-4D0E-9C4F-FD9091659B1A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A93B9-5BBB-40BE-8287-2E41D37F4F43}">
      <dsp:nvSpPr>
        <dsp:cNvPr id="0" name=""/>
        <dsp:cNvSpPr/>
      </dsp:nvSpPr>
      <dsp:spPr>
        <a:xfrm>
          <a:off x="1231277" y="1826"/>
          <a:ext cx="2398473" cy="143908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ألفاظ واضحة وصريحة</a:t>
          </a:r>
          <a:endParaRPr lang="ar-SA" sz="3100" kern="1200" dirty="0"/>
        </a:p>
      </dsp:txBody>
      <dsp:txXfrm>
        <a:off x="1231277" y="1826"/>
        <a:ext cx="2398473" cy="1439084"/>
      </dsp:txXfrm>
    </dsp:sp>
    <dsp:sp modelId="{1592A07C-D33C-4D26-BDB8-7D1A32256B2C}">
      <dsp:nvSpPr>
        <dsp:cNvPr id="0" name=""/>
        <dsp:cNvSpPr/>
      </dsp:nvSpPr>
      <dsp:spPr>
        <a:xfrm>
          <a:off x="3869598" y="1826"/>
          <a:ext cx="2398473" cy="1439084"/>
        </a:xfrm>
        <a:prstGeom prst="rect">
          <a:avLst/>
        </a:prstGeom>
        <a:gradFill rotWithShape="0">
          <a:gsLst>
            <a:gs pos="0">
              <a:schemeClr val="accent5">
                <a:hueOff val="-1996349"/>
                <a:satOff val="-3091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-1996349"/>
                <a:satOff val="-3091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-1996349"/>
                <a:satOff val="-3091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-1996349"/>
                <a:satOff val="-3091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-1996349"/>
                <a:satOff val="-3091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أسلوب علمي موضوعي</a:t>
          </a:r>
          <a:endParaRPr lang="ar-SA" sz="3100" kern="1200" dirty="0"/>
        </a:p>
      </dsp:txBody>
      <dsp:txXfrm>
        <a:off x="3869598" y="1826"/>
        <a:ext cx="2398473" cy="1439084"/>
      </dsp:txXfrm>
    </dsp:sp>
    <dsp:sp modelId="{2BDD1830-6B15-4BCC-AB66-925386953E24}">
      <dsp:nvSpPr>
        <dsp:cNvPr id="0" name=""/>
        <dsp:cNvSpPr/>
      </dsp:nvSpPr>
      <dsp:spPr>
        <a:xfrm>
          <a:off x="1231277" y="1680757"/>
          <a:ext cx="2398473" cy="1439084"/>
        </a:xfrm>
        <a:prstGeom prst="rect">
          <a:avLst/>
        </a:prstGeom>
        <a:gradFill rotWithShape="0">
          <a:gsLst>
            <a:gs pos="0">
              <a:schemeClr val="accent5">
                <a:hueOff val="-3992698"/>
                <a:satOff val="-6182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-3992698"/>
                <a:satOff val="-6182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-3992698"/>
                <a:satOff val="-6182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-3992698"/>
                <a:satOff val="-6182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-3992698"/>
                <a:satOff val="-6182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منظمة ومفصلة</a:t>
          </a:r>
          <a:endParaRPr lang="ar-SA" sz="3100" kern="1200" dirty="0"/>
        </a:p>
      </dsp:txBody>
      <dsp:txXfrm>
        <a:off x="1231277" y="1680757"/>
        <a:ext cx="2398473" cy="1439084"/>
      </dsp:txXfrm>
    </dsp:sp>
    <dsp:sp modelId="{103ABF93-BC72-44D7-973C-B283AE04E101}">
      <dsp:nvSpPr>
        <dsp:cNvPr id="0" name=""/>
        <dsp:cNvSpPr/>
      </dsp:nvSpPr>
      <dsp:spPr>
        <a:xfrm>
          <a:off x="3869598" y="1680757"/>
          <a:ext cx="2398473" cy="1439084"/>
        </a:xfrm>
        <a:prstGeom prst="rect">
          <a:avLst/>
        </a:prstGeom>
        <a:gradFill rotWithShape="0">
          <a:gsLst>
            <a:gs pos="0">
              <a:schemeClr val="accent5">
                <a:hueOff val="-5989047"/>
                <a:satOff val="-9272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-5989047"/>
                <a:satOff val="-9272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-5989047"/>
                <a:satOff val="-9272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-5989047"/>
                <a:satOff val="-9272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-5989047"/>
                <a:satOff val="-9272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لا تحتاج إلى موهبة</a:t>
          </a:r>
          <a:endParaRPr lang="ar-SA" sz="3100" kern="1200" dirty="0"/>
        </a:p>
      </dsp:txBody>
      <dsp:txXfrm>
        <a:off x="3869598" y="1680757"/>
        <a:ext cx="2398473" cy="1439084"/>
      </dsp:txXfrm>
    </dsp:sp>
    <dsp:sp modelId="{405AFEFB-938B-43CF-A761-294B8C79C175}">
      <dsp:nvSpPr>
        <dsp:cNvPr id="0" name=""/>
        <dsp:cNvSpPr/>
      </dsp:nvSpPr>
      <dsp:spPr>
        <a:xfrm>
          <a:off x="1231277" y="3359689"/>
          <a:ext cx="2398473" cy="1439084"/>
        </a:xfrm>
        <a:prstGeom prst="rect">
          <a:avLst/>
        </a:prstGeom>
        <a:gradFill rotWithShape="0">
          <a:gsLst>
            <a:gs pos="0">
              <a:schemeClr val="accent5">
                <a:hueOff val="-7985396"/>
                <a:satOff val="-12363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-7985396"/>
                <a:satOff val="-12363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-7985396"/>
                <a:satOff val="-12363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-7985396"/>
                <a:satOff val="-12363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-7985396"/>
                <a:satOff val="-12363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خالية من المشاعر والصور</a:t>
          </a:r>
          <a:endParaRPr lang="ar-SA" sz="3100" kern="1200" dirty="0"/>
        </a:p>
      </dsp:txBody>
      <dsp:txXfrm>
        <a:off x="1231277" y="3359689"/>
        <a:ext cx="2398473" cy="1439084"/>
      </dsp:txXfrm>
    </dsp:sp>
    <dsp:sp modelId="{8D0B3DA2-51B9-4DD5-B5D7-605CE68F1CDE}">
      <dsp:nvSpPr>
        <dsp:cNvPr id="0" name=""/>
        <dsp:cNvSpPr/>
      </dsp:nvSpPr>
      <dsp:spPr>
        <a:xfrm>
          <a:off x="3869598" y="3359689"/>
          <a:ext cx="2398473" cy="1439084"/>
        </a:xfrm>
        <a:prstGeom prst="rect">
          <a:avLst/>
        </a:prstGeom>
        <a:gradFill rotWithShape="0">
          <a:gsLst>
            <a:gs pos="0">
              <a:schemeClr val="accent5">
                <a:hueOff val="-9981745"/>
                <a:satOff val="-15454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-9981745"/>
                <a:satOff val="-15454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-9981745"/>
                <a:satOff val="-15454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-9981745"/>
                <a:satOff val="-15454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-9981745"/>
                <a:satOff val="-15454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دقيقة ومختصرة</a:t>
          </a:r>
          <a:endParaRPr lang="ar-SA" sz="3100" kern="1200" dirty="0"/>
        </a:p>
      </dsp:txBody>
      <dsp:txXfrm>
        <a:off x="3869598" y="3359689"/>
        <a:ext cx="2398473" cy="14390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B616A-754F-4531-80C4-208E7EF3C8E6}">
      <dsp:nvSpPr>
        <dsp:cNvPr id="0" name=""/>
        <dsp:cNvSpPr/>
      </dsp:nvSpPr>
      <dsp:spPr>
        <a:xfrm>
          <a:off x="2961474" y="3289"/>
          <a:ext cx="1576401" cy="1024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الدراسات والبحوث</a:t>
          </a:r>
          <a:endParaRPr lang="ar-SA" sz="1800" kern="1200" dirty="0"/>
        </a:p>
      </dsp:txBody>
      <dsp:txXfrm>
        <a:off x="3011494" y="53309"/>
        <a:ext cx="1476361" cy="924620"/>
      </dsp:txXfrm>
    </dsp:sp>
    <dsp:sp modelId="{F49BDA98-25BA-46A1-BCB3-202D7746FD8E}">
      <dsp:nvSpPr>
        <dsp:cNvPr id="0" name=""/>
        <dsp:cNvSpPr/>
      </dsp:nvSpPr>
      <dsp:spPr>
        <a:xfrm>
          <a:off x="1703413" y="515619"/>
          <a:ext cx="4092522" cy="4092522"/>
        </a:xfrm>
        <a:custGeom>
          <a:avLst/>
          <a:gdLst/>
          <a:ahLst/>
          <a:cxnLst/>
          <a:rect l="0" t="0" r="0" b="0"/>
          <a:pathLst>
            <a:path>
              <a:moveTo>
                <a:pt x="2845280" y="162447"/>
              </a:moveTo>
              <a:arcTo wR="2046261" hR="2046261" stAng="17579052" swAng="196040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D57C4-DA26-4481-A55B-AA5E57D9780A}">
      <dsp:nvSpPr>
        <dsp:cNvPr id="0" name=""/>
        <dsp:cNvSpPr/>
      </dsp:nvSpPr>
      <dsp:spPr>
        <a:xfrm>
          <a:off x="4907584" y="1417221"/>
          <a:ext cx="1576401" cy="10246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البرقيات</a:t>
          </a:r>
          <a:endParaRPr lang="ar-SA" sz="1800" kern="1200" dirty="0"/>
        </a:p>
      </dsp:txBody>
      <dsp:txXfrm>
        <a:off x="4957604" y="1467241"/>
        <a:ext cx="1476361" cy="924620"/>
      </dsp:txXfrm>
    </dsp:sp>
    <dsp:sp modelId="{C6354106-6DA2-414C-B219-4C182730D61F}">
      <dsp:nvSpPr>
        <dsp:cNvPr id="0" name=""/>
        <dsp:cNvSpPr/>
      </dsp:nvSpPr>
      <dsp:spPr>
        <a:xfrm>
          <a:off x="1703413" y="515619"/>
          <a:ext cx="4092522" cy="4092522"/>
        </a:xfrm>
        <a:custGeom>
          <a:avLst/>
          <a:gdLst/>
          <a:ahLst/>
          <a:cxnLst/>
          <a:rect l="0" t="0" r="0" b="0"/>
          <a:pathLst>
            <a:path>
              <a:moveTo>
                <a:pt x="4089727" y="1939337"/>
              </a:moveTo>
              <a:arcTo wR="2046261" hR="2046261" stAng="21420285" swAng="219543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255E3-EBC1-470E-B0F1-42765B1D5D08}">
      <dsp:nvSpPr>
        <dsp:cNvPr id="0" name=""/>
        <dsp:cNvSpPr/>
      </dsp:nvSpPr>
      <dsp:spPr>
        <a:xfrm>
          <a:off x="4164236" y="3705010"/>
          <a:ext cx="1576401" cy="10246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التلخيص </a:t>
          </a:r>
          <a:endParaRPr lang="ar-SA" sz="1800" kern="1200" dirty="0"/>
        </a:p>
      </dsp:txBody>
      <dsp:txXfrm>
        <a:off x="4214256" y="3755030"/>
        <a:ext cx="1476361" cy="924620"/>
      </dsp:txXfrm>
    </dsp:sp>
    <dsp:sp modelId="{FB57D68A-3B89-42BD-979C-FC60230FB62A}">
      <dsp:nvSpPr>
        <dsp:cNvPr id="0" name=""/>
        <dsp:cNvSpPr/>
      </dsp:nvSpPr>
      <dsp:spPr>
        <a:xfrm>
          <a:off x="1703413" y="515619"/>
          <a:ext cx="4092522" cy="4092522"/>
        </a:xfrm>
        <a:custGeom>
          <a:avLst/>
          <a:gdLst/>
          <a:ahLst/>
          <a:cxnLst/>
          <a:rect l="0" t="0" r="0" b="0"/>
          <a:pathLst>
            <a:path>
              <a:moveTo>
                <a:pt x="2452700" y="4051752"/>
              </a:moveTo>
              <a:arcTo wR="2046261" hR="2046261" stAng="4712606" swAng="137478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2987D-D226-44F4-8BFF-863DB72BA6B4}">
      <dsp:nvSpPr>
        <dsp:cNvPr id="0" name=""/>
        <dsp:cNvSpPr/>
      </dsp:nvSpPr>
      <dsp:spPr>
        <a:xfrm>
          <a:off x="1758711" y="3705010"/>
          <a:ext cx="1576401" cy="10246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التقارير </a:t>
          </a:r>
          <a:r>
            <a:rPr lang="ar-SA" sz="1800" kern="1200" dirty="0" err="1" smtClean="0"/>
            <a:t>و</a:t>
          </a:r>
          <a:r>
            <a:rPr lang="ar-SA" sz="1800" kern="1200" dirty="0" smtClean="0"/>
            <a:t> </a:t>
          </a:r>
          <a:r>
            <a:rPr lang="ar-SA" sz="1800" kern="1200" dirty="0" err="1" smtClean="0"/>
            <a:t>التعاميم</a:t>
          </a:r>
          <a:r>
            <a:rPr lang="ar-SA" sz="1800" kern="1200" dirty="0" smtClean="0"/>
            <a:t> ومحاضر الاجتماعات</a:t>
          </a:r>
          <a:endParaRPr lang="ar-SA" sz="1800" kern="1200" dirty="0"/>
        </a:p>
      </dsp:txBody>
      <dsp:txXfrm>
        <a:off x="1808731" y="3755030"/>
        <a:ext cx="1476361" cy="924620"/>
      </dsp:txXfrm>
    </dsp:sp>
    <dsp:sp modelId="{683FB03B-B6C6-4F38-9A54-5E11D98CE439}">
      <dsp:nvSpPr>
        <dsp:cNvPr id="0" name=""/>
        <dsp:cNvSpPr/>
      </dsp:nvSpPr>
      <dsp:spPr>
        <a:xfrm>
          <a:off x="1703413" y="515619"/>
          <a:ext cx="4092522" cy="4092522"/>
        </a:xfrm>
        <a:custGeom>
          <a:avLst/>
          <a:gdLst/>
          <a:ahLst/>
          <a:cxnLst/>
          <a:rect l="0" t="0" r="0" b="0"/>
          <a:pathLst>
            <a:path>
              <a:moveTo>
                <a:pt x="341794" y="3178506"/>
              </a:moveTo>
              <a:arcTo wR="2046261" hR="2046261" stAng="8784280" swAng="219543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237A5-D81B-4FF9-9C6F-4CC38EDF24EB}">
      <dsp:nvSpPr>
        <dsp:cNvPr id="0" name=""/>
        <dsp:cNvSpPr/>
      </dsp:nvSpPr>
      <dsp:spPr>
        <a:xfrm>
          <a:off x="1015364" y="1417221"/>
          <a:ext cx="1576401" cy="10246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الخطابات الإدارية والتجارية والحكومية</a:t>
          </a:r>
          <a:endParaRPr lang="ar-SA" sz="1800" kern="1200" dirty="0"/>
        </a:p>
      </dsp:txBody>
      <dsp:txXfrm>
        <a:off x="1065384" y="1467241"/>
        <a:ext cx="1476361" cy="924620"/>
      </dsp:txXfrm>
    </dsp:sp>
    <dsp:sp modelId="{86880E24-A0C9-4213-9C4E-70E38D0C1707}">
      <dsp:nvSpPr>
        <dsp:cNvPr id="0" name=""/>
        <dsp:cNvSpPr/>
      </dsp:nvSpPr>
      <dsp:spPr>
        <a:xfrm>
          <a:off x="1703413" y="515619"/>
          <a:ext cx="4092522" cy="4092522"/>
        </a:xfrm>
        <a:custGeom>
          <a:avLst/>
          <a:gdLst/>
          <a:ahLst/>
          <a:cxnLst/>
          <a:rect l="0" t="0" r="0" b="0"/>
          <a:pathLst>
            <a:path>
              <a:moveTo>
                <a:pt x="356700" y="891891"/>
              </a:moveTo>
              <a:arcTo wR="2046261" hR="2046261" stAng="12860539" swAng="1960409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34231-5486-4E8E-B75F-B361F0B63E63}">
      <dsp:nvSpPr>
        <dsp:cNvPr id="0" name=""/>
        <dsp:cNvSpPr/>
      </dsp:nvSpPr>
      <dsp:spPr>
        <a:xfrm rot="16200000">
          <a:off x="-1530323" y="1533654"/>
          <a:ext cx="4800600" cy="1733290"/>
        </a:xfrm>
        <a:prstGeom prst="flowChartManualOperati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يراعى قبل الشروع بالفقرة الآتي:</a:t>
          </a:r>
          <a:endParaRPr lang="ar-SA" sz="2800" b="1" kern="1200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3332" y="960119"/>
        <a:ext cx="1733290" cy="2880360"/>
      </dsp:txXfrm>
    </dsp:sp>
    <dsp:sp modelId="{05679CAC-3375-4C56-9D0A-7C25F9F17B32}">
      <dsp:nvSpPr>
        <dsp:cNvPr id="0" name=""/>
        <dsp:cNvSpPr/>
      </dsp:nvSpPr>
      <dsp:spPr>
        <a:xfrm rot="16200000">
          <a:off x="1021837" y="1461512"/>
          <a:ext cx="3657577" cy="1877575"/>
        </a:xfrm>
        <a:prstGeom prst="flowChartManualOperati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الشكل الخارجي للفقرة</a:t>
          </a:r>
          <a:r>
            <a:rPr lang="en-US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ar-SA" sz="2800" b="1" kern="1200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1911838" y="1303026"/>
        <a:ext cx="1877575" cy="2194547"/>
      </dsp:txXfrm>
    </dsp:sp>
    <dsp:sp modelId="{E262FDF1-DA5C-4DAC-905E-EA4410599238}">
      <dsp:nvSpPr>
        <dsp:cNvPr id="0" name=""/>
        <dsp:cNvSpPr/>
      </dsp:nvSpPr>
      <dsp:spPr>
        <a:xfrm rot="16200000">
          <a:off x="3551150" y="1556502"/>
          <a:ext cx="2514554" cy="1687594"/>
        </a:xfrm>
        <a:prstGeom prst="flowChartManualOperati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طول الفقرة</a:t>
          </a:r>
          <a:r>
            <a:rPr lang="en-US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ar-SA" sz="2800" b="1" kern="1200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3964630" y="1645933"/>
        <a:ext cx="1687594" cy="1508732"/>
      </dsp:txXfrm>
    </dsp:sp>
    <dsp:sp modelId="{F725717A-7950-4842-986C-4DFB6627AC32}">
      <dsp:nvSpPr>
        <dsp:cNvPr id="0" name=""/>
        <dsp:cNvSpPr/>
      </dsp:nvSpPr>
      <dsp:spPr>
        <a:xfrm rot="16200000">
          <a:off x="5598271" y="1470767"/>
          <a:ext cx="2133578" cy="1668577"/>
        </a:xfrm>
        <a:prstGeom prst="flowChartManualOperation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البناء الداخلي للفقرة</a:t>
          </a:r>
          <a:r>
            <a:rPr lang="en-US" sz="2800" b="1" kern="1200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</a:t>
          </a:r>
          <a:endParaRPr lang="ar-SA" sz="2800" b="1" kern="1200" dirty="0">
            <a:solidFill>
              <a:srgbClr val="00206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5830772" y="1664982"/>
        <a:ext cx="1668577" cy="12801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E1C63-7DE3-48C0-8F63-FAE8DDF2C03F}">
      <dsp:nvSpPr>
        <dsp:cNvPr id="0" name=""/>
        <dsp:cNvSpPr/>
      </dsp:nvSpPr>
      <dsp:spPr>
        <a:xfrm>
          <a:off x="711773" y="1973398"/>
          <a:ext cx="6075802" cy="6804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مترابطة ، منتظمة ، </a:t>
          </a:r>
          <a:r>
            <a:rPr lang="ar-SA" sz="2800" b="1" kern="1200" dirty="0" err="1" smtClean="0">
              <a:latin typeface="Sakkal Majalla" panose="02000000000000000000" pitchFamily="2" charset="-78"/>
              <a:cs typeface="Sakkal Majalla" panose="02000000000000000000" pitchFamily="2" charset="-78"/>
            </a:rPr>
            <a:t>متسلسة</a:t>
          </a:r>
          <a:endParaRPr lang="ar-SA" sz="2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44992" y="2006617"/>
        <a:ext cx="6009364" cy="614047"/>
      </dsp:txXfrm>
    </dsp:sp>
    <dsp:sp modelId="{9A8972C9-69AE-46BA-827D-8CB5ACA330DB}">
      <dsp:nvSpPr>
        <dsp:cNvPr id="0" name=""/>
        <dsp:cNvSpPr/>
      </dsp:nvSpPr>
      <dsp:spPr>
        <a:xfrm rot="16200000">
          <a:off x="3210236" y="1433960"/>
          <a:ext cx="10788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887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B752-56D7-41AA-BFEF-3343FF0C2B21}">
      <dsp:nvSpPr>
        <dsp:cNvPr id="0" name=""/>
        <dsp:cNvSpPr/>
      </dsp:nvSpPr>
      <dsp:spPr>
        <a:xfrm>
          <a:off x="374233" y="105294"/>
          <a:ext cx="6750883" cy="789227"/>
        </a:xfrm>
        <a:prstGeom prst="roundRect">
          <a:avLst/>
        </a:prstGeom>
        <a:solidFill>
          <a:schemeClr val="accent2">
            <a:hueOff val="1373170"/>
            <a:satOff val="-24404"/>
            <a:lumOff val="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فكرة واحدة وواضحة ومحددة، وحدة مستقلة</a:t>
          </a:r>
          <a:endParaRPr lang="ar-SA" sz="2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12760" y="143821"/>
        <a:ext cx="6673829" cy="712173"/>
      </dsp:txXfrm>
    </dsp:sp>
    <dsp:sp modelId="{0C9B03FF-023B-4D79-8A00-CB91B7800C00}">
      <dsp:nvSpPr>
        <dsp:cNvPr id="0" name=""/>
        <dsp:cNvSpPr/>
      </dsp:nvSpPr>
      <dsp:spPr>
        <a:xfrm rot="5400000">
          <a:off x="3089506" y="3314051"/>
          <a:ext cx="13203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033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02B58-3DEF-4721-AF85-C22769AA34E3}">
      <dsp:nvSpPr>
        <dsp:cNvPr id="0" name=""/>
        <dsp:cNvSpPr/>
      </dsp:nvSpPr>
      <dsp:spPr>
        <a:xfrm>
          <a:off x="1049315" y="3974220"/>
          <a:ext cx="5400718" cy="721085"/>
        </a:xfrm>
        <a:prstGeom prst="round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متميزة في بدايتها وطولها مناسب</a:t>
          </a:r>
          <a:endParaRPr lang="ar-SA" sz="2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084515" y="4009420"/>
        <a:ext cx="5330318" cy="6506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B9EA56-3F53-4365-9E1C-F4E8E0F58A25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A31D89-2E85-4A6C-8B4E-F8332254F0E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&#1605;&#1602;&#1575;&#1604;%20&#1605;&#1581;&#1605;&#1583;%20&#1575;&#1604;&#1585;&#1591;&#1610;&#1575;&#1606;.docx" TargetMode="External"/><Relationship Id="rId2" Type="http://schemas.openxmlformats.org/officeDocument/2006/relationships/hyperlink" Target="../&#1605;&#1602;&#1575;&#1604;%20&#1575;&#1604;&#1575;&#1606;&#1578;&#1607;&#1575;&#1603;%20&#1575;&#1604;&#1606;&#1575;&#1593;&#1605;%20&#1604;&#1604;&#1591;&#1601;&#1608;&#1604;&#1577;%20&#1593;&#1575;&#1585;&#1590;&#1575;&#1578;%20&#1573;&#1606;&#1587;&#1578;&#1602;&#1585;&#1575;&#1605;%20&#1606;&#1605;&#1608;&#1584;&#1580;&#1575;&#1611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riyadh.com/file/469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الكتابة الوظيفية 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1643050"/>
            <a:ext cx="7498080" cy="4800600"/>
          </a:xfrm>
        </p:spPr>
        <p:txBody>
          <a:bodyPr/>
          <a:lstStyle/>
          <a:p>
            <a:r>
              <a:rPr lang="ar-SA" b="1" dirty="0" smtClean="0"/>
              <a:t>مفهومها وخصائصها وأهميتها ومواضعها .</a:t>
            </a:r>
          </a:p>
          <a:p>
            <a:r>
              <a:rPr lang="ar-SA" b="1" dirty="0" smtClean="0"/>
              <a:t>الفقرة .</a:t>
            </a:r>
          </a:p>
          <a:p>
            <a:r>
              <a:rPr lang="ar-SA" b="1" dirty="0" smtClean="0"/>
              <a:t>تحرير النص وعلامات الترقيم .</a:t>
            </a:r>
          </a:p>
          <a:p>
            <a:r>
              <a:rPr lang="ar-SA" b="1" dirty="0" smtClean="0"/>
              <a:t>المقال .</a:t>
            </a:r>
          </a:p>
          <a:p>
            <a:r>
              <a:rPr lang="ar-SA" b="1" dirty="0" smtClean="0"/>
              <a:t>التلخيص والخلاصة والتقرير .</a:t>
            </a:r>
          </a:p>
          <a:p>
            <a:r>
              <a:rPr lang="ar-SA" b="1" dirty="0" smtClean="0"/>
              <a:t>الرسالة الإدارية والسيرة الذاتية 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تحرير النص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45920" y="2143116"/>
            <a:ext cx="7498080" cy="3409960"/>
          </a:xfrm>
        </p:spPr>
        <p:txBody>
          <a:bodyPr/>
          <a:lstStyle/>
          <a:p>
            <a:r>
              <a:rPr lang="ar-SA" b="1" dirty="0" smtClean="0"/>
              <a:t>استعمال أدوات الربط المناسبة وعدم تكرارها بشكل معيب  .</a:t>
            </a:r>
          </a:p>
          <a:p>
            <a:r>
              <a:rPr lang="ar-SA" b="1" dirty="0" smtClean="0"/>
              <a:t>استعمال علامات الترقيم بشكل صحيح .</a:t>
            </a:r>
          </a:p>
          <a:p>
            <a:r>
              <a:rPr lang="ar-SA" b="1" dirty="0" smtClean="0"/>
              <a:t>سلامة النص رسما ونحوا وصرفا ولغة .</a:t>
            </a:r>
            <a:endParaRPr lang="ar-SA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علامات الترقيم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28" y="2643182"/>
            <a:ext cx="7498080" cy="1766886"/>
          </a:xfrm>
        </p:spPr>
        <p:txBody>
          <a:bodyPr/>
          <a:lstStyle/>
          <a:p>
            <a:pPr algn="ctr">
              <a:buNone/>
            </a:pPr>
            <a:r>
              <a:rPr lang="ar-SA" b="1" dirty="0" smtClean="0"/>
              <a:t>رموز اصطلح الكتاب على وضعها بين الكلمات والجمل تقوم مقام التنغيم الصوتي .</a:t>
            </a:r>
            <a:endParaRPr lang="ar-SA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214414" y="571480"/>
          <a:ext cx="772003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المقال :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تعريف المقال .</a:t>
            </a:r>
          </a:p>
          <a:p>
            <a:r>
              <a:rPr lang="ar-SA" b="1" dirty="0" smtClean="0"/>
              <a:t>أنواع المقال .</a:t>
            </a:r>
          </a:p>
          <a:p>
            <a:r>
              <a:rPr lang="ar-SA" b="1" dirty="0" smtClean="0"/>
              <a:t>تطوير الفقرة إلى مقال .</a:t>
            </a:r>
          </a:p>
          <a:p>
            <a:r>
              <a:rPr lang="ar-SA" b="1" dirty="0" smtClean="0"/>
              <a:t>نصائح لكتابة مقال جيد </a:t>
            </a: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تعريف المقال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28" y="2643182"/>
            <a:ext cx="7498080" cy="2266952"/>
          </a:xfrm>
        </p:spPr>
        <p:txBody>
          <a:bodyPr/>
          <a:lstStyle/>
          <a:p>
            <a:pPr algn="ctr">
              <a:buNone/>
            </a:pPr>
            <a:r>
              <a:rPr lang="ar-SA" b="1" dirty="0" smtClean="0"/>
              <a:t>نص يشتمل على عدد من الفقرات ، الفقرة الأولى مقدمة ، ثم تأتي فقرات العرض ، وتختم بفقرة الخاتمة .</a:t>
            </a:r>
            <a:endParaRPr lang="ar-SA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أنواع المقال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تطوير الفقرة إلى مقال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تطوير الفقرة إلى مقال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تركيب المقال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 smtClean="0"/>
              <a:t>1. عنوان المقال : جذاب ومناسب .</a:t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2. الفقرة الافتتاحية : المقدمة أو التمهيد. </a:t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3. صُلب المقال : التفاصيل .</a:t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4. الفقرة الختامية : تلخيص الأفكار والنتائج. </a:t>
            </a:r>
            <a:br>
              <a:rPr lang="ar-SA" b="1" dirty="0" smtClean="0"/>
            </a:b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نصائح لمقال جيد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857364"/>
            <a:ext cx="7498080" cy="4000528"/>
          </a:xfrm>
        </p:spPr>
        <p:txBody>
          <a:bodyPr>
            <a:normAutofit/>
          </a:bodyPr>
          <a:lstStyle/>
          <a:p>
            <a:r>
              <a:rPr lang="ar-SA" b="1" dirty="0" smtClean="0"/>
              <a:t> </a:t>
            </a:r>
            <a:r>
              <a:rPr lang="ar-SA" b="1" dirty="0" smtClean="0">
                <a:cs typeface="+mj-cs"/>
              </a:rPr>
              <a:t>البعد عن الألفاظ الغريبة والعامية .</a:t>
            </a:r>
          </a:p>
          <a:p>
            <a:r>
              <a:rPr lang="ar-SA" b="1" dirty="0" smtClean="0">
                <a:cs typeface="+mj-cs"/>
              </a:rPr>
              <a:t>البعد عن ضعف العبارة وتنافر الحروف والحشو والتطويل في الجمل.</a:t>
            </a:r>
          </a:p>
          <a:p>
            <a:r>
              <a:rPr lang="ar-SA" b="1" dirty="0" smtClean="0">
                <a:cs typeface="+mj-cs"/>
              </a:rPr>
              <a:t>استخدام الألفاظ والصور الخيالية المناسبة البعيدة عن التكلف.</a:t>
            </a:r>
          </a:p>
          <a:p>
            <a:r>
              <a:rPr lang="ar-SA" b="1" dirty="0" smtClean="0">
                <a:cs typeface="+mj-cs"/>
              </a:rPr>
              <a:t>التركيز والوضوح في عرض الفكرة.</a:t>
            </a:r>
          </a:p>
          <a:p>
            <a:r>
              <a:rPr lang="ar-SA" b="1" dirty="0" smtClean="0">
                <a:cs typeface="+mj-cs"/>
              </a:rPr>
              <a:t>مراعاة الشريحة المستهدفة من كتابة المقال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الكتابة الوظيفية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85852" y="2857496"/>
            <a:ext cx="7498080" cy="133825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ar-SA" b="1" dirty="0" smtClean="0"/>
              <a:t>الكتابة الرسمية العملية الموضوعية المباشرة والواضحة  تؤدي هدف معين ولها وظيفة معينة كما أن لها خصائص محددة ومضبوطة وشكل خاص يجب الالتزام </a:t>
            </a:r>
            <a:r>
              <a:rPr lang="ar-SA" b="1" dirty="0" err="1" smtClean="0"/>
              <a:t>به</a:t>
            </a:r>
            <a:r>
              <a:rPr lang="ar-SA" b="1" dirty="0" smtClean="0"/>
              <a:t> .</a:t>
            </a:r>
          </a:p>
          <a:p>
            <a:endParaRPr lang="ar-SA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نماذج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err="1" smtClean="0">
                <a:hlinkClick r:id="rId2" action="ppaction://hlinkfile"/>
              </a:rPr>
              <a:t>..</a:t>
            </a:r>
            <a:r>
              <a:rPr lang="ar-SA" dirty="0" smtClean="0">
                <a:hlinkClick r:id="rId2" action="ppaction://hlinkfile"/>
              </a:rPr>
              <a:t>\مقال الانتهاك الناعم للطفولة عارضات </a:t>
            </a:r>
            <a:r>
              <a:rPr lang="ar-SA" dirty="0" err="1" smtClean="0">
                <a:hlinkClick r:id="rId2" action="ppaction://hlinkfile"/>
              </a:rPr>
              <a:t>إنستقرام</a:t>
            </a:r>
            <a:r>
              <a:rPr lang="ar-SA" dirty="0" smtClean="0">
                <a:hlinkClick r:id="rId2" action="ppaction://hlinkfile"/>
              </a:rPr>
              <a:t> نموذجاً.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err="1" smtClean="0">
                <a:hlinkClick r:id="rId3" action="ppaction://hlinkfile"/>
              </a:rPr>
              <a:t>..</a:t>
            </a:r>
            <a:r>
              <a:rPr lang="ar-SA" dirty="0" smtClean="0">
                <a:hlinkClick r:id="rId3" action="ppaction://hlinkfile"/>
              </a:rPr>
              <a:t>\مقال محمد </a:t>
            </a:r>
            <a:r>
              <a:rPr lang="ar-SA" dirty="0" err="1" smtClean="0">
                <a:hlinkClick r:id="rId3" action="ppaction://hlinkfile"/>
              </a:rPr>
              <a:t>الرطيان.</a:t>
            </a:r>
            <a:r>
              <a:rPr lang="en-US" dirty="0" err="1" smtClean="0">
                <a:hlinkClick r:id="rId3" action="ppaction://hlinkfile"/>
              </a:rPr>
              <a:t>docx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http://www.alriyadh.com/file/469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1167178476"/>
              </p:ext>
            </p:extLst>
          </p:nvPr>
        </p:nvGraphicFramePr>
        <p:xfrm>
          <a:off x="714348" y="714356"/>
          <a:ext cx="813690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2B0A96-FAD0-4120-8B19-D22649329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graphicEl>
                                              <a:dgm id="{B02B0A96-FAD0-4120-8B19-D22649329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B02B0A96-FAD0-4120-8B19-D22649329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B02B0A96-FAD0-4120-8B19-D22649329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graphicEl>
                                              <a:dgm id="{B02B0A96-FAD0-4120-8B19-D22649329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386FEAE-11FF-4408-8172-39D86DB1A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9386FEAE-11FF-4408-8172-39D86DB1A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9386FEAE-11FF-4408-8172-39D86DB1A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graphicEl>
                                              <a:dgm id="{9386FEAE-11FF-4408-8172-39D86DB1A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graphicEl>
                                              <a:dgm id="{9386FEAE-11FF-4408-8172-39D86DB1A7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A7AFBB4-0F83-4576-92C0-A9F9C377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graphicEl>
                                              <a:dgm id="{1A7AFBB4-0F83-4576-92C0-A9F9C377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graphicEl>
                                              <a:dgm id="{1A7AFBB4-0F83-4576-92C0-A9F9C377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graphicEl>
                                              <a:dgm id="{1A7AFBB4-0F83-4576-92C0-A9F9C377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1A7AFBB4-0F83-4576-92C0-A9F9C37741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7C9B5B9-051D-4E58-AB2A-25C73F410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graphicEl>
                                              <a:dgm id="{07C9B5B9-051D-4E58-AB2A-25C73F410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graphicEl>
                                              <a:dgm id="{07C9B5B9-051D-4E58-AB2A-25C73F410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graphicEl>
                                              <a:dgm id="{07C9B5B9-051D-4E58-AB2A-25C73F410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graphicEl>
                                              <a:dgm id="{07C9B5B9-051D-4E58-AB2A-25C73F410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FCF9EB-5637-4B3C-AB37-815FA764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graphicEl>
                                              <a:dgm id="{62FCF9EB-5637-4B3C-AB37-815FA764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graphicEl>
                                              <a:dgm id="{62FCF9EB-5637-4B3C-AB37-815FA764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graphicEl>
                                              <a:dgm id="{62FCF9EB-5637-4B3C-AB37-815FA764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graphicEl>
                                              <a:dgm id="{62FCF9EB-5637-4B3C-AB37-815FA7642B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384024D-6A52-4732-AA4C-85AD5C691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graphicEl>
                                              <a:dgm id="{A384024D-6A52-4732-AA4C-85AD5C691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graphicEl>
                                              <a:dgm id="{A384024D-6A52-4732-AA4C-85AD5C691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graphicEl>
                                              <a:dgm id="{A384024D-6A52-4732-AA4C-85AD5C691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graphicEl>
                                              <a:dgm id="{A384024D-6A52-4732-AA4C-85AD5C691A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D923F1-0073-46AB-85C1-2778725F6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graphicEl>
                                              <a:dgm id="{11D923F1-0073-46AB-85C1-2778725F6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graphicEl>
                                              <a:dgm id="{11D923F1-0073-46AB-85C1-2778725F6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graphicEl>
                                              <a:dgm id="{11D923F1-0073-46AB-85C1-2778725F6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graphicEl>
                                              <a:dgm id="{11D923F1-0073-46AB-85C1-2778725F60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F6288A4-66E1-42A5-875A-69F2DDB19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graphicEl>
                                              <a:dgm id="{1F6288A4-66E1-42A5-875A-69F2DDB19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graphicEl>
                                              <a:dgm id="{1F6288A4-66E1-42A5-875A-69F2DDB19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graphicEl>
                                              <a:dgm id="{1F6288A4-66E1-42A5-875A-69F2DDB19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graphicEl>
                                              <a:dgm id="{1F6288A4-66E1-42A5-875A-69F2DDB19A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E85A8FF-B5E5-43C3-B8A3-1E0D1C34D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graphicEl>
                                              <a:dgm id="{CE85A8FF-B5E5-43C3-B8A3-1E0D1C34D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graphicEl>
                                              <a:dgm id="{CE85A8FF-B5E5-43C3-B8A3-1E0D1C34D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graphicEl>
                                              <a:dgm id="{CE85A8FF-B5E5-43C3-B8A3-1E0D1C34D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graphicEl>
                                              <a:dgm id="{CE85A8FF-B5E5-43C3-B8A3-1E0D1C34D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أولا : التلخيص والخلاصة والاختصار .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مفهوم التلخيص .</a:t>
            </a:r>
          </a:p>
          <a:p>
            <a:r>
              <a:rPr lang="ar-SA" dirty="0" smtClean="0"/>
              <a:t>أسس التلخيص .</a:t>
            </a:r>
          </a:p>
          <a:p>
            <a:r>
              <a:rPr lang="ar-SA" dirty="0" smtClean="0"/>
              <a:t>طريقة التلخيص .</a:t>
            </a:r>
          </a:p>
          <a:p>
            <a:r>
              <a:rPr lang="ar-SA" dirty="0" smtClean="0"/>
              <a:t>مستويا التلخيص .</a:t>
            </a:r>
          </a:p>
          <a:p>
            <a:r>
              <a:rPr lang="ar-SA" dirty="0" smtClean="0"/>
              <a:t>أهمية التلخيص .</a:t>
            </a:r>
          </a:p>
          <a:p>
            <a:r>
              <a:rPr lang="ar-SA" dirty="0" smtClean="0"/>
              <a:t>مفهوم الخلاصة .</a:t>
            </a:r>
          </a:p>
          <a:p>
            <a:r>
              <a:rPr lang="ar-SA" dirty="0" smtClean="0"/>
              <a:t>أسس الخلاصة .</a:t>
            </a:r>
          </a:p>
          <a:p>
            <a:r>
              <a:rPr lang="ar-SA" dirty="0" smtClean="0"/>
              <a:t>طريقة الخلاصة.</a:t>
            </a:r>
          </a:p>
          <a:p>
            <a:r>
              <a:rPr lang="ar-SA" dirty="0" smtClean="0"/>
              <a:t>الاختصار .</a:t>
            </a:r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/>
              <a:t>مفهوم التلخيص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2500306"/>
            <a:ext cx="7498080" cy="2266952"/>
          </a:xfrm>
        </p:spPr>
        <p:txBody>
          <a:bodyPr/>
          <a:lstStyle/>
          <a:p>
            <a:pPr algn="ctr">
              <a:buNone/>
            </a:pPr>
            <a:r>
              <a:rPr lang="ar-SA" dirty="0" smtClean="0"/>
              <a:t>صورة مركزة عن النص الأصلي تظهر فيه الأفكار الرئيسية فقط .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أسس التلخيص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طريقة التلخيص :</a:t>
            </a:r>
            <a:endParaRPr lang="ar-SA" dirty="0"/>
          </a:p>
        </p:txBody>
      </p:sp>
      <p:pic>
        <p:nvPicPr>
          <p:cNvPr id="4" name="عنصر نائب للمحتوى 3" descr="اعلان الاسبوع التعريفي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28" b="13430"/>
          <a:stretch/>
        </p:blipFill>
        <p:spPr bwMode="auto">
          <a:xfrm>
            <a:off x="1285852" y="1214422"/>
            <a:ext cx="7286676" cy="52149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مستويا التلخيص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أهمية التلخيص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الخلاصة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85852" y="2143116"/>
            <a:ext cx="7498080" cy="1857388"/>
          </a:xfrm>
        </p:spPr>
        <p:txBody>
          <a:bodyPr/>
          <a:lstStyle/>
          <a:p>
            <a:pPr algn="ctr">
              <a:buNone/>
            </a:pPr>
            <a:r>
              <a:rPr lang="ar-SA" dirty="0" smtClean="0"/>
              <a:t>بيان الفكرة الأساسية من النص وهدفه .</a:t>
            </a:r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أسس الخلاصة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خصائص الكتابة الوظيفية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الاختصار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28" y="2500306"/>
            <a:ext cx="7498080" cy="1695448"/>
          </a:xfrm>
        </p:spPr>
        <p:txBody>
          <a:bodyPr/>
          <a:lstStyle/>
          <a:p>
            <a:pPr algn="ctr">
              <a:buNone/>
            </a:pPr>
            <a:r>
              <a:rPr lang="ar-SA" u="sng" dirty="0" smtClean="0"/>
              <a:t>حذف</a:t>
            </a:r>
            <a:r>
              <a:rPr lang="ar-SA" dirty="0" smtClean="0"/>
              <a:t> الجمل والتفريعات والجزئيات التي يمكن أن يؤدي النص فكرته من غيرها دون الإخلال بالنص .</a:t>
            </a:r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ثانيا : التقرير 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مفهوم التقرير .</a:t>
            </a:r>
          </a:p>
          <a:p>
            <a:r>
              <a:rPr lang="ar-SA" dirty="0" smtClean="0"/>
              <a:t>مجالاته .</a:t>
            </a:r>
          </a:p>
          <a:p>
            <a:r>
              <a:rPr lang="ar-SA" dirty="0" smtClean="0"/>
              <a:t>الغرض منه .</a:t>
            </a:r>
          </a:p>
          <a:p>
            <a:r>
              <a:rPr lang="ar-SA" dirty="0" smtClean="0"/>
              <a:t>كيف يكتب التقرير .</a:t>
            </a:r>
            <a:endParaRPr lang="ar-S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التقرير ومجالاته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85852" y="2357430"/>
            <a:ext cx="7498080" cy="2481266"/>
          </a:xfrm>
        </p:spPr>
        <p:txBody>
          <a:bodyPr/>
          <a:lstStyle/>
          <a:p>
            <a:pPr algn="ctr"/>
            <a:r>
              <a:rPr lang="ar-SA" dirty="0" smtClean="0"/>
              <a:t>حقائق ومعلومات حول موضوع معين أو حالة معينة بناء على طلب محدد ووفقا لغرض معين .</a:t>
            </a:r>
          </a:p>
          <a:p>
            <a:pPr algn="ctr"/>
            <a:r>
              <a:rPr lang="ar-SA" dirty="0" smtClean="0"/>
              <a:t>التقرير يتسع لكل مجالات الحياة فقد يتحدث عن حالة مرضية أو قضية اجتماعية أو وضع سياسي ...</a:t>
            </a:r>
            <a:endParaRPr lang="ar-S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كيف يكتب التقرير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نصائح لكتابة تقرير جيد :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428728" y="2285992"/>
            <a:ext cx="749808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كاملاً</a:t>
            </a:r>
            <a:r>
              <a:rPr lang="ar-YE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دقيقًا ،صادقًا.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مختصرًا </a:t>
            </a:r>
            <a:r>
              <a:rPr lang="ar-YE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بقدر الإمكان وبسيطاً.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موضوعياً </a:t>
            </a: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بداية </a:t>
            </a:r>
            <a:r>
              <a:rPr lang="ar-YE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ووسط ونهاية.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ترتيب </a:t>
            </a:r>
            <a:r>
              <a:rPr lang="ar-YE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وتتابع </a:t>
            </a: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منطقي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لغة </a:t>
            </a:r>
            <a:r>
              <a:rPr lang="ar-YE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واضحة ومباشرة</a:t>
            </a:r>
            <a:r>
              <a:rPr lang="ar-YE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ثالثاٍ : الرسالة الإدارية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28" y="2143116"/>
            <a:ext cx="7498080" cy="3267084"/>
          </a:xfrm>
        </p:spPr>
        <p:txBody>
          <a:bodyPr/>
          <a:lstStyle/>
          <a:p>
            <a:r>
              <a:rPr lang="ar-SA" dirty="0" smtClean="0"/>
              <a:t>تعريفها .</a:t>
            </a:r>
          </a:p>
          <a:p>
            <a:r>
              <a:rPr lang="ar-SA" dirty="0" smtClean="0"/>
              <a:t>خصائصها </a:t>
            </a:r>
            <a:r>
              <a:rPr lang="ar-SA" dirty="0" err="1" smtClean="0"/>
              <a:t>و</a:t>
            </a:r>
            <a:r>
              <a:rPr lang="ar-SA" dirty="0" smtClean="0"/>
              <a:t> مميزاتها .</a:t>
            </a:r>
          </a:p>
          <a:p>
            <a:r>
              <a:rPr lang="ar-SA" dirty="0" smtClean="0"/>
              <a:t>أجزاء الخطاب .</a:t>
            </a:r>
            <a:endParaRPr lang="ar-S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تعريف الرسالة الإدارية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2571744"/>
            <a:ext cx="7498080" cy="1909762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خطاب تحريري موجه إلى </a:t>
            </a:r>
            <a:r>
              <a:rPr lang="ar-SA" dirty="0" err="1" smtClean="0"/>
              <a:t>مسؤول</a:t>
            </a:r>
            <a:r>
              <a:rPr lang="ar-SA" dirty="0" smtClean="0"/>
              <a:t> لقضاء مصلحة معينة </a:t>
            </a:r>
            <a:endParaRPr lang="ar-S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خصائص الرسالة الإدارية ومميزاتها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أجزاء الخطاب الإداري :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البسملة </a:t>
            </a:r>
            <a:endParaRPr lang="ar-SA" sz="2400" b="1" dirty="0" smtClean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التاريخ</a:t>
            </a:r>
            <a:r>
              <a:rPr lang="en-US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المرسل إليه، ولقبه وعنوانه</a:t>
            </a:r>
            <a:r>
              <a:rPr lang="en-US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التحية الافتتاحية</a:t>
            </a:r>
            <a:r>
              <a:rPr lang="en-US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موضوع </a:t>
            </a:r>
            <a:r>
              <a:rPr lang="ar-SA" sz="24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الرسالة</a:t>
            </a: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تحية </a:t>
            </a: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الختام. </a:t>
            </a:r>
            <a:endParaRPr lang="en-US" sz="24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المرفقات</a:t>
            </a:r>
            <a:r>
              <a:rPr lang="en-US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كتابة الاسم والتوقيع</a:t>
            </a:r>
            <a:r>
              <a:rPr lang="en-US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العنوان</a:t>
            </a:r>
            <a:r>
              <a:rPr lang="en-US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نموذج لخطاب إداري :</a:t>
            </a:r>
            <a:endParaRPr lang="ar-SA" dirty="0"/>
          </a:p>
        </p:txBody>
      </p:sp>
      <p:sp>
        <p:nvSpPr>
          <p:cNvPr id="7" name="مستطيل مستدير الزوايا 6"/>
          <p:cNvSpPr>
            <a:spLocks noChangeArrowheads="1"/>
          </p:cNvSpPr>
          <p:nvPr/>
        </p:nvSpPr>
        <p:spPr bwMode="auto">
          <a:xfrm>
            <a:off x="1571604" y="1500174"/>
            <a:ext cx="6929486" cy="48577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بسم الله الرحمن الرحيم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l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التاريخ: 3 /6 / 1434 هـ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l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الموافق : 13 /4 / 2013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ctr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ctr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طلب إجازة اضطرارية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ctr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    سعادة مدير إدارة شؤون الموظفين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      جامعة الملك سعود                                                              حفظه الله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السلام عليكم ورحمة الله وبركاته... وبعد : 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يحتاج والدي إلى أن أرافقه في أداء فريضة الحج  في هذا العام 1434هـ؛ لذلك أتقدم إلى سعادتكم بطلب إجازة اضطرارية، مدتها سبعة أيام، بدءًا من تاريخ 2/12/1434ه، داعيًا الله -سبحانه وتعالى- أن يوفقني في رعاية والدي في أدائه هذه الفريضة.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آمل من سعادتكم التكرم بالموافقة على هذا الطلب.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وتفضلوا بقبول  الشكر والتقدير .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just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المرفقات: صورة الموافقة على الحج مع والدي.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ctr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                                                                                                                              مقدمه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l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خالد أحمد خالد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algn="r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Sakkal Majalla"/>
                <a:ea typeface="Times New Roman"/>
                <a:cs typeface="Diwani Outline Shaded"/>
              </a:rPr>
              <a:t>                                                                                                             خالد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l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الموظف بالشؤون المالية 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l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ملف رقم 10101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  <a:p>
            <a:pPr indent="241300" algn="l" rtl="1">
              <a:lnSpc>
                <a:spcPct val="80000"/>
              </a:lnSpc>
              <a:spcAft>
                <a:spcPts val="0"/>
              </a:spcAft>
            </a:pPr>
            <a:r>
              <a:rPr lang="ar-SA" sz="1400" b="1" dirty="0">
                <a:effectLst/>
                <a:latin typeface="Calibri"/>
                <a:ea typeface="Times New Roman"/>
                <a:cs typeface="Sakkal Majalla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مواضع الكتابة الوظيفية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نموذج آخر ):</a:t>
            </a: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1500166" y="1714488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السلام عليكم .</a:t>
            </a:r>
          </a:p>
          <a:p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إلى شركة التدريب وأعضائها المحترمين</a:t>
            </a:r>
          </a:p>
          <a:p>
            <a:pPr algn="ctr"/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اريد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من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الاخوة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المختصين في علم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التنميه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البشريه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يفيدوني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انا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عندي مشكله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اني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ماعرف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اتكلم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كلام معسول ولا اعرف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اجامل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ولا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اقول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كلام حلو يعني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بصراحه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لما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ارا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كلام بعض الناس احسدهم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انا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اريد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اتعلم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اني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اعرف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اتكلم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كلام حلو ومرتب بس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ماقدرت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احس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لازم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اغير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نفسي بس لما </a:t>
            </a:r>
            <a:r>
              <a:rPr lang="ar-SA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اجي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اطلع كلمة حلوه تطير الحروف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رابعاً : السيرة الذاتية 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57422" y="2057400"/>
            <a:ext cx="6786578" cy="2871798"/>
          </a:xfrm>
        </p:spPr>
        <p:txBody>
          <a:bodyPr/>
          <a:lstStyle/>
          <a:p>
            <a:r>
              <a:rPr lang="ar-SA" dirty="0" smtClean="0"/>
              <a:t>تعريفها وفائدتها .</a:t>
            </a:r>
          </a:p>
          <a:p>
            <a:r>
              <a:rPr lang="ar-SA" dirty="0" smtClean="0"/>
              <a:t>عناصرها .</a:t>
            </a:r>
          </a:p>
          <a:p>
            <a:r>
              <a:rPr lang="ar-SA" dirty="0" smtClean="0"/>
              <a:t>مواصفاتها .</a:t>
            </a:r>
            <a:endParaRPr lang="ar-SA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تعريف السيرة الذاتية وفائدتها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28" y="2143116"/>
            <a:ext cx="7498080" cy="3195646"/>
          </a:xfrm>
        </p:spPr>
        <p:txBody>
          <a:bodyPr/>
          <a:lstStyle/>
          <a:p>
            <a:pPr algn="ctr">
              <a:buNone/>
            </a:pPr>
            <a:r>
              <a:rPr lang="ar-SA" dirty="0" smtClean="0"/>
              <a:t>بطاقة تعريف تتضمن معلومات تفصيلية موثقة عن الشخص نفسه وعمله وقدراته وخبراته ومؤهلاته ، تعرف جهة ما بمستوى هذا الشخص .</a:t>
            </a:r>
            <a:endParaRPr lang="ar-SA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عناصر السيرة الذاتية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مواصفات السيرة الذاتية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نموذج سيرة ذاتية :</a:t>
            </a:r>
            <a:endParaRPr lang="ar-SA" dirty="0"/>
          </a:p>
        </p:txBody>
      </p:sp>
      <p:pic>
        <p:nvPicPr>
          <p:cNvPr id="4" name="صورة 3" descr="نموذج سيرة ذاتية عربى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00298" y="1214422"/>
            <a:ext cx="4572032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الفقرة 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2000240"/>
            <a:ext cx="7498080" cy="3286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مجموعة من الجمل التي تطور الفكرة الرئيسة ، مترابطة </a:t>
            </a:r>
            <a:r>
              <a:rPr lang="ar-SA" b="1" dirty="0" err="1" smtClean="0">
                <a:solidFill>
                  <a:schemeClr val="tx2">
                    <a:lumMod val="50000"/>
                  </a:schemeClr>
                </a:solidFill>
              </a:rPr>
              <a:t>و</a:t>
            </a: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 متسلسلة ، تبدأ بسطر جديد وتنتهي بنقطة .</a:t>
            </a:r>
          </a:p>
          <a:p>
            <a:pPr algn="ctr">
              <a:buNone/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</a:rPr>
              <a:t>وهي تقسم أفكار الكاتب إلى وحدات كما تساعد القارئ على تناول مفهوم واحد من الفكرة العامة وتوضحه قبل الانتقال إلى مفهوم آخر في فقرة أخرى .</a:t>
            </a:r>
            <a:endParaRPr lang="ar-SA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الفقرة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تتألف من جمل عدة.</a:t>
            </a:r>
          </a:p>
          <a:p>
            <a:pPr marL="457200" indent="-457200">
              <a:buBlip>
                <a:blip r:embed="rId2"/>
              </a:buBlip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تتناول فكرة رئيسة واحدة.</a:t>
            </a:r>
          </a:p>
          <a:p>
            <a:pPr marL="457200" indent="-457200">
              <a:buBlip>
                <a:blip r:embed="rId2"/>
              </a:buBlip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يمكن أن تكون قائمة بذاتها.</a:t>
            </a:r>
          </a:p>
          <a:p>
            <a:pPr marL="457200" indent="-457200">
              <a:buBlip>
                <a:blip r:embed="rId2"/>
              </a:buBlip>
            </a:pPr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مجموعة فقرات  تؤلف موضوعًا.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6230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قواعد كتابة الفقرة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705923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DE1C63-7DE3-48C0-8F63-FAE8DDF2C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3DE1C63-7DE3-48C0-8F63-FAE8DDF2C0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8972C9-69AE-46BA-827D-8CB5ACA33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9A8972C9-69AE-46BA-827D-8CB5ACA33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A7B752-56D7-41AA-BFEF-3343FF0C2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CA7B752-56D7-41AA-BFEF-3343FF0C2B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B03FF-023B-4D79-8A00-CB91B7800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C9B03FF-023B-4D79-8A00-CB91B7800C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E02B58-3DEF-4721-AF85-C22769AA3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6E02B58-3DEF-4721-AF85-C22769AA34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شروط جودة الفقرة 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050775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C267F0-242D-4983-828A-EB32E49B31F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DCFD81-8B72-480E-82C1-BD75F3AB1D2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B3B24-2EB4-4EF4-9BF9-C8AE73CE8A4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666134-8520-40BD-B757-3F058164E9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E6970-F724-41A3-9AC9-F91884760D5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74E450-A5F5-4AC5-BD6A-1E040C83799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8B2D2-DBFA-4CB4-9172-71171FEBFC7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1E689-9F78-45DC-A22A-370BD1B4141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3C634-E808-4026-A5CC-AB9584C38BA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916</Words>
  <Application>Microsoft Office PowerPoint</Application>
  <PresentationFormat>عرض على الشاشة (3:4)‏</PresentationFormat>
  <Paragraphs>247</Paragraphs>
  <Slides>45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45</vt:i4>
      </vt:variant>
    </vt:vector>
  </HeadingPairs>
  <TitlesOfParts>
    <vt:vector size="46" baseType="lpstr">
      <vt:lpstr>انقلاب</vt:lpstr>
      <vt:lpstr>الكتابة الوظيفية .</vt:lpstr>
      <vt:lpstr>مفهوم الكتابة الوظيفية :</vt:lpstr>
      <vt:lpstr>خصائص الكتابة الوظيفية :</vt:lpstr>
      <vt:lpstr>مواضع الكتابة الوظيفية :</vt:lpstr>
      <vt:lpstr>الفقرة .</vt:lpstr>
      <vt:lpstr>الفقرة :</vt:lpstr>
      <vt:lpstr>عرض تقديمي في PowerPoint</vt:lpstr>
      <vt:lpstr>قواعد كتابة الفقرة :</vt:lpstr>
      <vt:lpstr>شروط جودة الفقرة :</vt:lpstr>
      <vt:lpstr>تحرير النص :</vt:lpstr>
      <vt:lpstr>علامات الترقيم :</vt:lpstr>
      <vt:lpstr>عرض تقديمي في PowerPoint</vt:lpstr>
      <vt:lpstr>المقال :</vt:lpstr>
      <vt:lpstr>تعريف المقال :</vt:lpstr>
      <vt:lpstr>أنواع المقال :</vt:lpstr>
      <vt:lpstr>تطوير الفقرة إلى مقال :</vt:lpstr>
      <vt:lpstr>تطوير الفقرة إلى مقال :</vt:lpstr>
      <vt:lpstr>تركيب المقال :</vt:lpstr>
      <vt:lpstr>نصائح لمقال جيد :</vt:lpstr>
      <vt:lpstr>نماذج :</vt:lpstr>
      <vt:lpstr>عرض تقديمي في PowerPoint</vt:lpstr>
      <vt:lpstr>أولا : التلخيص والخلاصة والاختصار .</vt:lpstr>
      <vt:lpstr>مفهوم التلخيص :</vt:lpstr>
      <vt:lpstr>أسس التلخيص :</vt:lpstr>
      <vt:lpstr>طريقة التلخيص :</vt:lpstr>
      <vt:lpstr>مستويا التلخيص :</vt:lpstr>
      <vt:lpstr>أهمية التلخيص :</vt:lpstr>
      <vt:lpstr>مفهوم الخلاصة :</vt:lpstr>
      <vt:lpstr>أسس الخلاصة :</vt:lpstr>
      <vt:lpstr>الاختصار :</vt:lpstr>
      <vt:lpstr>ثانيا : التقرير .</vt:lpstr>
      <vt:lpstr>مفهوم التقرير ومجالاته :</vt:lpstr>
      <vt:lpstr>كيف يكتب التقرير :</vt:lpstr>
      <vt:lpstr>نصائح لكتابة تقرير جيد :</vt:lpstr>
      <vt:lpstr>ثالثاٍ : الرسالة الإدارية :</vt:lpstr>
      <vt:lpstr>تعريف الرسالة الإدارية :</vt:lpstr>
      <vt:lpstr>خصائص الرسالة الإدارية ومميزاتها :</vt:lpstr>
      <vt:lpstr>أجزاء الخطاب الإداري :</vt:lpstr>
      <vt:lpstr>نموذج لخطاب إداري :</vt:lpstr>
      <vt:lpstr>نموذج آخر ):</vt:lpstr>
      <vt:lpstr>رابعاً : السيرة الذاتية .</vt:lpstr>
      <vt:lpstr>تعريف السيرة الذاتية وفائدتها :</vt:lpstr>
      <vt:lpstr>عناصر السيرة الذاتية :</vt:lpstr>
      <vt:lpstr>مواصفات السيرة الذاتية :</vt:lpstr>
      <vt:lpstr>نموذج سيرة ذاتية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الكتابة الوظيفية</dc:title>
  <dc:creator>J_PC</dc:creator>
  <cp:lastModifiedBy>USER</cp:lastModifiedBy>
  <cp:revision>22</cp:revision>
  <dcterms:created xsi:type="dcterms:W3CDTF">2014-04-06T15:38:33Z</dcterms:created>
  <dcterms:modified xsi:type="dcterms:W3CDTF">2015-09-12T20:49:16Z</dcterms:modified>
</cp:coreProperties>
</file>