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0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1B168-8AB3-4EF3-B20F-30F9A8C1FB6C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</dgm:pt>
    <dgm:pt modelId="{844E7BFC-05BB-45F3-8F32-6E6D519F927C}">
      <dgm:prSet phldrT="[نص]"/>
      <dgm:spPr/>
      <dgm:t>
        <a:bodyPr/>
        <a:lstStyle/>
        <a:p>
          <a:pPr rtl="1"/>
          <a:r>
            <a:rPr lang="ar-SA" dirty="0" smtClean="0"/>
            <a:t>ترتيب</a:t>
          </a:r>
          <a:endParaRPr lang="ar-SA" dirty="0"/>
        </a:p>
      </dgm:t>
    </dgm:pt>
    <dgm:pt modelId="{6E254A44-A19A-44FE-824C-CF0B81864231}" type="parTrans" cxnId="{05BCCBF6-E187-4188-AA59-7DCC54559149}">
      <dgm:prSet/>
      <dgm:spPr/>
      <dgm:t>
        <a:bodyPr/>
        <a:lstStyle/>
        <a:p>
          <a:pPr rtl="1"/>
          <a:endParaRPr lang="ar-SA"/>
        </a:p>
      </dgm:t>
    </dgm:pt>
    <dgm:pt modelId="{47347468-D406-45B2-A145-DA7AB52AC020}" type="sibTrans" cxnId="{05BCCBF6-E187-4188-AA59-7DCC54559149}">
      <dgm:prSet/>
      <dgm:spPr/>
      <dgm:t>
        <a:bodyPr/>
        <a:lstStyle/>
        <a:p>
          <a:pPr rtl="1"/>
          <a:endParaRPr lang="ar-SA"/>
        </a:p>
      </dgm:t>
    </dgm:pt>
    <dgm:pt modelId="{D540771F-F511-43A5-9151-6EDC7CF3DE4D}">
      <dgm:prSet phldrT="[نص]"/>
      <dgm:spPr/>
      <dgm:t>
        <a:bodyPr/>
        <a:lstStyle/>
        <a:p>
          <a:pPr rtl="1"/>
          <a:r>
            <a:rPr lang="ar-SA" dirty="0" smtClean="0"/>
            <a:t>إضافة</a:t>
          </a:r>
          <a:endParaRPr lang="ar-SA" dirty="0"/>
        </a:p>
      </dgm:t>
    </dgm:pt>
    <dgm:pt modelId="{E1FB941D-D8CC-4DC8-9CEF-922AB762AD44}" type="parTrans" cxnId="{5242F5EF-383E-45F7-AF16-362808BDB07A}">
      <dgm:prSet/>
      <dgm:spPr/>
      <dgm:t>
        <a:bodyPr/>
        <a:lstStyle/>
        <a:p>
          <a:pPr rtl="1"/>
          <a:endParaRPr lang="ar-SA"/>
        </a:p>
      </dgm:t>
    </dgm:pt>
    <dgm:pt modelId="{CBE74F3A-624D-44BF-97EF-3D0581B1DE1D}" type="sibTrans" cxnId="{5242F5EF-383E-45F7-AF16-362808BDB07A}">
      <dgm:prSet/>
      <dgm:spPr/>
      <dgm:t>
        <a:bodyPr/>
        <a:lstStyle/>
        <a:p>
          <a:pPr rtl="1"/>
          <a:endParaRPr lang="ar-SA"/>
        </a:p>
      </dgm:t>
    </dgm:pt>
    <dgm:pt modelId="{71535F06-57A3-4B40-BB78-28535A74E8C0}">
      <dgm:prSet phldrT="[نص]"/>
      <dgm:spPr/>
      <dgm:t>
        <a:bodyPr/>
        <a:lstStyle/>
        <a:p>
          <a:pPr rtl="1"/>
          <a:r>
            <a:rPr lang="ar-SA" dirty="0" smtClean="0"/>
            <a:t>إخراج</a:t>
          </a:r>
          <a:endParaRPr lang="ar-SA" dirty="0"/>
        </a:p>
      </dgm:t>
    </dgm:pt>
    <dgm:pt modelId="{C2FD7E98-696E-4988-86D7-70EF1D920022}" type="parTrans" cxnId="{16D17822-573D-4705-8412-9FF459BEC61A}">
      <dgm:prSet/>
      <dgm:spPr/>
      <dgm:t>
        <a:bodyPr/>
        <a:lstStyle/>
        <a:p>
          <a:pPr rtl="1"/>
          <a:endParaRPr lang="ar-SA"/>
        </a:p>
      </dgm:t>
    </dgm:pt>
    <dgm:pt modelId="{F44AA2D7-07C9-4EA8-8944-90EB951EB4B2}" type="sibTrans" cxnId="{16D17822-573D-4705-8412-9FF459BEC61A}">
      <dgm:prSet/>
      <dgm:spPr/>
      <dgm:t>
        <a:bodyPr/>
        <a:lstStyle/>
        <a:p>
          <a:pPr rtl="1"/>
          <a:endParaRPr lang="ar-SA"/>
        </a:p>
      </dgm:t>
    </dgm:pt>
    <dgm:pt modelId="{5E19A569-0A01-4074-BB4C-AE7A2D0A2B9D}" type="pres">
      <dgm:prSet presAssocID="{D7D1B168-8AB3-4EF3-B20F-30F9A8C1FB6C}" presName="Name0" presStyleCnt="0">
        <dgm:presLayoutVars>
          <dgm:dir/>
          <dgm:animLvl val="lvl"/>
          <dgm:resizeHandles val="exact"/>
        </dgm:presLayoutVars>
      </dgm:prSet>
      <dgm:spPr/>
    </dgm:pt>
    <dgm:pt modelId="{7D18C99E-1EDB-4C7D-BAAA-B6AB0121C31A}" type="pres">
      <dgm:prSet presAssocID="{D7D1B168-8AB3-4EF3-B20F-30F9A8C1FB6C}" presName="tSp" presStyleCnt="0"/>
      <dgm:spPr/>
    </dgm:pt>
    <dgm:pt modelId="{42BCD151-12AC-4F7B-8B99-C9D5A93B4D50}" type="pres">
      <dgm:prSet presAssocID="{D7D1B168-8AB3-4EF3-B20F-30F9A8C1FB6C}" presName="bSp" presStyleCnt="0"/>
      <dgm:spPr/>
    </dgm:pt>
    <dgm:pt modelId="{764710C0-07BB-4B94-B304-621E8E6EB980}" type="pres">
      <dgm:prSet presAssocID="{D7D1B168-8AB3-4EF3-B20F-30F9A8C1FB6C}" presName="process" presStyleCnt="0"/>
      <dgm:spPr/>
    </dgm:pt>
    <dgm:pt modelId="{EE94FAC9-E7F0-4993-A98A-E71B8DA07AAC}" type="pres">
      <dgm:prSet presAssocID="{844E7BFC-05BB-45F3-8F32-6E6D519F927C}" presName="composite1" presStyleCnt="0"/>
      <dgm:spPr/>
    </dgm:pt>
    <dgm:pt modelId="{28055BAA-52F7-4554-BD3B-187E1BBF9CA7}" type="pres">
      <dgm:prSet presAssocID="{844E7BFC-05BB-45F3-8F32-6E6D519F927C}" presName="dummyNode1" presStyleLbl="node1" presStyleIdx="0" presStyleCnt="3"/>
      <dgm:spPr/>
    </dgm:pt>
    <dgm:pt modelId="{396FCC2B-257C-48D4-A963-3F816A5C13F8}" type="pres">
      <dgm:prSet presAssocID="{844E7BFC-05BB-45F3-8F32-6E6D519F927C}" presName="childNode1" presStyleLbl="bgAcc1" presStyleIdx="0" presStyleCnt="3">
        <dgm:presLayoutVars>
          <dgm:bulletEnabled val="1"/>
        </dgm:presLayoutVars>
      </dgm:prSet>
      <dgm:spPr/>
    </dgm:pt>
    <dgm:pt modelId="{5BEA0B9C-9F70-4F6D-919B-EFD3D8E46DD4}" type="pres">
      <dgm:prSet presAssocID="{844E7BFC-05BB-45F3-8F32-6E6D519F927C}" presName="childNode1tx" presStyleLbl="bgAcc1" presStyleIdx="0" presStyleCnt="3">
        <dgm:presLayoutVars>
          <dgm:bulletEnabled val="1"/>
        </dgm:presLayoutVars>
      </dgm:prSet>
      <dgm:spPr/>
    </dgm:pt>
    <dgm:pt modelId="{903537FA-3B5C-4834-AF24-9D5B36AEE1A4}" type="pres">
      <dgm:prSet presAssocID="{844E7BFC-05BB-45F3-8F32-6E6D519F927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46BFB3C-958D-4BA1-BFE3-BDEE5C80336A}" type="pres">
      <dgm:prSet presAssocID="{844E7BFC-05BB-45F3-8F32-6E6D519F927C}" presName="connSite1" presStyleCnt="0"/>
      <dgm:spPr/>
    </dgm:pt>
    <dgm:pt modelId="{FC74904D-C73D-494D-B3C9-BA4C50673D06}" type="pres">
      <dgm:prSet presAssocID="{47347468-D406-45B2-A145-DA7AB52AC020}" presName="Name9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921360F1-9B9A-496F-9634-136514813198}" type="pres">
      <dgm:prSet presAssocID="{D540771F-F511-43A5-9151-6EDC7CF3DE4D}" presName="composite2" presStyleCnt="0"/>
      <dgm:spPr/>
    </dgm:pt>
    <dgm:pt modelId="{486A9E2B-3E1B-4EDA-9359-FC090E61CDDD}" type="pres">
      <dgm:prSet presAssocID="{D540771F-F511-43A5-9151-6EDC7CF3DE4D}" presName="dummyNode2" presStyleLbl="node1" presStyleIdx="0" presStyleCnt="3"/>
      <dgm:spPr/>
    </dgm:pt>
    <dgm:pt modelId="{EE6BB7AC-5D6A-426D-809E-1995D778158C}" type="pres">
      <dgm:prSet presAssocID="{D540771F-F511-43A5-9151-6EDC7CF3DE4D}" presName="childNode2" presStyleLbl="bgAcc1" presStyleIdx="1" presStyleCnt="3">
        <dgm:presLayoutVars>
          <dgm:bulletEnabled val="1"/>
        </dgm:presLayoutVars>
      </dgm:prSet>
      <dgm:spPr/>
    </dgm:pt>
    <dgm:pt modelId="{D393FABB-6D5F-484B-8564-D97A02B0EA56}" type="pres">
      <dgm:prSet presAssocID="{D540771F-F511-43A5-9151-6EDC7CF3DE4D}" presName="childNode2tx" presStyleLbl="bgAcc1" presStyleIdx="1" presStyleCnt="3">
        <dgm:presLayoutVars>
          <dgm:bulletEnabled val="1"/>
        </dgm:presLayoutVars>
      </dgm:prSet>
      <dgm:spPr/>
    </dgm:pt>
    <dgm:pt modelId="{088B641A-E6AD-4386-8C5A-EAD7F38AFA25}" type="pres">
      <dgm:prSet presAssocID="{D540771F-F511-43A5-9151-6EDC7CF3DE4D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CB9E2C-38DE-489B-8FFB-A85A4F876533}" type="pres">
      <dgm:prSet presAssocID="{D540771F-F511-43A5-9151-6EDC7CF3DE4D}" presName="connSite2" presStyleCnt="0"/>
      <dgm:spPr/>
    </dgm:pt>
    <dgm:pt modelId="{3A8E3C2F-5F5F-4235-9856-7FE736129EFD}" type="pres">
      <dgm:prSet presAssocID="{CBE74F3A-624D-44BF-97EF-3D0581B1DE1D}" presName="Name18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ABCFEC29-67CC-44ED-874E-72A06E381A70}" type="pres">
      <dgm:prSet presAssocID="{71535F06-57A3-4B40-BB78-28535A74E8C0}" presName="composite1" presStyleCnt="0"/>
      <dgm:spPr/>
    </dgm:pt>
    <dgm:pt modelId="{0E20AB7C-AD47-4F05-9A9C-09C2C1455696}" type="pres">
      <dgm:prSet presAssocID="{71535F06-57A3-4B40-BB78-28535A74E8C0}" presName="dummyNode1" presStyleLbl="node1" presStyleIdx="1" presStyleCnt="3"/>
      <dgm:spPr/>
    </dgm:pt>
    <dgm:pt modelId="{3745A405-2C0F-478F-92C4-B4DF3C72174E}" type="pres">
      <dgm:prSet presAssocID="{71535F06-57A3-4B40-BB78-28535A74E8C0}" presName="childNode1" presStyleLbl="bgAcc1" presStyleIdx="2" presStyleCnt="3">
        <dgm:presLayoutVars>
          <dgm:bulletEnabled val="1"/>
        </dgm:presLayoutVars>
      </dgm:prSet>
      <dgm:spPr/>
    </dgm:pt>
    <dgm:pt modelId="{5A4CCB33-1C7E-4730-AE79-2B06EF5D865B}" type="pres">
      <dgm:prSet presAssocID="{71535F06-57A3-4B40-BB78-28535A74E8C0}" presName="childNode1tx" presStyleLbl="bgAcc1" presStyleIdx="2" presStyleCnt="3">
        <dgm:presLayoutVars>
          <dgm:bulletEnabled val="1"/>
        </dgm:presLayoutVars>
      </dgm:prSet>
      <dgm:spPr/>
    </dgm:pt>
    <dgm:pt modelId="{A80AA0C3-8A5D-4682-91B9-79D0B0DA86BB}" type="pres">
      <dgm:prSet presAssocID="{71535F06-57A3-4B40-BB78-28535A74E8C0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3DF6A1E-9B14-491C-85F5-8F02C2C6ED82}" type="pres">
      <dgm:prSet presAssocID="{71535F06-57A3-4B40-BB78-28535A74E8C0}" presName="connSite1" presStyleCnt="0"/>
      <dgm:spPr/>
    </dgm:pt>
  </dgm:ptLst>
  <dgm:cxnLst>
    <dgm:cxn modelId="{5242F5EF-383E-45F7-AF16-362808BDB07A}" srcId="{D7D1B168-8AB3-4EF3-B20F-30F9A8C1FB6C}" destId="{D540771F-F511-43A5-9151-6EDC7CF3DE4D}" srcOrd="1" destOrd="0" parTransId="{E1FB941D-D8CC-4DC8-9CEF-922AB762AD44}" sibTransId="{CBE74F3A-624D-44BF-97EF-3D0581B1DE1D}"/>
    <dgm:cxn modelId="{784EF269-D0E8-4F90-BFB5-0F798487324E}" type="presOf" srcId="{71535F06-57A3-4B40-BB78-28535A74E8C0}" destId="{A80AA0C3-8A5D-4682-91B9-79D0B0DA86BB}" srcOrd="0" destOrd="0" presId="urn:microsoft.com/office/officeart/2005/8/layout/hProcess4"/>
    <dgm:cxn modelId="{D787559C-B158-455C-B377-BBE4367E86E9}" type="presOf" srcId="{47347468-D406-45B2-A145-DA7AB52AC020}" destId="{FC74904D-C73D-494D-B3C9-BA4C50673D06}" srcOrd="0" destOrd="0" presId="urn:microsoft.com/office/officeart/2005/8/layout/hProcess4"/>
    <dgm:cxn modelId="{16D17822-573D-4705-8412-9FF459BEC61A}" srcId="{D7D1B168-8AB3-4EF3-B20F-30F9A8C1FB6C}" destId="{71535F06-57A3-4B40-BB78-28535A74E8C0}" srcOrd="2" destOrd="0" parTransId="{C2FD7E98-696E-4988-86D7-70EF1D920022}" sibTransId="{F44AA2D7-07C9-4EA8-8944-90EB951EB4B2}"/>
    <dgm:cxn modelId="{698E6C54-A93A-42F7-92C9-60377E49AB4B}" type="presOf" srcId="{CBE74F3A-624D-44BF-97EF-3D0581B1DE1D}" destId="{3A8E3C2F-5F5F-4235-9856-7FE736129EFD}" srcOrd="0" destOrd="0" presId="urn:microsoft.com/office/officeart/2005/8/layout/hProcess4"/>
    <dgm:cxn modelId="{FCFDB260-5239-4B0E-852F-3CA7EBE5E787}" type="presOf" srcId="{D540771F-F511-43A5-9151-6EDC7CF3DE4D}" destId="{088B641A-E6AD-4386-8C5A-EAD7F38AFA25}" srcOrd="0" destOrd="0" presId="urn:microsoft.com/office/officeart/2005/8/layout/hProcess4"/>
    <dgm:cxn modelId="{C4EA4923-6AC3-40C6-BFD6-2142C46D182B}" type="presOf" srcId="{D7D1B168-8AB3-4EF3-B20F-30F9A8C1FB6C}" destId="{5E19A569-0A01-4074-BB4C-AE7A2D0A2B9D}" srcOrd="0" destOrd="0" presId="urn:microsoft.com/office/officeart/2005/8/layout/hProcess4"/>
    <dgm:cxn modelId="{05BCCBF6-E187-4188-AA59-7DCC54559149}" srcId="{D7D1B168-8AB3-4EF3-B20F-30F9A8C1FB6C}" destId="{844E7BFC-05BB-45F3-8F32-6E6D519F927C}" srcOrd="0" destOrd="0" parTransId="{6E254A44-A19A-44FE-824C-CF0B81864231}" sibTransId="{47347468-D406-45B2-A145-DA7AB52AC020}"/>
    <dgm:cxn modelId="{33848941-E33A-485C-B088-4E6954D9B751}" type="presOf" srcId="{844E7BFC-05BB-45F3-8F32-6E6D519F927C}" destId="{903537FA-3B5C-4834-AF24-9D5B36AEE1A4}" srcOrd="0" destOrd="0" presId="urn:microsoft.com/office/officeart/2005/8/layout/hProcess4"/>
    <dgm:cxn modelId="{6E0B984C-B3F4-4096-8BB0-6EA73A045A2D}" type="presParOf" srcId="{5E19A569-0A01-4074-BB4C-AE7A2D0A2B9D}" destId="{7D18C99E-1EDB-4C7D-BAAA-B6AB0121C31A}" srcOrd="0" destOrd="0" presId="urn:microsoft.com/office/officeart/2005/8/layout/hProcess4"/>
    <dgm:cxn modelId="{96DC426D-9BAE-4A49-9D32-76EC4B9023FB}" type="presParOf" srcId="{5E19A569-0A01-4074-BB4C-AE7A2D0A2B9D}" destId="{42BCD151-12AC-4F7B-8B99-C9D5A93B4D50}" srcOrd="1" destOrd="0" presId="urn:microsoft.com/office/officeart/2005/8/layout/hProcess4"/>
    <dgm:cxn modelId="{59DDEACA-7B8D-432E-8127-88325B813223}" type="presParOf" srcId="{5E19A569-0A01-4074-BB4C-AE7A2D0A2B9D}" destId="{764710C0-07BB-4B94-B304-621E8E6EB980}" srcOrd="2" destOrd="0" presId="urn:microsoft.com/office/officeart/2005/8/layout/hProcess4"/>
    <dgm:cxn modelId="{B8B0AF27-8E03-4C12-9C99-CC70535D5FC5}" type="presParOf" srcId="{764710C0-07BB-4B94-B304-621E8E6EB980}" destId="{EE94FAC9-E7F0-4993-A98A-E71B8DA07AAC}" srcOrd="0" destOrd="0" presId="urn:microsoft.com/office/officeart/2005/8/layout/hProcess4"/>
    <dgm:cxn modelId="{56523E77-E945-4FD8-93DB-F8F87516404F}" type="presParOf" srcId="{EE94FAC9-E7F0-4993-A98A-E71B8DA07AAC}" destId="{28055BAA-52F7-4554-BD3B-187E1BBF9CA7}" srcOrd="0" destOrd="0" presId="urn:microsoft.com/office/officeart/2005/8/layout/hProcess4"/>
    <dgm:cxn modelId="{3FF9EF7E-D22B-4035-A5E4-6E56FE156C52}" type="presParOf" srcId="{EE94FAC9-E7F0-4993-A98A-E71B8DA07AAC}" destId="{396FCC2B-257C-48D4-A963-3F816A5C13F8}" srcOrd="1" destOrd="0" presId="urn:microsoft.com/office/officeart/2005/8/layout/hProcess4"/>
    <dgm:cxn modelId="{E582105E-3B82-4BDD-A339-0481379F56F4}" type="presParOf" srcId="{EE94FAC9-E7F0-4993-A98A-E71B8DA07AAC}" destId="{5BEA0B9C-9F70-4F6D-919B-EFD3D8E46DD4}" srcOrd="2" destOrd="0" presId="urn:microsoft.com/office/officeart/2005/8/layout/hProcess4"/>
    <dgm:cxn modelId="{F77BF0E1-25FE-42F7-93DC-A818FA850A82}" type="presParOf" srcId="{EE94FAC9-E7F0-4993-A98A-E71B8DA07AAC}" destId="{903537FA-3B5C-4834-AF24-9D5B36AEE1A4}" srcOrd="3" destOrd="0" presId="urn:microsoft.com/office/officeart/2005/8/layout/hProcess4"/>
    <dgm:cxn modelId="{E1BB281E-1470-4270-8ABA-24F5D7802A8D}" type="presParOf" srcId="{EE94FAC9-E7F0-4993-A98A-E71B8DA07AAC}" destId="{F46BFB3C-958D-4BA1-BFE3-BDEE5C80336A}" srcOrd="4" destOrd="0" presId="urn:microsoft.com/office/officeart/2005/8/layout/hProcess4"/>
    <dgm:cxn modelId="{8E1C476C-9A8F-44F9-85CE-0AC6C2CA88C3}" type="presParOf" srcId="{764710C0-07BB-4B94-B304-621E8E6EB980}" destId="{FC74904D-C73D-494D-B3C9-BA4C50673D06}" srcOrd="1" destOrd="0" presId="urn:microsoft.com/office/officeart/2005/8/layout/hProcess4"/>
    <dgm:cxn modelId="{55DC2CDA-F6D9-4720-88F5-230F1CB11EBD}" type="presParOf" srcId="{764710C0-07BB-4B94-B304-621E8E6EB980}" destId="{921360F1-9B9A-496F-9634-136514813198}" srcOrd="2" destOrd="0" presId="urn:microsoft.com/office/officeart/2005/8/layout/hProcess4"/>
    <dgm:cxn modelId="{D9A1492E-B8BD-4517-A2BE-98C05A6DCB3B}" type="presParOf" srcId="{921360F1-9B9A-496F-9634-136514813198}" destId="{486A9E2B-3E1B-4EDA-9359-FC090E61CDDD}" srcOrd="0" destOrd="0" presId="urn:microsoft.com/office/officeart/2005/8/layout/hProcess4"/>
    <dgm:cxn modelId="{8D7E492F-BA10-4FF3-991B-EF2F62B434E3}" type="presParOf" srcId="{921360F1-9B9A-496F-9634-136514813198}" destId="{EE6BB7AC-5D6A-426D-809E-1995D778158C}" srcOrd="1" destOrd="0" presId="urn:microsoft.com/office/officeart/2005/8/layout/hProcess4"/>
    <dgm:cxn modelId="{F6987A4B-54B7-4DFE-B12F-D5AD49370BEB}" type="presParOf" srcId="{921360F1-9B9A-496F-9634-136514813198}" destId="{D393FABB-6D5F-484B-8564-D97A02B0EA56}" srcOrd="2" destOrd="0" presId="urn:microsoft.com/office/officeart/2005/8/layout/hProcess4"/>
    <dgm:cxn modelId="{574A4A35-FB8C-4564-A0E1-0753B9203F7C}" type="presParOf" srcId="{921360F1-9B9A-496F-9634-136514813198}" destId="{088B641A-E6AD-4386-8C5A-EAD7F38AFA25}" srcOrd="3" destOrd="0" presId="urn:microsoft.com/office/officeart/2005/8/layout/hProcess4"/>
    <dgm:cxn modelId="{21E970AD-764E-4ADE-B170-F3242FF59A79}" type="presParOf" srcId="{921360F1-9B9A-496F-9634-136514813198}" destId="{69CB9E2C-38DE-489B-8FFB-A85A4F876533}" srcOrd="4" destOrd="0" presId="urn:microsoft.com/office/officeart/2005/8/layout/hProcess4"/>
    <dgm:cxn modelId="{9C77F861-622C-4250-86EB-CF6535B276A5}" type="presParOf" srcId="{764710C0-07BB-4B94-B304-621E8E6EB980}" destId="{3A8E3C2F-5F5F-4235-9856-7FE736129EFD}" srcOrd="3" destOrd="0" presId="urn:microsoft.com/office/officeart/2005/8/layout/hProcess4"/>
    <dgm:cxn modelId="{56639CE6-C5C4-47B7-918A-DAE031816157}" type="presParOf" srcId="{764710C0-07BB-4B94-B304-621E8E6EB980}" destId="{ABCFEC29-67CC-44ED-874E-72A06E381A70}" srcOrd="4" destOrd="0" presId="urn:microsoft.com/office/officeart/2005/8/layout/hProcess4"/>
    <dgm:cxn modelId="{C9D97B1E-086C-4B48-BF0C-7256AC9BD7FA}" type="presParOf" srcId="{ABCFEC29-67CC-44ED-874E-72A06E381A70}" destId="{0E20AB7C-AD47-4F05-9A9C-09C2C1455696}" srcOrd="0" destOrd="0" presId="urn:microsoft.com/office/officeart/2005/8/layout/hProcess4"/>
    <dgm:cxn modelId="{315FA38D-D28F-477D-8680-CAB6F16D1E7A}" type="presParOf" srcId="{ABCFEC29-67CC-44ED-874E-72A06E381A70}" destId="{3745A405-2C0F-478F-92C4-B4DF3C72174E}" srcOrd="1" destOrd="0" presId="urn:microsoft.com/office/officeart/2005/8/layout/hProcess4"/>
    <dgm:cxn modelId="{131E9806-8929-4F00-9C96-9853523AE01F}" type="presParOf" srcId="{ABCFEC29-67CC-44ED-874E-72A06E381A70}" destId="{5A4CCB33-1C7E-4730-AE79-2B06EF5D865B}" srcOrd="2" destOrd="0" presId="urn:microsoft.com/office/officeart/2005/8/layout/hProcess4"/>
    <dgm:cxn modelId="{BC94F59E-BB27-4B02-95FE-D0EF539D50D3}" type="presParOf" srcId="{ABCFEC29-67CC-44ED-874E-72A06E381A70}" destId="{A80AA0C3-8A5D-4682-91B9-79D0B0DA86BB}" srcOrd="3" destOrd="0" presId="urn:microsoft.com/office/officeart/2005/8/layout/hProcess4"/>
    <dgm:cxn modelId="{9DC8475C-F504-4DDC-9A14-EE0C6363476A}" type="presParOf" srcId="{ABCFEC29-67CC-44ED-874E-72A06E381A70}" destId="{C3DF6A1E-9B14-491C-85F5-8F02C2C6ED8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1F7D3-98DD-4653-A97D-9D9C24D66FA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8E0F9CDC-918F-410F-8B52-55C09372D82A}">
      <dgm:prSet phldrT="[نص]" custT="1"/>
      <dgm:spPr/>
      <dgm:t>
        <a:bodyPr/>
        <a:lstStyle/>
        <a:p>
          <a:pPr algn="ctr" rtl="1"/>
          <a:r>
            <a:rPr lang="ar-SA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برامج التحرير الأساسية</a:t>
          </a:r>
          <a:endParaRPr lang="ar-SA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970692-23B7-4F46-AE03-4E754BF1DA5D}" type="parTrans" cxnId="{73BFA53B-B3B3-47DC-8A35-B420B8141E8D}">
      <dgm:prSet/>
      <dgm:spPr/>
      <dgm:t>
        <a:bodyPr/>
        <a:lstStyle/>
        <a:p>
          <a:pPr rtl="1"/>
          <a:endParaRPr lang="ar-SA"/>
        </a:p>
      </dgm:t>
    </dgm:pt>
    <dgm:pt modelId="{A9E57300-FCEC-4BD2-8DAB-6206723814F6}" type="sibTrans" cxnId="{73BFA53B-B3B3-47DC-8A35-B420B8141E8D}">
      <dgm:prSet/>
      <dgm:spPr/>
      <dgm:t>
        <a:bodyPr/>
        <a:lstStyle/>
        <a:p>
          <a:pPr rtl="1"/>
          <a:endParaRPr lang="ar-SA"/>
        </a:p>
      </dgm:t>
    </dgm:pt>
    <dgm:pt modelId="{D2E2588A-F59C-4ABD-BD98-E2BA7EDD3B82}">
      <dgm:prSet phldrT="[نص]" custT="1"/>
      <dgm:spPr/>
      <dgm:t>
        <a:bodyPr/>
        <a:lstStyle/>
        <a:p>
          <a:pPr algn="ctr" rtl="1"/>
          <a:r>
            <a:rPr lang="ar-SA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برامج الخدع السينمائية </a:t>
          </a:r>
          <a:endParaRPr lang="ar-SA" sz="2800" dirty="0">
            <a:solidFill>
              <a:schemeClr val="bg1"/>
            </a:solidFill>
          </a:endParaRPr>
        </a:p>
      </dgm:t>
    </dgm:pt>
    <dgm:pt modelId="{37E23C7D-093B-43BC-8790-AEEF137D5A30}" type="parTrans" cxnId="{55DD6CDE-AE19-4E5F-8C5A-60E7479C1E6B}">
      <dgm:prSet/>
      <dgm:spPr/>
      <dgm:t>
        <a:bodyPr/>
        <a:lstStyle/>
        <a:p>
          <a:pPr rtl="1"/>
          <a:endParaRPr lang="ar-SA"/>
        </a:p>
      </dgm:t>
    </dgm:pt>
    <dgm:pt modelId="{15D52C05-6409-44F3-B157-813D33F7223B}" type="sibTrans" cxnId="{55DD6CDE-AE19-4E5F-8C5A-60E7479C1E6B}">
      <dgm:prSet/>
      <dgm:spPr/>
      <dgm:t>
        <a:bodyPr/>
        <a:lstStyle/>
        <a:p>
          <a:pPr rtl="1"/>
          <a:endParaRPr lang="ar-SA"/>
        </a:p>
      </dgm:t>
    </dgm:pt>
    <dgm:pt modelId="{1F7E9FC0-BF28-4101-A592-ED5F1CEB246A}" type="pres">
      <dgm:prSet presAssocID="{59B1F7D3-98DD-4653-A97D-9D9C24D66FA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SA"/>
        </a:p>
      </dgm:t>
    </dgm:pt>
    <dgm:pt modelId="{8E702B2C-1E3B-4E5D-A9D7-60056C9EECA4}" type="pres">
      <dgm:prSet presAssocID="{59B1F7D3-98DD-4653-A97D-9D9C24D66FA3}" presName="Name1" presStyleCnt="0"/>
      <dgm:spPr/>
    </dgm:pt>
    <dgm:pt modelId="{F541BCAE-F3EF-4391-9CF1-0B8E774FBEAE}" type="pres">
      <dgm:prSet presAssocID="{59B1F7D3-98DD-4653-A97D-9D9C24D66FA3}" presName="cycle" presStyleCnt="0"/>
      <dgm:spPr/>
    </dgm:pt>
    <dgm:pt modelId="{C3DABBEF-2279-4153-BD4E-E4B6F7A2605A}" type="pres">
      <dgm:prSet presAssocID="{59B1F7D3-98DD-4653-A97D-9D9C24D66FA3}" presName="srcNode" presStyleLbl="node1" presStyleIdx="0" presStyleCnt="2"/>
      <dgm:spPr/>
    </dgm:pt>
    <dgm:pt modelId="{2A7ACE52-30E2-4D2B-99FC-2A1AB85156F1}" type="pres">
      <dgm:prSet presAssocID="{59B1F7D3-98DD-4653-A97D-9D9C24D66FA3}" presName="conn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F4AB5E1A-7C00-4381-9271-FCF35F72A309}" type="pres">
      <dgm:prSet presAssocID="{59B1F7D3-98DD-4653-A97D-9D9C24D66FA3}" presName="extraNode" presStyleLbl="node1" presStyleIdx="0" presStyleCnt="2"/>
      <dgm:spPr/>
    </dgm:pt>
    <dgm:pt modelId="{EE640B91-425D-4015-8219-AECE03DF36B0}" type="pres">
      <dgm:prSet presAssocID="{59B1F7D3-98DD-4653-A97D-9D9C24D66FA3}" presName="dstNode" presStyleLbl="node1" presStyleIdx="0" presStyleCnt="2"/>
      <dgm:spPr/>
    </dgm:pt>
    <dgm:pt modelId="{C995E1BA-A44F-47D5-B634-2053AD628270}" type="pres">
      <dgm:prSet presAssocID="{8E0F9CDC-918F-410F-8B52-55C09372D82A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4A77C6-A33C-460D-B216-18897BA3B801}" type="pres">
      <dgm:prSet presAssocID="{8E0F9CDC-918F-410F-8B52-55C09372D82A}" presName="accent_1" presStyleCnt="0"/>
      <dgm:spPr/>
    </dgm:pt>
    <dgm:pt modelId="{09888048-AFE4-4B39-A8FE-805FFC6D3552}" type="pres">
      <dgm:prSet presAssocID="{8E0F9CDC-918F-410F-8B52-55C09372D82A}" presName="accentRepeatNode" presStyleLbl="solidFgAcc1" presStyleIdx="0" presStyleCnt="2"/>
      <dgm:spPr/>
    </dgm:pt>
    <dgm:pt modelId="{994DB506-52B2-42FE-A6E6-C6A2B6905252}" type="pres">
      <dgm:prSet presAssocID="{D2E2588A-F59C-4ABD-BD98-E2BA7EDD3B82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751EE4-F19A-441D-BFD2-6A5B752068D8}" type="pres">
      <dgm:prSet presAssocID="{D2E2588A-F59C-4ABD-BD98-E2BA7EDD3B82}" presName="accent_2" presStyleCnt="0"/>
      <dgm:spPr/>
    </dgm:pt>
    <dgm:pt modelId="{9E6911A2-0BAB-4F73-A61B-AFAD861B1C7A}" type="pres">
      <dgm:prSet presAssocID="{D2E2588A-F59C-4ABD-BD98-E2BA7EDD3B82}" presName="accentRepeatNode" presStyleLbl="solidFgAcc1" presStyleIdx="1" presStyleCnt="2"/>
      <dgm:spPr/>
    </dgm:pt>
  </dgm:ptLst>
  <dgm:cxnLst>
    <dgm:cxn modelId="{73BFA53B-B3B3-47DC-8A35-B420B8141E8D}" srcId="{59B1F7D3-98DD-4653-A97D-9D9C24D66FA3}" destId="{8E0F9CDC-918F-410F-8B52-55C09372D82A}" srcOrd="0" destOrd="0" parTransId="{18970692-23B7-4F46-AE03-4E754BF1DA5D}" sibTransId="{A9E57300-FCEC-4BD2-8DAB-6206723814F6}"/>
    <dgm:cxn modelId="{7BE1BF57-0108-4534-BC86-D2EB474AAE1D}" type="presOf" srcId="{59B1F7D3-98DD-4653-A97D-9D9C24D66FA3}" destId="{1F7E9FC0-BF28-4101-A592-ED5F1CEB246A}" srcOrd="0" destOrd="0" presId="urn:microsoft.com/office/officeart/2008/layout/VerticalCurvedList"/>
    <dgm:cxn modelId="{0772137B-483B-423F-B4CC-F3990840303D}" type="presOf" srcId="{8E0F9CDC-918F-410F-8B52-55C09372D82A}" destId="{C995E1BA-A44F-47D5-B634-2053AD628270}" srcOrd="0" destOrd="0" presId="urn:microsoft.com/office/officeart/2008/layout/VerticalCurvedList"/>
    <dgm:cxn modelId="{9468AE37-A542-4388-A683-722681848C2A}" type="presOf" srcId="{A9E57300-FCEC-4BD2-8DAB-6206723814F6}" destId="{2A7ACE52-30E2-4D2B-99FC-2A1AB85156F1}" srcOrd="0" destOrd="0" presId="urn:microsoft.com/office/officeart/2008/layout/VerticalCurvedList"/>
    <dgm:cxn modelId="{9EBE5DCE-B993-4906-8DC6-259EDE7D4B0C}" type="presOf" srcId="{D2E2588A-F59C-4ABD-BD98-E2BA7EDD3B82}" destId="{994DB506-52B2-42FE-A6E6-C6A2B6905252}" srcOrd="0" destOrd="0" presId="urn:microsoft.com/office/officeart/2008/layout/VerticalCurvedList"/>
    <dgm:cxn modelId="{55DD6CDE-AE19-4E5F-8C5A-60E7479C1E6B}" srcId="{59B1F7D3-98DD-4653-A97D-9D9C24D66FA3}" destId="{D2E2588A-F59C-4ABD-BD98-E2BA7EDD3B82}" srcOrd="1" destOrd="0" parTransId="{37E23C7D-093B-43BC-8790-AEEF137D5A30}" sibTransId="{15D52C05-6409-44F3-B157-813D33F7223B}"/>
    <dgm:cxn modelId="{F8EC1B4C-DE84-4FA4-95BC-2963F019AC86}" type="presParOf" srcId="{1F7E9FC0-BF28-4101-A592-ED5F1CEB246A}" destId="{8E702B2C-1E3B-4E5D-A9D7-60056C9EECA4}" srcOrd="0" destOrd="0" presId="urn:microsoft.com/office/officeart/2008/layout/VerticalCurvedList"/>
    <dgm:cxn modelId="{21D4D02A-B83D-4BB9-A42C-241B8520F04B}" type="presParOf" srcId="{8E702B2C-1E3B-4E5D-A9D7-60056C9EECA4}" destId="{F541BCAE-F3EF-4391-9CF1-0B8E774FBEAE}" srcOrd="0" destOrd="0" presId="urn:microsoft.com/office/officeart/2008/layout/VerticalCurvedList"/>
    <dgm:cxn modelId="{BFBD43E9-BCF3-47C7-8906-27417EDC3F75}" type="presParOf" srcId="{F541BCAE-F3EF-4391-9CF1-0B8E774FBEAE}" destId="{C3DABBEF-2279-4153-BD4E-E4B6F7A2605A}" srcOrd="0" destOrd="0" presId="urn:microsoft.com/office/officeart/2008/layout/VerticalCurvedList"/>
    <dgm:cxn modelId="{0AB8E787-E70F-4A4D-9103-5FB5F064FE55}" type="presParOf" srcId="{F541BCAE-F3EF-4391-9CF1-0B8E774FBEAE}" destId="{2A7ACE52-30E2-4D2B-99FC-2A1AB85156F1}" srcOrd="1" destOrd="0" presId="urn:microsoft.com/office/officeart/2008/layout/VerticalCurvedList"/>
    <dgm:cxn modelId="{6A96D2D5-3666-468C-BBF0-62EBA9D4277D}" type="presParOf" srcId="{F541BCAE-F3EF-4391-9CF1-0B8E774FBEAE}" destId="{F4AB5E1A-7C00-4381-9271-FCF35F72A309}" srcOrd="2" destOrd="0" presId="urn:microsoft.com/office/officeart/2008/layout/VerticalCurvedList"/>
    <dgm:cxn modelId="{0501CF79-50BB-41AF-AA0C-E401C71EF7EB}" type="presParOf" srcId="{F541BCAE-F3EF-4391-9CF1-0B8E774FBEAE}" destId="{EE640B91-425D-4015-8219-AECE03DF36B0}" srcOrd="3" destOrd="0" presId="urn:microsoft.com/office/officeart/2008/layout/VerticalCurvedList"/>
    <dgm:cxn modelId="{A3335751-31F4-497A-8BFF-50D2EA049328}" type="presParOf" srcId="{8E702B2C-1E3B-4E5D-A9D7-60056C9EECA4}" destId="{C995E1BA-A44F-47D5-B634-2053AD628270}" srcOrd="1" destOrd="0" presId="urn:microsoft.com/office/officeart/2008/layout/VerticalCurvedList"/>
    <dgm:cxn modelId="{133E6922-AB09-413F-A7D2-D4F040D16221}" type="presParOf" srcId="{8E702B2C-1E3B-4E5D-A9D7-60056C9EECA4}" destId="{544A77C6-A33C-460D-B216-18897BA3B801}" srcOrd="2" destOrd="0" presId="urn:microsoft.com/office/officeart/2008/layout/VerticalCurvedList"/>
    <dgm:cxn modelId="{98A3095F-69BE-4258-AAA1-1BB1D29F9CFE}" type="presParOf" srcId="{544A77C6-A33C-460D-B216-18897BA3B801}" destId="{09888048-AFE4-4B39-A8FE-805FFC6D3552}" srcOrd="0" destOrd="0" presId="urn:microsoft.com/office/officeart/2008/layout/VerticalCurvedList"/>
    <dgm:cxn modelId="{900135AF-ECD8-4394-AF08-6AB398F438BF}" type="presParOf" srcId="{8E702B2C-1E3B-4E5D-A9D7-60056C9EECA4}" destId="{994DB506-52B2-42FE-A6E6-C6A2B6905252}" srcOrd="3" destOrd="0" presId="urn:microsoft.com/office/officeart/2008/layout/VerticalCurvedList"/>
    <dgm:cxn modelId="{3DB04E4A-38B3-477A-A1B4-3246F632A8A6}" type="presParOf" srcId="{8E702B2C-1E3B-4E5D-A9D7-60056C9EECA4}" destId="{1E751EE4-F19A-441D-BFD2-6A5B752068D8}" srcOrd="4" destOrd="0" presId="urn:microsoft.com/office/officeart/2008/layout/VerticalCurvedList"/>
    <dgm:cxn modelId="{5EB4BAAA-68CC-446C-B48D-26AFCE41AED4}" type="presParOf" srcId="{1E751EE4-F19A-441D-BFD2-6A5B752068D8}" destId="{9E6911A2-0BAB-4F73-A61B-AFAD861B1C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FCC2B-257C-48D4-A963-3F816A5C13F8}">
      <dsp:nvSpPr>
        <dsp:cNvPr id="0" name=""/>
        <dsp:cNvSpPr/>
      </dsp:nvSpPr>
      <dsp:spPr>
        <a:xfrm>
          <a:off x="319" y="797160"/>
          <a:ext cx="1828957" cy="1508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4904D-C73D-494D-B3C9-BA4C50673D06}">
      <dsp:nvSpPr>
        <dsp:cNvPr id="0" name=""/>
        <dsp:cNvSpPr/>
      </dsp:nvSpPr>
      <dsp:spPr>
        <a:xfrm>
          <a:off x="1018216" y="1120777"/>
          <a:ext cx="2069684" cy="2069684"/>
        </a:xfrm>
        <a:prstGeom prst="leftCircularArrow">
          <a:avLst>
            <a:gd name="adj1" fmla="val 3407"/>
            <a:gd name="adj2" fmla="val 421811"/>
            <a:gd name="adj3" fmla="val 2197321"/>
            <a:gd name="adj4" fmla="val 9024489"/>
            <a:gd name="adj5" fmla="val 397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537FA-3B5C-4834-AF24-9D5B36AEE1A4}">
      <dsp:nvSpPr>
        <dsp:cNvPr id="0" name=""/>
        <dsp:cNvSpPr/>
      </dsp:nvSpPr>
      <dsp:spPr>
        <a:xfrm>
          <a:off x="406754" y="1982416"/>
          <a:ext cx="1625740" cy="6465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ترتيب</a:t>
          </a:r>
          <a:endParaRPr lang="ar-SA" sz="3700" kern="1200" dirty="0"/>
        </a:p>
      </dsp:txBody>
      <dsp:txXfrm>
        <a:off x="425689" y="2001351"/>
        <a:ext cx="1587870" cy="608633"/>
      </dsp:txXfrm>
    </dsp:sp>
    <dsp:sp modelId="{EE6BB7AC-5D6A-426D-809E-1995D778158C}">
      <dsp:nvSpPr>
        <dsp:cNvPr id="0" name=""/>
        <dsp:cNvSpPr/>
      </dsp:nvSpPr>
      <dsp:spPr>
        <a:xfrm>
          <a:off x="2368288" y="797160"/>
          <a:ext cx="1828957" cy="1508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5369458"/>
              <a:satOff val="-722"/>
              <a:lumOff val="7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E3C2F-5F5F-4235-9856-7FE736129EFD}">
      <dsp:nvSpPr>
        <dsp:cNvPr id="0" name=""/>
        <dsp:cNvSpPr/>
      </dsp:nvSpPr>
      <dsp:spPr>
        <a:xfrm>
          <a:off x="3370944" y="-146781"/>
          <a:ext cx="2303384" cy="2303384"/>
        </a:xfrm>
        <a:prstGeom prst="circularArrow">
          <a:avLst>
            <a:gd name="adj1" fmla="val 3061"/>
            <a:gd name="adj2" fmla="val 375925"/>
            <a:gd name="adj3" fmla="val 19448564"/>
            <a:gd name="adj4" fmla="val 12575511"/>
            <a:gd name="adj5" fmla="val 3572"/>
          </a:avLst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B641A-E6AD-4386-8C5A-EAD7F38AFA25}">
      <dsp:nvSpPr>
        <dsp:cNvPr id="0" name=""/>
        <dsp:cNvSpPr/>
      </dsp:nvSpPr>
      <dsp:spPr>
        <a:xfrm>
          <a:off x="2774723" y="473908"/>
          <a:ext cx="1625740" cy="646503"/>
        </a:xfrm>
        <a:prstGeom prst="roundRect">
          <a:avLst>
            <a:gd name="adj" fmla="val 10000"/>
          </a:avLst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إضافة</a:t>
          </a:r>
          <a:endParaRPr lang="ar-SA" sz="3700" kern="1200" dirty="0"/>
        </a:p>
      </dsp:txBody>
      <dsp:txXfrm>
        <a:off x="2793658" y="492843"/>
        <a:ext cx="1587870" cy="608633"/>
      </dsp:txXfrm>
    </dsp:sp>
    <dsp:sp modelId="{3745A405-2C0F-478F-92C4-B4DF3C72174E}">
      <dsp:nvSpPr>
        <dsp:cNvPr id="0" name=""/>
        <dsp:cNvSpPr/>
      </dsp:nvSpPr>
      <dsp:spPr>
        <a:xfrm>
          <a:off x="4736257" y="797160"/>
          <a:ext cx="1828957" cy="1508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AA0C3-8A5D-4682-91B9-79D0B0DA86BB}">
      <dsp:nvSpPr>
        <dsp:cNvPr id="0" name=""/>
        <dsp:cNvSpPr/>
      </dsp:nvSpPr>
      <dsp:spPr>
        <a:xfrm>
          <a:off x="5142692" y="1982416"/>
          <a:ext cx="1625740" cy="646503"/>
        </a:xfrm>
        <a:prstGeom prst="roundRect">
          <a:avLst>
            <a:gd name="adj" fmla="val 10000"/>
          </a:avLst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إخراج</a:t>
          </a:r>
          <a:endParaRPr lang="ar-SA" sz="3700" kern="1200" dirty="0"/>
        </a:p>
      </dsp:txBody>
      <dsp:txXfrm>
        <a:off x="5161627" y="2001351"/>
        <a:ext cx="1587870" cy="608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ACE52-30E2-4D2B-99FC-2A1AB85156F1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5E1BA-A44F-47D5-B634-2053AD628270}">
      <dsp:nvSpPr>
        <dsp:cNvPr id="0" name=""/>
        <dsp:cNvSpPr/>
      </dsp:nvSpPr>
      <dsp:spPr>
        <a:xfrm>
          <a:off x="747064" y="580583"/>
          <a:ext cx="5327497" cy="11610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برامج التحرير الأساسية</a:t>
          </a:r>
          <a:endParaRPr lang="ar-SA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7064" y="580583"/>
        <a:ext cx="5327497" cy="1161003"/>
      </dsp:txXfrm>
    </dsp:sp>
    <dsp:sp modelId="{09888048-AFE4-4B39-A8FE-805FFC6D3552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DB506-52B2-42FE-A6E6-C6A2B6905252}">
      <dsp:nvSpPr>
        <dsp:cNvPr id="0" name=""/>
        <dsp:cNvSpPr/>
      </dsp:nvSpPr>
      <dsp:spPr>
        <a:xfrm>
          <a:off x="747064" y="2322413"/>
          <a:ext cx="5327497" cy="1161003"/>
        </a:xfrm>
        <a:prstGeom prst="rect">
          <a:avLst/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برامج الخدع السينمائية </a:t>
          </a:r>
          <a:endParaRPr lang="ar-SA" sz="2800" kern="1200" dirty="0">
            <a:solidFill>
              <a:schemeClr val="bg1"/>
            </a:solidFill>
          </a:endParaRPr>
        </a:p>
      </dsp:txBody>
      <dsp:txXfrm>
        <a:off x="747064" y="2322413"/>
        <a:ext cx="5327497" cy="1161003"/>
      </dsp:txXfrm>
    </dsp:sp>
    <dsp:sp modelId="{9E6911A2-0BAB-4F73-A61B-AFAD861B1C7A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141666"/>
              <a:satOff val="-23659"/>
              <a:lumOff val="-8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A52979-898C-4CF5-BA45-A7D772A99F1F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9FA7CA-D8DF-470C-8006-8144A287EEB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ndershare.net/ad/video-editor-win/?gclid=CJTAm9ab2sECFWcUwwodLG4A7g" TargetMode="External"/><Relationship Id="rId3" Type="http://schemas.openxmlformats.org/officeDocument/2006/relationships/image" Target="../media/image4.jpg"/><Relationship Id="rId7" Type="http://schemas.openxmlformats.org/officeDocument/2006/relationships/image" Target="../media/image6.jpeg"/><Relationship Id="rId2" Type="http://schemas.openxmlformats.org/officeDocument/2006/relationships/hyperlink" Target="http://www.adobe.com/mena_ar/products/premier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onycreativesoftware.com/vegaspro" TargetMode="External"/><Relationship Id="rId5" Type="http://schemas.openxmlformats.org/officeDocument/2006/relationships/image" Target="../media/image5.jpg"/><Relationship Id="rId4" Type="http://schemas.openxmlformats.org/officeDocument/2006/relationships/hyperlink" Target="http://www.grassvalley.com/products/edius_pro_7" TargetMode="External"/><Relationship Id="rId9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0.jpeg"/><Relationship Id="rId2" Type="http://schemas.openxmlformats.org/officeDocument/2006/relationships/hyperlink" Target="http://www.autodesk.com/products/smoke/overvie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pple.com/final-cut-pro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www.adobe.com/mena_ar/products/aftereffect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www.arabyarea.com/?p=3508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33365" y="3284984"/>
            <a:ext cx="3313355" cy="1462066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برامج </a:t>
            </a:r>
            <a:b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تحرير الفيديو</a:t>
            </a:r>
            <a:endParaRPr lang="ar-SA" sz="4400" b="1" dirty="0">
              <a:solidFill>
                <a:schemeClr val="accent6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733365" y="4967892"/>
            <a:ext cx="3309803" cy="1053396"/>
          </a:xfrm>
        </p:spPr>
        <p:txBody>
          <a:bodyPr>
            <a:normAutofit/>
          </a:bodyPr>
          <a:lstStyle/>
          <a:p>
            <a:pPr algn="ctr"/>
            <a:r>
              <a:rPr lang="ar-SA" altLang="zh-CN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SimSun" pitchFamily="2" charset="-122"/>
                <a:cs typeface="Traditional Arabic" panose="02020603050405020304" pitchFamily="18" charset="-78"/>
              </a:rPr>
              <a:t>الفصل الدراسي الأول</a:t>
            </a:r>
          </a:p>
          <a:p>
            <a:pPr algn="ctr"/>
            <a:r>
              <a:rPr lang="ar-SA" altLang="zh-CN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SimSun" pitchFamily="2" charset="-122"/>
                <a:cs typeface="Traditional Arabic" panose="02020603050405020304" pitchFamily="18" charset="-78"/>
              </a:rPr>
              <a:t>1435 </a:t>
            </a:r>
            <a:r>
              <a:rPr lang="ar-SA" altLang="zh-CN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SimSun" pitchFamily="2" charset="-122"/>
                <a:cs typeface="Traditional Arabic" panose="02020603050405020304" pitchFamily="18" charset="-78"/>
              </a:rPr>
              <a:t>ــــــــ </a:t>
            </a:r>
            <a:r>
              <a:rPr lang="ar-SA" altLang="zh-CN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SimSun" pitchFamily="2" charset="-122"/>
                <a:cs typeface="Traditional Arabic" panose="02020603050405020304" pitchFamily="18" charset="-78"/>
              </a:rPr>
              <a:t>1436 هـ</a:t>
            </a:r>
            <a:endParaRPr lang="en-US" altLang="zh-CN" dirty="0">
              <a:solidFill>
                <a:schemeClr val="accent6">
                  <a:lumMod val="75000"/>
                </a:schemeClr>
              </a:solidFill>
              <a:latin typeface="Traditional Arabic" panose="02020603050405020304" pitchFamily="18" charset="-78"/>
              <a:ea typeface="SimSun" pitchFamily="2" charset="-122"/>
              <a:cs typeface="Traditional Arabic" panose="02020603050405020304" pitchFamily="18" charset="-78"/>
            </a:endParaRPr>
          </a:p>
          <a:p>
            <a:pPr algn="ctr"/>
            <a:r>
              <a:rPr lang="ar-SA" altLang="zh-CN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SimSun" pitchFamily="2" charset="-122"/>
                <a:cs typeface="Traditional Arabic" panose="02020603050405020304" pitchFamily="18" charset="-78"/>
              </a:rPr>
              <a:t>مقرر ( 575 نهج ) تصميم وتطوير البرامج </a:t>
            </a:r>
            <a:r>
              <a:rPr lang="ar-SA" altLang="zh-CN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ea typeface="SimSun" pitchFamily="2" charset="-122"/>
                <a:cs typeface="Traditional Arabic" panose="02020603050405020304" pitchFamily="18" charset="-78"/>
              </a:rPr>
              <a:t>التعليمية</a:t>
            </a:r>
            <a:endParaRPr lang="ar-SA" altLang="zh-CN" dirty="0">
              <a:solidFill>
                <a:schemeClr val="accent6">
                  <a:lumMod val="75000"/>
                </a:schemeClr>
              </a:solidFill>
              <a:latin typeface="Traditional Arabic" panose="02020603050405020304" pitchFamily="18" charset="-78"/>
              <a:ea typeface="SimSun" pitchFamily="2" charset="-122"/>
              <a:cs typeface="Traditional Arabic" panose="02020603050405020304" pitchFamily="18" charset="-78"/>
            </a:endParaRPr>
          </a:p>
        </p:txBody>
      </p:sp>
      <p:pic>
        <p:nvPicPr>
          <p:cNvPr id="4" name="صورة 3" descr="شعار الجامعة الجديد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3781" y="2322879"/>
            <a:ext cx="2270925" cy="874644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5242520" y="332656"/>
            <a:ext cx="220980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itchFamily="18" charset="-78"/>
                <a:ea typeface="Arial" pitchFamily="34" charset="0"/>
                <a:cs typeface="Traditional Arabic" panose="02020603050405020304" pitchFamily="18" charset="-78"/>
              </a:rPr>
              <a:t>المملكة العربية السعودية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itchFamily="18" charset="-78"/>
                <a:ea typeface="Arial" pitchFamily="34" charset="0"/>
                <a:cs typeface="Traditional Arabic" panose="02020603050405020304" pitchFamily="18" charset="-78"/>
              </a:rPr>
              <a:t>وزارة التعليم العالي 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itchFamily="18" charset="-78"/>
                <a:ea typeface="Arial" pitchFamily="34" charset="0"/>
                <a:cs typeface="Traditional Arabic" panose="02020603050405020304" pitchFamily="18" charset="-78"/>
              </a:rPr>
              <a:t>جامعة الملك سعود  ــ  كلية التربية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 pitchFamily="18" charset="-78"/>
                <a:ea typeface="Arial" pitchFamily="34" charset="0"/>
                <a:cs typeface="Traditional Arabic" panose="02020603050405020304" pitchFamily="18" charset="-78"/>
              </a:rPr>
              <a:t>قسم المناهج وطرق التدريس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395536" y="4149080"/>
            <a:ext cx="3816424" cy="208823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:: إعداد ::</a:t>
            </a:r>
          </a:p>
          <a:p>
            <a:pPr algn="ctr"/>
            <a:r>
              <a:rPr lang="ar-SA" sz="20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فهد بن محمد </a:t>
            </a:r>
            <a:r>
              <a:rPr lang="ar-SA" sz="20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الوهابي</a:t>
            </a:r>
          </a:p>
          <a:p>
            <a:pPr algn="ctr"/>
            <a:endParaRPr lang="ar-SA" sz="20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20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:: إشراف ::</a:t>
            </a:r>
            <a:endParaRPr lang="ar-SA" sz="20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2000" b="1" dirty="0" err="1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د.رياض</a:t>
            </a:r>
            <a:r>
              <a:rPr lang="ar-SA" sz="20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بن عبدالرحمن الحسن</a:t>
            </a:r>
          </a:p>
        </p:txBody>
      </p:sp>
    </p:spTree>
    <p:extLst>
      <p:ext uri="{BB962C8B-B14F-4D97-AF65-F5344CB8AC3E}">
        <p14:creationId xmlns:p14="http://schemas.microsoft.com/office/powerpoint/2010/main" val="42221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788024" y="817548"/>
            <a:ext cx="371252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  <a:sym typeface="Wingdings 3"/>
              </a:rPr>
              <a:t></a:t>
            </a:r>
            <a:r>
              <a:rPr lang="ar-SA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تعريف تحرير الفيديو( المونتاج ) :</a:t>
            </a:r>
            <a:endParaRPr lang="ar-SA" sz="28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388424" y="198884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827584" y="1404065"/>
            <a:ext cx="7590539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هو فن ترتيب المشاهد واللقطات المصورة وتنسيقها ضمن تتابع زمني مدروس، </a:t>
            </a:r>
          </a:p>
          <a:p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بحيث تتحول إلى رسالة مترابطة ،جذابة، محددة المعنى.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563650" y="4653136"/>
            <a:ext cx="7874271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والمونتاج كلمة فرنسية</a:t>
            </a:r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2800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Montage</a:t>
            </a:r>
            <a:r>
              <a:rPr lang="en-US" sz="2800" b="1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يقابلها باللغة الإنجليزية كلمة</a:t>
            </a:r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2800" b="1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Editing</a:t>
            </a:r>
            <a:endParaRPr lang="ar-SA" sz="2800" b="1" dirty="0" smtClean="0">
              <a:solidFill>
                <a:schemeClr val="accent4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باللغة العربية كلمة تحرير أو 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توليف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667000"/>
            <a:ext cx="21336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267744" y="1268760"/>
            <a:ext cx="61503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ونستطيع اختصار عملية تحرير الفيديو في</a:t>
            </a:r>
            <a:endParaRPr lang="ar-SA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388424" y="198884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4228461033"/>
              </p:ext>
            </p:extLst>
          </p:nvPr>
        </p:nvGraphicFramePr>
        <p:xfrm>
          <a:off x="1302388" y="2245676"/>
          <a:ext cx="6768752" cy="3102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069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707904" y="1033572"/>
            <a:ext cx="47926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  <a:sym typeface="Wingdings 3"/>
              </a:rPr>
              <a:t>أنواع البرامج المستخدمة في تحرير الفيديو :</a:t>
            </a:r>
            <a:endParaRPr lang="ar-SA" sz="4800" b="1" u="sng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388424" y="198884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4166527220"/>
              </p:ext>
            </p:extLst>
          </p:nvPr>
        </p:nvGraphicFramePr>
        <p:xfrm>
          <a:off x="1699108" y="17266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2173231" y="2541373"/>
            <a:ext cx="478016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b="1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</a:t>
            </a:r>
            <a:endParaRPr lang="ar-SA" b="1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178484" y="4318926"/>
            <a:ext cx="478016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b="1" dirty="0" smtClean="0">
                <a:solidFill>
                  <a:schemeClr val="accent4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endParaRPr lang="ar-SA" b="1" dirty="0">
              <a:solidFill>
                <a:schemeClr val="accent4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40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788024" y="817548"/>
            <a:ext cx="371252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  <a:sym typeface="Wingdings 3"/>
              </a:rPr>
              <a:t></a:t>
            </a:r>
            <a:r>
              <a:rPr lang="ar-SA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برامج التحرير الأساسية :</a:t>
            </a:r>
            <a:endParaRPr lang="ar-SA" sz="28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388424" y="198884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052761" y="1404065"/>
            <a:ext cx="7335663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هي البرامج التي تستخدم في دمج و قص وترتيب 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وإضافة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المؤثرات البسيطة </a:t>
            </a:r>
            <a:endParaRPr lang="ar-SA" sz="2800" b="1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للمشاهد . </a:t>
            </a:r>
            <a:r>
              <a:rPr lang="ar-SA" sz="2800" b="1" dirty="0">
                <a:solidFill>
                  <a:schemeClr val="accent4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ومن أمثلة هذه البرامج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endParaRPr lang="ar-SA" sz="2800" b="1" dirty="0">
              <a:solidFill>
                <a:schemeClr val="accent4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صورة 8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623" y="2708920"/>
            <a:ext cx="2133600" cy="2143125"/>
          </a:xfrm>
          <a:prstGeom prst="rect">
            <a:avLst/>
          </a:prstGeom>
        </p:spPr>
      </p:pic>
      <p:pic>
        <p:nvPicPr>
          <p:cNvPr id="10" name="صورة 9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3" y="3467532"/>
            <a:ext cx="2106275" cy="1401630"/>
          </a:xfrm>
          <a:prstGeom prst="rect">
            <a:avLst/>
          </a:prstGeom>
        </p:spPr>
      </p:pic>
      <p:pic>
        <p:nvPicPr>
          <p:cNvPr id="11" name="صورة 10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911" y="3494094"/>
            <a:ext cx="2284505" cy="1375068"/>
          </a:xfrm>
          <a:prstGeom prst="rect">
            <a:avLst/>
          </a:prstGeom>
        </p:spPr>
      </p:pic>
      <p:pic>
        <p:nvPicPr>
          <p:cNvPr id="12" name="صورة 11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418" y="5301208"/>
            <a:ext cx="2438400" cy="857250"/>
          </a:xfrm>
          <a:prstGeom prst="rect">
            <a:avLst/>
          </a:prstGeom>
        </p:spPr>
      </p:pic>
      <p:cxnSp>
        <p:nvCxnSpPr>
          <p:cNvPr id="6" name="رابط كسهم مستقيم 5"/>
          <p:cNvCxnSpPr/>
          <p:nvPr/>
        </p:nvCxnSpPr>
        <p:spPr>
          <a:xfrm flipH="1">
            <a:off x="4626667" y="580526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5375714" y="5585501"/>
            <a:ext cx="21852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وهو الذي سأقوم بشرحه</a:t>
            </a:r>
            <a:endParaRPr lang="ar-SA" sz="2400" b="1" dirty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563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788024" y="817548"/>
            <a:ext cx="371252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  <a:sym typeface="Wingdings 3"/>
              </a:rPr>
              <a:t></a:t>
            </a:r>
            <a:r>
              <a:rPr lang="ar-SA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برامج الخدع السينمائية :</a:t>
            </a:r>
            <a:endParaRPr lang="ar-SA" sz="28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388424" y="198884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919343" y="1404065"/>
            <a:ext cx="7469081" cy="19236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 هذه النوعية من البرامج لا تستطيع أن تعرض فيديو مدته أكثر من ساعة واحدة إذ أنه مخصص فقط ليعمل : خدع سينمائية 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،دعايات،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ar-SA" sz="2800" b="1" dirty="0" err="1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بنرات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متحركة،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مقدمات تلفزيونية و نهاية لفلم أو فواصل إعلانية 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>
              <a:buNone/>
            </a:pPr>
            <a:endParaRPr lang="ar-SA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ومن </a:t>
            </a:r>
            <a:r>
              <a:rPr lang="ar-SA" sz="2800" b="1" dirty="0">
                <a:solidFill>
                  <a:schemeClr val="accent4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أمثلة هذه البرامج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endParaRPr lang="ar-SA" sz="2800" b="1" dirty="0">
              <a:solidFill>
                <a:schemeClr val="accent4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" name="صورة 4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9" t="26847" r="17654" b="20195"/>
          <a:stretch/>
        </p:blipFill>
        <p:spPr>
          <a:xfrm>
            <a:off x="467544" y="3700163"/>
            <a:ext cx="2969696" cy="1369103"/>
          </a:xfrm>
          <a:prstGeom prst="rect">
            <a:avLst/>
          </a:prstGeom>
        </p:spPr>
      </p:pic>
      <p:pic>
        <p:nvPicPr>
          <p:cNvPr id="6" name="صورة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396219"/>
            <a:ext cx="1879606" cy="1879606"/>
          </a:xfrm>
          <a:prstGeom prst="rect">
            <a:avLst/>
          </a:prstGeom>
        </p:spPr>
      </p:pic>
      <p:pic>
        <p:nvPicPr>
          <p:cNvPr id="7" name="صورة 6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65149"/>
            <a:ext cx="2406858" cy="150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43808" y="817548"/>
            <a:ext cx="565673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  <a:sym typeface="Wingdings 3"/>
              </a:rPr>
              <a:t></a:t>
            </a:r>
            <a:r>
              <a:rPr lang="ar-SA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برامج </a:t>
            </a:r>
            <a:r>
              <a:rPr lang="ar-SA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مساعده :</a:t>
            </a:r>
            <a:endParaRPr lang="ar-SA" sz="28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388424" y="198884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919343" y="1404065"/>
            <a:ext cx="7469081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من المشاكل التي تواجه مستخدمي برامج تحرير الفيديو كتابة النصوص باللغة العربية حيث تحتاج إلى برامج وسيطة لذلك </a:t>
            </a:r>
          </a:p>
          <a:p>
            <a:pPr>
              <a:buNone/>
            </a:pP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ومن أشهرها برنامج :</a:t>
            </a:r>
            <a:endParaRPr lang="ar-SA" sz="2800" b="1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>
              <a:buNone/>
            </a:pPr>
            <a:endParaRPr lang="ar-SA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صورة 7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513" y="2636912"/>
            <a:ext cx="1882740" cy="1149816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1475656" y="3861048"/>
            <a:ext cx="6768751" cy="26007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خصائص ومميزات برنامج تدوين </a:t>
            </a:r>
            <a:r>
              <a:rPr lang="ar-SA" sz="2400" b="1" dirty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 :</a:t>
            </a:r>
            <a:r>
              <a:rPr lang="ar-SA" sz="2400" b="1" dirty="0">
                <a:solidFill>
                  <a:srgbClr val="00B0F0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  <a:endParaRPr lang="ar-SA" sz="2400" b="1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endParaRPr lang="ar-SA" sz="700" b="1" dirty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endParaRPr lang="ar-SA" sz="300" b="1" dirty="0" smtClean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endParaRPr lang="en-US" sz="100" b="1" dirty="0">
              <a:solidFill>
                <a:srgbClr val="00B0F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يساعد </a:t>
            </a:r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الكتابة باللغة العربية </a:t>
            </a: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للبرامج </a:t>
            </a:r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لا تدعم الكتابة باللغة </a:t>
            </a: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العربية .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يقوم بالنسخ التلقائي عند تحويل </a:t>
            </a: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النص .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البرنامج يحول </a:t>
            </a: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النص </a:t>
            </a:r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متعدد الأسطر إلى سطر </a:t>
            </a: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واحد .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البرنامج صغير الحجم </a:t>
            </a: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ومجاني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SA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لايحتاج</a:t>
            </a: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إلى خطوط خاصة ليعمل بل بخطوط الويندوز الرئيسية .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البرنامج سهل </a:t>
            </a:r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الاستخدام .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459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718581" y="3536523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شكرا لكم</a:t>
            </a:r>
            <a:endParaRPr lang="ar-SA" sz="6000" b="1" dirty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42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</TotalTime>
  <Words>170</Words>
  <Application>Microsoft Office PowerPoint</Application>
  <PresentationFormat>عرض على الشاشة (3:4)‏</PresentationFormat>
  <Paragraphs>49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أوستن</vt:lpstr>
      <vt:lpstr>برامج  تحرير الفيديو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Fahad</dc:creator>
  <cp:lastModifiedBy>Fahad</cp:lastModifiedBy>
  <cp:revision>17</cp:revision>
  <dcterms:created xsi:type="dcterms:W3CDTF">2014-11-01T15:26:41Z</dcterms:created>
  <dcterms:modified xsi:type="dcterms:W3CDTF">2014-11-08T15:29:10Z</dcterms:modified>
</cp:coreProperties>
</file>