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9" r:id="rId2"/>
    <p:sldId id="257" r:id="rId3"/>
    <p:sldId id="259" r:id="rId4"/>
    <p:sldId id="268" r:id="rId5"/>
    <p:sldId id="293" r:id="rId6"/>
    <p:sldId id="287" r:id="rId7"/>
    <p:sldId id="298" r:id="rId8"/>
    <p:sldId id="286" r:id="rId9"/>
    <p:sldId id="294" r:id="rId10"/>
    <p:sldId id="295" r:id="rId11"/>
    <p:sldId id="297" r:id="rId12"/>
    <p:sldId id="284" r:id="rId13"/>
    <p:sldId id="296" r:id="rId14"/>
    <p:sldId id="260" r:id="rId15"/>
    <p:sldId id="263" r:id="rId16"/>
    <p:sldId id="299" r:id="rId17"/>
    <p:sldId id="29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3F5"/>
    <a:srgbClr val="39D6E7"/>
    <a:srgbClr val="F729C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1829" autoAdjust="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2" Type="http://schemas.openxmlformats.org/officeDocument/2006/relationships/hyperlink" Target="http://youtu.be/jizSBqUKPXU" TargetMode="External"/><Relationship Id="rId1"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9A0C44-21D8-4B1B-975B-0BF7FEB8F138}" type="doc">
      <dgm:prSet loTypeId="urn:microsoft.com/office/officeart/2005/8/layout/hierarchy1" loCatId="hierarchy" qsTypeId="urn:microsoft.com/office/officeart/2005/8/quickstyle/simple1" qsCatId="simple" csTypeId="urn:microsoft.com/office/officeart/2005/8/colors/accent4_1" csCatId="accent4" phldr="1"/>
      <dgm:spPr/>
      <dgm:t>
        <a:bodyPr/>
        <a:lstStyle/>
        <a:p>
          <a:pPr rtl="1"/>
          <a:endParaRPr lang="ar-SA"/>
        </a:p>
      </dgm:t>
    </dgm:pt>
    <dgm:pt modelId="{8AF23425-88FE-4C32-8798-C740E37AE659}">
      <dgm:prSet phldrT="[نص]" custT="1"/>
      <dgm:spPr/>
      <dgm:t>
        <a:bodyPr/>
        <a:lstStyle/>
        <a:p>
          <a:pPr rtl="1"/>
          <a:r>
            <a:rPr lang="ar-SA" sz="4400" b="1" dirty="0" smtClean="0">
              <a:cs typeface="DecoType Naskh Extensions" pitchFamily="2" charset="-78"/>
            </a:rPr>
            <a:t>انواع الاطعمة</a:t>
          </a:r>
          <a:endParaRPr lang="ar-SA" sz="4400" b="1" dirty="0">
            <a:cs typeface="DecoType Naskh Extensions" pitchFamily="2" charset="-78"/>
          </a:endParaRPr>
        </a:p>
      </dgm:t>
    </dgm:pt>
    <dgm:pt modelId="{872FDFDC-6851-4217-B0EB-5D73B2B1595A}" type="parTrans" cxnId="{ED70EC14-2B0F-472F-B4DB-ED23A26C265B}">
      <dgm:prSet/>
      <dgm:spPr/>
      <dgm:t>
        <a:bodyPr/>
        <a:lstStyle/>
        <a:p>
          <a:pPr rtl="1"/>
          <a:endParaRPr lang="ar-SA"/>
        </a:p>
      </dgm:t>
    </dgm:pt>
    <dgm:pt modelId="{8E5E0F72-3423-498B-965D-97A3A3F1024F}" type="sibTrans" cxnId="{ED70EC14-2B0F-472F-B4DB-ED23A26C265B}">
      <dgm:prSet/>
      <dgm:spPr/>
      <dgm:t>
        <a:bodyPr/>
        <a:lstStyle/>
        <a:p>
          <a:pPr rtl="1"/>
          <a:endParaRPr lang="ar-SA"/>
        </a:p>
      </dgm:t>
    </dgm:pt>
    <dgm:pt modelId="{80B17B73-9C0C-4628-A69A-9F2212CBF4B8}">
      <dgm:prSet phldrT="[نص]" custT="1"/>
      <dgm:spPr/>
      <dgm:t>
        <a:bodyPr/>
        <a:lstStyle/>
        <a:p>
          <a:pPr rtl="1"/>
          <a:r>
            <a:rPr lang="ar-SA" sz="3600" dirty="0" smtClean="0">
              <a:cs typeface="DecoType Naskh Special" pitchFamily="2" charset="-78"/>
            </a:rPr>
            <a:t>حيوانية</a:t>
          </a:r>
          <a:endParaRPr lang="ar-SA" sz="3600" dirty="0">
            <a:cs typeface="DecoType Naskh Special" pitchFamily="2" charset="-78"/>
          </a:endParaRPr>
        </a:p>
      </dgm:t>
    </dgm:pt>
    <dgm:pt modelId="{A8DF36B3-3808-498B-910F-B561B36AD616}" type="parTrans" cxnId="{C589352A-3E8A-4F1D-9F90-E2ED8097F4F5}">
      <dgm:prSet/>
      <dgm:spPr/>
      <dgm:t>
        <a:bodyPr/>
        <a:lstStyle/>
        <a:p>
          <a:pPr rtl="1"/>
          <a:endParaRPr lang="ar-SA"/>
        </a:p>
      </dgm:t>
    </dgm:pt>
    <dgm:pt modelId="{67FED316-608E-4EDE-B2FA-8957D06B3A9B}" type="sibTrans" cxnId="{C589352A-3E8A-4F1D-9F90-E2ED8097F4F5}">
      <dgm:prSet/>
      <dgm:spPr/>
      <dgm:t>
        <a:bodyPr/>
        <a:lstStyle/>
        <a:p>
          <a:pPr rtl="1"/>
          <a:endParaRPr lang="ar-SA"/>
        </a:p>
      </dgm:t>
    </dgm:pt>
    <dgm:pt modelId="{DA924530-A655-42B0-9539-B11DCA0147BD}">
      <dgm:prSet phldrT="[نص]" custT="1"/>
      <dgm:spPr/>
      <dgm:t>
        <a:bodyPr/>
        <a:lstStyle/>
        <a:p>
          <a:pPr rtl="1"/>
          <a:r>
            <a:rPr lang="ar-SA" sz="3600" dirty="0" smtClean="0">
              <a:cs typeface="DecoType Naskh Special" pitchFamily="2" charset="-78"/>
            </a:rPr>
            <a:t>نباتية</a:t>
          </a:r>
          <a:endParaRPr lang="ar-SA" sz="3600" dirty="0">
            <a:cs typeface="DecoType Naskh Special" pitchFamily="2" charset="-78"/>
          </a:endParaRPr>
        </a:p>
      </dgm:t>
    </dgm:pt>
    <dgm:pt modelId="{32E5E27A-5192-4392-8748-0C9A2C62AE80}" type="parTrans" cxnId="{228238BB-2800-4C42-8B08-EDD72861C9E9}">
      <dgm:prSet/>
      <dgm:spPr/>
      <dgm:t>
        <a:bodyPr/>
        <a:lstStyle/>
        <a:p>
          <a:pPr rtl="1"/>
          <a:endParaRPr lang="ar-SA"/>
        </a:p>
      </dgm:t>
    </dgm:pt>
    <dgm:pt modelId="{3977BC73-9EB8-443D-B873-8F51C18EA5B3}" type="sibTrans" cxnId="{228238BB-2800-4C42-8B08-EDD72861C9E9}">
      <dgm:prSet/>
      <dgm:spPr/>
      <dgm:t>
        <a:bodyPr/>
        <a:lstStyle/>
        <a:p>
          <a:pPr rtl="1"/>
          <a:endParaRPr lang="ar-SA"/>
        </a:p>
      </dgm:t>
    </dgm:pt>
    <dgm:pt modelId="{45F9E68D-027D-4FDF-8E8C-A5D726B39FF4}" type="pres">
      <dgm:prSet presAssocID="{7B9A0C44-21D8-4B1B-975B-0BF7FEB8F138}" presName="hierChild1" presStyleCnt="0">
        <dgm:presLayoutVars>
          <dgm:chPref val="1"/>
          <dgm:dir/>
          <dgm:animOne val="branch"/>
          <dgm:animLvl val="lvl"/>
          <dgm:resizeHandles/>
        </dgm:presLayoutVars>
      </dgm:prSet>
      <dgm:spPr/>
      <dgm:t>
        <a:bodyPr/>
        <a:lstStyle/>
        <a:p>
          <a:pPr rtl="1"/>
          <a:endParaRPr lang="ar-SA"/>
        </a:p>
      </dgm:t>
    </dgm:pt>
    <dgm:pt modelId="{AEC65593-29FE-433C-823A-C1B8CFFDFE8F}" type="pres">
      <dgm:prSet presAssocID="{8AF23425-88FE-4C32-8798-C740E37AE659}" presName="hierRoot1" presStyleCnt="0"/>
      <dgm:spPr/>
      <dgm:t>
        <a:bodyPr/>
        <a:lstStyle/>
        <a:p>
          <a:pPr rtl="1"/>
          <a:endParaRPr lang="ar-SA"/>
        </a:p>
      </dgm:t>
    </dgm:pt>
    <dgm:pt modelId="{8002249D-180B-4B68-9066-96EE71E3C7B8}" type="pres">
      <dgm:prSet presAssocID="{8AF23425-88FE-4C32-8798-C740E37AE659}" presName="composite" presStyleCnt="0"/>
      <dgm:spPr/>
      <dgm:t>
        <a:bodyPr/>
        <a:lstStyle/>
        <a:p>
          <a:pPr rtl="1"/>
          <a:endParaRPr lang="ar-SA"/>
        </a:p>
      </dgm:t>
    </dgm:pt>
    <dgm:pt modelId="{BCC5A2AE-39C1-4D05-AF0A-8D1433CDEB6C}" type="pres">
      <dgm:prSet presAssocID="{8AF23425-88FE-4C32-8798-C740E37AE659}" presName="background" presStyleLbl="node0" presStyleIdx="0" presStyleCnt="1"/>
      <dgm:spPr/>
      <dgm:t>
        <a:bodyPr/>
        <a:lstStyle/>
        <a:p>
          <a:pPr rtl="1"/>
          <a:endParaRPr lang="ar-SA"/>
        </a:p>
      </dgm:t>
    </dgm:pt>
    <dgm:pt modelId="{1F11E6A1-061E-4685-A70E-2B0CF4CDB50C}" type="pres">
      <dgm:prSet presAssocID="{8AF23425-88FE-4C32-8798-C740E37AE659}" presName="text" presStyleLbl="fgAcc0" presStyleIdx="0" presStyleCnt="1" custScaleX="124219" custLinFactNeighborX="5882" custLinFactNeighborY="-1246">
        <dgm:presLayoutVars>
          <dgm:chPref val="3"/>
        </dgm:presLayoutVars>
      </dgm:prSet>
      <dgm:spPr/>
      <dgm:t>
        <a:bodyPr/>
        <a:lstStyle/>
        <a:p>
          <a:pPr rtl="1"/>
          <a:endParaRPr lang="ar-SA"/>
        </a:p>
      </dgm:t>
    </dgm:pt>
    <dgm:pt modelId="{7BDE3033-BF9C-4762-97CB-A3BD84FC25F3}" type="pres">
      <dgm:prSet presAssocID="{8AF23425-88FE-4C32-8798-C740E37AE659}" presName="hierChild2" presStyleCnt="0"/>
      <dgm:spPr/>
      <dgm:t>
        <a:bodyPr/>
        <a:lstStyle/>
        <a:p>
          <a:pPr rtl="1"/>
          <a:endParaRPr lang="ar-SA"/>
        </a:p>
      </dgm:t>
    </dgm:pt>
    <dgm:pt modelId="{4221F491-47EC-4B98-9D63-C12A8151592F}" type="pres">
      <dgm:prSet presAssocID="{A8DF36B3-3808-498B-910F-B561B36AD616}" presName="Name10" presStyleLbl="parChTrans1D2" presStyleIdx="0" presStyleCnt="2"/>
      <dgm:spPr/>
      <dgm:t>
        <a:bodyPr/>
        <a:lstStyle/>
        <a:p>
          <a:pPr rtl="1"/>
          <a:endParaRPr lang="ar-SA"/>
        </a:p>
      </dgm:t>
    </dgm:pt>
    <dgm:pt modelId="{B4FD5979-189F-40C1-B250-7E0704352A2A}" type="pres">
      <dgm:prSet presAssocID="{80B17B73-9C0C-4628-A69A-9F2212CBF4B8}" presName="hierRoot2" presStyleCnt="0"/>
      <dgm:spPr/>
      <dgm:t>
        <a:bodyPr/>
        <a:lstStyle/>
        <a:p>
          <a:pPr rtl="1"/>
          <a:endParaRPr lang="ar-SA"/>
        </a:p>
      </dgm:t>
    </dgm:pt>
    <dgm:pt modelId="{A4732702-3010-492E-8420-BDB94029CD51}" type="pres">
      <dgm:prSet presAssocID="{80B17B73-9C0C-4628-A69A-9F2212CBF4B8}" presName="composite2" presStyleCnt="0"/>
      <dgm:spPr/>
      <dgm:t>
        <a:bodyPr/>
        <a:lstStyle/>
        <a:p>
          <a:pPr rtl="1"/>
          <a:endParaRPr lang="ar-SA"/>
        </a:p>
      </dgm:t>
    </dgm:pt>
    <dgm:pt modelId="{FD8528EC-9C09-4562-9AEA-73955E8DC5BD}" type="pres">
      <dgm:prSet presAssocID="{80B17B73-9C0C-4628-A69A-9F2212CBF4B8}" presName="background2" presStyleLbl="node2" presStyleIdx="0" presStyleCnt="2"/>
      <dgm:spPr/>
      <dgm:t>
        <a:bodyPr/>
        <a:lstStyle/>
        <a:p>
          <a:pPr rtl="1"/>
          <a:endParaRPr lang="ar-SA"/>
        </a:p>
      </dgm:t>
    </dgm:pt>
    <dgm:pt modelId="{04A050F5-A1C3-46DB-8722-70C3E42D292A}" type="pres">
      <dgm:prSet presAssocID="{80B17B73-9C0C-4628-A69A-9F2212CBF4B8}" presName="text2" presStyleLbl="fgAcc2" presStyleIdx="0" presStyleCnt="2" custScaleY="132514">
        <dgm:presLayoutVars>
          <dgm:chPref val="3"/>
        </dgm:presLayoutVars>
      </dgm:prSet>
      <dgm:spPr/>
      <dgm:t>
        <a:bodyPr/>
        <a:lstStyle/>
        <a:p>
          <a:pPr rtl="1"/>
          <a:endParaRPr lang="ar-SA"/>
        </a:p>
      </dgm:t>
    </dgm:pt>
    <dgm:pt modelId="{D115498F-67C8-42BF-A170-B37E689B7B84}" type="pres">
      <dgm:prSet presAssocID="{80B17B73-9C0C-4628-A69A-9F2212CBF4B8}" presName="hierChild3" presStyleCnt="0"/>
      <dgm:spPr/>
      <dgm:t>
        <a:bodyPr/>
        <a:lstStyle/>
        <a:p>
          <a:pPr rtl="1"/>
          <a:endParaRPr lang="ar-SA"/>
        </a:p>
      </dgm:t>
    </dgm:pt>
    <dgm:pt modelId="{AF30D347-6F61-4A05-A098-448B57B779EB}" type="pres">
      <dgm:prSet presAssocID="{32E5E27A-5192-4392-8748-0C9A2C62AE80}" presName="Name10" presStyleLbl="parChTrans1D2" presStyleIdx="1" presStyleCnt="2"/>
      <dgm:spPr/>
      <dgm:t>
        <a:bodyPr/>
        <a:lstStyle/>
        <a:p>
          <a:pPr rtl="1"/>
          <a:endParaRPr lang="ar-SA"/>
        </a:p>
      </dgm:t>
    </dgm:pt>
    <dgm:pt modelId="{CD3E3993-366B-4597-9691-062BF76312CF}" type="pres">
      <dgm:prSet presAssocID="{DA924530-A655-42B0-9539-B11DCA0147BD}" presName="hierRoot2" presStyleCnt="0"/>
      <dgm:spPr/>
      <dgm:t>
        <a:bodyPr/>
        <a:lstStyle/>
        <a:p>
          <a:pPr rtl="1"/>
          <a:endParaRPr lang="ar-SA"/>
        </a:p>
      </dgm:t>
    </dgm:pt>
    <dgm:pt modelId="{1EE88F98-C58A-474A-9757-9A0C198CFCDB}" type="pres">
      <dgm:prSet presAssocID="{DA924530-A655-42B0-9539-B11DCA0147BD}" presName="composite2" presStyleCnt="0"/>
      <dgm:spPr/>
      <dgm:t>
        <a:bodyPr/>
        <a:lstStyle/>
        <a:p>
          <a:pPr rtl="1"/>
          <a:endParaRPr lang="ar-SA"/>
        </a:p>
      </dgm:t>
    </dgm:pt>
    <dgm:pt modelId="{A6E37FB0-C7FF-470A-8A27-F5F3D653BC3A}" type="pres">
      <dgm:prSet presAssocID="{DA924530-A655-42B0-9539-B11DCA0147BD}" presName="background2" presStyleLbl="node2" presStyleIdx="1" presStyleCnt="2"/>
      <dgm:spPr/>
      <dgm:t>
        <a:bodyPr/>
        <a:lstStyle/>
        <a:p>
          <a:pPr rtl="1"/>
          <a:endParaRPr lang="ar-SA"/>
        </a:p>
      </dgm:t>
    </dgm:pt>
    <dgm:pt modelId="{663B00DB-BA4A-42EF-9F56-CB9ED7268F2F}" type="pres">
      <dgm:prSet presAssocID="{DA924530-A655-42B0-9539-B11DCA0147BD}" presName="text2" presStyleLbl="fgAcc2" presStyleIdx="1" presStyleCnt="2" custScaleY="141036">
        <dgm:presLayoutVars>
          <dgm:chPref val="3"/>
        </dgm:presLayoutVars>
      </dgm:prSet>
      <dgm:spPr/>
      <dgm:t>
        <a:bodyPr/>
        <a:lstStyle/>
        <a:p>
          <a:pPr rtl="1"/>
          <a:endParaRPr lang="ar-SA"/>
        </a:p>
      </dgm:t>
    </dgm:pt>
    <dgm:pt modelId="{52E97166-9931-49FD-9865-5CD561DF8B43}" type="pres">
      <dgm:prSet presAssocID="{DA924530-A655-42B0-9539-B11DCA0147BD}" presName="hierChild3" presStyleCnt="0"/>
      <dgm:spPr/>
      <dgm:t>
        <a:bodyPr/>
        <a:lstStyle/>
        <a:p>
          <a:pPr rtl="1"/>
          <a:endParaRPr lang="ar-SA"/>
        </a:p>
      </dgm:t>
    </dgm:pt>
  </dgm:ptLst>
  <dgm:cxnLst>
    <dgm:cxn modelId="{F689AAF1-04D7-4533-92C9-9B6304C77F6D}" type="presOf" srcId="{80B17B73-9C0C-4628-A69A-9F2212CBF4B8}" destId="{04A050F5-A1C3-46DB-8722-70C3E42D292A}" srcOrd="0" destOrd="0" presId="urn:microsoft.com/office/officeart/2005/8/layout/hierarchy1"/>
    <dgm:cxn modelId="{6EAF36AD-0BB5-4229-8FDD-3D579BED8A31}" type="presOf" srcId="{32E5E27A-5192-4392-8748-0C9A2C62AE80}" destId="{AF30D347-6F61-4A05-A098-448B57B779EB}" srcOrd="0" destOrd="0" presId="urn:microsoft.com/office/officeart/2005/8/layout/hierarchy1"/>
    <dgm:cxn modelId="{228238BB-2800-4C42-8B08-EDD72861C9E9}" srcId="{8AF23425-88FE-4C32-8798-C740E37AE659}" destId="{DA924530-A655-42B0-9539-B11DCA0147BD}" srcOrd="1" destOrd="0" parTransId="{32E5E27A-5192-4392-8748-0C9A2C62AE80}" sibTransId="{3977BC73-9EB8-443D-B873-8F51C18EA5B3}"/>
    <dgm:cxn modelId="{18C5C0E6-5E41-44B4-B583-7B644D1F1B05}" type="presOf" srcId="{DA924530-A655-42B0-9539-B11DCA0147BD}" destId="{663B00DB-BA4A-42EF-9F56-CB9ED7268F2F}" srcOrd="0" destOrd="0" presId="urn:microsoft.com/office/officeart/2005/8/layout/hierarchy1"/>
    <dgm:cxn modelId="{88D2C4D1-0057-4DD2-A46D-36D66DEB4DCA}" type="presOf" srcId="{7B9A0C44-21D8-4B1B-975B-0BF7FEB8F138}" destId="{45F9E68D-027D-4FDF-8E8C-A5D726B39FF4}" srcOrd="0" destOrd="0" presId="urn:microsoft.com/office/officeart/2005/8/layout/hierarchy1"/>
    <dgm:cxn modelId="{C589352A-3E8A-4F1D-9F90-E2ED8097F4F5}" srcId="{8AF23425-88FE-4C32-8798-C740E37AE659}" destId="{80B17B73-9C0C-4628-A69A-9F2212CBF4B8}" srcOrd="0" destOrd="0" parTransId="{A8DF36B3-3808-498B-910F-B561B36AD616}" sibTransId="{67FED316-608E-4EDE-B2FA-8957D06B3A9B}"/>
    <dgm:cxn modelId="{ED70EC14-2B0F-472F-B4DB-ED23A26C265B}" srcId="{7B9A0C44-21D8-4B1B-975B-0BF7FEB8F138}" destId="{8AF23425-88FE-4C32-8798-C740E37AE659}" srcOrd="0" destOrd="0" parTransId="{872FDFDC-6851-4217-B0EB-5D73B2B1595A}" sibTransId="{8E5E0F72-3423-498B-965D-97A3A3F1024F}"/>
    <dgm:cxn modelId="{769694A6-03D1-4486-9DCD-8DAF2EF5AF3D}" type="presOf" srcId="{A8DF36B3-3808-498B-910F-B561B36AD616}" destId="{4221F491-47EC-4B98-9D63-C12A8151592F}" srcOrd="0" destOrd="0" presId="urn:microsoft.com/office/officeart/2005/8/layout/hierarchy1"/>
    <dgm:cxn modelId="{430B67D8-54F5-4423-BC5C-24FAECD4E3DB}" type="presOf" srcId="{8AF23425-88FE-4C32-8798-C740E37AE659}" destId="{1F11E6A1-061E-4685-A70E-2B0CF4CDB50C}" srcOrd="0" destOrd="0" presId="urn:microsoft.com/office/officeart/2005/8/layout/hierarchy1"/>
    <dgm:cxn modelId="{6038312E-968D-4E44-B9AD-17D37B6C3153}" type="presParOf" srcId="{45F9E68D-027D-4FDF-8E8C-A5D726B39FF4}" destId="{AEC65593-29FE-433C-823A-C1B8CFFDFE8F}" srcOrd="0" destOrd="0" presId="urn:microsoft.com/office/officeart/2005/8/layout/hierarchy1"/>
    <dgm:cxn modelId="{419401E1-3F97-4859-B562-4813B2464B12}" type="presParOf" srcId="{AEC65593-29FE-433C-823A-C1B8CFFDFE8F}" destId="{8002249D-180B-4B68-9066-96EE71E3C7B8}" srcOrd="0" destOrd="0" presId="urn:microsoft.com/office/officeart/2005/8/layout/hierarchy1"/>
    <dgm:cxn modelId="{B24FB8B0-99DA-4E84-A4E0-F6333FB04554}" type="presParOf" srcId="{8002249D-180B-4B68-9066-96EE71E3C7B8}" destId="{BCC5A2AE-39C1-4D05-AF0A-8D1433CDEB6C}" srcOrd="0" destOrd="0" presId="urn:microsoft.com/office/officeart/2005/8/layout/hierarchy1"/>
    <dgm:cxn modelId="{46BA56EA-80A0-42D7-93B9-0326D53012D5}" type="presParOf" srcId="{8002249D-180B-4B68-9066-96EE71E3C7B8}" destId="{1F11E6A1-061E-4685-A70E-2B0CF4CDB50C}" srcOrd="1" destOrd="0" presId="urn:microsoft.com/office/officeart/2005/8/layout/hierarchy1"/>
    <dgm:cxn modelId="{885FB7F3-EAB2-48E0-9A32-031D476B439F}" type="presParOf" srcId="{AEC65593-29FE-433C-823A-C1B8CFFDFE8F}" destId="{7BDE3033-BF9C-4762-97CB-A3BD84FC25F3}" srcOrd="1" destOrd="0" presId="urn:microsoft.com/office/officeart/2005/8/layout/hierarchy1"/>
    <dgm:cxn modelId="{7556B6AA-50D7-4AE1-88DA-40601205514E}" type="presParOf" srcId="{7BDE3033-BF9C-4762-97CB-A3BD84FC25F3}" destId="{4221F491-47EC-4B98-9D63-C12A8151592F}" srcOrd="0" destOrd="0" presId="urn:microsoft.com/office/officeart/2005/8/layout/hierarchy1"/>
    <dgm:cxn modelId="{54A788A8-BC68-4697-B0D5-5BCD558C372C}" type="presParOf" srcId="{7BDE3033-BF9C-4762-97CB-A3BD84FC25F3}" destId="{B4FD5979-189F-40C1-B250-7E0704352A2A}" srcOrd="1" destOrd="0" presId="urn:microsoft.com/office/officeart/2005/8/layout/hierarchy1"/>
    <dgm:cxn modelId="{499DE1DA-CA87-4C96-A247-B62E04C154F3}" type="presParOf" srcId="{B4FD5979-189F-40C1-B250-7E0704352A2A}" destId="{A4732702-3010-492E-8420-BDB94029CD51}" srcOrd="0" destOrd="0" presId="urn:microsoft.com/office/officeart/2005/8/layout/hierarchy1"/>
    <dgm:cxn modelId="{3CC97138-7419-41CB-AA5F-C1C1A28D5152}" type="presParOf" srcId="{A4732702-3010-492E-8420-BDB94029CD51}" destId="{FD8528EC-9C09-4562-9AEA-73955E8DC5BD}" srcOrd="0" destOrd="0" presId="urn:microsoft.com/office/officeart/2005/8/layout/hierarchy1"/>
    <dgm:cxn modelId="{368B5A20-DB81-4369-977A-8E70F4370993}" type="presParOf" srcId="{A4732702-3010-492E-8420-BDB94029CD51}" destId="{04A050F5-A1C3-46DB-8722-70C3E42D292A}" srcOrd="1" destOrd="0" presId="urn:microsoft.com/office/officeart/2005/8/layout/hierarchy1"/>
    <dgm:cxn modelId="{5E259EFA-B1D5-4ECF-8423-6497E86AE42E}" type="presParOf" srcId="{B4FD5979-189F-40C1-B250-7E0704352A2A}" destId="{D115498F-67C8-42BF-A170-B37E689B7B84}" srcOrd="1" destOrd="0" presId="urn:microsoft.com/office/officeart/2005/8/layout/hierarchy1"/>
    <dgm:cxn modelId="{A478418B-2423-4CCC-BA88-FEE0C6F72650}" type="presParOf" srcId="{7BDE3033-BF9C-4762-97CB-A3BD84FC25F3}" destId="{AF30D347-6F61-4A05-A098-448B57B779EB}" srcOrd="2" destOrd="0" presId="urn:microsoft.com/office/officeart/2005/8/layout/hierarchy1"/>
    <dgm:cxn modelId="{10866C15-E445-4731-BD9F-C4899FF0D063}" type="presParOf" srcId="{7BDE3033-BF9C-4762-97CB-A3BD84FC25F3}" destId="{CD3E3993-366B-4597-9691-062BF76312CF}" srcOrd="3" destOrd="0" presId="urn:microsoft.com/office/officeart/2005/8/layout/hierarchy1"/>
    <dgm:cxn modelId="{CD88882A-AB1E-48A2-92BA-DB1E81CEA401}" type="presParOf" srcId="{CD3E3993-366B-4597-9691-062BF76312CF}" destId="{1EE88F98-C58A-474A-9757-9A0C198CFCDB}" srcOrd="0" destOrd="0" presId="urn:microsoft.com/office/officeart/2005/8/layout/hierarchy1"/>
    <dgm:cxn modelId="{FBE0092C-6B13-44C9-A072-A7EC60B5A9BB}" type="presParOf" srcId="{1EE88F98-C58A-474A-9757-9A0C198CFCDB}" destId="{A6E37FB0-C7FF-470A-8A27-F5F3D653BC3A}" srcOrd="0" destOrd="0" presId="urn:microsoft.com/office/officeart/2005/8/layout/hierarchy1"/>
    <dgm:cxn modelId="{2AAD0DF0-8F24-4AF7-9867-08F3CAA20DBA}" type="presParOf" srcId="{1EE88F98-C58A-474A-9757-9A0C198CFCDB}" destId="{663B00DB-BA4A-42EF-9F56-CB9ED7268F2F}" srcOrd="1" destOrd="0" presId="urn:microsoft.com/office/officeart/2005/8/layout/hierarchy1"/>
    <dgm:cxn modelId="{872D6154-B82E-4995-943F-4F69D9507F81}" type="presParOf" srcId="{CD3E3993-366B-4597-9691-062BF76312CF}" destId="{52E97166-9931-49FD-9865-5CD561DF8B43}"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3DB731-6942-4D0A-A3A5-7FF50931FEBC}" type="doc">
      <dgm:prSet loTypeId="urn:microsoft.com/office/officeart/2005/8/layout/hierarchy2" loCatId="hierarchy" qsTypeId="urn:microsoft.com/office/officeart/2005/8/quickstyle/3d1" qsCatId="3D" csTypeId="urn:microsoft.com/office/officeart/2005/8/colors/accent2_4" csCatId="accent2" phldr="1"/>
      <dgm:spPr/>
      <dgm:t>
        <a:bodyPr/>
        <a:lstStyle/>
        <a:p>
          <a:pPr rtl="1"/>
          <a:endParaRPr lang="ar-SA"/>
        </a:p>
      </dgm:t>
    </dgm:pt>
    <dgm:pt modelId="{07711DFE-1156-4CB6-8C3F-327E3AE443CE}">
      <dgm:prSet custT="1"/>
      <dgm:spPr/>
      <dgm:t>
        <a:bodyPr/>
        <a:lstStyle/>
        <a:p>
          <a:pPr rtl="1"/>
          <a:r>
            <a:rPr lang="ar-SA" sz="3200" b="1" dirty="0" smtClean="0">
              <a:cs typeface="DecoType Naskh" pitchFamily="2" charset="-78"/>
            </a:rPr>
            <a:t>حيوانات مائية تعيش في الماء</a:t>
          </a:r>
          <a:endParaRPr lang="ar-SA" sz="3200" dirty="0">
            <a:cs typeface="DecoType Naskh" pitchFamily="2" charset="-78"/>
          </a:endParaRPr>
        </a:p>
      </dgm:t>
    </dgm:pt>
    <dgm:pt modelId="{C2815D3B-A963-483F-A3BF-1FC7EB74EF18}" type="parTrans" cxnId="{C3323E92-BAA9-4DA1-B932-78401D4168B3}">
      <dgm:prSet/>
      <dgm:spPr/>
      <dgm:t>
        <a:bodyPr/>
        <a:lstStyle/>
        <a:p>
          <a:pPr rtl="1"/>
          <a:endParaRPr lang="ar-SA"/>
        </a:p>
      </dgm:t>
    </dgm:pt>
    <dgm:pt modelId="{F2AC9A41-5C3B-4086-AE48-40DBE0792D61}" type="sibTrans" cxnId="{C3323E92-BAA9-4DA1-B932-78401D4168B3}">
      <dgm:prSet/>
      <dgm:spPr/>
      <dgm:t>
        <a:bodyPr/>
        <a:lstStyle/>
        <a:p>
          <a:pPr rtl="1"/>
          <a:endParaRPr lang="ar-SA"/>
        </a:p>
      </dgm:t>
    </dgm:pt>
    <dgm:pt modelId="{25C31291-0402-4A5D-8666-BD4E1BFAD66E}">
      <dgm:prSet phldrT="[نص]" custT="1"/>
      <dgm:spPr/>
      <dgm:t>
        <a:bodyPr/>
        <a:lstStyle/>
        <a:p>
          <a:pPr algn="ctr" rtl="1"/>
          <a:r>
            <a:rPr lang="ar-SA" sz="3200" b="1" dirty="0" smtClean="0">
              <a:cs typeface="DecoType Naskh" pitchFamily="2" charset="-78"/>
            </a:rPr>
            <a:t>حيوانات برية تعيش في البر</a:t>
          </a:r>
          <a:endParaRPr lang="ar-SA" sz="3200" dirty="0">
            <a:cs typeface="DecoType Naskh" pitchFamily="2" charset="-78"/>
          </a:endParaRPr>
        </a:p>
      </dgm:t>
    </dgm:pt>
    <dgm:pt modelId="{490FBDA2-AC30-48DB-A114-35B698D20C43}" type="sibTrans" cxnId="{8D10A067-4224-4F52-A80E-14F48F4DFD6A}">
      <dgm:prSet/>
      <dgm:spPr/>
      <dgm:t>
        <a:bodyPr/>
        <a:lstStyle/>
        <a:p>
          <a:pPr rtl="1"/>
          <a:endParaRPr lang="ar-SA"/>
        </a:p>
      </dgm:t>
    </dgm:pt>
    <dgm:pt modelId="{81FEF61D-DDB4-476B-BD08-892C5DDD6076}" type="parTrans" cxnId="{8D10A067-4224-4F52-A80E-14F48F4DFD6A}">
      <dgm:prSet/>
      <dgm:spPr/>
      <dgm:t>
        <a:bodyPr/>
        <a:lstStyle/>
        <a:p>
          <a:pPr rtl="1"/>
          <a:endParaRPr lang="ar-SA"/>
        </a:p>
      </dgm:t>
    </dgm:pt>
    <dgm:pt modelId="{ABBDBE64-3B36-4BB4-B941-17258605086C}">
      <dgm:prSet phldrT="[نص]" custT="1"/>
      <dgm:spPr/>
      <dgm:t>
        <a:bodyPr/>
        <a:lstStyle/>
        <a:p>
          <a:pPr rtl="1"/>
          <a:r>
            <a:rPr lang="ar-SA" sz="6000" b="1" dirty="0" smtClean="0">
              <a:cs typeface="DecoType Naskh" pitchFamily="2" charset="-78"/>
            </a:rPr>
            <a:t>الحيوانية</a:t>
          </a:r>
          <a:endParaRPr lang="ar-SA" sz="6000" b="1" dirty="0">
            <a:cs typeface="DecoType Naskh" pitchFamily="2" charset="-78"/>
          </a:endParaRPr>
        </a:p>
      </dgm:t>
    </dgm:pt>
    <dgm:pt modelId="{229103E6-903F-4CAB-9777-8DA6B8BFA2A1}" type="sibTrans" cxnId="{A9708952-6E87-44E6-90E1-D59B4E53D9A1}">
      <dgm:prSet/>
      <dgm:spPr/>
      <dgm:t>
        <a:bodyPr/>
        <a:lstStyle/>
        <a:p>
          <a:pPr rtl="1"/>
          <a:endParaRPr lang="ar-SA"/>
        </a:p>
      </dgm:t>
    </dgm:pt>
    <dgm:pt modelId="{1B5D129D-9EAA-4C9C-B829-CF4C2EE245DC}" type="parTrans" cxnId="{A9708952-6E87-44E6-90E1-D59B4E53D9A1}">
      <dgm:prSet/>
      <dgm:spPr/>
      <dgm:t>
        <a:bodyPr/>
        <a:lstStyle/>
        <a:p>
          <a:pPr rtl="1"/>
          <a:endParaRPr lang="ar-SA"/>
        </a:p>
      </dgm:t>
    </dgm:pt>
    <dgm:pt modelId="{A64128A7-1161-4929-8E0A-E42F7EF45EB5}" type="pres">
      <dgm:prSet presAssocID="{483DB731-6942-4D0A-A3A5-7FF50931FEBC}" presName="diagram" presStyleCnt="0">
        <dgm:presLayoutVars>
          <dgm:chPref val="1"/>
          <dgm:dir/>
          <dgm:animOne val="branch"/>
          <dgm:animLvl val="lvl"/>
          <dgm:resizeHandles val="exact"/>
        </dgm:presLayoutVars>
      </dgm:prSet>
      <dgm:spPr/>
      <dgm:t>
        <a:bodyPr/>
        <a:lstStyle/>
        <a:p>
          <a:pPr rtl="1"/>
          <a:endParaRPr lang="ar-SA"/>
        </a:p>
      </dgm:t>
    </dgm:pt>
    <dgm:pt modelId="{FD7E792C-E7DA-4915-A176-9C235D7BEDA5}" type="pres">
      <dgm:prSet presAssocID="{ABBDBE64-3B36-4BB4-B941-17258605086C}" presName="root1" presStyleCnt="0"/>
      <dgm:spPr/>
      <dgm:t>
        <a:bodyPr/>
        <a:lstStyle/>
        <a:p>
          <a:pPr rtl="1"/>
          <a:endParaRPr lang="ar-SA"/>
        </a:p>
      </dgm:t>
    </dgm:pt>
    <dgm:pt modelId="{47A3FFF9-B11C-415F-A306-C97D4CE3475A}" type="pres">
      <dgm:prSet presAssocID="{ABBDBE64-3B36-4BB4-B941-17258605086C}" presName="LevelOneTextNode" presStyleLbl="node0" presStyleIdx="0" presStyleCnt="1" custScaleY="70989">
        <dgm:presLayoutVars>
          <dgm:chPref val="3"/>
        </dgm:presLayoutVars>
      </dgm:prSet>
      <dgm:spPr/>
      <dgm:t>
        <a:bodyPr/>
        <a:lstStyle/>
        <a:p>
          <a:pPr rtl="1"/>
          <a:endParaRPr lang="ar-SA"/>
        </a:p>
      </dgm:t>
    </dgm:pt>
    <dgm:pt modelId="{FC23BF9F-F19F-418F-877E-181BAC809826}" type="pres">
      <dgm:prSet presAssocID="{ABBDBE64-3B36-4BB4-B941-17258605086C}" presName="level2hierChild" presStyleCnt="0"/>
      <dgm:spPr/>
      <dgm:t>
        <a:bodyPr/>
        <a:lstStyle/>
        <a:p>
          <a:pPr rtl="1"/>
          <a:endParaRPr lang="ar-SA"/>
        </a:p>
      </dgm:t>
    </dgm:pt>
    <dgm:pt modelId="{CDC911F5-D898-403A-A5F3-9B0C01485497}" type="pres">
      <dgm:prSet presAssocID="{81FEF61D-DDB4-476B-BD08-892C5DDD6076}" presName="conn2-1" presStyleLbl="parChTrans1D2" presStyleIdx="0" presStyleCnt="2"/>
      <dgm:spPr/>
      <dgm:t>
        <a:bodyPr/>
        <a:lstStyle/>
        <a:p>
          <a:pPr rtl="1"/>
          <a:endParaRPr lang="ar-SA"/>
        </a:p>
      </dgm:t>
    </dgm:pt>
    <dgm:pt modelId="{48EB24DE-037D-4854-A4B6-127E20AD2F0E}" type="pres">
      <dgm:prSet presAssocID="{81FEF61D-DDB4-476B-BD08-892C5DDD6076}" presName="connTx" presStyleLbl="parChTrans1D2" presStyleIdx="0" presStyleCnt="2"/>
      <dgm:spPr/>
      <dgm:t>
        <a:bodyPr/>
        <a:lstStyle/>
        <a:p>
          <a:pPr rtl="1"/>
          <a:endParaRPr lang="ar-SA"/>
        </a:p>
      </dgm:t>
    </dgm:pt>
    <dgm:pt modelId="{9A7BA35E-42EC-44FF-802A-1B11CF299520}" type="pres">
      <dgm:prSet presAssocID="{25C31291-0402-4A5D-8666-BD4E1BFAD66E}" presName="root2" presStyleCnt="0"/>
      <dgm:spPr/>
      <dgm:t>
        <a:bodyPr/>
        <a:lstStyle/>
        <a:p>
          <a:pPr rtl="1"/>
          <a:endParaRPr lang="ar-SA"/>
        </a:p>
      </dgm:t>
    </dgm:pt>
    <dgm:pt modelId="{8C663FD2-3623-415D-AC63-55A3BDBF3F8A}" type="pres">
      <dgm:prSet presAssocID="{25C31291-0402-4A5D-8666-BD4E1BFAD66E}" presName="LevelTwoTextNode" presStyleLbl="node2" presStyleIdx="0" presStyleCnt="2" custScaleY="74208" custLinFactNeighborX="-4254" custLinFactNeighborY="-39355">
        <dgm:presLayoutVars>
          <dgm:chPref val="3"/>
        </dgm:presLayoutVars>
      </dgm:prSet>
      <dgm:spPr/>
      <dgm:t>
        <a:bodyPr/>
        <a:lstStyle/>
        <a:p>
          <a:pPr rtl="1"/>
          <a:endParaRPr lang="ar-SA"/>
        </a:p>
      </dgm:t>
    </dgm:pt>
    <dgm:pt modelId="{CCBAA93A-6043-4CF4-9E39-BEBC83B8EF5B}" type="pres">
      <dgm:prSet presAssocID="{25C31291-0402-4A5D-8666-BD4E1BFAD66E}" presName="level3hierChild" presStyleCnt="0"/>
      <dgm:spPr/>
      <dgm:t>
        <a:bodyPr/>
        <a:lstStyle/>
        <a:p>
          <a:pPr rtl="1"/>
          <a:endParaRPr lang="ar-SA"/>
        </a:p>
      </dgm:t>
    </dgm:pt>
    <dgm:pt modelId="{660E6792-E432-4300-A05A-25449AF15FF6}" type="pres">
      <dgm:prSet presAssocID="{C2815D3B-A963-483F-A3BF-1FC7EB74EF18}" presName="conn2-1" presStyleLbl="parChTrans1D2" presStyleIdx="1" presStyleCnt="2"/>
      <dgm:spPr/>
      <dgm:t>
        <a:bodyPr/>
        <a:lstStyle/>
        <a:p>
          <a:pPr rtl="1"/>
          <a:endParaRPr lang="ar-SA"/>
        </a:p>
      </dgm:t>
    </dgm:pt>
    <dgm:pt modelId="{61541A18-0BB8-40B2-B237-D093037302DE}" type="pres">
      <dgm:prSet presAssocID="{C2815D3B-A963-483F-A3BF-1FC7EB74EF18}" presName="connTx" presStyleLbl="parChTrans1D2" presStyleIdx="1" presStyleCnt="2"/>
      <dgm:spPr/>
      <dgm:t>
        <a:bodyPr/>
        <a:lstStyle/>
        <a:p>
          <a:pPr rtl="1"/>
          <a:endParaRPr lang="ar-SA"/>
        </a:p>
      </dgm:t>
    </dgm:pt>
    <dgm:pt modelId="{4B8905EF-B3F3-4985-A352-60B69586E3EF}" type="pres">
      <dgm:prSet presAssocID="{07711DFE-1156-4CB6-8C3F-327E3AE443CE}" presName="root2" presStyleCnt="0"/>
      <dgm:spPr/>
      <dgm:t>
        <a:bodyPr/>
        <a:lstStyle/>
        <a:p>
          <a:pPr rtl="1"/>
          <a:endParaRPr lang="ar-SA"/>
        </a:p>
      </dgm:t>
    </dgm:pt>
    <dgm:pt modelId="{DB83E80D-77CB-4F04-B1D3-FD851591B901}" type="pres">
      <dgm:prSet presAssocID="{07711DFE-1156-4CB6-8C3F-327E3AE443CE}" presName="LevelTwoTextNode" presStyleLbl="node2" presStyleIdx="1" presStyleCnt="2" custScaleY="73527" custLinFactNeighborX="-5875" custLinFactNeighborY="-6508">
        <dgm:presLayoutVars>
          <dgm:chPref val="3"/>
        </dgm:presLayoutVars>
      </dgm:prSet>
      <dgm:spPr/>
      <dgm:t>
        <a:bodyPr/>
        <a:lstStyle/>
        <a:p>
          <a:pPr rtl="1"/>
          <a:endParaRPr lang="ar-SA"/>
        </a:p>
      </dgm:t>
    </dgm:pt>
    <dgm:pt modelId="{6AB20B51-1A84-4D2F-8F07-7E98C9AB3F95}" type="pres">
      <dgm:prSet presAssocID="{07711DFE-1156-4CB6-8C3F-327E3AE443CE}" presName="level3hierChild" presStyleCnt="0"/>
      <dgm:spPr/>
      <dgm:t>
        <a:bodyPr/>
        <a:lstStyle/>
        <a:p>
          <a:pPr rtl="1"/>
          <a:endParaRPr lang="ar-SA"/>
        </a:p>
      </dgm:t>
    </dgm:pt>
  </dgm:ptLst>
  <dgm:cxnLst>
    <dgm:cxn modelId="{8CBBEF1F-7B7B-46A1-854E-9BFF38916591}" type="presOf" srcId="{ABBDBE64-3B36-4BB4-B941-17258605086C}" destId="{47A3FFF9-B11C-415F-A306-C97D4CE3475A}" srcOrd="0" destOrd="0" presId="urn:microsoft.com/office/officeart/2005/8/layout/hierarchy2"/>
    <dgm:cxn modelId="{8D10A067-4224-4F52-A80E-14F48F4DFD6A}" srcId="{ABBDBE64-3B36-4BB4-B941-17258605086C}" destId="{25C31291-0402-4A5D-8666-BD4E1BFAD66E}" srcOrd="0" destOrd="0" parTransId="{81FEF61D-DDB4-476B-BD08-892C5DDD6076}" sibTransId="{490FBDA2-AC30-48DB-A114-35B698D20C43}"/>
    <dgm:cxn modelId="{77E60683-731C-47ED-A547-6695A45FB2F6}" type="presOf" srcId="{25C31291-0402-4A5D-8666-BD4E1BFAD66E}" destId="{8C663FD2-3623-415D-AC63-55A3BDBF3F8A}" srcOrd="0" destOrd="0" presId="urn:microsoft.com/office/officeart/2005/8/layout/hierarchy2"/>
    <dgm:cxn modelId="{03FDEF0B-C719-466A-AA4F-36483897F2D7}" type="presOf" srcId="{07711DFE-1156-4CB6-8C3F-327E3AE443CE}" destId="{DB83E80D-77CB-4F04-B1D3-FD851591B901}" srcOrd="0" destOrd="0" presId="urn:microsoft.com/office/officeart/2005/8/layout/hierarchy2"/>
    <dgm:cxn modelId="{83E7036B-3624-4C66-9407-5A8E948FF70B}" type="presOf" srcId="{81FEF61D-DDB4-476B-BD08-892C5DDD6076}" destId="{CDC911F5-D898-403A-A5F3-9B0C01485497}" srcOrd="0" destOrd="0" presId="urn:microsoft.com/office/officeart/2005/8/layout/hierarchy2"/>
    <dgm:cxn modelId="{D2033009-928F-406E-A41B-875BC096F6AD}" type="presOf" srcId="{483DB731-6942-4D0A-A3A5-7FF50931FEBC}" destId="{A64128A7-1161-4929-8E0A-E42F7EF45EB5}" srcOrd="0" destOrd="0" presId="urn:microsoft.com/office/officeart/2005/8/layout/hierarchy2"/>
    <dgm:cxn modelId="{A9708952-6E87-44E6-90E1-D59B4E53D9A1}" srcId="{483DB731-6942-4D0A-A3A5-7FF50931FEBC}" destId="{ABBDBE64-3B36-4BB4-B941-17258605086C}" srcOrd="0" destOrd="0" parTransId="{1B5D129D-9EAA-4C9C-B829-CF4C2EE245DC}" sibTransId="{229103E6-903F-4CAB-9777-8DA6B8BFA2A1}"/>
    <dgm:cxn modelId="{06F17F12-1351-4FFB-BCB4-907220CD4667}" type="presOf" srcId="{C2815D3B-A963-483F-A3BF-1FC7EB74EF18}" destId="{660E6792-E432-4300-A05A-25449AF15FF6}" srcOrd="0" destOrd="0" presId="urn:microsoft.com/office/officeart/2005/8/layout/hierarchy2"/>
    <dgm:cxn modelId="{944D6F66-3AFD-4A78-BDB7-1692FDC06C71}" type="presOf" srcId="{81FEF61D-DDB4-476B-BD08-892C5DDD6076}" destId="{48EB24DE-037D-4854-A4B6-127E20AD2F0E}" srcOrd="1" destOrd="0" presId="urn:microsoft.com/office/officeart/2005/8/layout/hierarchy2"/>
    <dgm:cxn modelId="{7523681E-B7F3-4532-91CF-9AEDA6A205EA}" type="presOf" srcId="{C2815D3B-A963-483F-A3BF-1FC7EB74EF18}" destId="{61541A18-0BB8-40B2-B237-D093037302DE}" srcOrd="1" destOrd="0" presId="urn:microsoft.com/office/officeart/2005/8/layout/hierarchy2"/>
    <dgm:cxn modelId="{C3323E92-BAA9-4DA1-B932-78401D4168B3}" srcId="{ABBDBE64-3B36-4BB4-B941-17258605086C}" destId="{07711DFE-1156-4CB6-8C3F-327E3AE443CE}" srcOrd="1" destOrd="0" parTransId="{C2815D3B-A963-483F-A3BF-1FC7EB74EF18}" sibTransId="{F2AC9A41-5C3B-4086-AE48-40DBE0792D61}"/>
    <dgm:cxn modelId="{1FDA89DE-2F20-47AC-BDA5-6BACDD97D8FC}" type="presParOf" srcId="{A64128A7-1161-4929-8E0A-E42F7EF45EB5}" destId="{FD7E792C-E7DA-4915-A176-9C235D7BEDA5}" srcOrd="0" destOrd="0" presId="urn:microsoft.com/office/officeart/2005/8/layout/hierarchy2"/>
    <dgm:cxn modelId="{6921DA05-88B1-43F0-80A3-FCFB680E283F}" type="presParOf" srcId="{FD7E792C-E7DA-4915-A176-9C235D7BEDA5}" destId="{47A3FFF9-B11C-415F-A306-C97D4CE3475A}" srcOrd="0" destOrd="0" presId="urn:microsoft.com/office/officeart/2005/8/layout/hierarchy2"/>
    <dgm:cxn modelId="{3D6B13CC-60AD-4551-8CA6-1F0A647054BB}" type="presParOf" srcId="{FD7E792C-E7DA-4915-A176-9C235D7BEDA5}" destId="{FC23BF9F-F19F-418F-877E-181BAC809826}" srcOrd="1" destOrd="0" presId="urn:microsoft.com/office/officeart/2005/8/layout/hierarchy2"/>
    <dgm:cxn modelId="{7C863617-4904-4C2B-9199-41305EFFD73F}" type="presParOf" srcId="{FC23BF9F-F19F-418F-877E-181BAC809826}" destId="{CDC911F5-D898-403A-A5F3-9B0C01485497}" srcOrd="0" destOrd="0" presId="urn:microsoft.com/office/officeart/2005/8/layout/hierarchy2"/>
    <dgm:cxn modelId="{48A47670-2902-48D8-BEFC-D8DAA251ADAE}" type="presParOf" srcId="{CDC911F5-D898-403A-A5F3-9B0C01485497}" destId="{48EB24DE-037D-4854-A4B6-127E20AD2F0E}" srcOrd="0" destOrd="0" presId="urn:microsoft.com/office/officeart/2005/8/layout/hierarchy2"/>
    <dgm:cxn modelId="{5638E3FC-BFE7-46D9-966B-E45C4951724B}" type="presParOf" srcId="{FC23BF9F-F19F-418F-877E-181BAC809826}" destId="{9A7BA35E-42EC-44FF-802A-1B11CF299520}" srcOrd="1" destOrd="0" presId="urn:microsoft.com/office/officeart/2005/8/layout/hierarchy2"/>
    <dgm:cxn modelId="{405A69D8-E5DF-4FCE-8968-FE8AE12AD9ED}" type="presParOf" srcId="{9A7BA35E-42EC-44FF-802A-1B11CF299520}" destId="{8C663FD2-3623-415D-AC63-55A3BDBF3F8A}" srcOrd="0" destOrd="0" presId="urn:microsoft.com/office/officeart/2005/8/layout/hierarchy2"/>
    <dgm:cxn modelId="{82A83951-FAFC-47BE-90C7-FDA13EA6D6BA}" type="presParOf" srcId="{9A7BA35E-42EC-44FF-802A-1B11CF299520}" destId="{CCBAA93A-6043-4CF4-9E39-BEBC83B8EF5B}" srcOrd="1" destOrd="0" presId="urn:microsoft.com/office/officeart/2005/8/layout/hierarchy2"/>
    <dgm:cxn modelId="{3D3CB50E-33AD-466F-ACD3-C306F0F517BE}" type="presParOf" srcId="{FC23BF9F-F19F-418F-877E-181BAC809826}" destId="{660E6792-E432-4300-A05A-25449AF15FF6}" srcOrd="2" destOrd="0" presId="urn:microsoft.com/office/officeart/2005/8/layout/hierarchy2"/>
    <dgm:cxn modelId="{26539188-A81E-4BD1-B66E-1E625014D4F2}" type="presParOf" srcId="{660E6792-E432-4300-A05A-25449AF15FF6}" destId="{61541A18-0BB8-40B2-B237-D093037302DE}" srcOrd="0" destOrd="0" presId="urn:microsoft.com/office/officeart/2005/8/layout/hierarchy2"/>
    <dgm:cxn modelId="{BB120844-0AF0-422C-BB06-B2C828B1FFBC}" type="presParOf" srcId="{FC23BF9F-F19F-418F-877E-181BAC809826}" destId="{4B8905EF-B3F3-4985-A352-60B69586E3EF}" srcOrd="3" destOrd="0" presId="urn:microsoft.com/office/officeart/2005/8/layout/hierarchy2"/>
    <dgm:cxn modelId="{051338E4-9A6F-48AC-A36A-8964123CF97D}" type="presParOf" srcId="{4B8905EF-B3F3-4985-A352-60B69586E3EF}" destId="{DB83E80D-77CB-4F04-B1D3-FD851591B901}" srcOrd="0" destOrd="0" presId="urn:microsoft.com/office/officeart/2005/8/layout/hierarchy2"/>
    <dgm:cxn modelId="{CF4B8F86-513A-45E1-A32C-6ABBDC14FDB8}" type="presParOf" srcId="{4B8905EF-B3F3-4985-A352-60B69586E3EF}" destId="{6AB20B51-1A84-4D2F-8F07-7E98C9AB3F95}"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59B5D1-6927-4D6D-9B27-7B8ADBC9D05A}"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pPr rtl="1"/>
          <a:endParaRPr lang="ar-SA"/>
        </a:p>
      </dgm:t>
    </dgm:pt>
    <dgm:pt modelId="{B772157D-1133-4530-A463-FAF17339D4E7}">
      <dgm:prSet phldrT="[نص]"/>
      <dgm:spPr/>
      <dgm:t>
        <a:bodyPr/>
        <a:lstStyle/>
        <a:p>
          <a:pPr rtl="1"/>
          <a:r>
            <a:rPr lang="ar-SA" b="1" u="none" dirty="0" smtClean="0"/>
            <a:t>اسباب التحريم </a:t>
          </a:r>
          <a:endParaRPr lang="ar-SA" u="none" dirty="0"/>
        </a:p>
      </dgm:t>
    </dgm:pt>
    <dgm:pt modelId="{1A06DA86-6F0B-4B64-91F6-DEFF2F786B31}" type="parTrans" cxnId="{56F3BB5D-D3A2-4E10-B149-B402CEDFB896}">
      <dgm:prSet/>
      <dgm:spPr/>
      <dgm:t>
        <a:bodyPr/>
        <a:lstStyle/>
        <a:p>
          <a:pPr rtl="1"/>
          <a:endParaRPr lang="ar-SA"/>
        </a:p>
      </dgm:t>
    </dgm:pt>
    <dgm:pt modelId="{09EF3ABB-C955-4C3F-B8E2-2DF0B94CE0D7}" type="sibTrans" cxnId="{56F3BB5D-D3A2-4E10-B149-B402CEDFB896}">
      <dgm:prSet/>
      <dgm:spPr/>
      <dgm:t>
        <a:bodyPr/>
        <a:lstStyle/>
        <a:p>
          <a:pPr rtl="1"/>
          <a:endParaRPr lang="ar-SA"/>
        </a:p>
      </dgm:t>
    </dgm:pt>
    <dgm:pt modelId="{0CA2AF89-287E-431C-A6F9-5A718C8F6D12}">
      <dgm:prSet phldrT="[نص]" custT="1"/>
      <dgm:spPr/>
      <dgm:t>
        <a:bodyPr/>
        <a:lstStyle/>
        <a:p>
          <a:pPr algn="r" rtl="1"/>
          <a:r>
            <a:rPr lang="ar-SA" sz="2800" dirty="0" smtClean="0">
              <a:cs typeface="DecoType Naskh Special" pitchFamily="2" charset="-78"/>
              <a:hlinkClick xmlns:r="http://schemas.openxmlformats.org/officeDocument/2006/relationships" r:id="rId1" action="ppaction://hlinksldjump"/>
            </a:rPr>
            <a:t>النجاسة: فيحرم النجس </a:t>
          </a:r>
          <a:r>
            <a:rPr lang="ar-SA" sz="2800" dirty="0" err="1" smtClean="0">
              <a:cs typeface="DecoType Naskh Special" pitchFamily="2" charset="-78"/>
              <a:hlinkClick xmlns:r="http://schemas.openxmlformats.org/officeDocument/2006/relationships" r:id="rId1" action="ppaction://hlinksldjump"/>
            </a:rPr>
            <a:t>والمتنجس</a:t>
          </a:r>
          <a:r>
            <a:rPr lang="ar-SA" sz="2800" dirty="0" smtClean="0">
              <a:cs typeface="DecoType Naskh Special" pitchFamily="2" charset="-78"/>
              <a:hlinkClick xmlns:r="http://schemas.openxmlformats.org/officeDocument/2006/relationships" r:id="rId1" action="ppaction://hlinksldjump"/>
            </a:rPr>
            <a:t> كالدم والسمن الذي ماتت فيه فأرة</a:t>
          </a:r>
          <a:endParaRPr lang="ar-SA" sz="2800" dirty="0">
            <a:cs typeface="DecoType Naskh Special" pitchFamily="2" charset="-78"/>
          </a:endParaRPr>
        </a:p>
      </dgm:t>
    </dgm:pt>
    <dgm:pt modelId="{A28683B4-6FB1-47AC-9699-FC7C01EA7416}" type="parTrans" cxnId="{9A58B3DD-7789-4CA1-B64A-711E0EDAB9D4}">
      <dgm:prSet/>
      <dgm:spPr/>
      <dgm:t>
        <a:bodyPr/>
        <a:lstStyle/>
        <a:p>
          <a:pPr rtl="1"/>
          <a:endParaRPr lang="ar-SA"/>
        </a:p>
      </dgm:t>
    </dgm:pt>
    <dgm:pt modelId="{8779D837-A0BA-4944-85F9-B04B5EBF8E9D}" type="sibTrans" cxnId="{9A58B3DD-7789-4CA1-B64A-711E0EDAB9D4}">
      <dgm:prSet/>
      <dgm:spPr/>
      <dgm:t>
        <a:bodyPr/>
        <a:lstStyle/>
        <a:p>
          <a:pPr rtl="1"/>
          <a:endParaRPr lang="ar-SA"/>
        </a:p>
      </dgm:t>
    </dgm:pt>
    <dgm:pt modelId="{58DA8520-3B24-4055-BA29-3867EA2A9688}">
      <dgm:prSet phldrT="[نص]" custT="1"/>
      <dgm:spPr/>
      <dgm:t>
        <a:bodyPr/>
        <a:lstStyle/>
        <a:p>
          <a:pPr algn="r" rtl="1"/>
          <a:r>
            <a:rPr lang="ar-SA" sz="2800" dirty="0" smtClean="0">
              <a:cs typeface="DecoType Naskh Special" pitchFamily="2" charset="-78"/>
              <a:hlinkClick xmlns:r="http://schemas.openxmlformats.org/officeDocument/2006/relationships" r:id="rId2"/>
            </a:rPr>
            <a:t>الاشياء </a:t>
          </a:r>
          <a:r>
            <a:rPr lang="ar-SA" sz="2800" dirty="0" err="1" smtClean="0">
              <a:cs typeface="DecoType Naskh Special" pitchFamily="2" charset="-78"/>
              <a:hlinkClick xmlns:r="http://schemas.openxmlformats.org/officeDocument/2006/relationships" r:id="rId2"/>
            </a:rPr>
            <a:t>المستقذرة</a:t>
          </a:r>
          <a:r>
            <a:rPr lang="ar-SA" sz="2800" dirty="0" smtClean="0">
              <a:cs typeface="DecoType Naskh Special" pitchFamily="2" charset="-78"/>
              <a:hlinkClick xmlns:r="http://schemas.openxmlformats.org/officeDocument/2006/relationships" r:id="rId2"/>
            </a:rPr>
            <a:t> كالبول والروث</a:t>
          </a:r>
          <a:endParaRPr lang="ar-SA" sz="2800" dirty="0">
            <a:cs typeface="DecoType Naskh Special" pitchFamily="2" charset="-78"/>
          </a:endParaRPr>
        </a:p>
      </dgm:t>
    </dgm:pt>
    <dgm:pt modelId="{10EF624A-87B4-462D-AD25-69579C0E827B}" type="parTrans" cxnId="{34FCA46E-14AD-4B55-A4A5-0D9FFBCE76F2}">
      <dgm:prSet/>
      <dgm:spPr/>
      <dgm:t>
        <a:bodyPr/>
        <a:lstStyle/>
        <a:p>
          <a:pPr rtl="1"/>
          <a:endParaRPr lang="ar-SA"/>
        </a:p>
      </dgm:t>
    </dgm:pt>
    <dgm:pt modelId="{A3F74F05-7BC3-4869-9E36-591C462F0DB0}" type="sibTrans" cxnId="{34FCA46E-14AD-4B55-A4A5-0D9FFBCE76F2}">
      <dgm:prSet/>
      <dgm:spPr/>
      <dgm:t>
        <a:bodyPr/>
        <a:lstStyle/>
        <a:p>
          <a:pPr rtl="1"/>
          <a:endParaRPr lang="ar-SA"/>
        </a:p>
      </dgm:t>
    </dgm:pt>
    <dgm:pt modelId="{C6232A27-B6B7-4BE0-B51C-59D74C323193}">
      <dgm:prSet custT="1"/>
      <dgm:spPr/>
      <dgm:t>
        <a:bodyPr/>
        <a:lstStyle/>
        <a:p>
          <a:pPr algn="r" rtl="1"/>
          <a:r>
            <a:rPr lang="ar-SA" sz="2800" dirty="0" smtClean="0">
              <a:cs typeface="DecoType Naskh Special" pitchFamily="2" charset="-78"/>
            </a:rPr>
            <a:t>ضرر البدن </a:t>
          </a:r>
          <a:r>
            <a:rPr lang="ar-SA" sz="2800" dirty="0" err="1" smtClean="0">
              <a:cs typeface="DecoType Naskh Special" pitchFamily="2" charset="-78"/>
            </a:rPr>
            <a:t>كالاشياء</a:t>
          </a:r>
          <a:r>
            <a:rPr lang="ar-SA" sz="2800" dirty="0" smtClean="0">
              <a:cs typeface="DecoType Naskh Special" pitchFamily="2" charset="-78"/>
            </a:rPr>
            <a:t> السامة او </a:t>
          </a:r>
          <a:r>
            <a:rPr lang="ar-SA" sz="2800" dirty="0" err="1" smtClean="0">
              <a:cs typeface="DecoType Naskh Special" pitchFamily="2" charset="-78"/>
            </a:rPr>
            <a:t>الضاره</a:t>
          </a:r>
          <a:r>
            <a:rPr lang="ar-SA" sz="2800" dirty="0" smtClean="0">
              <a:cs typeface="DecoType Naskh Special" pitchFamily="2" charset="-78"/>
            </a:rPr>
            <a:t> </a:t>
          </a:r>
          <a:endParaRPr lang="ar-SA" sz="2800" dirty="0">
            <a:cs typeface="DecoType Naskh Special" pitchFamily="2" charset="-78"/>
          </a:endParaRPr>
        </a:p>
      </dgm:t>
    </dgm:pt>
    <dgm:pt modelId="{3DD3ADED-3D4B-4836-9FC6-619B79C34785}" type="parTrans" cxnId="{08E46BD3-9000-40EA-8553-D55D0C3FF5C0}">
      <dgm:prSet/>
      <dgm:spPr/>
      <dgm:t>
        <a:bodyPr/>
        <a:lstStyle/>
        <a:p>
          <a:pPr rtl="1"/>
          <a:endParaRPr lang="ar-SA"/>
        </a:p>
      </dgm:t>
    </dgm:pt>
    <dgm:pt modelId="{CD7FD8B8-6111-4AEB-B59E-9BBDE8399E3D}" type="sibTrans" cxnId="{08E46BD3-9000-40EA-8553-D55D0C3FF5C0}">
      <dgm:prSet/>
      <dgm:spPr/>
      <dgm:t>
        <a:bodyPr/>
        <a:lstStyle/>
        <a:p>
          <a:pPr rtl="1"/>
          <a:endParaRPr lang="ar-SA"/>
        </a:p>
      </dgm:t>
    </dgm:pt>
    <dgm:pt modelId="{5E18DC7D-8787-47D5-8C2A-C3144252838E}">
      <dgm:prSet custT="1"/>
      <dgm:spPr/>
      <dgm:t>
        <a:bodyPr/>
        <a:lstStyle/>
        <a:p>
          <a:pPr algn="r" rtl="1"/>
          <a:r>
            <a:rPr lang="ar-SA" sz="2800" dirty="0" smtClean="0">
              <a:cs typeface="DecoType Naskh Special" pitchFamily="2" charset="-78"/>
            </a:rPr>
            <a:t>ضرر العقل كالمسكرات والمخدرات لما فيه من تعطيل العقل ومفسدة للمجتمع</a:t>
          </a:r>
          <a:endParaRPr lang="ar-SA" sz="2800" dirty="0">
            <a:cs typeface="DecoType Naskh Special" pitchFamily="2" charset="-78"/>
          </a:endParaRPr>
        </a:p>
      </dgm:t>
    </dgm:pt>
    <dgm:pt modelId="{8A36A9EC-FB8E-47FF-A853-89015F81D853}" type="parTrans" cxnId="{D16716EF-120A-4015-8ABE-6BDE7791FB83}">
      <dgm:prSet/>
      <dgm:spPr/>
      <dgm:t>
        <a:bodyPr/>
        <a:lstStyle/>
        <a:p>
          <a:pPr rtl="1"/>
          <a:endParaRPr lang="ar-SA"/>
        </a:p>
      </dgm:t>
    </dgm:pt>
    <dgm:pt modelId="{47F115F6-F79F-4403-ADEB-C68456A3C2B8}" type="sibTrans" cxnId="{D16716EF-120A-4015-8ABE-6BDE7791FB83}">
      <dgm:prSet/>
      <dgm:spPr/>
      <dgm:t>
        <a:bodyPr/>
        <a:lstStyle/>
        <a:p>
          <a:pPr rtl="1"/>
          <a:endParaRPr lang="ar-SA"/>
        </a:p>
      </dgm:t>
    </dgm:pt>
    <dgm:pt modelId="{FD102FBC-A248-453F-9607-3546FBF50160}">
      <dgm:prSet phldrT="[نص]" custT="1"/>
      <dgm:spPr/>
      <dgm:t>
        <a:bodyPr/>
        <a:lstStyle/>
        <a:p>
          <a:pPr algn="r" rtl="1"/>
          <a:r>
            <a:rPr lang="ar-SA" sz="2800" dirty="0" smtClean="0">
              <a:cs typeface="DecoType Naskh Special" pitchFamily="2" charset="-78"/>
            </a:rPr>
            <a:t>عدم الاذن شرعا: وذلك بان يكون مباحا ولكن لم يأذن فيه الشارع كالمغصوب والمسروق او المكتسب بالقمار</a:t>
          </a:r>
          <a:endParaRPr lang="ar-SA" sz="2800" dirty="0">
            <a:cs typeface="DecoType Naskh Special" pitchFamily="2" charset="-78"/>
          </a:endParaRPr>
        </a:p>
      </dgm:t>
    </dgm:pt>
    <dgm:pt modelId="{77028F06-B7CB-4B6F-9F78-228107D32D5E}" type="parTrans" cxnId="{5A818487-73BF-4C4C-8303-07403CDB1857}">
      <dgm:prSet/>
      <dgm:spPr/>
      <dgm:t>
        <a:bodyPr/>
        <a:lstStyle/>
        <a:p>
          <a:pPr rtl="1"/>
          <a:endParaRPr lang="ar-SA"/>
        </a:p>
      </dgm:t>
    </dgm:pt>
    <dgm:pt modelId="{AB4961ED-8272-4D07-A68D-12D5F1E795D7}" type="sibTrans" cxnId="{5A818487-73BF-4C4C-8303-07403CDB1857}">
      <dgm:prSet/>
      <dgm:spPr/>
      <dgm:t>
        <a:bodyPr/>
        <a:lstStyle/>
        <a:p>
          <a:pPr rtl="1"/>
          <a:endParaRPr lang="ar-SA"/>
        </a:p>
      </dgm:t>
    </dgm:pt>
    <dgm:pt modelId="{83517602-4116-4A96-935E-246583AB6862}" type="pres">
      <dgm:prSet presAssocID="{EF59B5D1-6927-4D6D-9B27-7B8ADBC9D05A}" presName="Name0" presStyleCnt="0">
        <dgm:presLayoutVars>
          <dgm:chPref val="1"/>
          <dgm:dir/>
          <dgm:animOne val="branch"/>
          <dgm:animLvl val="lvl"/>
          <dgm:resizeHandles val="exact"/>
        </dgm:presLayoutVars>
      </dgm:prSet>
      <dgm:spPr/>
      <dgm:t>
        <a:bodyPr/>
        <a:lstStyle/>
        <a:p>
          <a:pPr rtl="1"/>
          <a:endParaRPr lang="ar-SA"/>
        </a:p>
      </dgm:t>
    </dgm:pt>
    <dgm:pt modelId="{7ECD2967-A616-4576-8EFA-C694EE269CE9}" type="pres">
      <dgm:prSet presAssocID="{B772157D-1133-4530-A463-FAF17339D4E7}" presName="root1" presStyleCnt="0"/>
      <dgm:spPr/>
      <dgm:t>
        <a:bodyPr/>
        <a:lstStyle/>
        <a:p>
          <a:pPr rtl="1"/>
          <a:endParaRPr lang="ar-SA"/>
        </a:p>
      </dgm:t>
    </dgm:pt>
    <dgm:pt modelId="{1C5038C8-3148-430C-BF38-543ACF58D8AF}" type="pres">
      <dgm:prSet presAssocID="{B772157D-1133-4530-A463-FAF17339D4E7}" presName="LevelOneTextNode" presStyleLbl="node0" presStyleIdx="0" presStyleCnt="1" custScaleY="140161">
        <dgm:presLayoutVars>
          <dgm:chPref val="3"/>
        </dgm:presLayoutVars>
      </dgm:prSet>
      <dgm:spPr/>
      <dgm:t>
        <a:bodyPr/>
        <a:lstStyle/>
        <a:p>
          <a:pPr rtl="1"/>
          <a:endParaRPr lang="ar-SA"/>
        </a:p>
      </dgm:t>
    </dgm:pt>
    <dgm:pt modelId="{88C76432-D7EA-49A4-8895-4592F4F9EA19}" type="pres">
      <dgm:prSet presAssocID="{B772157D-1133-4530-A463-FAF17339D4E7}" presName="level2hierChild" presStyleCnt="0"/>
      <dgm:spPr/>
      <dgm:t>
        <a:bodyPr/>
        <a:lstStyle/>
        <a:p>
          <a:pPr rtl="1"/>
          <a:endParaRPr lang="ar-SA"/>
        </a:p>
      </dgm:t>
    </dgm:pt>
    <dgm:pt modelId="{18BBBB6D-7B94-4F88-9497-3E3B9AE46F04}" type="pres">
      <dgm:prSet presAssocID="{3DD3ADED-3D4B-4836-9FC6-619B79C34785}" presName="conn2-1" presStyleLbl="parChTrans1D2" presStyleIdx="0" presStyleCnt="5"/>
      <dgm:spPr/>
      <dgm:t>
        <a:bodyPr/>
        <a:lstStyle/>
        <a:p>
          <a:pPr rtl="1"/>
          <a:endParaRPr lang="ar-SA"/>
        </a:p>
      </dgm:t>
    </dgm:pt>
    <dgm:pt modelId="{73DF4EAB-B8D8-4613-9A4E-DA385B8D0FA5}" type="pres">
      <dgm:prSet presAssocID="{3DD3ADED-3D4B-4836-9FC6-619B79C34785}" presName="connTx" presStyleLbl="parChTrans1D2" presStyleIdx="0" presStyleCnt="5"/>
      <dgm:spPr/>
      <dgm:t>
        <a:bodyPr/>
        <a:lstStyle/>
        <a:p>
          <a:pPr rtl="1"/>
          <a:endParaRPr lang="ar-SA"/>
        </a:p>
      </dgm:t>
    </dgm:pt>
    <dgm:pt modelId="{AD656B91-376C-48BB-B014-E4D6D1C3CA4A}" type="pres">
      <dgm:prSet presAssocID="{C6232A27-B6B7-4BE0-B51C-59D74C323193}" presName="root2" presStyleCnt="0"/>
      <dgm:spPr/>
      <dgm:t>
        <a:bodyPr/>
        <a:lstStyle/>
        <a:p>
          <a:pPr rtl="1"/>
          <a:endParaRPr lang="ar-SA"/>
        </a:p>
      </dgm:t>
    </dgm:pt>
    <dgm:pt modelId="{A7D76F00-E5BC-4783-8137-178E5B043C24}" type="pres">
      <dgm:prSet presAssocID="{C6232A27-B6B7-4BE0-B51C-59D74C323193}" presName="LevelTwoTextNode" presStyleLbl="node2" presStyleIdx="0" presStyleCnt="5" custScaleX="293298" custScaleY="101929" custLinFactNeighborX="285" custLinFactNeighborY="-5352">
        <dgm:presLayoutVars>
          <dgm:chPref val="3"/>
        </dgm:presLayoutVars>
      </dgm:prSet>
      <dgm:spPr/>
      <dgm:t>
        <a:bodyPr/>
        <a:lstStyle/>
        <a:p>
          <a:pPr rtl="1"/>
          <a:endParaRPr lang="ar-SA"/>
        </a:p>
      </dgm:t>
    </dgm:pt>
    <dgm:pt modelId="{EF026EE5-1374-477B-94CC-D3FF6EDA96F8}" type="pres">
      <dgm:prSet presAssocID="{C6232A27-B6B7-4BE0-B51C-59D74C323193}" presName="level3hierChild" presStyleCnt="0"/>
      <dgm:spPr/>
      <dgm:t>
        <a:bodyPr/>
        <a:lstStyle/>
        <a:p>
          <a:pPr rtl="1"/>
          <a:endParaRPr lang="ar-SA"/>
        </a:p>
      </dgm:t>
    </dgm:pt>
    <dgm:pt modelId="{D6C4E294-BF31-4F8D-A0A9-E745AB17E936}" type="pres">
      <dgm:prSet presAssocID="{8A36A9EC-FB8E-47FF-A853-89015F81D853}" presName="conn2-1" presStyleLbl="parChTrans1D2" presStyleIdx="1" presStyleCnt="5"/>
      <dgm:spPr/>
      <dgm:t>
        <a:bodyPr/>
        <a:lstStyle/>
        <a:p>
          <a:pPr rtl="1"/>
          <a:endParaRPr lang="ar-SA"/>
        </a:p>
      </dgm:t>
    </dgm:pt>
    <dgm:pt modelId="{88B88F0E-3BD6-4250-976A-CCE4EBE68F59}" type="pres">
      <dgm:prSet presAssocID="{8A36A9EC-FB8E-47FF-A853-89015F81D853}" presName="connTx" presStyleLbl="parChTrans1D2" presStyleIdx="1" presStyleCnt="5"/>
      <dgm:spPr/>
      <dgm:t>
        <a:bodyPr/>
        <a:lstStyle/>
        <a:p>
          <a:pPr rtl="1"/>
          <a:endParaRPr lang="ar-SA"/>
        </a:p>
      </dgm:t>
    </dgm:pt>
    <dgm:pt modelId="{5AFF2506-EF6B-457D-A9A3-A0E1538C2EBD}" type="pres">
      <dgm:prSet presAssocID="{5E18DC7D-8787-47D5-8C2A-C3144252838E}" presName="root2" presStyleCnt="0"/>
      <dgm:spPr/>
      <dgm:t>
        <a:bodyPr/>
        <a:lstStyle/>
        <a:p>
          <a:pPr rtl="1"/>
          <a:endParaRPr lang="ar-SA"/>
        </a:p>
      </dgm:t>
    </dgm:pt>
    <dgm:pt modelId="{85BC2CF4-41A4-4312-9B27-38132B82D319}" type="pres">
      <dgm:prSet presAssocID="{5E18DC7D-8787-47D5-8C2A-C3144252838E}" presName="LevelTwoTextNode" presStyleLbl="node2" presStyleIdx="1" presStyleCnt="5" custScaleX="294482" custScaleY="143151" custLinFactNeighborY="-6947">
        <dgm:presLayoutVars>
          <dgm:chPref val="3"/>
        </dgm:presLayoutVars>
      </dgm:prSet>
      <dgm:spPr/>
      <dgm:t>
        <a:bodyPr/>
        <a:lstStyle/>
        <a:p>
          <a:pPr rtl="1"/>
          <a:endParaRPr lang="ar-SA"/>
        </a:p>
      </dgm:t>
    </dgm:pt>
    <dgm:pt modelId="{7FBC77D1-8114-4AD7-9AB3-C2CF123B9A2B}" type="pres">
      <dgm:prSet presAssocID="{5E18DC7D-8787-47D5-8C2A-C3144252838E}" presName="level3hierChild" presStyleCnt="0"/>
      <dgm:spPr/>
      <dgm:t>
        <a:bodyPr/>
        <a:lstStyle/>
        <a:p>
          <a:pPr rtl="1"/>
          <a:endParaRPr lang="ar-SA"/>
        </a:p>
      </dgm:t>
    </dgm:pt>
    <dgm:pt modelId="{6A3F4B88-5507-4CAE-810A-2F501B8D63F0}" type="pres">
      <dgm:prSet presAssocID="{A28683B4-6FB1-47AC-9699-FC7C01EA7416}" presName="conn2-1" presStyleLbl="parChTrans1D2" presStyleIdx="2" presStyleCnt="5"/>
      <dgm:spPr/>
      <dgm:t>
        <a:bodyPr/>
        <a:lstStyle/>
        <a:p>
          <a:pPr rtl="1"/>
          <a:endParaRPr lang="ar-SA"/>
        </a:p>
      </dgm:t>
    </dgm:pt>
    <dgm:pt modelId="{4DAB5A8B-A7F6-44CA-981D-F691D2B768A2}" type="pres">
      <dgm:prSet presAssocID="{A28683B4-6FB1-47AC-9699-FC7C01EA7416}" presName="connTx" presStyleLbl="parChTrans1D2" presStyleIdx="2" presStyleCnt="5"/>
      <dgm:spPr/>
      <dgm:t>
        <a:bodyPr/>
        <a:lstStyle/>
        <a:p>
          <a:pPr rtl="1"/>
          <a:endParaRPr lang="ar-SA"/>
        </a:p>
      </dgm:t>
    </dgm:pt>
    <dgm:pt modelId="{6F1F8CF0-4093-4491-BC92-1A1D352414F1}" type="pres">
      <dgm:prSet presAssocID="{0CA2AF89-287E-431C-A6F9-5A718C8F6D12}" presName="root2" presStyleCnt="0"/>
      <dgm:spPr/>
      <dgm:t>
        <a:bodyPr/>
        <a:lstStyle/>
        <a:p>
          <a:pPr rtl="1"/>
          <a:endParaRPr lang="ar-SA"/>
        </a:p>
      </dgm:t>
    </dgm:pt>
    <dgm:pt modelId="{B43A1ED3-BBC5-44CD-B118-619A72B9537A}" type="pres">
      <dgm:prSet presAssocID="{0CA2AF89-287E-431C-A6F9-5A718C8F6D12}" presName="LevelTwoTextNode" presStyleLbl="node2" presStyleIdx="2" presStyleCnt="5" custScaleX="296454">
        <dgm:presLayoutVars>
          <dgm:chPref val="3"/>
        </dgm:presLayoutVars>
      </dgm:prSet>
      <dgm:spPr/>
      <dgm:t>
        <a:bodyPr/>
        <a:lstStyle/>
        <a:p>
          <a:pPr rtl="1"/>
          <a:endParaRPr lang="ar-SA"/>
        </a:p>
      </dgm:t>
    </dgm:pt>
    <dgm:pt modelId="{DC0C0229-E1E1-43FB-90D4-F3DAA037AF47}" type="pres">
      <dgm:prSet presAssocID="{0CA2AF89-287E-431C-A6F9-5A718C8F6D12}" presName="level3hierChild" presStyleCnt="0"/>
      <dgm:spPr/>
      <dgm:t>
        <a:bodyPr/>
        <a:lstStyle/>
        <a:p>
          <a:pPr rtl="1"/>
          <a:endParaRPr lang="ar-SA"/>
        </a:p>
      </dgm:t>
    </dgm:pt>
    <dgm:pt modelId="{6ECD71FF-1EFF-4F09-875F-15CBB7DB5EB0}" type="pres">
      <dgm:prSet presAssocID="{10EF624A-87B4-462D-AD25-69579C0E827B}" presName="conn2-1" presStyleLbl="parChTrans1D2" presStyleIdx="3" presStyleCnt="5"/>
      <dgm:spPr/>
      <dgm:t>
        <a:bodyPr/>
        <a:lstStyle/>
        <a:p>
          <a:pPr rtl="1"/>
          <a:endParaRPr lang="ar-SA"/>
        </a:p>
      </dgm:t>
    </dgm:pt>
    <dgm:pt modelId="{7DA9B748-744F-4537-90DE-2951CB3E8C9B}" type="pres">
      <dgm:prSet presAssocID="{10EF624A-87B4-462D-AD25-69579C0E827B}" presName="connTx" presStyleLbl="parChTrans1D2" presStyleIdx="3" presStyleCnt="5"/>
      <dgm:spPr/>
      <dgm:t>
        <a:bodyPr/>
        <a:lstStyle/>
        <a:p>
          <a:pPr rtl="1"/>
          <a:endParaRPr lang="ar-SA"/>
        </a:p>
      </dgm:t>
    </dgm:pt>
    <dgm:pt modelId="{9963F0D1-17C2-4A18-B57D-D5D995FC74B8}" type="pres">
      <dgm:prSet presAssocID="{58DA8520-3B24-4055-BA29-3867EA2A9688}" presName="root2" presStyleCnt="0"/>
      <dgm:spPr/>
      <dgm:t>
        <a:bodyPr/>
        <a:lstStyle/>
        <a:p>
          <a:pPr rtl="1"/>
          <a:endParaRPr lang="ar-SA"/>
        </a:p>
      </dgm:t>
    </dgm:pt>
    <dgm:pt modelId="{760C1A77-32BF-4550-9F0F-81D9E64AFF94}" type="pres">
      <dgm:prSet presAssocID="{58DA8520-3B24-4055-BA29-3867EA2A9688}" presName="LevelTwoTextNode" presStyleLbl="node2" presStyleIdx="3" presStyleCnt="5" custScaleX="298397" custScaleY="111313">
        <dgm:presLayoutVars>
          <dgm:chPref val="3"/>
        </dgm:presLayoutVars>
      </dgm:prSet>
      <dgm:spPr/>
      <dgm:t>
        <a:bodyPr/>
        <a:lstStyle/>
        <a:p>
          <a:pPr rtl="1"/>
          <a:endParaRPr lang="ar-SA"/>
        </a:p>
      </dgm:t>
    </dgm:pt>
    <dgm:pt modelId="{578EB5A4-5DDA-493C-92A3-E32E00AEBD75}" type="pres">
      <dgm:prSet presAssocID="{58DA8520-3B24-4055-BA29-3867EA2A9688}" presName="level3hierChild" presStyleCnt="0"/>
      <dgm:spPr/>
      <dgm:t>
        <a:bodyPr/>
        <a:lstStyle/>
        <a:p>
          <a:pPr rtl="1"/>
          <a:endParaRPr lang="ar-SA"/>
        </a:p>
      </dgm:t>
    </dgm:pt>
    <dgm:pt modelId="{8A0E5C77-B869-4B4E-80EC-BF2006247AF4}" type="pres">
      <dgm:prSet presAssocID="{77028F06-B7CB-4B6F-9F78-228107D32D5E}" presName="conn2-1" presStyleLbl="parChTrans1D2" presStyleIdx="4" presStyleCnt="5"/>
      <dgm:spPr/>
      <dgm:t>
        <a:bodyPr/>
        <a:lstStyle/>
        <a:p>
          <a:pPr rtl="1"/>
          <a:endParaRPr lang="ar-SA"/>
        </a:p>
      </dgm:t>
    </dgm:pt>
    <dgm:pt modelId="{D53785C3-0E13-4D12-984F-E790E4B3092C}" type="pres">
      <dgm:prSet presAssocID="{77028F06-B7CB-4B6F-9F78-228107D32D5E}" presName="connTx" presStyleLbl="parChTrans1D2" presStyleIdx="4" presStyleCnt="5"/>
      <dgm:spPr/>
      <dgm:t>
        <a:bodyPr/>
        <a:lstStyle/>
        <a:p>
          <a:pPr rtl="1"/>
          <a:endParaRPr lang="ar-SA"/>
        </a:p>
      </dgm:t>
    </dgm:pt>
    <dgm:pt modelId="{0ED15E17-6F99-41F7-9770-07E2CB7E38DC}" type="pres">
      <dgm:prSet presAssocID="{FD102FBC-A248-453F-9607-3546FBF50160}" presName="root2" presStyleCnt="0"/>
      <dgm:spPr/>
      <dgm:t>
        <a:bodyPr/>
        <a:lstStyle/>
        <a:p>
          <a:pPr rtl="1"/>
          <a:endParaRPr lang="ar-SA"/>
        </a:p>
      </dgm:t>
    </dgm:pt>
    <dgm:pt modelId="{98466CB1-7543-451A-B892-7651201B84D3}" type="pres">
      <dgm:prSet presAssocID="{FD102FBC-A248-453F-9607-3546FBF50160}" presName="LevelTwoTextNode" presStyleLbl="node2" presStyleIdx="4" presStyleCnt="5" custScaleX="298397" custScaleY="201283">
        <dgm:presLayoutVars>
          <dgm:chPref val="3"/>
        </dgm:presLayoutVars>
      </dgm:prSet>
      <dgm:spPr/>
      <dgm:t>
        <a:bodyPr/>
        <a:lstStyle/>
        <a:p>
          <a:pPr rtl="1"/>
          <a:endParaRPr lang="ar-SA"/>
        </a:p>
      </dgm:t>
    </dgm:pt>
    <dgm:pt modelId="{487E2978-7588-440A-A881-CFBF0EA7F865}" type="pres">
      <dgm:prSet presAssocID="{FD102FBC-A248-453F-9607-3546FBF50160}" presName="level3hierChild" presStyleCnt="0"/>
      <dgm:spPr/>
      <dgm:t>
        <a:bodyPr/>
        <a:lstStyle/>
        <a:p>
          <a:pPr rtl="1"/>
          <a:endParaRPr lang="ar-SA"/>
        </a:p>
      </dgm:t>
    </dgm:pt>
  </dgm:ptLst>
  <dgm:cxnLst>
    <dgm:cxn modelId="{F7A65B47-BE97-4404-BB76-5491FE14760F}" type="presOf" srcId="{A28683B4-6FB1-47AC-9699-FC7C01EA7416}" destId="{6A3F4B88-5507-4CAE-810A-2F501B8D63F0}" srcOrd="0" destOrd="0" presId="urn:microsoft.com/office/officeart/2008/layout/HorizontalMultiLevelHierarchy"/>
    <dgm:cxn modelId="{5A818487-73BF-4C4C-8303-07403CDB1857}" srcId="{B772157D-1133-4530-A463-FAF17339D4E7}" destId="{FD102FBC-A248-453F-9607-3546FBF50160}" srcOrd="4" destOrd="0" parTransId="{77028F06-B7CB-4B6F-9F78-228107D32D5E}" sibTransId="{AB4961ED-8272-4D07-A68D-12D5F1E795D7}"/>
    <dgm:cxn modelId="{0A77D62D-3F1E-4472-9079-A2DA42C280C9}" type="presOf" srcId="{EF59B5D1-6927-4D6D-9B27-7B8ADBC9D05A}" destId="{83517602-4116-4A96-935E-246583AB6862}" srcOrd="0" destOrd="0" presId="urn:microsoft.com/office/officeart/2008/layout/HorizontalMultiLevelHierarchy"/>
    <dgm:cxn modelId="{62CBAC8F-07BD-4BC2-93F5-34EDA0DFA9EC}" type="presOf" srcId="{C6232A27-B6B7-4BE0-B51C-59D74C323193}" destId="{A7D76F00-E5BC-4783-8137-178E5B043C24}" srcOrd="0" destOrd="0" presId="urn:microsoft.com/office/officeart/2008/layout/HorizontalMultiLevelHierarchy"/>
    <dgm:cxn modelId="{304252CC-C158-46E4-92CC-67AF855B288A}" type="presOf" srcId="{3DD3ADED-3D4B-4836-9FC6-619B79C34785}" destId="{18BBBB6D-7B94-4F88-9497-3E3B9AE46F04}" srcOrd="0" destOrd="0" presId="urn:microsoft.com/office/officeart/2008/layout/HorizontalMultiLevelHierarchy"/>
    <dgm:cxn modelId="{7004526F-8303-44E8-AC70-CF6E1BDFC52A}" type="presOf" srcId="{58DA8520-3B24-4055-BA29-3867EA2A9688}" destId="{760C1A77-32BF-4550-9F0F-81D9E64AFF94}" srcOrd="0" destOrd="0" presId="urn:microsoft.com/office/officeart/2008/layout/HorizontalMultiLevelHierarchy"/>
    <dgm:cxn modelId="{586A8251-DEA6-4739-B5E1-F0536AFD4C3D}" type="presOf" srcId="{0CA2AF89-287E-431C-A6F9-5A718C8F6D12}" destId="{B43A1ED3-BBC5-44CD-B118-619A72B9537A}" srcOrd="0" destOrd="0" presId="urn:microsoft.com/office/officeart/2008/layout/HorizontalMultiLevelHierarchy"/>
    <dgm:cxn modelId="{5593896D-2505-4923-AE02-B9AEFA049F72}" type="presOf" srcId="{8A36A9EC-FB8E-47FF-A853-89015F81D853}" destId="{88B88F0E-3BD6-4250-976A-CCE4EBE68F59}" srcOrd="1" destOrd="0" presId="urn:microsoft.com/office/officeart/2008/layout/HorizontalMultiLevelHierarchy"/>
    <dgm:cxn modelId="{08E46BD3-9000-40EA-8553-D55D0C3FF5C0}" srcId="{B772157D-1133-4530-A463-FAF17339D4E7}" destId="{C6232A27-B6B7-4BE0-B51C-59D74C323193}" srcOrd="0" destOrd="0" parTransId="{3DD3ADED-3D4B-4836-9FC6-619B79C34785}" sibTransId="{CD7FD8B8-6111-4AEB-B59E-9BBDE8399E3D}"/>
    <dgm:cxn modelId="{9A58B3DD-7789-4CA1-B64A-711E0EDAB9D4}" srcId="{B772157D-1133-4530-A463-FAF17339D4E7}" destId="{0CA2AF89-287E-431C-A6F9-5A718C8F6D12}" srcOrd="2" destOrd="0" parTransId="{A28683B4-6FB1-47AC-9699-FC7C01EA7416}" sibTransId="{8779D837-A0BA-4944-85F9-B04B5EBF8E9D}"/>
    <dgm:cxn modelId="{56F3BB5D-D3A2-4E10-B149-B402CEDFB896}" srcId="{EF59B5D1-6927-4D6D-9B27-7B8ADBC9D05A}" destId="{B772157D-1133-4530-A463-FAF17339D4E7}" srcOrd="0" destOrd="0" parTransId="{1A06DA86-6F0B-4B64-91F6-DEFF2F786B31}" sibTransId="{09EF3ABB-C955-4C3F-B8E2-2DF0B94CE0D7}"/>
    <dgm:cxn modelId="{DF2ACA72-5362-4D7C-997F-2FDBCF2C31CF}" type="presOf" srcId="{A28683B4-6FB1-47AC-9699-FC7C01EA7416}" destId="{4DAB5A8B-A7F6-44CA-981D-F691D2B768A2}" srcOrd="1" destOrd="0" presId="urn:microsoft.com/office/officeart/2008/layout/HorizontalMultiLevelHierarchy"/>
    <dgm:cxn modelId="{2D0B2475-45BB-4588-B171-126D3661F350}" type="presOf" srcId="{77028F06-B7CB-4B6F-9F78-228107D32D5E}" destId="{D53785C3-0E13-4D12-984F-E790E4B3092C}" srcOrd="1" destOrd="0" presId="urn:microsoft.com/office/officeart/2008/layout/HorizontalMultiLevelHierarchy"/>
    <dgm:cxn modelId="{62FD8628-ACB9-44C2-A719-9B55B3A7EAB5}" type="presOf" srcId="{3DD3ADED-3D4B-4836-9FC6-619B79C34785}" destId="{73DF4EAB-B8D8-4613-9A4E-DA385B8D0FA5}" srcOrd="1" destOrd="0" presId="urn:microsoft.com/office/officeart/2008/layout/HorizontalMultiLevelHierarchy"/>
    <dgm:cxn modelId="{D10B6F4F-B030-4D04-A077-26181C1B7FC6}" type="presOf" srcId="{FD102FBC-A248-453F-9607-3546FBF50160}" destId="{98466CB1-7543-451A-B892-7651201B84D3}" srcOrd="0" destOrd="0" presId="urn:microsoft.com/office/officeart/2008/layout/HorizontalMultiLevelHierarchy"/>
    <dgm:cxn modelId="{BD272CF1-F2E5-485C-A2E5-714F9C8EAEA8}" type="presOf" srcId="{10EF624A-87B4-462D-AD25-69579C0E827B}" destId="{7DA9B748-744F-4537-90DE-2951CB3E8C9B}" srcOrd="1" destOrd="0" presId="urn:microsoft.com/office/officeart/2008/layout/HorizontalMultiLevelHierarchy"/>
    <dgm:cxn modelId="{6C38C240-CAA7-4A1E-9659-6D3385C2DA12}" type="presOf" srcId="{10EF624A-87B4-462D-AD25-69579C0E827B}" destId="{6ECD71FF-1EFF-4F09-875F-15CBB7DB5EB0}" srcOrd="0" destOrd="0" presId="urn:microsoft.com/office/officeart/2008/layout/HorizontalMultiLevelHierarchy"/>
    <dgm:cxn modelId="{79E4E767-C0C2-41FF-A330-DE1D7ED230CE}" type="presOf" srcId="{B772157D-1133-4530-A463-FAF17339D4E7}" destId="{1C5038C8-3148-430C-BF38-543ACF58D8AF}" srcOrd="0" destOrd="0" presId="urn:microsoft.com/office/officeart/2008/layout/HorizontalMultiLevelHierarchy"/>
    <dgm:cxn modelId="{C9C6EC41-42E8-4E01-9F73-B1385992B6FD}" type="presOf" srcId="{8A36A9EC-FB8E-47FF-A853-89015F81D853}" destId="{D6C4E294-BF31-4F8D-A0A9-E745AB17E936}" srcOrd="0" destOrd="0" presId="urn:microsoft.com/office/officeart/2008/layout/HorizontalMultiLevelHierarchy"/>
    <dgm:cxn modelId="{CC183DC5-27C7-4FDD-BDD3-8C31DB1E7481}" type="presOf" srcId="{77028F06-B7CB-4B6F-9F78-228107D32D5E}" destId="{8A0E5C77-B869-4B4E-80EC-BF2006247AF4}" srcOrd="0" destOrd="0" presId="urn:microsoft.com/office/officeart/2008/layout/HorizontalMultiLevelHierarchy"/>
    <dgm:cxn modelId="{34FCA46E-14AD-4B55-A4A5-0D9FFBCE76F2}" srcId="{B772157D-1133-4530-A463-FAF17339D4E7}" destId="{58DA8520-3B24-4055-BA29-3867EA2A9688}" srcOrd="3" destOrd="0" parTransId="{10EF624A-87B4-462D-AD25-69579C0E827B}" sibTransId="{A3F74F05-7BC3-4869-9E36-591C462F0DB0}"/>
    <dgm:cxn modelId="{D16716EF-120A-4015-8ABE-6BDE7791FB83}" srcId="{B772157D-1133-4530-A463-FAF17339D4E7}" destId="{5E18DC7D-8787-47D5-8C2A-C3144252838E}" srcOrd="1" destOrd="0" parTransId="{8A36A9EC-FB8E-47FF-A853-89015F81D853}" sibTransId="{47F115F6-F79F-4403-ADEB-C68456A3C2B8}"/>
    <dgm:cxn modelId="{55EF7043-7CF4-4E98-883A-DB9615AC2B1E}" type="presOf" srcId="{5E18DC7D-8787-47D5-8C2A-C3144252838E}" destId="{85BC2CF4-41A4-4312-9B27-38132B82D319}" srcOrd="0" destOrd="0" presId="urn:microsoft.com/office/officeart/2008/layout/HorizontalMultiLevelHierarchy"/>
    <dgm:cxn modelId="{0475F9EC-8878-4CFA-ABA2-150C5E6D381B}" type="presParOf" srcId="{83517602-4116-4A96-935E-246583AB6862}" destId="{7ECD2967-A616-4576-8EFA-C694EE269CE9}" srcOrd="0" destOrd="0" presId="urn:microsoft.com/office/officeart/2008/layout/HorizontalMultiLevelHierarchy"/>
    <dgm:cxn modelId="{FE93C857-0279-45F7-9830-D2537BB8B716}" type="presParOf" srcId="{7ECD2967-A616-4576-8EFA-C694EE269CE9}" destId="{1C5038C8-3148-430C-BF38-543ACF58D8AF}" srcOrd="0" destOrd="0" presId="urn:microsoft.com/office/officeart/2008/layout/HorizontalMultiLevelHierarchy"/>
    <dgm:cxn modelId="{73ADFA31-86D5-4F17-A181-57FD93FF77FA}" type="presParOf" srcId="{7ECD2967-A616-4576-8EFA-C694EE269CE9}" destId="{88C76432-D7EA-49A4-8895-4592F4F9EA19}" srcOrd="1" destOrd="0" presId="urn:microsoft.com/office/officeart/2008/layout/HorizontalMultiLevelHierarchy"/>
    <dgm:cxn modelId="{014900AE-820B-4C78-83F4-DF0C1A64C036}" type="presParOf" srcId="{88C76432-D7EA-49A4-8895-4592F4F9EA19}" destId="{18BBBB6D-7B94-4F88-9497-3E3B9AE46F04}" srcOrd="0" destOrd="0" presId="urn:microsoft.com/office/officeart/2008/layout/HorizontalMultiLevelHierarchy"/>
    <dgm:cxn modelId="{CEEAA65B-BABA-408F-9753-23C47B486831}" type="presParOf" srcId="{18BBBB6D-7B94-4F88-9497-3E3B9AE46F04}" destId="{73DF4EAB-B8D8-4613-9A4E-DA385B8D0FA5}" srcOrd="0" destOrd="0" presId="urn:microsoft.com/office/officeart/2008/layout/HorizontalMultiLevelHierarchy"/>
    <dgm:cxn modelId="{F66883C1-AAF0-4742-9F70-C2CC45DF083F}" type="presParOf" srcId="{88C76432-D7EA-49A4-8895-4592F4F9EA19}" destId="{AD656B91-376C-48BB-B014-E4D6D1C3CA4A}" srcOrd="1" destOrd="0" presId="urn:microsoft.com/office/officeart/2008/layout/HorizontalMultiLevelHierarchy"/>
    <dgm:cxn modelId="{7189CFB1-6F78-4187-B262-4828C7A82D57}" type="presParOf" srcId="{AD656B91-376C-48BB-B014-E4D6D1C3CA4A}" destId="{A7D76F00-E5BC-4783-8137-178E5B043C24}" srcOrd="0" destOrd="0" presId="urn:microsoft.com/office/officeart/2008/layout/HorizontalMultiLevelHierarchy"/>
    <dgm:cxn modelId="{45162447-0CC7-4DE6-B46C-DF77D8681A31}" type="presParOf" srcId="{AD656B91-376C-48BB-B014-E4D6D1C3CA4A}" destId="{EF026EE5-1374-477B-94CC-D3FF6EDA96F8}" srcOrd="1" destOrd="0" presId="urn:microsoft.com/office/officeart/2008/layout/HorizontalMultiLevelHierarchy"/>
    <dgm:cxn modelId="{0029A7CE-F558-4C33-AFA5-DF1B5DF117F9}" type="presParOf" srcId="{88C76432-D7EA-49A4-8895-4592F4F9EA19}" destId="{D6C4E294-BF31-4F8D-A0A9-E745AB17E936}" srcOrd="2" destOrd="0" presId="urn:microsoft.com/office/officeart/2008/layout/HorizontalMultiLevelHierarchy"/>
    <dgm:cxn modelId="{0DEBEAA7-BD73-451F-98DF-ED2006BD70C1}" type="presParOf" srcId="{D6C4E294-BF31-4F8D-A0A9-E745AB17E936}" destId="{88B88F0E-3BD6-4250-976A-CCE4EBE68F59}" srcOrd="0" destOrd="0" presId="urn:microsoft.com/office/officeart/2008/layout/HorizontalMultiLevelHierarchy"/>
    <dgm:cxn modelId="{8EA737C9-EF6D-469E-A50B-D98A42EE8F36}" type="presParOf" srcId="{88C76432-D7EA-49A4-8895-4592F4F9EA19}" destId="{5AFF2506-EF6B-457D-A9A3-A0E1538C2EBD}" srcOrd="3" destOrd="0" presId="urn:microsoft.com/office/officeart/2008/layout/HorizontalMultiLevelHierarchy"/>
    <dgm:cxn modelId="{827D593D-83C4-40EC-A378-611606CB4C25}" type="presParOf" srcId="{5AFF2506-EF6B-457D-A9A3-A0E1538C2EBD}" destId="{85BC2CF4-41A4-4312-9B27-38132B82D319}" srcOrd="0" destOrd="0" presId="urn:microsoft.com/office/officeart/2008/layout/HorizontalMultiLevelHierarchy"/>
    <dgm:cxn modelId="{A0C307F8-28F7-4FFB-9A54-3C0C78D9C71F}" type="presParOf" srcId="{5AFF2506-EF6B-457D-A9A3-A0E1538C2EBD}" destId="{7FBC77D1-8114-4AD7-9AB3-C2CF123B9A2B}" srcOrd="1" destOrd="0" presId="urn:microsoft.com/office/officeart/2008/layout/HorizontalMultiLevelHierarchy"/>
    <dgm:cxn modelId="{EFC0ED7C-5982-45D2-B0A5-06AF31C038F9}" type="presParOf" srcId="{88C76432-D7EA-49A4-8895-4592F4F9EA19}" destId="{6A3F4B88-5507-4CAE-810A-2F501B8D63F0}" srcOrd="4" destOrd="0" presId="urn:microsoft.com/office/officeart/2008/layout/HorizontalMultiLevelHierarchy"/>
    <dgm:cxn modelId="{0C975C92-6A86-46F5-8616-5073157A7AFE}" type="presParOf" srcId="{6A3F4B88-5507-4CAE-810A-2F501B8D63F0}" destId="{4DAB5A8B-A7F6-44CA-981D-F691D2B768A2}" srcOrd="0" destOrd="0" presId="urn:microsoft.com/office/officeart/2008/layout/HorizontalMultiLevelHierarchy"/>
    <dgm:cxn modelId="{C5D514D7-B3BB-4EEA-B16C-FCF357EAC5B5}" type="presParOf" srcId="{88C76432-D7EA-49A4-8895-4592F4F9EA19}" destId="{6F1F8CF0-4093-4491-BC92-1A1D352414F1}" srcOrd="5" destOrd="0" presId="urn:microsoft.com/office/officeart/2008/layout/HorizontalMultiLevelHierarchy"/>
    <dgm:cxn modelId="{08EBABB2-AE31-49AA-8649-A46605F356B0}" type="presParOf" srcId="{6F1F8CF0-4093-4491-BC92-1A1D352414F1}" destId="{B43A1ED3-BBC5-44CD-B118-619A72B9537A}" srcOrd="0" destOrd="0" presId="urn:microsoft.com/office/officeart/2008/layout/HorizontalMultiLevelHierarchy"/>
    <dgm:cxn modelId="{68A3A422-5D9A-4304-A67D-711AD98BEBC5}" type="presParOf" srcId="{6F1F8CF0-4093-4491-BC92-1A1D352414F1}" destId="{DC0C0229-E1E1-43FB-90D4-F3DAA037AF47}" srcOrd="1" destOrd="0" presId="urn:microsoft.com/office/officeart/2008/layout/HorizontalMultiLevelHierarchy"/>
    <dgm:cxn modelId="{83FC14ED-40F2-44A5-9995-83896579547F}" type="presParOf" srcId="{88C76432-D7EA-49A4-8895-4592F4F9EA19}" destId="{6ECD71FF-1EFF-4F09-875F-15CBB7DB5EB0}" srcOrd="6" destOrd="0" presId="urn:microsoft.com/office/officeart/2008/layout/HorizontalMultiLevelHierarchy"/>
    <dgm:cxn modelId="{CCDC5F72-86E1-444A-AC75-63965F383495}" type="presParOf" srcId="{6ECD71FF-1EFF-4F09-875F-15CBB7DB5EB0}" destId="{7DA9B748-744F-4537-90DE-2951CB3E8C9B}" srcOrd="0" destOrd="0" presId="urn:microsoft.com/office/officeart/2008/layout/HorizontalMultiLevelHierarchy"/>
    <dgm:cxn modelId="{2EFC4D7F-7416-4972-BD09-04577B687B9E}" type="presParOf" srcId="{88C76432-D7EA-49A4-8895-4592F4F9EA19}" destId="{9963F0D1-17C2-4A18-B57D-D5D995FC74B8}" srcOrd="7" destOrd="0" presId="urn:microsoft.com/office/officeart/2008/layout/HorizontalMultiLevelHierarchy"/>
    <dgm:cxn modelId="{98820EFA-9139-45C8-8388-45E8D67AEAA8}" type="presParOf" srcId="{9963F0D1-17C2-4A18-B57D-D5D995FC74B8}" destId="{760C1A77-32BF-4550-9F0F-81D9E64AFF94}" srcOrd="0" destOrd="0" presId="urn:microsoft.com/office/officeart/2008/layout/HorizontalMultiLevelHierarchy"/>
    <dgm:cxn modelId="{203218AC-B6BC-406D-9CC2-83B676A9207D}" type="presParOf" srcId="{9963F0D1-17C2-4A18-B57D-D5D995FC74B8}" destId="{578EB5A4-5DDA-493C-92A3-E32E00AEBD75}" srcOrd="1" destOrd="0" presId="urn:microsoft.com/office/officeart/2008/layout/HorizontalMultiLevelHierarchy"/>
    <dgm:cxn modelId="{A3EE6508-1096-40A7-97D5-EDA010EAD4C6}" type="presParOf" srcId="{88C76432-D7EA-49A4-8895-4592F4F9EA19}" destId="{8A0E5C77-B869-4B4E-80EC-BF2006247AF4}" srcOrd="8" destOrd="0" presId="urn:microsoft.com/office/officeart/2008/layout/HorizontalMultiLevelHierarchy"/>
    <dgm:cxn modelId="{5C250598-EED7-431A-9063-F580D0CF8546}" type="presParOf" srcId="{8A0E5C77-B869-4B4E-80EC-BF2006247AF4}" destId="{D53785C3-0E13-4D12-984F-E790E4B3092C}" srcOrd="0" destOrd="0" presId="urn:microsoft.com/office/officeart/2008/layout/HorizontalMultiLevelHierarchy"/>
    <dgm:cxn modelId="{E763F6CE-9D73-474A-94A5-DF46E8982D34}" type="presParOf" srcId="{88C76432-D7EA-49A4-8895-4592F4F9EA19}" destId="{0ED15E17-6F99-41F7-9770-07E2CB7E38DC}" srcOrd="9" destOrd="0" presId="urn:microsoft.com/office/officeart/2008/layout/HorizontalMultiLevelHierarchy"/>
    <dgm:cxn modelId="{071369B1-0EA1-425F-8D64-A920819C58CD}" type="presParOf" srcId="{0ED15E17-6F99-41F7-9770-07E2CB7E38DC}" destId="{98466CB1-7543-451A-B892-7651201B84D3}" srcOrd="0" destOrd="0" presId="urn:microsoft.com/office/officeart/2008/layout/HorizontalMultiLevelHierarchy"/>
    <dgm:cxn modelId="{B1B7D882-AD11-470A-8444-0DA01DCA6E76}" type="presParOf" srcId="{0ED15E17-6F99-41F7-9770-07E2CB7E38DC}" destId="{487E2978-7588-440A-A881-CFBF0EA7F865}"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BB790A9-8447-453C-B6B0-83ECE85B7BDE}" type="datetimeFigureOut">
              <a:rPr lang="ar-SA" smtClean="0"/>
              <a:pPr/>
              <a:t>27/04/36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93346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BB790A9-8447-453C-B6B0-83ECE85B7BDE}" type="datetimeFigureOut">
              <a:rPr lang="ar-SA" smtClean="0"/>
              <a:pPr/>
              <a:t>27/04/36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118882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BB790A9-8447-453C-B6B0-83ECE85B7BDE}" type="datetimeFigureOut">
              <a:rPr lang="ar-SA" smtClean="0"/>
              <a:pPr/>
              <a:t>27/04/36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188386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BB790A9-8447-453C-B6B0-83ECE85B7BDE}" type="datetimeFigureOut">
              <a:rPr lang="ar-SA" smtClean="0"/>
              <a:pPr/>
              <a:t>27/04/36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412410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BB790A9-8447-453C-B6B0-83ECE85B7BDE}" type="datetimeFigureOut">
              <a:rPr lang="ar-SA" smtClean="0"/>
              <a:pPr/>
              <a:t>27/04/36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205366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BB790A9-8447-453C-B6B0-83ECE85B7BDE}" type="datetimeFigureOut">
              <a:rPr lang="ar-SA" smtClean="0"/>
              <a:pPr/>
              <a:t>27/04/36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129727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BB790A9-8447-453C-B6B0-83ECE85B7BDE}" type="datetimeFigureOut">
              <a:rPr lang="ar-SA" smtClean="0"/>
              <a:pPr/>
              <a:t>27/04/36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223141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BB790A9-8447-453C-B6B0-83ECE85B7BDE}" type="datetimeFigureOut">
              <a:rPr lang="ar-SA" smtClean="0"/>
              <a:pPr/>
              <a:t>27/04/36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419951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BB790A9-8447-453C-B6B0-83ECE85B7BDE}" type="datetimeFigureOut">
              <a:rPr lang="ar-SA" smtClean="0"/>
              <a:pPr/>
              <a:t>27/04/36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326075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B790A9-8447-453C-B6B0-83ECE85B7BDE}" type="datetimeFigureOut">
              <a:rPr lang="ar-SA" smtClean="0"/>
              <a:pPr/>
              <a:t>27/04/36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202514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BB790A9-8447-453C-B6B0-83ECE85B7BDE}" type="datetimeFigureOut">
              <a:rPr lang="ar-SA" smtClean="0"/>
              <a:pPr/>
              <a:t>27/04/36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198388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B790A9-8447-453C-B6B0-83ECE85B7BDE}" type="datetimeFigureOut">
              <a:rPr lang="ar-SA" smtClean="0"/>
              <a:pPr/>
              <a:t>27/04/36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47E9E7-759F-4A9E-A941-B72417FDFCD9}" type="slidenum">
              <a:rPr lang="ar-SA" smtClean="0"/>
              <a:pPr/>
              <a:t>‹#›</a:t>
            </a:fld>
            <a:endParaRPr lang="ar-SA"/>
          </a:p>
        </p:txBody>
      </p:sp>
    </p:spTree>
    <p:extLst>
      <p:ext uri="{BB962C8B-B14F-4D97-AF65-F5344CB8AC3E}">
        <p14:creationId xmlns:p14="http://schemas.microsoft.com/office/powerpoint/2010/main" xmlns="" val="12042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youtube.com/watch?v=-oHPRvR2M6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SA" sz="7200" b="1" dirty="0" smtClean="0">
                <a:ln/>
                <a:solidFill>
                  <a:schemeClr val="accent3">
                    <a:lumMod val="50000"/>
                  </a:schemeClr>
                </a:solidFill>
                <a:cs typeface="DecoType Naskh Swashes" pitchFamily="2" charset="-78"/>
              </a:rPr>
              <a:t>باب الأطعمة</a:t>
            </a:r>
            <a:endParaRPr lang="ar-SA" sz="7200" b="1" dirty="0">
              <a:ln/>
              <a:solidFill>
                <a:schemeClr val="accent3">
                  <a:lumMod val="50000"/>
                </a:schemeClr>
              </a:solidFill>
              <a:cs typeface="DecoType Naskh Swashes" pitchFamily="2" charset="-78"/>
            </a:endParaRPr>
          </a:p>
        </p:txBody>
      </p:sp>
      <p:sp>
        <p:nvSpPr>
          <p:cNvPr id="3" name="عنصر نائب للمحتوى 2"/>
          <p:cNvSpPr>
            <a:spLocks noGrp="1"/>
          </p:cNvSpPr>
          <p:nvPr>
            <p:ph idx="1"/>
          </p:nvPr>
        </p:nvSpPr>
        <p:spPr>
          <a:xfrm>
            <a:off x="467544" y="2420888"/>
            <a:ext cx="8229600" cy="3600400"/>
          </a:xfrm>
        </p:spPr>
        <p:style>
          <a:lnRef idx="1">
            <a:schemeClr val="accent3"/>
          </a:lnRef>
          <a:fillRef idx="2">
            <a:schemeClr val="accent3"/>
          </a:fillRef>
          <a:effectRef idx="1">
            <a:schemeClr val="accent3"/>
          </a:effectRef>
          <a:fontRef idx="minor">
            <a:schemeClr val="dk1"/>
          </a:fontRef>
        </p:style>
        <p:txBody>
          <a:bodyPr>
            <a:noAutofit/>
          </a:bodyPr>
          <a:lstStyle/>
          <a:p>
            <a:pPr>
              <a:buFont typeface="Wingdings" pitchFamily="2" charset="2"/>
              <a:buChar char="ü"/>
            </a:pPr>
            <a:endParaRPr lang="ar-SA" sz="3600" dirty="0" smtClean="0">
              <a:cs typeface="DecoType Naskh Swashes" pitchFamily="2" charset="-78"/>
            </a:endParaRPr>
          </a:p>
          <a:p>
            <a:pPr>
              <a:buFont typeface="Wingdings" pitchFamily="2" charset="2"/>
              <a:buChar char="ü"/>
            </a:pPr>
            <a:r>
              <a:rPr lang="ar-SA" sz="3600" dirty="0" smtClean="0">
                <a:cs typeface="DecoType Naskh Swashes" pitchFamily="2" charset="-78"/>
              </a:rPr>
              <a:t>تعريف الأطعمة لغة واصطلاحا</a:t>
            </a:r>
          </a:p>
          <a:p>
            <a:pPr>
              <a:buFont typeface="Wingdings" pitchFamily="2" charset="2"/>
              <a:buChar char="ü"/>
            </a:pPr>
            <a:r>
              <a:rPr lang="ar-SA" sz="3600" dirty="0" smtClean="0">
                <a:cs typeface="DecoType Naskh Swashes" pitchFamily="2" charset="-78"/>
              </a:rPr>
              <a:t>حكم الأطعمة</a:t>
            </a:r>
          </a:p>
          <a:p>
            <a:pPr>
              <a:buFont typeface="Wingdings" pitchFamily="2" charset="2"/>
              <a:buChar char="ü"/>
            </a:pPr>
            <a:r>
              <a:rPr lang="ar-SA" sz="3600" dirty="0" smtClean="0">
                <a:cs typeface="DecoType Naskh Swashes" pitchFamily="2" charset="-78"/>
              </a:rPr>
              <a:t>أنواع الأطعمة</a:t>
            </a:r>
          </a:p>
          <a:p>
            <a:pPr>
              <a:buFont typeface="Wingdings" pitchFamily="2" charset="2"/>
              <a:buChar char="ü"/>
            </a:pPr>
            <a:r>
              <a:rPr lang="ar-SA" sz="3600" dirty="0" smtClean="0">
                <a:cs typeface="DecoType Naskh Swashes" pitchFamily="2" charset="-78"/>
              </a:rPr>
              <a:t>أسباب التحريم</a:t>
            </a:r>
          </a:p>
        </p:txBody>
      </p:sp>
    </p:spTree>
    <p:extLst>
      <p:ext uri="{BB962C8B-B14F-4D97-AF65-F5344CB8AC3E}">
        <p14:creationId xmlns:p14="http://schemas.microsoft.com/office/powerpoint/2010/main" xmlns="" val="89589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08712"/>
          </a:xfrm>
        </p:spPr>
        <p:style>
          <a:lnRef idx="2">
            <a:schemeClr val="accent3"/>
          </a:lnRef>
          <a:fillRef idx="1">
            <a:schemeClr val="lt1"/>
          </a:fillRef>
          <a:effectRef idx="0">
            <a:schemeClr val="accent3"/>
          </a:effectRef>
          <a:fontRef idx="minor">
            <a:schemeClr val="dk1"/>
          </a:fontRef>
        </p:style>
        <p:txBody>
          <a:bodyPr/>
          <a:lstStyle/>
          <a:p>
            <a:pPr marL="0" indent="0">
              <a:buNone/>
            </a:pPr>
            <a:endParaRPr lang="ar-SA" dirty="0" smtClean="0"/>
          </a:p>
          <a:p>
            <a:pPr marL="0" indent="0">
              <a:buNone/>
            </a:pPr>
            <a:r>
              <a:rPr lang="ar-SA" dirty="0" smtClean="0"/>
              <a:t>هـ - </a:t>
            </a:r>
            <a:r>
              <a:rPr lang="ar-SA" dirty="0" smtClean="0">
                <a:cs typeface="DecoType Naskh Special" pitchFamily="2" charset="-78"/>
              </a:rPr>
              <a:t>أن يكون متولدا  من بين حلال وحرام فيغلب التحريم كالبغل</a:t>
            </a:r>
          </a:p>
          <a:p>
            <a:pPr marL="0" indent="0">
              <a:buNone/>
            </a:pPr>
            <a:r>
              <a:rPr lang="ar-SA" dirty="0" smtClean="0">
                <a:cs typeface="DecoType Naskh Special" pitchFamily="2" charset="-78"/>
              </a:rPr>
              <a:t> لحديث جابر رضي الله عنه قال: (ذبحنا يوم خيبر الخيل والبغال </a:t>
            </a:r>
          </a:p>
          <a:p>
            <a:pPr marL="0" indent="0">
              <a:buNone/>
            </a:pPr>
            <a:r>
              <a:rPr lang="ar-SA" dirty="0" smtClean="0">
                <a:cs typeface="DecoType Naskh Special" pitchFamily="2" charset="-78"/>
              </a:rPr>
              <a:t>والحمير فنهانا رسول الله صلى الله عليه وسلم عن البغال والحمير </a:t>
            </a:r>
          </a:p>
          <a:p>
            <a:pPr marL="0" indent="0">
              <a:buNone/>
            </a:pPr>
            <a:r>
              <a:rPr lang="ar-SA" dirty="0" smtClean="0">
                <a:cs typeface="DecoType Naskh Special" pitchFamily="2" charset="-78"/>
              </a:rPr>
              <a:t>والحمر ولم ينهانا عن الخيل)</a:t>
            </a:r>
            <a:endParaRPr lang="ar-SA" dirty="0">
              <a:cs typeface="DecoType Naskh Special" pitchFamily="2" charset="-78"/>
            </a:endParaRPr>
          </a:p>
        </p:txBody>
      </p:sp>
      <p:pic>
        <p:nvPicPr>
          <p:cNvPr id="4" name="صورة 3"/>
          <p:cNvPicPr>
            <a:picLocks noChangeAspect="1"/>
          </p:cNvPicPr>
          <p:nvPr/>
        </p:nvPicPr>
        <p:blipFill>
          <a:blip r:embed="rId2">
            <a:extLst>
              <a:ext uri="{BEBA8EAE-BF5A-486C-A8C5-ECC9F3942E4B}">
                <a14:imgProps xmlns:a14="http://schemas.microsoft.com/office/drawing/2010/main" xmlns="">
                  <a14:imgLayer r:embed="rId3">
                    <a14:imgEffect>
                      <a14:artisticPhotocopy/>
                    </a14:imgEffect>
                    <a14:imgEffect>
                      <a14:sharpenSoften amount="25000"/>
                    </a14:imgEffect>
                  </a14:imgLayer>
                </a14:imgProps>
              </a:ext>
              <a:ext uri="{28A0092B-C50C-407E-A947-70E740481C1C}">
                <a14:useLocalDpi xmlns:a14="http://schemas.microsoft.com/office/drawing/2010/main" xmlns="" val="0"/>
              </a:ext>
            </a:extLst>
          </a:blip>
          <a:stretch>
            <a:fillRect/>
          </a:stretch>
        </p:blipFill>
        <p:spPr>
          <a:xfrm>
            <a:off x="334931" y="836712"/>
            <a:ext cx="1224136" cy="1656184"/>
          </a:xfrm>
          <a:prstGeom prst="rect">
            <a:avLst/>
          </a:prstGeom>
          <a:noFill/>
          <a:ln>
            <a:noFill/>
          </a:ln>
        </p:spPr>
      </p:pic>
    </p:spTree>
    <p:extLst>
      <p:ext uri="{BB962C8B-B14F-4D97-AF65-F5344CB8AC3E}">
        <p14:creationId xmlns:p14="http://schemas.microsoft.com/office/powerpoint/2010/main" xmlns="" val="2423390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20680"/>
          </a:xfrm>
          <a:solidFill>
            <a:schemeClr val="accent4">
              <a:lumMod val="20000"/>
              <a:lumOff val="80000"/>
            </a:schemeClr>
          </a:solidFill>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ar-SA"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Extensions" pitchFamily="2" charset="-78"/>
              </a:rPr>
              <a:t>فتوى</a:t>
            </a:r>
          </a:p>
          <a:p>
            <a:pPr marL="0" indent="0">
              <a:buNone/>
            </a:pPr>
            <a:endPar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r>
              <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SA" sz="3600" b="1" dirty="0">
                <a:ln w="11430"/>
                <a:solidFill>
                  <a:sysClr val="windowText" lastClr="000000"/>
                </a:solidFill>
                <a:effectLst>
                  <a:outerShdw blurRad="50800" dist="39000" dir="5460000" algn="tl">
                    <a:srgbClr val="000000">
                      <a:alpha val="38000"/>
                    </a:srgbClr>
                  </a:outerShdw>
                </a:effectLst>
              </a:rPr>
              <a:t>هل يجوز أكل </a:t>
            </a:r>
            <a:r>
              <a:rPr lang="ar-SA" sz="3600" b="1" dirty="0" smtClean="0">
                <a:ln w="11430"/>
                <a:solidFill>
                  <a:sysClr val="windowText" lastClr="000000"/>
                </a:solidFill>
                <a:effectLst>
                  <a:outerShdw blurRad="50800" dist="39000" dir="5460000" algn="tl">
                    <a:srgbClr val="000000">
                      <a:alpha val="38000"/>
                    </a:srgbClr>
                  </a:outerShdw>
                </a:effectLst>
              </a:rPr>
              <a:t>اللحم </a:t>
            </a:r>
            <a:r>
              <a:rPr lang="ar-SA" sz="3600" b="1" dirty="0">
                <a:ln w="11430"/>
                <a:solidFill>
                  <a:sysClr val="windowText" lastClr="000000"/>
                </a:solidFill>
                <a:effectLst>
                  <a:outerShdw blurRad="50800" dist="39000" dir="5460000" algn="tl">
                    <a:srgbClr val="000000">
                      <a:alpha val="38000"/>
                    </a:srgbClr>
                  </a:outerShdw>
                </a:effectLst>
              </a:rPr>
              <a:t>في مطاعم أوروبا </a:t>
            </a:r>
            <a:r>
              <a:rPr lang="ar-SA" sz="3600" b="1" dirty="0" smtClean="0">
                <a:ln w="11430"/>
                <a:solidFill>
                  <a:sysClr val="windowText" lastClr="000000"/>
                </a:solidFill>
                <a:effectLst>
                  <a:outerShdw blurRad="50800" dist="39000" dir="5460000" algn="tl">
                    <a:srgbClr val="000000">
                      <a:alpha val="38000"/>
                    </a:srgbClr>
                  </a:outerShdw>
                </a:effectLst>
              </a:rPr>
              <a:t>؟</a:t>
            </a:r>
          </a:p>
          <a:p>
            <a:pPr marL="0" indent="0">
              <a:buNone/>
            </a:pPr>
            <a:endParaRPr lang="ar-SA" sz="3600" b="1" dirty="0">
              <a:ln w="11430"/>
              <a:solidFill>
                <a:sysClr val="windowText" lastClr="000000"/>
              </a:solidFill>
              <a:effectLst>
                <a:outerShdw blurRad="50800" dist="39000" dir="5460000" algn="tl">
                  <a:srgbClr val="000000">
                    <a:alpha val="38000"/>
                  </a:srgbClr>
                </a:outerShdw>
              </a:effectLst>
            </a:endParaRPr>
          </a:p>
          <a:p>
            <a:pPr marL="0" indent="0">
              <a:buNone/>
            </a:pPr>
            <a:r>
              <a:rPr lang="ar-SA" sz="3600" b="1" dirty="0" smtClean="0">
                <a:ln w="11430"/>
                <a:solidFill>
                  <a:sysClr val="windowText" lastClr="000000"/>
                </a:solidFill>
                <a:effectLst>
                  <a:outerShdw blurRad="50800" dist="39000" dir="5460000" algn="tl">
                    <a:srgbClr val="000000">
                      <a:alpha val="38000"/>
                    </a:srgbClr>
                  </a:outerShdw>
                </a:effectLst>
                <a:hlinkClick r:id="rId2"/>
              </a:rPr>
              <a:t>الجواب :</a:t>
            </a:r>
            <a:endParaRPr lang="en-US" sz="3600" b="1" dirty="0" smtClean="0">
              <a:ln w="11430"/>
              <a:solidFill>
                <a:sysClr val="windowText" lastClr="000000"/>
              </a:solidFill>
              <a:effectLst>
                <a:outerShdw blurRad="50800" dist="39000" dir="5460000" algn="tl">
                  <a:srgbClr val="000000">
                    <a:alpha val="38000"/>
                  </a:srgbClr>
                </a:outerShdw>
              </a:effectLst>
            </a:endParaRPr>
          </a:p>
          <a:p>
            <a:pPr marL="0" indent="0">
              <a:buNone/>
            </a:pPr>
            <a:endParaRPr lang="ar-SA" sz="3600" b="1" dirty="0" smtClean="0">
              <a:ln w="11430"/>
              <a:solidFill>
                <a:sysClr val="windowText" lastClr="000000"/>
              </a:solidFill>
              <a:effectLst>
                <a:outerShdw blurRad="50800" dist="39000" dir="5460000" algn="tl">
                  <a:srgbClr val="000000">
                    <a:alpha val="38000"/>
                  </a:srgbClr>
                </a:outerShdw>
              </a:effectLst>
            </a:endParaRPr>
          </a:p>
        </p:txBody>
      </p:sp>
      <p:pic>
        <p:nvPicPr>
          <p:cNvPr id="5" name="صورة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01005" y="2348880"/>
            <a:ext cx="1133475" cy="1133475"/>
          </a:xfrm>
          <a:prstGeom prst="rect">
            <a:avLst/>
          </a:prstGeom>
          <a:ln>
            <a:noFill/>
          </a:ln>
          <a:effectLst>
            <a:softEdge rad="112500"/>
          </a:effectLst>
        </p:spPr>
      </p:pic>
    </p:spTree>
    <p:extLst>
      <p:ext uri="{BB962C8B-B14F-4D97-AF65-F5344CB8AC3E}">
        <p14:creationId xmlns:p14="http://schemas.microsoft.com/office/powerpoint/2010/main" xmlns="" val="2413419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marL="0" indent="0">
              <a:buNone/>
            </a:pPr>
            <a:endParaRPr lang="ar-SA" b="1" dirty="0" smtClean="0">
              <a:cs typeface="DecoType Naskh Extensions" pitchFamily="2" charset="-78"/>
            </a:endParaRPr>
          </a:p>
          <a:p>
            <a:pPr marL="0" indent="0">
              <a:buNone/>
            </a:pPr>
            <a:endParaRPr lang="ar-SA" b="1" dirty="0">
              <a:cs typeface="DecoType Naskh Extensions" pitchFamily="2" charset="-78"/>
            </a:endParaRPr>
          </a:p>
          <a:p>
            <a:pPr marL="0" indent="0">
              <a:buNone/>
            </a:pPr>
            <a:endParaRPr lang="ar-SA" b="1" dirty="0" smtClean="0">
              <a:cs typeface="DecoType Naskh Extensions" pitchFamily="2" charset="-78"/>
            </a:endParaRPr>
          </a:p>
          <a:p>
            <a:pPr marL="0" indent="0">
              <a:buNone/>
            </a:pPr>
            <a:endParaRPr lang="ar-SA" b="1" dirty="0">
              <a:cs typeface="DecoType Naskh Extensions" pitchFamily="2" charset="-78"/>
            </a:endParaRPr>
          </a:p>
          <a:p>
            <a:pPr marL="0" indent="0">
              <a:buNone/>
            </a:pPr>
            <a:endParaRPr lang="ar-SA" b="1" u="sng" dirty="0" smtClean="0">
              <a:cs typeface="DecoType Naskh Extensions" pitchFamily="2" charset="-78"/>
            </a:endParaRPr>
          </a:p>
          <a:p>
            <a:pPr marL="0" indent="0">
              <a:buNone/>
            </a:pPr>
            <a:endParaRPr lang="ar-SA" b="1" u="sng" dirty="0" smtClean="0">
              <a:cs typeface="DecoType Naskh Extensions" pitchFamily="2" charset="-78"/>
            </a:endParaRPr>
          </a:p>
          <a:p>
            <a:pPr marL="0" indent="0">
              <a:buNone/>
            </a:pPr>
            <a:endParaRPr lang="ar-SA" b="1" u="sng" dirty="0" smtClean="0">
              <a:cs typeface="DecoType Naskh Extensions" pitchFamily="2" charset="-78"/>
            </a:endParaRPr>
          </a:p>
          <a:p>
            <a:pPr marL="0" indent="0">
              <a:buNone/>
            </a:pPr>
            <a:endParaRPr lang="ar-SA" b="1" u="sng" dirty="0">
              <a:cs typeface="DecoType Naskh Extensions" pitchFamily="2" charset="-78"/>
            </a:endParaRPr>
          </a:p>
          <a:p>
            <a:pPr marL="0" indent="0">
              <a:buNone/>
            </a:pPr>
            <a:endParaRPr lang="ar-SA" b="1" u="sng" dirty="0" smtClean="0">
              <a:cs typeface="DecoType Naskh Extensions" pitchFamily="2" charset="-78"/>
            </a:endParaRPr>
          </a:p>
          <a:p>
            <a:pPr marL="0" indent="0">
              <a:buNone/>
            </a:pPr>
            <a:endParaRPr lang="ar-SA" b="1" u="sng" dirty="0">
              <a:cs typeface="DecoType Naskh Extensions" pitchFamily="2" charset="-78"/>
            </a:endParaRPr>
          </a:p>
          <a:p>
            <a:pPr marL="0" indent="0">
              <a:buNone/>
            </a:pPr>
            <a:endParaRPr lang="ar-SA" b="1" u="sng" dirty="0" smtClean="0">
              <a:cs typeface="DecoType Naskh Extensions" pitchFamily="2" charset="-78"/>
            </a:endParaRPr>
          </a:p>
          <a:p>
            <a:pPr marL="0" indent="0">
              <a:buNone/>
            </a:pPr>
            <a:r>
              <a:rPr lang="ar-SA" sz="6400" b="1" u="sng" dirty="0">
                <a:cs typeface="DecoType Naskh Extensions" pitchFamily="2" charset="-78"/>
              </a:rPr>
              <a:t> </a:t>
            </a:r>
            <a:r>
              <a:rPr lang="ar-SA" sz="6400" b="1" u="sng" dirty="0" smtClean="0">
                <a:cs typeface="DecoType Naskh Extensions" pitchFamily="2" charset="-78"/>
              </a:rPr>
              <a:t>ومن أمثلة ذلك:</a:t>
            </a:r>
          </a:p>
          <a:p>
            <a:pPr marL="0" indent="0">
              <a:buNone/>
            </a:pPr>
            <a:endParaRPr lang="ar-SA" dirty="0" smtClean="0">
              <a:cs typeface="DecoType Naskh Extensions" pitchFamily="2" charset="-78"/>
            </a:endParaRPr>
          </a:p>
          <a:p>
            <a:pPr marL="0" indent="0">
              <a:buNone/>
            </a:pPr>
            <a:endParaRPr lang="ar-SA" dirty="0" smtClean="0">
              <a:cs typeface="DecoType Naskh Extensions" pitchFamily="2" charset="-78"/>
            </a:endParaRPr>
          </a:p>
          <a:p>
            <a:pPr marL="0" indent="0">
              <a:buNone/>
            </a:pPr>
            <a:endParaRPr lang="ar-SA" b="1" dirty="0">
              <a:cs typeface="DecoType Naskh Extensions" pitchFamily="2" charset="-78"/>
            </a:endParaRPr>
          </a:p>
          <a:p>
            <a:pPr marL="0" indent="0">
              <a:buNone/>
            </a:pPr>
            <a:endParaRPr lang="ar-SA" b="1" dirty="0" smtClean="0">
              <a:cs typeface="DecoType Naskh Extensions" pitchFamily="2" charset="-78"/>
            </a:endParaRPr>
          </a:p>
          <a:p>
            <a:pPr marL="0" indent="0">
              <a:buNone/>
            </a:pPr>
            <a:endParaRPr lang="ar-SA" b="1" dirty="0">
              <a:cs typeface="DecoType Naskh Extensions" pitchFamily="2" charset="-78"/>
            </a:endParaRPr>
          </a:p>
          <a:p>
            <a:pPr marL="0" indent="0">
              <a:buNone/>
            </a:pPr>
            <a:endParaRPr lang="ar-SA" b="1" dirty="0" smtClean="0">
              <a:cs typeface="DecoType Naskh Extensions" pitchFamily="2" charset="-78"/>
            </a:endParaRPr>
          </a:p>
          <a:p>
            <a:pPr marL="0" indent="0">
              <a:buNone/>
            </a:pPr>
            <a:endParaRPr lang="ar-SA" b="1" dirty="0">
              <a:cs typeface="DecoType Naskh Extensions" pitchFamily="2" charset="-78"/>
            </a:endParaRPr>
          </a:p>
          <a:p>
            <a:pPr marL="0" indent="0" algn="ctr">
              <a:buNone/>
            </a:pPr>
            <a:r>
              <a:rPr lang="ar-SA" dirty="0" smtClean="0">
                <a:cs typeface="DecoType Naskh" pitchFamily="2" charset="-78"/>
              </a:rPr>
              <a:t>                         </a:t>
            </a:r>
            <a:endParaRPr lang="ar-SA" dirty="0">
              <a:cs typeface="DecoType Naskh Extensions" pitchFamily="2" charset="-78"/>
            </a:endParaRPr>
          </a:p>
        </p:txBody>
      </p:sp>
      <p:sp>
        <p:nvSpPr>
          <p:cNvPr id="7" name="مخطط انسيابي: متعدد المستندات 6"/>
          <p:cNvSpPr/>
          <p:nvPr/>
        </p:nvSpPr>
        <p:spPr>
          <a:xfrm>
            <a:off x="251520" y="476672"/>
            <a:ext cx="8640960" cy="2376264"/>
          </a:xfrm>
          <a:prstGeom prst="flowChartMultidocumen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2800" dirty="0" smtClean="0">
                <a:cs typeface="DecoType Naskh" pitchFamily="2" charset="-78"/>
              </a:rPr>
              <a:t>هذه ضوابط وقواعد يحد بها المحرم وعند التطبيق يختلف بعض العلماء في حل شيء او تحريمه من الحيوانات اما لدليل يستند عليه واما لما يرى من عدم دخوله تحت مسمى </a:t>
            </a:r>
            <a:r>
              <a:rPr lang="ar-SA" sz="2800" dirty="0" err="1" smtClean="0">
                <a:cs typeface="DecoType Naskh" pitchFamily="2" charset="-78"/>
              </a:rPr>
              <a:t>ماتم</a:t>
            </a:r>
            <a:r>
              <a:rPr lang="ar-SA" sz="2800" dirty="0" smtClean="0">
                <a:cs typeface="DecoType Naskh" pitchFamily="2" charset="-78"/>
              </a:rPr>
              <a:t> تحريمه</a:t>
            </a:r>
            <a:endParaRPr lang="ar-SA" sz="2800" dirty="0">
              <a:cs typeface="DecoType Naskh" pitchFamily="2" charset="-78"/>
            </a:endParaRPr>
          </a:p>
        </p:txBody>
      </p:sp>
    </p:spTree>
    <p:extLst>
      <p:ext uri="{BB962C8B-B14F-4D97-AF65-F5344CB8AC3E}">
        <p14:creationId xmlns:p14="http://schemas.microsoft.com/office/powerpoint/2010/main" xmlns="" val="300468864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327178210"/>
              </p:ext>
            </p:extLst>
          </p:nvPr>
        </p:nvGraphicFramePr>
        <p:xfrm>
          <a:off x="0" y="42863"/>
          <a:ext cx="9144000" cy="3821959"/>
        </p:xfrm>
        <a:graphic>
          <a:graphicData uri="http://schemas.openxmlformats.org/drawingml/2006/table">
            <a:tbl>
              <a:tblPr rtl="1" firstRow="1" bandRow="1">
                <a:tableStyleId>{D27102A9-8310-4765-A935-A1911B00CA55}</a:tableStyleId>
              </a:tblPr>
              <a:tblGrid>
                <a:gridCol w="1560422"/>
                <a:gridCol w="7583578"/>
              </a:tblGrid>
              <a:tr h="944912">
                <a:tc>
                  <a:txBody>
                    <a:bodyPr/>
                    <a:lstStyle/>
                    <a:p>
                      <a:pPr rtl="1"/>
                      <a:r>
                        <a:rPr lang="ar-SA" sz="2400" b="1" dirty="0" smtClean="0"/>
                        <a:t>عند الحنفية</a:t>
                      </a:r>
                      <a:endParaRPr lang="ar-SA" sz="2400" b="1" dirty="0"/>
                    </a:p>
                  </a:txBody>
                  <a:tcPr/>
                </a:tc>
                <a:tc>
                  <a:txBody>
                    <a:bodyPr/>
                    <a:lstStyle/>
                    <a:p>
                      <a:pPr rtl="1"/>
                      <a:r>
                        <a:rPr lang="ar-SA" sz="2000" b="0" dirty="0" smtClean="0"/>
                        <a:t>يرون ان العقعق </a:t>
                      </a:r>
                      <a:r>
                        <a:rPr lang="ar-SA" sz="2000" b="0" dirty="0" smtClean="0">
                          <a:ln>
                            <a:noFill/>
                          </a:ln>
                          <a:solidFill>
                            <a:srgbClr val="FF0000"/>
                          </a:solidFill>
                        </a:rPr>
                        <a:t>حلال</a:t>
                      </a:r>
                      <a:r>
                        <a:rPr lang="ar-SA" sz="2000" b="0" dirty="0" smtClean="0"/>
                        <a:t> </a:t>
                      </a:r>
                      <a:r>
                        <a:rPr lang="ar-SA" sz="2000" b="0" dirty="0" err="1" smtClean="0"/>
                        <a:t>لانه</a:t>
                      </a:r>
                      <a:r>
                        <a:rPr lang="ar-SA" sz="2000" b="0" dirty="0" smtClean="0"/>
                        <a:t> يأكل</a:t>
                      </a:r>
                      <a:r>
                        <a:rPr lang="ar-SA" sz="2000" b="0" baseline="0" dirty="0" smtClean="0"/>
                        <a:t> الحب غالبا فلا يكون </a:t>
                      </a:r>
                      <a:r>
                        <a:rPr lang="ar-SA" sz="2000" b="0" baseline="0" dirty="0" err="1" smtClean="0"/>
                        <a:t>مستخبثا</a:t>
                      </a:r>
                      <a:r>
                        <a:rPr lang="ar-SA" sz="2000" b="0" baseline="0" dirty="0" smtClean="0"/>
                        <a:t> وذلك خلافا للجمهور الذين يرون حرمته وعندهم ان الضب </a:t>
                      </a:r>
                      <a:r>
                        <a:rPr lang="ar-SA" sz="2000" b="0" baseline="0" dirty="0" smtClean="0">
                          <a:solidFill>
                            <a:srgbClr val="FF0000"/>
                          </a:solidFill>
                        </a:rPr>
                        <a:t>حراما</a:t>
                      </a:r>
                      <a:r>
                        <a:rPr lang="ar-SA" sz="2000" b="0" baseline="0" dirty="0" smtClean="0"/>
                        <a:t> خلافا للجمهور</a:t>
                      </a:r>
                    </a:p>
                    <a:p>
                      <a:pPr rtl="1"/>
                      <a:endParaRPr lang="ar-SA" sz="2000" b="0" dirty="0"/>
                    </a:p>
                  </a:txBody>
                  <a:tcPr/>
                </a:tc>
              </a:tr>
              <a:tr h="944912">
                <a:tc>
                  <a:txBody>
                    <a:bodyPr/>
                    <a:lstStyle/>
                    <a:p>
                      <a:pPr rtl="1"/>
                      <a:r>
                        <a:rPr lang="ar-SA" sz="2400" b="1" dirty="0" smtClean="0"/>
                        <a:t>عند المالكية</a:t>
                      </a:r>
                      <a:endParaRPr lang="ar-SA" sz="2400" b="1" dirty="0"/>
                    </a:p>
                  </a:txBody>
                  <a:tcPr/>
                </a:tc>
                <a:tc>
                  <a:txBody>
                    <a:bodyPr/>
                    <a:lstStyle/>
                    <a:p>
                      <a:pPr rtl="1"/>
                      <a:r>
                        <a:rPr lang="ar-SA" sz="2000" b="0" dirty="0" smtClean="0">
                          <a:solidFill>
                            <a:srgbClr val="FF0000"/>
                          </a:solidFill>
                        </a:rPr>
                        <a:t>يكره</a:t>
                      </a:r>
                      <a:r>
                        <a:rPr lang="ar-SA" sz="2000" b="0" dirty="0" smtClean="0"/>
                        <a:t> تنزيها اكل الحيوانات المفترسة سواء كانت اهلية كالنسور والكلب ام متوحشة </a:t>
                      </a:r>
                      <a:r>
                        <a:rPr lang="ar-SA" sz="2000" b="0" dirty="0" err="1" smtClean="0"/>
                        <a:t>كالاسد</a:t>
                      </a:r>
                      <a:r>
                        <a:rPr lang="ar-SA" sz="2000" b="0" dirty="0" smtClean="0"/>
                        <a:t> كما انهم </a:t>
                      </a:r>
                      <a:r>
                        <a:rPr lang="ar-SA" sz="2000" b="0" dirty="0" smtClean="0">
                          <a:solidFill>
                            <a:srgbClr val="FF0000"/>
                          </a:solidFill>
                        </a:rPr>
                        <a:t>يجيزون</a:t>
                      </a:r>
                      <a:r>
                        <a:rPr lang="ar-SA" sz="2000" b="0" dirty="0" smtClean="0"/>
                        <a:t> اكل</a:t>
                      </a:r>
                      <a:r>
                        <a:rPr lang="ar-SA" sz="2000" b="0" baseline="0" dirty="0" smtClean="0"/>
                        <a:t> الحية والقنفذ في قول عندهم</a:t>
                      </a:r>
                    </a:p>
                    <a:p>
                      <a:pPr rtl="1"/>
                      <a:endParaRPr lang="ar-SA" sz="2000" b="0" dirty="0"/>
                    </a:p>
                  </a:txBody>
                  <a:tcPr/>
                </a:tc>
              </a:tr>
              <a:tr h="429505">
                <a:tc>
                  <a:txBody>
                    <a:bodyPr/>
                    <a:lstStyle/>
                    <a:p>
                      <a:pPr rtl="1"/>
                      <a:r>
                        <a:rPr lang="ar-SA" sz="2400" b="1" dirty="0" smtClean="0"/>
                        <a:t>عند الشافعية</a:t>
                      </a:r>
                      <a:endParaRPr lang="ar-SA" sz="2400" b="1" dirty="0"/>
                    </a:p>
                  </a:txBody>
                  <a:tcPr/>
                </a:tc>
                <a:tc>
                  <a:txBody>
                    <a:bodyPr/>
                    <a:lstStyle/>
                    <a:p>
                      <a:pPr rtl="1"/>
                      <a:r>
                        <a:rPr lang="ar-SA" sz="2000" b="0" dirty="0" smtClean="0"/>
                        <a:t>يرون ان اكل الثعلب </a:t>
                      </a:r>
                      <a:r>
                        <a:rPr lang="ar-SA" sz="2000" b="0" dirty="0" smtClean="0">
                          <a:solidFill>
                            <a:srgbClr val="FF0000"/>
                          </a:solidFill>
                        </a:rPr>
                        <a:t>حلال </a:t>
                      </a:r>
                      <a:endParaRPr lang="ar-SA" sz="2000" b="0" dirty="0">
                        <a:solidFill>
                          <a:srgbClr val="FF0000"/>
                        </a:solidFill>
                      </a:endParaRPr>
                    </a:p>
                  </a:txBody>
                  <a:tcPr/>
                </a:tc>
              </a:tr>
              <a:tr h="1353079">
                <a:tc>
                  <a:txBody>
                    <a:bodyPr/>
                    <a:lstStyle/>
                    <a:p>
                      <a:pPr rtl="1"/>
                      <a:r>
                        <a:rPr lang="ar-SA" sz="2400" b="1" dirty="0" smtClean="0"/>
                        <a:t>عند الحنابلة</a:t>
                      </a:r>
                      <a:endParaRPr lang="ar-SA" sz="2400" b="1" dirty="0"/>
                    </a:p>
                  </a:txBody>
                  <a:tcPr/>
                </a:tc>
                <a:tc>
                  <a:txBody>
                    <a:bodyPr/>
                    <a:lstStyle/>
                    <a:p>
                      <a:pPr rtl="1"/>
                      <a:r>
                        <a:rPr lang="ar-SA" sz="2000" b="0" dirty="0" smtClean="0">
                          <a:solidFill>
                            <a:srgbClr val="FF0000"/>
                          </a:solidFill>
                        </a:rPr>
                        <a:t>يجوز</a:t>
                      </a:r>
                      <a:r>
                        <a:rPr lang="ar-SA" sz="2000" b="0" dirty="0" smtClean="0"/>
                        <a:t> اكل الضبع والضب</a:t>
                      </a:r>
                      <a:r>
                        <a:rPr lang="ar-SA" sz="2000" b="0" baseline="0" dirty="0" smtClean="0"/>
                        <a:t> والضبع من ذوات الناب من السباع والضب من الحشرات ولكنه استثنى وذلك للاحاديث الواردة فيهما حيث جاء في الضبع حديث ابن ابي عمار </a:t>
                      </a:r>
                      <a:r>
                        <a:rPr lang="ar-SA" sz="2000" b="0" baseline="0" dirty="0" err="1" smtClean="0"/>
                        <a:t>قال:قلت</a:t>
                      </a:r>
                      <a:r>
                        <a:rPr lang="ar-SA" sz="2000" b="0" baseline="0" dirty="0" smtClean="0"/>
                        <a:t> لجابر رضي الله عنه: الضبع صيد هو؟ قال: نعم</a:t>
                      </a:r>
                      <a:endParaRPr lang="ar-SA" sz="2000" b="0" dirty="0"/>
                    </a:p>
                  </a:txBody>
                  <a:tcPr/>
                </a:tc>
              </a:tr>
            </a:tbl>
          </a:graphicData>
        </a:graphic>
      </p:graphicFrame>
      <p:sp>
        <p:nvSpPr>
          <p:cNvPr id="6" name="شكل بيضاوي 5"/>
          <p:cNvSpPr/>
          <p:nvPr/>
        </p:nvSpPr>
        <p:spPr>
          <a:xfrm>
            <a:off x="395536" y="4005064"/>
            <a:ext cx="8496944" cy="2736304"/>
          </a:xfrm>
          <a:prstGeom prst="ellipse">
            <a:avLst/>
          </a:prstGeom>
          <a:solidFill>
            <a:srgbClr val="FDD3F5"/>
          </a:solidFill>
          <a:ln>
            <a:solidFill>
              <a:srgbClr val="FDD3F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b="1" u="sng" dirty="0" smtClean="0">
                <a:solidFill>
                  <a:schemeClr val="tx1"/>
                </a:solidFill>
                <a:cs typeface="DecoType Naskh Special" pitchFamily="2" charset="-78"/>
              </a:rPr>
              <a:t>الخلاصة:</a:t>
            </a:r>
          </a:p>
          <a:p>
            <a:endParaRPr lang="ar-SA" dirty="0" smtClean="0">
              <a:solidFill>
                <a:schemeClr val="tx1"/>
              </a:solidFill>
            </a:endParaRPr>
          </a:p>
          <a:p>
            <a:r>
              <a:rPr lang="ar-SA" sz="2400" dirty="0" smtClean="0">
                <a:solidFill>
                  <a:schemeClr val="tx1"/>
                </a:solidFill>
                <a:cs typeface="DecoType Naskh Special" pitchFamily="2" charset="-78"/>
              </a:rPr>
              <a:t>ان ما لا تنطبق عليه تلك الضوابط حلال لا اشكال فيه عند الفقهاء واما </a:t>
            </a:r>
            <a:r>
              <a:rPr lang="ar-SA" sz="2400" dirty="0" err="1" smtClean="0">
                <a:solidFill>
                  <a:schemeClr val="tx1"/>
                </a:solidFill>
                <a:cs typeface="DecoType Naskh Special" pitchFamily="2" charset="-78"/>
              </a:rPr>
              <a:t>ماتنطبق</a:t>
            </a:r>
            <a:r>
              <a:rPr lang="ar-SA" sz="2400" dirty="0" smtClean="0">
                <a:solidFill>
                  <a:schemeClr val="tx1"/>
                </a:solidFill>
                <a:cs typeface="DecoType Naskh Special" pitchFamily="2" charset="-78"/>
              </a:rPr>
              <a:t> عليه فانه محل خلاف بينهم وينبغي الالتزام بتلك القواعد ما لم يكن فيه دليل شرعي يبيح او يحرم شيئا منها وذلك خروجا من الخلاف وبراءة لدين المسلم</a:t>
            </a:r>
            <a:endParaRPr lang="ar-SA" sz="2400" dirty="0">
              <a:solidFill>
                <a:schemeClr val="tx1"/>
              </a:solidFill>
              <a:cs typeface="DecoType Naskh Special" pitchFamily="2" charset="-78"/>
            </a:endParaRPr>
          </a:p>
        </p:txBody>
      </p:sp>
    </p:spTree>
    <p:extLst>
      <p:ext uri="{BB962C8B-B14F-4D97-AF65-F5344CB8AC3E}">
        <p14:creationId xmlns:p14="http://schemas.microsoft.com/office/powerpoint/2010/main" xmlns="" val="310979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516216" y="116632"/>
            <a:ext cx="2461245" cy="792088"/>
          </a:xfrm>
        </p:spPr>
      </p:pic>
      <p:sp>
        <p:nvSpPr>
          <p:cNvPr id="8" name="مربع نص 7"/>
          <p:cNvSpPr txBox="1"/>
          <p:nvPr/>
        </p:nvSpPr>
        <p:spPr>
          <a:xfrm>
            <a:off x="6516216" y="177255"/>
            <a:ext cx="2376264" cy="646331"/>
          </a:xfrm>
          <a:prstGeom prst="rect">
            <a:avLst/>
          </a:prstGeom>
          <a:noFill/>
        </p:spPr>
        <p:txBody>
          <a:bodyPr wrap="square" rtlCol="1">
            <a:spAutoFit/>
          </a:bodyPr>
          <a:lstStyle/>
          <a:p>
            <a:r>
              <a:rPr lang="ar-SA" sz="3600" b="1" dirty="0" smtClean="0"/>
              <a:t>حيوانات الماء</a:t>
            </a:r>
            <a:endParaRPr lang="ar-SA" sz="3600" b="1" dirty="0"/>
          </a:p>
        </p:txBody>
      </p:sp>
      <p:sp>
        <p:nvSpPr>
          <p:cNvPr id="9" name="مربع نص 8"/>
          <p:cNvSpPr txBox="1"/>
          <p:nvPr/>
        </p:nvSpPr>
        <p:spPr>
          <a:xfrm>
            <a:off x="179512" y="971436"/>
            <a:ext cx="8856984" cy="584775"/>
          </a:xfrm>
          <a:prstGeom prst="rect">
            <a:avLst/>
          </a:prstGeom>
          <a:noFill/>
        </p:spPr>
        <p:txBody>
          <a:bodyPr wrap="square" rtlCol="1">
            <a:spAutoFit/>
          </a:bodyPr>
          <a:lstStyle/>
          <a:p>
            <a:r>
              <a:rPr lang="ar-SA" sz="3200" dirty="0" smtClean="0">
                <a:cs typeface="DecoType Naskh Special" pitchFamily="2" charset="-78"/>
              </a:rPr>
              <a:t>هي </a:t>
            </a:r>
            <a:r>
              <a:rPr lang="ar-SA" sz="3200" dirty="0" err="1" smtClean="0">
                <a:cs typeface="DecoType Naskh Special" pitchFamily="2" charset="-78"/>
              </a:rPr>
              <a:t>ماتعيش</a:t>
            </a:r>
            <a:r>
              <a:rPr lang="ar-SA" sz="3200" dirty="0" smtClean="0">
                <a:cs typeface="DecoType Naskh Special" pitchFamily="2" charset="-78"/>
              </a:rPr>
              <a:t> في الماء من البحار والانهار وهي مباحة الا ما استثني وبيان ذلك:</a:t>
            </a:r>
            <a:endParaRPr lang="ar-SA" sz="3200" dirty="0">
              <a:cs typeface="DecoType Naskh Special" pitchFamily="2" charset="-78"/>
            </a:endParaRPr>
          </a:p>
        </p:txBody>
      </p:sp>
      <p:sp>
        <p:nvSpPr>
          <p:cNvPr id="10" name="مربع نص 9"/>
          <p:cNvSpPr txBox="1"/>
          <p:nvPr/>
        </p:nvSpPr>
        <p:spPr>
          <a:xfrm>
            <a:off x="971600" y="1700807"/>
            <a:ext cx="7920880" cy="5078313"/>
          </a:xfrm>
          <a:prstGeom prst="rect">
            <a:avLst/>
          </a:prstGeom>
          <a:noFill/>
        </p:spPr>
        <p:txBody>
          <a:bodyPr wrap="square" rtlCol="1">
            <a:spAutoFit/>
          </a:bodyPr>
          <a:lstStyle/>
          <a:p>
            <a:pPr marL="457200" lvl="0" indent="-457200">
              <a:buFont typeface="Wingdings" pitchFamily="2" charset="2"/>
              <a:buChar char="q"/>
            </a:pPr>
            <a:r>
              <a:rPr lang="ar-SA" sz="2800" dirty="0">
                <a:cs typeface="DecoType Naskh Special" pitchFamily="2" charset="-78"/>
              </a:rPr>
              <a:t>يرى الحنفية انه </a:t>
            </a:r>
            <a:r>
              <a:rPr lang="ar-SA" sz="2800" dirty="0">
                <a:solidFill>
                  <a:srgbClr val="FF0000"/>
                </a:solidFill>
                <a:cs typeface="DecoType Naskh Special" pitchFamily="2" charset="-78"/>
              </a:rPr>
              <a:t>يحل</a:t>
            </a:r>
            <a:r>
              <a:rPr lang="ar-SA" sz="2800" dirty="0">
                <a:cs typeface="DecoType Naskh Special" pitchFamily="2" charset="-78"/>
              </a:rPr>
              <a:t> اكل السمك فقط من حيوان الماء </a:t>
            </a:r>
            <a:r>
              <a:rPr lang="ar-SA" sz="2800" dirty="0" err="1">
                <a:cs typeface="DecoType Naskh Special" pitchFamily="2" charset="-78"/>
              </a:rPr>
              <a:t>وماسوى</a:t>
            </a:r>
            <a:r>
              <a:rPr lang="ar-SA" sz="2800" dirty="0">
                <a:cs typeface="DecoType Naskh Special" pitchFamily="2" charset="-78"/>
              </a:rPr>
              <a:t> السمك </a:t>
            </a:r>
            <a:r>
              <a:rPr lang="ar-SA" sz="2800" dirty="0" err="1">
                <a:cs typeface="DecoType Naskh Special" pitchFamily="2" charset="-78"/>
              </a:rPr>
              <a:t>يستخبثه</a:t>
            </a:r>
            <a:r>
              <a:rPr lang="ar-SA" sz="2800" dirty="0">
                <a:cs typeface="DecoType Naskh Special" pitchFamily="2" charset="-78"/>
              </a:rPr>
              <a:t> </a:t>
            </a:r>
            <a:r>
              <a:rPr lang="ar-SA" sz="2800" dirty="0" smtClean="0">
                <a:cs typeface="DecoType Naskh Special" pitchFamily="2" charset="-78"/>
              </a:rPr>
              <a:t>الطبع</a:t>
            </a:r>
          </a:p>
          <a:p>
            <a:pPr marL="457200" lvl="0" indent="-457200">
              <a:buFont typeface="Wingdings" pitchFamily="2" charset="2"/>
              <a:buChar char="q"/>
            </a:pPr>
            <a:r>
              <a:rPr lang="ar-SA" sz="2800" dirty="0" smtClean="0">
                <a:cs typeface="DecoType Naskh Special" pitchFamily="2" charset="-78"/>
              </a:rPr>
              <a:t>يرى جمهور الفقهاء انه </a:t>
            </a:r>
            <a:r>
              <a:rPr lang="ar-SA" sz="2800" dirty="0" smtClean="0">
                <a:solidFill>
                  <a:srgbClr val="FF0000"/>
                </a:solidFill>
                <a:cs typeface="DecoType Naskh Special" pitchFamily="2" charset="-78"/>
              </a:rPr>
              <a:t>يحل</a:t>
            </a:r>
            <a:r>
              <a:rPr lang="ar-SA" sz="2800" dirty="0" smtClean="0">
                <a:cs typeface="DecoType Naskh Special" pitchFamily="2" charset="-78"/>
              </a:rPr>
              <a:t> اكل جميع حيوان الماء وذلك استدلالا بقوله تعالى: (</a:t>
            </a:r>
            <a:r>
              <a:rPr lang="ar-SA" sz="2800" dirty="0" err="1" smtClean="0">
                <a:cs typeface="DecoType Naskh Special" pitchFamily="2" charset="-78"/>
              </a:rPr>
              <a:t>ومايستوي</a:t>
            </a:r>
            <a:r>
              <a:rPr lang="ar-SA" sz="2800" dirty="0" smtClean="0">
                <a:cs typeface="DecoType Naskh Special" pitchFamily="2" charset="-78"/>
              </a:rPr>
              <a:t> البحران هذا عذب فرات سائغ شرابه وهذا ملح اجاج ومن كل تأكلون لحما طريا) ويستثني الشافعية والحنابلة من حيوان الماء الضفدع  لما جاء في النهي عن قتلها والحية  </a:t>
            </a:r>
            <a:r>
              <a:rPr lang="ar-SA" sz="2800" dirty="0" err="1" smtClean="0">
                <a:cs typeface="DecoType Naskh Special" pitchFamily="2" charset="-78"/>
              </a:rPr>
              <a:t>لاستخباثها</a:t>
            </a:r>
            <a:r>
              <a:rPr lang="ar-SA" sz="2800" dirty="0" smtClean="0">
                <a:cs typeface="DecoType Naskh Special" pitchFamily="2" charset="-78"/>
              </a:rPr>
              <a:t> والتمساح لان له ناب يفترس به</a:t>
            </a:r>
          </a:p>
          <a:p>
            <a:pPr lvl="0"/>
            <a:endParaRPr lang="ar-SA" sz="2800" dirty="0" smtClean="0">
              <a:cs typeface="DecoType Naskh Special" pitchFamily="2" charset="-78"/>
            </a:endParaRPr>
          </a:p>
          <a:p>
            <a:pPr lvl="0"/>
            <a:endParaRPr lang="ar-SA" sz="2800" dirty="0">
              <a:cs typeface="DecoType Naskh Special" pitchFamily="2" charset="-78"/>
            </a:endParaRPr>
          </a:p>
          <a:p>
            <a:pPr lvl="0"/>
            <a:r>
              <a:rPr lang="ar-SA" sz="36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DecoType Naskh Special" pitchFamily="2" charset="-78"/>
              </a:rPr>
              <a:t>الــراجــــح:</a:t>
            </a:r>
          </a:p>
          <a:p>
            <a:pPr lvl="0"/>
            <a:endParaRPr lang="ar-SA" sz="3600" b="1" u="sng" dirty="0" smtClean="0">
              <a:cs typeface="DecoType Naskh Special" pitchFamily="2" charset="-78"/>
            </a:endParaRPr>
          </a:p>
          <a:p>
            <a:pPr lvl="0"/>
            <a:r>
              <a:rPr lang="ar-SA" sz="2800" dirty="0" smtClean="0">
                <a:cs typeface="DecoType Naskh Special" pitchFamily="2" charset="-78"/>
              </a:rPr>
              <a:t>هو </a:t>
            </a:r>
            <a:r>
              <a:rPr lang="ar-SA" sz="2800" dirty="0" smtClean="0">
                <a:solidFill>
                  <a:srgbClr val="FF0000"/>
                </a:solidFill>
                <a:cs typeface="DecoType Naskh Special" pitchFamily="2" charset="-78"/>
              </a:rPr>
              <a:t>حل</a:t>
            </a:r>
            <a:r>
              <a:rPr lang="ar-SA" sz="2800" dirty="0" smtClean="0">
                <a:cs typeface="DecoType Naskh Special" pitchFamily="2" charset="-78"/>
              </a:rPr>
              <a:t> جميع </a:t>
            </a:r>
            <a:r>
              <a:rPr lang="ar-SA" sz="2800" dirty="0" err="1" smtClean="0">
                <a:cs typeface="DecoType Naskh Special" pitchFamily="2" charset="-78"/>
              </a:rPr>
              <a:t>مايعيش</a:t>
            </a:r>
            <a:r>
              <a:rPr lang="ar-SA" sz="2800" dirty="0" smtClean="0">
                <a:cs typeface="DecoType Naskh Special" pitchFamily="2" charset="-78"/>
              </a:rPr>
              <a:t> في الماء الا </a:t>
            </a:r>
            <a:r>
              <a:rPr lang="ar-SA" sz="2800" dirty="0" err="1" smtClean="0">
                <a:cs typeface="DecoType Naskh Special" pitchFamily="2" charset="-78"/>
              </a:rPr>
              <a:t>ماورد</a:t>
            </a:r>
            <a:r>
              <a:rPr lang="ar-SA" sz="2800" dirty="0" smtClean="0">
                <a:cs typeface="DecoType Naskh Special" pitchFamily="2" charset="-78"/>
              </a:rPr>
              <a:t> دليل يقضي بتحريمه وذلك لعموم الادلة من الكتاب والسنة الدالة على حله كقوله صلى الله عليه وسلم في البحر: (هو الطهور ماؤه الحل </a:t>
            </a:r>
            <a:r>
              <a:rPr lang="ar-SA" sz="2800" dirty="0" err="1" smtClean="0">
                <a:cs typeface="DecoType Naskh Special" pitchFamily="2" charset="-78"/>
              </a:rPr>
              <a:t>ميتته</a:t>
            </a:r>
            <a:r>
              <a:rPr lang="ar-SA" sz="2800" dirty="0" smtClean="0">
                <a:cs typeface="DecoType Naskh Special" pitchFamily="2" charset="-78"/>
              </a:rPr>
              <a:t>)</a:t>
            </a:r>
            <a:endParaRPr lang="ar-SA" sz="2800" dirty="0">
              <a:cs typeface="DecoType Naskh Special" pitchFamily="2" charset="-78"/>
            </a:endParaRPr>
          </a:p>
        </p:txBody>
      </p:sp>
    </p:spTree>
    <p:extLst>
      <p:ext uri="{BB962C8B-B14F-4D97-AF65-F5344CB8AC3E}">
        <p14:creationId xmlns:p14="http://schemas.microsoft.com/office/powerpoint/2010/main" xmlns="" val="195919571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 calcmode="lin" valueType="num">
                                      <p:cBhvr additive="base">
                                        <p:cTn id="3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4" end="4"/>
                                            </p:txEl>
                                          </p:spTgt>
                                        </p:tgtEl>
                                        <p:attrNameLst>
                                          <p:attrName>style.visibility</p:attrName>
                                        </p:attrNameLst>
                                      </p:cBhvr>
                                      <p:to>
                                        <p:strVal val="visible"/>
                                      </p:to>
                                    </p:set>
                                    <p:anim calcmode="lin" valueType="num">
                                      <p:cBhvr additive="base">
                                        <p:cTn id="3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
                                            <p:txEl>
                                              <p:pRg st="6" end="6"/>
                                            </p:txEl>
                                          </p:spTgt>
                                        </p:tgtEl>
                                        <p:attrNameLst>
                                          <p:attrName>style.visibility</p:attrName>
                                        </p:attrNameLst>
                                      </p:cBhvr>
                                      <p:to>
                                        <p:strVal val="visible"/>
                                      </p:to>
                                    </p:set>
                                    <p:anim calcmode="lin" valueType="num">
                                      <p:cBhvr additive="base">
                                        <p:cTn id="41"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765792334"/>
              </p:ext>
            </p:extLst>
          </p:nvPr>
        </p:nvGraphicFramePr>
        <p:xfrm>
          <a:off x="395536" y="332656"/>
          <a:ext cx="8496944"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05432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buNone/>
            </a:pPr>
            <a:endParaRPr lang="en-US" b="1" dirty="0" smtClean="0">
              <a:latin typeface="Arabic Typesetting" pitchFamily="66" charset="-78"/>
              <a:cs typeface="Arabic Typesetting" pitchFamily="66" charset="-78"/>
            </a:endParaRPr>
          </a:p>
          <a:p>
            <a:pPr marL="0" indent="0">
              <a:buNone/>
            </a:pPr>
            <a:endParaRPr lang="ar-SA" b="1" dirty="0" smtClean="0">
              <a:latin typeface="Arabic Typesetting" pitchFamily="66" charset="-78"/>
              <a:cs typeface="Arabic Typesetting" pitchFamily="66" charset="-78"/>
            </a:endParaRPr>
          </a:p>
          <a:p>
            <a:pPr marL="0" indent="0" algn="ctr">
              <a:buNone/>
            </a:pPr>
            <a:r>
              <a:rPr lang="ar-SA" b="1" dirty="0" smtClean="0">
                <a:latin typeface="Arabic Typesetting" pitchFamily="66" charset="-78"/>
                <a:cs typeface="Arabic Typesetting" pitchFamily="66" charset="-78"/>
              </a:rPr>
              <a:t> </a:t>
            </a:r>
            <a:r>
              <a:rPr lang="ar-SA" sz="3900" b="1" dirty="0" smtClean="0">
                <a:ln w="17780" cmpd="sng">
                  <a:solidFill>
                    <a:srgbClr val="FFFFFF"/>
                  </a:solidFill>
                  <a:prstDash val="solid"/>
                  <a:miter lim="800000"/>
                </a:ln>
                <a:solidFill>
                  <a:sysClr val="windowText" lastClr="000000"/>
                </a:solidFill>
                <a:effectLst>
                  <a:outerShdw blurRad="50800" algn="tl" rotWithShape="0">
                    <a:srgbClr val="000000"/>
                  </a:outerShdw>
                </a:effectLst>
                <a:latin typeface="Arabic Typesetting" pitchFamily="66" charset="-78"/>
                <a:cs typeface="Arabic Typesetting" pitchFamily="66" charset="-78"/>
              </a:rPr>
              <a:t>,, </a:t>
            </a:r>
            <a:r>
              <a:rPr lang="ar-SA" sz="3900" b="1" dirty="0">
                <a:ln w="17780" cmpd="sng">
                  <a:solidFill>
                    <a:srgbClr val="FFFFFF"/>
                  </a:solidFill>
                  <a:prstDash val="solid"/>
                  <a:miter lim="800000"/>
                </a:ln>
                <a:solidFill>
                  <a:sysClr val="windowText" lastClr="000000"/>
                </a:solidFill>
                <a:effectLst>
                  <a:outerShdw blurRad="50800" algn="tl" rotWithShape="0">
                    <a:srgbClr val="000000"/>
                  </a:outerShdw>
                </a:effectLst>
                <a:latin typeface="Arabic Typesetting" pitchFamily="66" charset="-78"/>
                <a:cs typeface="DecoType Naskh Variants" pitchFamily="2" charset="-78"/>
              </a:rPr>
              <a:t>قصة </a:t>
            </a:r>
            <a:r>
              <a:rPr lang="ar-SA" sz="3900" b="1" dirty="0" smtClean="0">
                <a:ln w="17780" cmpd="sng">
                  <a:solidFill>
                    <a:srgbClr val="FFFFFF"/>
                  </a:solidFill>
                  <a:prstDash val="solid"/>
                  <a:miter lim="800000"/>
                </a:ln>
                <a:solidFill>
                  <a:sysClr val="windowText" lastClr="000000"/>
                </a:solidFill>
                <a:effectLst>
                  <a:outerShdw blurRad="50800" algn="tl" rotWithShape="0">
                    <a:srgbClr val="000000"/>
                  </a:outerShdw>
                </a:effectLst>
                <a:latin typeface="Arabic Typesetting" pitchFamily="66" charset="-78"/>
                <a:cs typeface="DecoType Naskh Variants" pitchFamily="2" charset="-78"/>
              </a:rPr>
              <a:t>وعبرة,,</a:t>
            </a:r>
            <a:endParaRPr lang="ar-SA" sz="3900" b="1" dirty="0" smtClean="0">
              <a:solidFill>
                <a:sysClr val="windowText" lastClr="000000"/>
              </a:solidFill>
              <a:latin typeface="Arabic Typesetting" pitchFamily="66" charset="-78"/>
              <a:cs typeface="DecoType Naskh Variants" pitchFamily="2" charset="-78"/>
            </a:endParaRPr>
          </a:p>
          <a:p>
            <a:pPr marL="0" indent="0">
              <a:buNone/>
            </a:pPr>
            <a:endParaRPr lang="ar-SA" b="1" dirty="0" smtClean="0">
              <a:latin typeface="Arabic Typesetting" pitchFamily="66" charset="-78"/>
              <a:cs typeface="Arabic Typesetting" pitchFamily="66" charset="-78"/>
            </a:endParaRPr>
          </a:p>
          <a:p>
            <a:pPr marL="0" indent="0">
              <a:buNone/>
            </a:pPr>
            <a:r>
              <a:rPr lang="ar-SA" sz="3900" b="1" dirty="0" smtClean="0">
                <a:latin typeface="Arabic Typesetting" pitchFamily="66" charset="-78"/>
                <a:cs typeface="Akhbar MT" pitchFamily="2" charset="-78"/>
              </a:rPr>
              <a:t>الإمام </a:t>
            </a:r>
            <a:r>
              <a:rPr lang="ar-SA" sz="3900" b="1" dirty="0">
                <a:latin typeface="Arabic Typesetting" pitchFamily="66" charset="-78"/>
                <a:cs typeface="Akhbar MT" pitchFamily="2" charset="-78"/>
              </a:rPr>
              <a:t>محمد بن سيرين كان من سادات التابعين ومن </a:t>
            </a:r>
            <a:r>
              <a:rPr lang="ar-SA" sz="3900" b="1" dirty="0" err="1" smtClean="0">
                <a:latin typeface="Arabic Typesetting" pitchFamily="66" charset="-78"/>
                <a:cs typeface="Akhbar MT" pitchFamily="2" charset="-78"/>
              </a:rPr>
              <a:t>أغنيائهم:كانت</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له ثروة عظيمة من العسل، وكان له منها ما يقارب (الستمائة) برميل من العسل</a:t>
            </a:r>
            <a:r>
              <a:rPr lang="ar-SA" sz="3900" b="1" dirty="0" smtClean="0">
                <a:latin typeface="Arabic Typesetting" pitchFamily="66" charset="-78"/>
                <a:cs typeface="Akhbar MT" pitchFamily="2" charset="-78"/>
              </a:rPr>
              <a:t>،(</a:t>
            </a:r>
            <a:r>
              <a:rPr lang="ar-SA" sz="3900" b="1" dirty="0">
                <a:latin typeface="Arabic Typesetting" pitchFamily="66" charset="-78"/>
                <a:cs typeface="Akhbar MT" pitchFamily="2" charset="-78"/>
              </a:rPr>
              <a:t>فكان ليس مليونير، بل ملياردير</a:t>
            </a:r>
            <a:r>
              <a:rPr lang="ar-SA" sz="3900" b="1" dirty="0" smtClean="0">
                <a:latin typeface="Arabic Typesetting" pitchFamily="66" charset="-78"/>
                <a:cs typeface="Akhbar MT" pitchFamily="2" charset="-78"/>
              </a:rPr>
              <a:t>)،وفي </a:t>
            </a:r>
            <a:r>
              <a:rPr lang="ar-SA" sz="3900" b="1" dirty="0">
                <a:latin typeface="Arabic Typesetting" pitchFamily="66" charset="-78"/>
                <a:cs typeface="Akhbar MT" pitchFamily="2" charset="-78"/>
              </a:rPr>
              <a:t>يوم من الأيام وجدوا فأرة في أحد البراميل</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والحكم الشرعي </a:t>
            </a:r>
            <a:r>
              <a:rPr lang="ar-SA" sz="3900" b="1" dirty="0" err="1" smtClean="0">
                <a:latin typeface="Arabic Typesetting" pitchFamily="66" charset="-78"/>
                <a:cs typeface="Akhbar MT" pitchFamily="2" charset="-78"/>
              </a:rPr>
              <a:t>أنه:إذا</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وقعت الفأرة في الشيء المائع أي: السائل (كالزيت والعسل واللبن مثلا)، تطرح الفأرة وترمي هذا </a:t>
            </a:r>
            <a:r>
              <a:rPr lang="ar-SA" sz="3900" b="1" dirty="0" err="1" smtClean="0">
                <a:latin typeface="Arabic Typesetting" pitchFamily="66" charset="-78"/>
                <a:cs typeface="Akhbar MT" pitchFamily="2" charset="-78"/>
              </a:rPr>
              <a:t>السائل،وإذا</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وقعت الفأرة في الشيء الجامد الصلب (كالسمن مثلا) فيرمى الفأرة وما حولها، ثم تنتفع بالباقي ... </a:t>
            </a:r>
            <a:r>
              <a:rPr lang="ar-SA" sz="3900" b="1" dirty="0" smtClean="0">
                <a:latin typeface="Arabic Typesetting" pitchFamily="66" charset="-78"/>
                <a:cs typeface="Akhbar MT" pitchFamily="2" charset="-78"/>
              </a:rPr>
              <a:t>)فلما </a:t>
            </a:r>
            <a:r>
              <a:rPr lang="ar-SA" sz="3900" b="1" dirty="0">
                <a:latin typeface="Arabic Typesetting" pitchFamily="66" charset="-78"/>
                <a:cs typeface="Akhbar MT" pitchFamily="2" charset="-78"/>
              </a:rPr>
              <a:t>وقعت الفأرة في برميل من براميل عسل محمد بن </a:t>
            </a:r>
            <a:r>
              <a:rPr lang="ar-SA" sz="3900" b="1" dirty="0" err="1" smtClean="0">
                <a:latin typeface="Arabic Typesetting" pitchFamily="66" charset="-78"/>
                <a:cs typeface="Akhbar MT" pitchFamily="2" charset="-78"/>
              </a:rPr>
              <a:t>سيرين،استخرجوا</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الفأرة من البرميل </a:t>
            </a:r>
            <a:r>
              <a:rPr lang="ar-SA" sz="3900" b="1" dirty="0" err="1" smtClean="0">
                <a:latin typeface="Arabic Typesetting" pitchFamily="66" charset="-78"/>
                <a:cs typeface="Akhbar MT" pitchFamily="2" charset="-78"/>
              </a:rPr>
              <a:t>وطرحوها،ثم</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إنهم نسوا في أي البراميل كانت هذه </a:t>
            </a:r>
            <a:r>
              <a:rPr lang="ar-SA" sz="3900" b="1" dirty="0" err="1" smtClean="0">
                <a:latin typeface="Arabic Typesetting" pitchFamily="66" charset="-78"/>
                <a:cs typeface="Akhbar MT" pitchFamily="2" charset="-78"/>
              </a:rPr>
              <a:t>الفأرة،فكان</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من ورع محمد بن سيرين أن رمي ببراميل العسل </a:t>
            </a:r>
            <a:r>
              <a:rPr lang="ar-SA" sz="3900" b="1" dirty="0" err="1" smtClean="0">
                <a:latin typeface="Arabic Typesetting" pitchFamily="66" charset="-78"/>
                <a:cs typeface="Akhbar MT" pitchFamily="2" charset="-78"/>
              </a:rPr>
              <a:t>كلها،وكانت</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مصيبة </a:t>
            </a:r>
            <a:r>
              <a:rPr lang="ar-SA" sz="3900" b="1" dirty="0" err="1" smtClean="0">
                <a:latin typeface="Arabic Typesetting" pitchFamily="66" charset="-78"/>
                <a:cs typeface="Akhbar MT" pitchFamily="2" charset="-78"/>
              </a:rPr>
              <a:t>عظيمة،أفلس</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منها بعدما كان من أغنياء </a:t>
            </a:r>
            <a:r>
              <a:rPr lang="ar-SA" sz="3900" b="1" dirty="0" err="1" smtClean="0">
                <a:latin typeface="Arabic Typesetting" pitchFamily="66" charset="-78"/>
                <a:cs typeface="Akhbar MT" pitchFamily="2" charset="-78"/>
              </a:rPr>
              <a:t>الدنيا،إلا</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أن ورعه يمنعه أن يلق الله </a:t>
            </a:r>
            <a:r>
              <a:rPr lang="ar-SA" sz="3900" b="1" dirty="0" err="1" smtClean="0">
                <a:latin typeface="Arabic Typesetting" pitchFamily="66" charset="-78"/>
                <a:cs typeface="Akhbar MT" pitchFamily="2" charset="-78"/>
              </a:rPr>
              <a:t>بشبهه.فقيل</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له في ذلك: إنها لخسارة </a:t>
            </a:r>
            <a:r>
              <a:rPr lang="ar-SA" sz="3900" b="1" dirty="0" err="1" smtClean="0">
                <a:latin typeface="Arabic Typesetting" pitchFamily="66" charset="-78"/>
                <a:cs typeface="Akhbar MT" pitchFamily="2" charset="-78"/>
              </a:rPr>
              <a:t>عظيمة.فقال</a:t>
            </a:r>
            <a:r>
              <a:rPr lang="ar-SA" sz="3900" b="1" dirty="0">
                <a:latin typeface="Arabic Typesetting" pitchFamily="66" charset="-78"/>
                <a:cs typeface="Akhbar MT" pitchFamily="2" charset="-78"/>
              </a:rPr>
              <a:t>: هذا ذنب أنتظر عقوبته منذ أربعين سنة!!</a:t>
            </a:r>
            <a:br>
              <a:rPr lang="ar-SA" sz="3900" b="1" dirty="0">
                <a:latin typeface="Arabic Typesetting" pitchFamily="66" charset="-78"/>
                <a:cs typeface="Akhbar MT" pitchFamily="2" charset="-78"/>
              </a:rPr>
            </a:br>
            <a:r>
              <a:rPr lang="ar-SA" sz="3900" b="1" dirty="0">
                <a:latin typeface="Arabic Typesetting" pitchFamily="66" charset="-78"/>
                <a:cs typeface="Akhbar MT" pitchFamily="2" charset="-78"/>
              </a:rPr>
              <a:t>فقالوا له: وما هذا </a:t>
            </a:r>
            <a:r>
              <a:rPr lang="ar-SA" sz="3900" b="1" dirty="0" err="1" smtClean="0">
                <a:latin typeface="Arabic Typesetting" pitchFamily="66" charset="-78"/>
                <a:cs typeface="Akhbar MT" pitchFamily="2" charset="-78"/>
              </a:rPr>
              <a:t>الذنب؟فقال</a:t>
            </a:r>
            <a:r>
              <a:rPr lang="ar-SA" sz="3900" b="1" dirty="0">
                <a:latin typeface="Arabic Typesetting" pitchFamily="66" charset="-78"/>
                <a:cs typeface="Akhbar MT" pitchFamily="2" charset="-78"/>
              </a:rPr>
              <a:t>: عيرت رجلاً وقلت له يا </a:t>
            </a:r>
            <a:r>
              <a:rPr lang="ar-SA" sz="3900" b="1" dirty="0" err="1" smtClean="0">
                <a:latin typeface="Arabic Typesetting" pitchFamily="66" charset="-78"/>
                <a:cs typeface="Akhbar MT" pitchFamily="2" charset="-78"/>
              </a:rPr>
              <a:t>فقير.سبحان</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الله العظيم!!</a:t>
            </a:r>
            <a:br>
              <a:rPr lang="ar-SA" sz="3900" b="1" dirty="0">
                <a:latin typeface="Arabic Typesetting" pitchFamily="66" charset="-78"/>
                <a:cs typeface="Akhbar MT" pitchFamily="2" charset="-78"/>
              </a:rPr>
            </a:br>
            <a:r>
              <a:rPr lang="ar-SA" sz="3900" b="1" dirty="0">
                <a:latin typeface="Arabic Typesetting" pitchFamily="66" charset="-78"/>
                <a:cs typeface="Akhbar MT" pitchFamily="2" charset="-78"/>
              </a:rPr>
              <a:t>محمد بن سيرين ينتظر عقوبة ذنب منذ أربعين سنة، فما بالك بمن يتقلب في الذنوب والمعاصي ليل نهار...</a:t>
            </a:r>
            <a:br>
              <a:rPr lang="ar-SA" sz="3900" b="1" dirty="0">
                <a:latin typeface="Arabic Typesetting" pitchFamily="66" charset="-78"/>
                <a:cs typeface="Akhbar MT" pitchFamily="2" charset="-78"/>
              </a:rPr>
            </a:br>
            <a:r>
              <a:rPr lang="ar-SA" sz="3900" b="1" dirty="0">
                <a:latin typeface="Arabic Typesetting" pitchFamily="66" charset="-78"/>
                <a:cs typeface="Akhbar MT" pitchFamily="2" charset="-78"/>
              </a:rPr>
              <a:t>قَلّتْ ذنوب القوم فعرفوا من أين </a:t>
            </a:r>
            <a:r>
              <a:rPr lang="ar-SA" sz="3900" b="1" dirty="0" err="1" smtClean="0">
                <a:latin typeface="Arabic Typesetting" pitchFamily="66" charset="-78"/>
                <a:cs typeface="Akhbar MT" pitchFamily="2" charset="-78"/>
              </a:rPr>
              <a:t>أتوا،عير</a:t>
            </a:r>
            <a:r>
              <a:rPr lang="ar-SA" sz="3900" b="1" dirty="0" smtClean="0">
                <a:latin typeface="Arabic Typesetting" pitchFamily="66" charset="-78"/>
                <a:cs typeface="Akhbar MT" pitchFamily="2" charset="-78"/>
              </a:rPr>
              <a:t> </a:t>
            </a:r>
            <a:r>
              <a:rPr lang="ar-SA" sz="3900" b="1" dirty="0">
                <a:latin typeface="Arabic Typesetting" pitchFamily="66" charset="-78"/>
                <a:cs typeface="Akhbar MT" pitchFamily="2" charset="-78"/>
              </a:rPr>
              <a:t>رجلا وقال له يا فقير، فكيف بمن يخوض في أعراض الناس ليل نهار...</a:t>
            </a:r>
            <a:endParaRPr lang="en-US" sz="3900" b="1" dirty="0">
              <a:latin typeface="Arabic Typesetting" pitchFamily="66" charset="-78"/>
              <a:cs typeface="Akhbar MT" pitchFamily="2" charset="-78"/>
            </a:endParaRPr>
          </a:p>
          <a:p>
            <a:pPr marL="0" indent="0">
              <a:buNone/>
            </a:pP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36296" y="404664"/>
            <a:ext cx="1589856" cy="1198612"/>
          </a:xfrm>
          <a:prstGeom prst="rect">
            <a:avLst/>
          </a:prstGeom>
          <a:ln>
            <a:noFill/>
          </a:ln>
          <a:effectLst>
            <a:softEdge rad="112500"/>
          </a:effectLst>
        </p:spPr>
      </p:pic>
      <p:pic>
        <p:nvPicPr>
          <p:cNvPr id="5" name="صورة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404664"/>
            <a:ext cx="1440160" cy="1198612"/>
          </a:xfrm>
          <a:prstGeom prst="rect">
            <a:avLst/>
          </a:prstGeom>
          <a:ln>
            <a:noFill/>
          </a:ln>
          <a:effectLst>
            <a:softEdge rad="112500"/>
          </a:effectLst>
        </p:spPr>
      </p:pic>
    </p:spTree>
    <p:extLst>
      <p:ext uri="{BB962C8B-B14F-4D97-AF65-F5344CB8AC3E}">
        <p14:creationId xmlns:p14="http://schemas.microsoft.com/office/powerpoint/2010/main" xmlns="" val="135842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39752" y="1916832"/>
            <a:ext cx="4341168" cy="3661867"/>
          </a:xfrm>
        </p:spPr>
        <p:txBody>
          <a:bodyPr>
            <a:normAutofit/>
          </a:bodyPr>
          <a:lstStyle/>
          <a:p>
            <a:pPr marL="0" indent="0">
              <a:buNone/>
            </a:pPr>
            <a:r>
              <a:rPr lang="ar-SA" sz="4800" b="1" dirty="0" smtClean="0">
                <a:cs typeface="DecoType Naskh Extensions" pitchFamily="2" charset="-78"/>
              </a:rPr>
              <a:t>عمل الطالبات</a:t>
            </a:r>
          </a:p>
          <a:p>
            <a:pPr marL="0" indent="0">
              <a:buNone/>
            </a:pPr>
            <a:r>
              <a:rPr lang="ar-SA" sz="4400" dirty="0" smtClean="0">
                <a:cs typeface="DecoType Naskh Extensions" pitchFamily="2" charset="-78"/>
              </a:rPr>
              <a:t>ايمان </a:t>
            </a:r>
            <a:r>
              <a:rPr lang="ar-SA" sz="4400" dirty="0" err="1" smtClean="0">
                <a:cs typeface="DecoType Naskh Extensions" pitchFamily="2" charset="-78"/>
              </a:rPr>
              <a:t>الزايدي</a:t>
            </a:r>
            <a:r>
              <a:rPr lang="ar-SA" sz="4400" dirty="0" smtClean="0">
                <a:cs typeface="DecoType Naskh Extensions" pitchFamily="2" charset="-78"/>
              </a:rPr>
              <a:t> .</a:t>
            </a:r>
          </a:p>
          <a:p>
            <a:pPr marL="0" indent="0">
              <a:buNone/>
            </a:pPr>
            <a:r>
              <a:rPr lang="ar-SA" sz="4400" dirty="0" smtClean="0">
                <a:cs typeface="DecoType Naskh Extensions" pitchFamily="2" charset="-78"/>
              </a:rPr>
              <a:t>لــولـــــوه الحــميــــد </a:t>
            </a:r>
            <a:r>
              <a:rPr lang="ar-SA" sz="4400" dirty="0" smtClean="0">
                <a:cs typeface="DecoType Naskh Extensions" pitchFamily="2" charset="-78"/>
              </a:rPr>
              <a:t>.</a:t>
            </a:r>
            <a:endParaRPr lang="en-US" sz="4400" dirty="0" smtClean="0">
              <a:cs typeface="DecoType Naskh Extensions" pitchFamily="2" charset="-78"/>
            </a:endParaRPr>
          </a:p>
          <a:p>
            <a:pPr marL="0" indent="0">
              <a:buNone/>
            </a:pPr>
            <a:r>
              <a:rPr lang="ar-SA" sz="4000" dirty="0" smtClean="0">
                <a:cs typeface="DecoType Naskh Extensions" pitchFamily="2" charset="-78"/>
              </a:rPr>
              <a:t>إشراف </a:t>
            </a:r>
            <a:r>
              <a:rPr lang="ar-SA" sz="4000" dirty="0" err="1" smtClean="0">
                <a:cs typeface="DecoType Naskh Extensions" pitchFamily="2" charset="-78"/>
              </a:rPr>
              <a:t>د</a:t>
            </a:r>
            <a:r>
              <a:rPr lang="ar-SA" sz="4000" dirty="0" smtClean="0">
                <a:cs typeface="DecoType Naskh Extensions" pitchFamily="2" charset="-78"/>
              </a:rPr>
              <a:t>. منى الحمودي</a:t>
            </a:r>
            <a:endParaRPr lang="ar-SA" sz="4000" dirty="0">
              <a:cs typeface="DecoType Naskh Extensions" pitchFamily="2" charset="-78"/>
            </a:endParaRPr>
          </a:p>
        </p:txBody>
      </p:sp>
      <p:pic>
        <p:nvPicPr>
          <p:cNvPr id="4" name="صورة 3"/>
          <p:cNvPicPr>
            <a:picLocks noChangeAspect="1"/>
          </p:cNvPicPr>
          <p:nvPr/>
        </p:nvPicPr>
        <p:blipFill>
          <a:blip r:embed="rId2">
            <a:duotone>
              <a:prstClr val="black"/>
              <a:schemeClr val="accent2">
                <a:lumMod val="40000"/>
                <a:lumOff val="60000"/>
                <a:tint val="45000"/>
                <a:satMod val="400000"/>
              </a:schemeClr>
            </a:duotone>
            <a:extLst>
              <a:ext uri="{28A0092B-C50C-407E-A947-70E740481C1C}">
                <a14:useLocalDpi xmlns:a14="http://schemas.microsoft.com/office/drawing/2010/main" xmlns="" val="0"/>
              </a:ext>
            </a:extLst>
          </a:blip>
          <a:stretch>
            <a:fillRect/>
          </a:stretch>
        </p:blipFill>
        <p:spPr>
          <a:xfrm rot="18422573">
            <a:off x="3864931" y="1990519"/>
            <a:ext cx="905092" cy="318695"/>
          </a:xfrm>
          <a:prstGeom prst="rect">
            <a:avLst/>
          </a:prstGeom>
        </p:spPr>
      </p:pic>
    </p:spTree>
    <p:extLst>
      <p:ext uri="{BB962C8B-B14F-4D97-AF65-F5344CB8AC3E}">
        <p14:creationId xmlns:p14="http://schemas.microsoft.com/office/powerpoint/2010/main" xmlns="" val="2093491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60129"/>
            <a:ext cx="8712968" cy="6581240"/>
          </a:xfrm>
          <a:ln>
            <a:solidFill>
              <a:schemeClr val="accent1">
                <a:lumMod val="20000"/>
                <a:lumOff val="80000"/>
              </a:schemeClr>
            </a:solidFill>
          </a:ln>
        </p:spPr>
        <p:style>
          <a:lnRef idx="0">
            <a:scrgbClr r="0" g="0" b="0"/>
          </a:lnRef>
          <a:fillRef idx="1003">
            <a:schemeClr val="lt1"/>
          </a:fillRef>
          <a:effectRef idx="0">
            <a:scrgbClr r="0" g="0" b="0"/>
          </a:effectRef>
          <a:fontRef idx="major"/>
        </p:style>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ar-SA"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Extensions" pitchFamily="2" charset="-78"/>
              </a:rPr>
              <a:t>تعريف الأطعمة</a:t>
            </a:r>
          </a:p>
          <a:p>
            <a:pPr marL="0" indent="0">
              <a:buNone/>
            </a:pPr>
            <a:r>
              <a:rPr lang="ar-SA"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ل</a:t>
            </a:r>
            <a:r>
              <a:rPr lang="ar-SA"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غة: </a:t>
            </a:r>
            <a:r>
              <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 </a:t>
            </a:r>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 </a:t>
            </a:r>
            <a:r>
              <a:rPr lang="ar-SA" sz="3600" dirty="0" smtClean="0">
                <a:ln w="11430"/>
                <a:cs typeface="DecoType Naskh Special" pitchFamily="2" charset="-78"/>
              </a:rPr>
              <a:t>الأطعمة جمع طعام وهو كل </a:t>
            </a:r>
            <a:r>
              <a:rPr lang="ar-SA" sz="3600" dirty="0" err="1" smtClean="0">
                <a:ln w="11430"/>
                <a:cs typeface="DecoType Naskh Special" pitchFamily="2" charset="-78"/>
              </a:rPr>
              <a:t>مايؤكل</a:t>
            </a:r>
            <a:endParaRPr lang="ar-SA" sz="3600" u="sng" dirty="0" smtClean="0">
              <a:ln w="11430"/>
              <a:cs typeface="DecoType Naskh Special" pitchFamily="2" charset="-78"/>
            </a:endParaRPr>
          </a:p>
          <a:p>
            <a:pPr marL="0" indent="0">
              <a:buNone/>
            </a:pPr>
            <a:r>
              <a:rPr lang="ar-SA"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اصطلاح:</a:t>
            </a:r>
            <a:r>
              <a:rPr lang="ar-SA" sz="3600"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cs typeface="DecoType Naskh Special" pitchFamily="2" charset="-78"/>
              </a:rPr>
              <a:t>  </a:t>
            </a:r>
            <a:r>
              <a:rPr lang="ar-SA" sz="3600" dirty="0" smtClean="0">
                <a:ln w="11430"/>
                <a:cs typeface="DecoType Naskh Special" pitchFamily="2" charset="-78"/>
              </a:rPr>
              <a:t>هو بيان </a:t>
            </a:r>
            <a:r>
              <a:rPr lang="ar-SA" sz="3600" dirty="0" err="1" smtClean="0">
                <a:ln w="11430"/>
                <a:cs typeface="DecoType Naskh Special" pitchFamily="2" charset="-78"/>
              </a:rPr>
              <a:t>مايباح</a:t>
            </a:r>
            <a:r>
              <a:rPr lang="ar-SA" sz="3600" dirty="0" smtClean="0">
                <a:ln w="11430"/>
                <a:cs typeface="DecoType Naskh Special" pitchFamily="2" charset="-78"/>
              </a:rPr>
              <a:t> ويحرم أكله</a:t>
            </a:r>
            <a:endParaRPr lang="ar-SA" sz="3600" u="sng" dirty="0" smtClean="0">
              <a:ln w="11430"/>
              <a:cs typeface="DecoType Naskh Special" pitchFamily="2" charset="-78"/>
            </a:endParaRPr>
          </a:p>
          <a:p>
            <a:pPr marL="0" indent="0">
              <a:buNone/>
            </a:pPr>
            <a:endParaRPr lang="ar-SA"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endParaRPr>
          </a:p>
          <a:p>
            <a:pPr marL="0" indent="0">
              <a:buNone/>
            </a:pPr>
            <a:r>
              <a:rPr lang="ar-SA"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حكم الأطعمة: </a:t>
            </a:r>
            <a:r>
              <a:rPr lang="ar-SA" sz="3600" dirty="0" smtClean="0">
                <a:ln w="11430"/>
                <a:cs typeface="DecoType Naskh Special" pitchFamily="2" charset="-78"/>
              </a:rPr>
              <a:t>الأصل في هذا الباب الحل وقد ورد ذلك في</a:t>
            </a:r>
          </a:p>
          <a:p>
            <a:pPr marL="0" indent="0">
              <a:buNone/>
            </a:pPr>
            <a:endPar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endParaRPr>
          </a:p>
          <a:p>
            <a:pPr marL="0" indent="0">
              <a:buNone/>
            </a:pP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الكتاب </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 </a:t>
            </a:r>
            <a:r>
              <a:rPr lang="ar-SA" dirty="0">
                <a:ln w="11430"/>
                <a:cs typeface="DecoType Naskh Special" pitchFamily="2" charset="-78"/>
              </a:rPr>
              <a:t>قال تعالى: (هو الذي خلق لكم </a:t>
            </a:r>
            <a:r>
              <a:rPr lang="ar-SA" dirty="0" err="1">
                <a:ln w="11430"/>
                <a:cs typeface="DecoType Naskh Special" pitchFamily="2" charset="-78"/>
              </a:rPr>
              <a:t>مافي</a:t>
            </a:r>
            <a:r>
              <a:rPr lang="ar-SA" dirty="0">
                <a:ln w="11430"/>
                <a:cs typeface="DecoType Naskh Special" pitchFamily="2" charset="-78"/>
              </a:rPr>
              <a:t> الأرض جميعا</a:t>
            </a:r>
            <a:r>
              <a:rPr lang="ar-SA" dirty="0" smtClean="0">
                <a:ln w="11430"/>
                <a:cs typeface="DecoType Naskh Special" pitchFamily="2" charset="-78"/>
              </a:rPr>
              <a:t>)</a:t>
            </a:r>
            <a:endParaRPr lang="ar-SA" dirty="0">
              <a:ln w="11430"/>
              <a:cs typeface="DecoType Naskh Special" pitchFamily="2" charset="-78"/>
            </a:endParaRPr>
          </a:p>
          <a:p>
            <a:pPr marL="0" indent="0">
              <a:buNone/>
            </a:pP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السنة : </a:t>
            </a:r>
            <a:r>
              <a:rPr lang="ar-SA" dirty="0">
                <a:ln w="11430"/>
                <a:cs typeface="DecoType Naskh Special" pitchFamily="2" charset="-78"/>
              </a:rPr>
              <a:t>قال صلى الله عليه وسلم: (ان الله فرض فرائض فلا تضيعوها وحد حدودا فلا تعتدوها وحرم اشياء فلا تنتهكوها وسكت عن اشياء رحمة لكم من غير نسيان فلا تبحثوا عنها</a:t>
            </a:r>
            <a:r>
              <a:rPr lang="ar-SA" dirty="0" smtClean="0">
                <a:ln w="11430"/>
                <a:cs typeface="DecoType Naskh Special" pitchFamily="2" charset="-78"/>
              </a:rPr>
              <a:t>)</a:t>
            </a:r>
          </a:p>
          <a:p>
            <a:pPr marL="0" indent="0">
              <a:buNone/>
            </a:pP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rPr>
              <a:t>الاجماع: </a:t>
            </a:r>
            <a:r>
              <a:rPr lang="ar-SA" dirty="0" smtClean="0">
                <a:ln w="11430"/>
                <a:cs typeface="DecoType Naskh Special" pitchFamily="2" charset="-78"/>
              </a:rPr>
              <a:t>العلماء متفقون  على ان الاصل في الطعام والشراب الحل الا </a:t>
            </a:r>
            <a:r>
              <a:rPr lang="ar-SA" dirty="0" err="1" smtClean="0">
                <a:ln w="11430"/>
                <a:cs typeface="DecoType Naskh Special" pitchFamily="2" charset="-78"/>
              </a:rPr>
              <a:t>ماورد</a:t>
            </a:r>
            <a:r>
              <a:rPr lang="ar-SA" dirty="0" smtClean="0">
                <a:ln w="11430"/>
                <a:cs typeface="DecoType Naskh Special" pitchFamily="2" charset="-78"/>
              </a:rPr>
              <a:t> الشرع في تحريمه</a:t>
            </a:r>
            <a:endParaRPr lang="ar-SA" dirty="0">
              <a:ln w="11430"/>
              <a:cs typeface="DecoType Naskh Special" pitchFamily="2" charset="-78"/>
            </a:endParaRPr>
          </a:p>
          <a:p>
            <a:pPr marL="0" indent="0">
              <a:buNone/>
            </a:pPr>
            <a:endPar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endParaRPr>
          </a:p>
          <a:p>
            <a:pPr marL="0" indent="0">
              <a:buNone/>
            </a:pPr>
            <a:endPar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endParaRPr>
          </a:p>
          <a:p>
            <a:pPr marL="0" indent="0">
              <a:buNone/>
            </a:pPr>
            <a:endParaRPr lang="ar-SA"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Extensions" pitchFamily="2" charset="-78"/>
            </a:endParaRPr>
          </a:p>
          <a:p>
            <a:pPr marL="0" indent="0">
              <a:buNone/>
            </a:pPr>
            <a:endParaRPr lang="ar-SA"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Extensions" pitchFamily="2" charset="-78"/>
            </a:endParaRPr>
          </a:p>
          <a:p>
            <a:pPr marL="0" indent="0">
              <a:buNone/>
            </a:pP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Special" pitchFamily="2" charset="-78"/>
            </a:endParaRPr>
          </a:p>
          <a:p>
            <a:pPr marL="0" indent="0">
              <a:buNone/>
            </a:pP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257737103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وسيلة شرح مستطيلة 5"/>
          <p:cNvSpPr/>
          <p:nvPr/>
        </p:nvSpPr>
        <p:spPr>
          <a:xfrm>
            <a:off x="611560" y="980728"/>
            <a:ext cx="8280920" cy="3600400"/>
          </a:xfrm>
          <a:prstGeom prst="wedgeRectCallout">
            <a:avLst>
              <a:gd name="adj1" fmla="val -21020"/>
              <a:gd name="adj2" fmla="val 81106"/>
            </a:avLst>
          </a:prstGeom>
        </p:spPr>
        <p:style>
          <a:lnRef idx="1">
            <a:schemeClr val="accent5"/>
          </a:lnRef>
          <a:fillRef idx="2">
            <a:schemeClr val="accent5"/>
          </a:fillRef>
          <a:effectRef idx="1">
            <a:schemeClr val="accent5"/>
          </a:effectRef>
          <a:fontRef idx="minor">
            <a:schemeClr val="dk1"/>
          </a:fontRef>
        </p:style>
        <p:txBody>
          <a:bodyPr rtlCol="1" anchor="ctr"/>
          <a:lstStyle/>
          <a:p>
            <a:endParaRPr lang="ar-SA" sz="3600" dirty="0">
              <a:cs typeface="DecoType Naskh Special" pitchFamily="2" charset="-78"/>
            </a:endParaRPr>
          </a:p>
        </p:txBody>
      </p:sp>
      <p:sp>
        <p:nvSpPr>
          <p:cNvPr id="2" name="عنصر نائب للمحتوى 1"/>
          <p:cNvSpPr>
            <a:spLocks noGrp="1"/>
          </p:cNvSpPr>
          <p:nvPr>
            <p:ph idx="1"/>
          </p:nvPr>
        </p:nvSpPr>
        <p:spPr>
          <a:xfrm>
            <a:off x="585642" y="1124744"/>
            <a:ext cx="8229600" cy="4525963"/>
          </a:xfrm>
        </p:spPr>
        <p:txBody>
          <a:bodyPr/>
          <a:lstStyle/>
          <a:p>
            <a:pPr marL="0" indent="0">
              <a:buNone/>
            </a:pPr>
            <a:r>
              <a:rPr lang="ar-SA" b="1" u="sng" dirty="0" smtClean="0"/>
              <a:t>حكمة التشريع:</a:t>
            </a:r>
          </a:p>
          <a:p>
            <a:pPr marL="0" indent="0">
              <a:buNone/>
            </a:pPr>
            <a:r>
              <a:rPr lang="ar-SA" dirty="0" smtClean="0"/>
              <a:t>ان الطعام الذي يتغذى به الانسان ينعكس اثره على صحته واخلاقه وسلوكه فالأطعمة الطبية يكون أثرها طيبا على الانسان والاطعمة الخبيثة يكون أثرها سيئا ولذلك امر الله العباد بالأكل من الطيبات ونهاهم عن الخبائث </a:t>
            </a:r>
          </a:p>
          <a:p>
            <a:pPr marL="0" indent="0">
              <a:buNone/>
            </a:pPr>
            <a:r>
              <a:rPr lang="ar-SA" dirty="0" smtClean="0"/>
              <a:t>قال الله تعالى: (ويحل لهم الطيبات ويحرم عليهم الخبائث)</a:t>
            </a:r>
            <a:endParaRPr lang="en-US" dirty="0"/>
          </a:p>
          <a:p>
            <a:pPr marL="0" indent="0">
              <a:buNone/>
            </a:pPr>
            <a:endParaRPr lang="ar-SA" dirty="0"/>
          </a:p>
        </p:txBody>
      </p:sp>
    </p:spTree>
    <p:extLst>
      <p:ext uri="{BB962C8B-B14F-4D97-AF65-F5344CB8AC3E}">
        <p14:creationId xmlns:p14="http://schemas.microsoft.com/office/powerpoint/2010/main" xmlns="" val="4087636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4" y="39960"/>
            <a:ext cx="9036496" cy="6741368"/>
          </a:xfrm>
          <a:prstGeom prst="rect">
            <a:avLst/>
          </a:prstGeom>
        </p:spPr>
      </p:pic>
      <p:graphicFrame>
        <p:nvGraphicFramePr>
          <p:cNvPr id="8" name="رسم تخطيطي 7"/>
          <p:cNvGraphicFramePr/>
          <p:nvPr>
            <p:extLst>
              <p:ext uri="{D42A27DB-BD31-4B8C-83A1-F6EECF244321}">
                <p14:modId xmlns:p14="http://schemas.microsoft.com/office/powerpoint/2010/main" xmlns="" val="3306805056"/>
              </p:ext>
            </p:extLst>
          </p:nvPr>
        </p:nvGraphicFramePr>
        <p:xfrm>
          <a:off x="1331640" y="1412776"/>
          <a:ext cx="744048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86909077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p:spPr>
        <p:style>
          <a:lnRef idx="3">
            <a:schemeClr val="lt1"/>
          </a:lnRef>
          <a:fillRef idx="1">
            <a:schemeClr val="accent3"/>
          </a:fillRef>
          <a:effectRef idx="1">
            <a:schemeClr val="accent3"/>
          </a:effectRef>
          <a:fontRef idx="minor">
            <a:schemeClr val="lt1"/>
          </a:fontRef>
        </p:style>
        <p:txBody>
          <a:bodyPr>
            <a:normAutofit/>
          </a:bodyPr>
          <a:lstStyle/>
          <a:p>
            <a:pPr marL="0" indent="0">
              <a:buNone/>
            </a:pPr>
            <a:endParaRPr lang="ar-SA" b="1" dirty="0" smtClean="0">
              <a:cs typeface="DecoType Naskh Special" pitchFamily="2" charset="-78"/>
            </a:endParaRPr>
          </a:p>
          <a:p>
            <a:pPr marL="0" indent="0">
              <a:buNone/>
            </a:pPr>
            <a:endParaRPr lang="ar-SA" b="1" u="sng" dirty="0" smtClean="0">
              <a:solidFill>
                <a:srgbClr val="FF0000"/>
              </a:solidFill>
              <a:cs typeface="DecoType Naskh Special" pitchFamily="2" charset="-78"/>
            </a:endParaRPr>
          </a:p>
          <a:p>
            <a:pPr marL="0" indent="0">
              <a:buNone/>
            </a:pPr>
            <a:endParaRPr lang="ar-SA" b="1" dirty="0" smtClean="0">
              <a:solidFill>
                <a:srgbClr val="FF0000"/>
              </a:solidFill>
              <a:cs typeface="DecoType Naskh Special" pitchFamily="2" charset="-78"/>
            </a:endParaRPr>
          </a:p>
          <a:p>
            <a:pPr marL="0" indent="0">
              <a:buNone/>
            </a:pPr>
            <a:endParaRPr lang="ar-SA" b="1" dirty="0">
              <a:solidFill>
                <a:srgbClr val="FF0000"/>
              </a:solidFill>
              <a:cs typeface="DecoType Naskh Special" pitchFamily="2" charset="-78"/>
            </a:endParaRPr>
          </a:p>
          <a:p>
            <a:pPr marL="0" indent="0">
              <a:buNone/>
            </a:pPr>
            <a:r>
              <a:rPr lang="ar-SA" b="1" dirty="0" smtClean="0">
                <a:cs typeface="DecoType Naskh Special" pitchFamily="2" charset="-78"/>
              </a:rPr>
              <a:t>الاطعمة النباتية هي كل </a:t>
            </a:r>
            <a:r>
              <a:rPr lang="ar-SA" b="1" dirty="0" err="1" smtClean="0">
                <a:cs typeface="DecoType Naskh Special" pitchFamily="2" charset="-78"/>
              </a:rPr>
              <a:t>ماينبت</a:t>
            </a:r>
            <a:r>
              <a:rPr lang="ar-SA" b="1" dirty="0" smtClean="0">
                <a:cs typeface="DecoType Naskh Special" pitchFamily="2" charset="-78"/>
              </a:rPr>
              <a:t> في الارض من ثمار واشجار واعشاب وغيرها وهي مباحة كلها لقوله تعالى: (يا أيها الناس كلوا مما في الارض حلال طيبا)</a:t>
            </a:r>
          </a:p>
          <a:p>
            <a:pPr marL="0" indent="0">
              <a:buNone/>
            </a:pPr>
            <a:endParaRPr lang="ar-SA" b="1" dirty="0" smtClean="0">
              <a:cs typeface="DecoType Naskh Special" pitchFamily="2" charset="-78"/>
            </a:endParaRPr>
          </a:p>
          <a:p>
            <a:pPr marL="0" indent="0">
              <a:buNone/>
            </a:pPr>
            <a:r>
              <a:rPr lang="ar-SA" b="1" dirty="0" smtClean="0">
                <a:cs typeface="DecoType Naskh Special" pitchFamily="2" charset="-78"/>
              </a:rPr>
              <a:t>ولا يحرم تناولها الا </a:t>
            </a:r>
            <a:r>
              <a:rPr lang="ar-SA" b="1" dirty="0" err="1" smtClean="0">
                <a:cs typeface="DecoType Naskh Special" pitchFamily="2" charset="-78"/>
              </a:rPr>
              <a:t>مافيه</a:t>
            </a:r>
            <a:r>
              <a:rPr lang="ar-SA" b="1" dirty="0" smtClean="0">
                <a:cs typeface="DecoType Naskh Special" pitchFamily="2" charset="-78"/>
              </a:rPr>
              <a:t> ضرر كالتراب والحصى والسم ونحوها او ما هو مسكر او نجس فيحرم تناوله </a:t>
            </a:r>
            <a:r>
              <a:rPr lang="ar-SA" b="1" dirty="0" err="1" smtClean="0">
                <a:cs typeface="DecoType Naskh Special" pitchFamily="2" charset="-78"/>
              </a:rPr>
              <a:t>لاسكاره</a:t>
            </a:r>
            <a:r>
              <a:rPr lang="ar-SA" b="1" dirty="0" smtClean="0">
                <a:cs typeface="DecoType Naskh Special" pitchFamily="2" charset="-78"/>
              </a:rPr>
              <a:t> او نجاسته </a:t>
            </a:r>
            <a:endParaRPr lang="en-US" dirty="0">
              <a:cs typeface="DecoType Naskh Special" pitchFamily="2" charset="-78"/>
            </a:endParaRPr>
          </a:p>
          <a:p>
            <a:pPr marL="0" indent="0">
              <a:buNone/>
            </a:pPr>
            <a:endParaRPr lang="en-US" dirty="0"/>
          </a:p>
          <a:p>
            <a:pPr marL="0" indent="0">
              <a:buNone/>
            </a:pPr>
            <a:endParaRPr lang="ar-SA" dirty="0"/>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72200" y="260648"/>
            <a:ext cx="2549252" cy="1944216"/>
          </a:xfrm>
          <a:prstGeom prst="rect">
            <a:avLst/>
          </a:prstGeom>
        </p:spPr>
      </p:pic>
      <p:sp>
        <p:nvSpPr>
          <p:cNvPr id="4" name="مربع نص 3"/>
          <p:cNvSpPr txBox="1"/>
          <p:nvPr/>
        </p:nvSpPr>
        <p:spPr>
          <a:xfrm>
            <a:off x="6818734" y="764704"/>
            <a:ext cx="1656184" cy="830997"/>
          </a:xfrm>
          <a:prstGeom prst="rect">
            <a:avLst/>
          </a:prstGeom>
          <a:noFill/>
        </p:spPr>
        <p:txBody>
          <a:bodyPr wrap="square" rtlCol="1">
            <a:spAutoFit/>
          </a:bodyPr>
          <a:lstStyle/>
          <a:p>
            <a:r>
              <a:rPr lang="ar-SA"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النباتية</a:t>
            </a:r>
            <a:endParaRPr lang="ar-SA"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 name="صورة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03304" y="5373215"/>
            <a:ext cx="1513111" cy="10382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صورة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139952" y="5335116"/>
            <a:ext cx="1644774" cy="10763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صورة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259632" y="5211291"/>
            <a:ext cx="1584176" cy="120014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6893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3546566834"/>
              </p:ext>
            </p:extLst>
          </p:nvPr>
        </p:nvGraphicFramePr>
        <p:xfrm>
          <a:off x="179512" y="116632"/>
          <a:ext cx="8785225"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8681027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47A3FFF9-B11C-415F-A306-C97D4CE3475A}"/>
                                            </p:graphicEl>
                                          </p:spTgt>
                                        </p:tgtEl>
                                        <p:attrNameLst>
                                          <p:attrName>style.visibility</p:attrName>
                                        </p:attrNameLst>
                                      </p:cBhvr>
                                      <p:to>
                                        <p:strVal val="visible"/>
                                      </p:to>
                                    </p:set>
                                    <p:anim calcmode="lin" valueType="num">
                                      <p:cBhvr additive="base">
                                        <p:cTn id="7" dur="500" fill="hold"/>
                                        <p:tgtEl>
                                          <p:spTgt spid="5">
                                            <p:graphicEl>
                                              <a:dgm id="{47A3FFF9-B11C-415F-A306-C97D4CE3475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47A3FFF9-B11C-415F-A306-C97D4CE3475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CDC911F5-D898-403A-A5F3-9B0C01485497}"/>
                                            </p:graphicEl>
                                          </p:spTgt>
                                        </p:tgtEl>
                                        <p:attrNameLst>
                                          <p:attrName>style.visibility</p:attrName>
                                        </p:attrNameLst>
                                      </p:cBhvr>
                                      <p:to>
                                        <p:strVal val="visible"/>
                                      </p:to>
                                    </p:set>
                                    <p:anim calcmode="lin" valueType="num">
                                      <p:cBhvr additive="base">
                                        <p:cTn id="13" dur="500" fill="hold"/>
                                        <p:tgtEl>
                                          <p:spTgt spid="5">
                                            <p:graphicEl>
                                              <a:dgm id="{CDC911F5-D898-403A-A5F3-9B0C0148549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CDC911F5-D898-403A-A5F3-9B0C01485497}"/>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8C663FD2-3623-415D-AC63-55A3BDBF3F8A}"/>
                                            </p:graphicEl>
                                          </p:spTgt>
                                        </p:tgtEl>
                                        <p:attrNameLst>
                                          <p:attrName>style.visibility</p:attrName>
                                        </p:attrNameLst>
                                      </p:cBhvr>
                                      <p:to>
                                        <p:strVal val="visible"/>
                                      </p:to>
                                    </p:set>
                                    <p:anim calcmode="lin" valueType="num">
                                      <p:cBhvr additive="base">
                                        <p:cTn id="17" dur="500" fill="hold"/>
                                        <p:tgtEl>
                                          <p:spTgt spid="5">
                                            <p:graphicEl>
                                              <a:dgm id="{8C663FD2-3623-415D-AC63-55A3BDBF3F8A}"/>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8C663FD2-3623-415D-AC63-55A3BDBF3F8A}"/>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660E6792-E432-4300-A05A-25449AF15FF6}"/>
                                            </p:graphicEl>
                                          </p:spTgt>
                                        </p:tgtEl>
                                        <p:attrNameLst>
                                          <p:attrName>style.visibility</p:attrName>
                                        </p:attrNameLst>
                                      </p:cBhvr>
                                      <p:to>
                                        <p:strVal val="visible"/>
                                      </p:to>
                                    </p:set>
                                    <p:anim calcmode="lin" valueType="num">
                                      <p:cBhvr additive="base">
                                        <p:cTn id="23" dur="500" fill="hold"/>
                                        <p:tgtEl>
                                          <p:spTgt spid="5">
                                            <p:graphicEl>
                                              <a:dgm id="{660E6792-E432-4300-A05A-25449AF15FF6}"/>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660E6792-E432-4300-A05A-25449AF15FF6}"/>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DB83E80D-77CB-4F04-B1D3-FD851591B901}"/>
                                            </p:graphicEl>
                                          </p:spTgt>
                                        </p:tgtEl>
                                        <p:attrNameLst>
                                          <p:attrName>style.visibility</p:attrName>
                                        </p:attrNameLst>
                                      </p:cBhvr>
                                      <p:to>
                                        <p:strVal val="visible"/>
                                      </p:to>
                                    </p:set>
                                    <p:anim calcmode="lin" valueType="num">
                                      <p:cBhvr additive="base">
                                        <p:cTn id="27" dur="500" fill="hold"/>
                                        <p:tgtEl>
                                          <p:spTgt spid="5">
                                            <p:graphicEl>
                                              <a:dgm id="{DB83E80D-77CB-4F04-B1D3-FD851591B90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DB83E80D-77CB-4F04-B1D3-FD851591B90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a:solidFill>
            <a:schemeClr val="tx1"/>
          </a:solidFill>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ar-SA" b="1" dirty="0" smtClean="0">
              <a:ln/>
              <a:solidFill>
                <a:schemeClr val="accent3"/>
              </a:solidFill>
              <a:latin typeface="DaunPenh" pitchFamily="2" charset="0"/>
              <a:cs typeface="DecoType Naskh Extensions" pitchFamily="2" charset="-78"/>
            </a:endParaRPr>
          </a:p>
          <a:p>
            <a:pPr marL="0" indent="0" algn="ctr">
              <a:buNone/>
            </a:pPr>
            <a:r>
              <a:rPr lang="ar-SA" sz="4400" b="1" dirty="0" smtClean="0">
                <a:ln/>
                <a:solidFill>
                  <a:schemeClr val="accent3"/>
                </a:solidFill>
                <a:latin typeface="DaunPenh" pitchFamily="2" charset="0"/>
                <a:cs typeface="DecoType Naskh Extensions" pitchFamily="2" charset="-78"/>
              </a:rPr>
              <a:t>فتوى للشيخ عبد العزيز بن باز </a:t>
            </a:r>
            <a:r>
              <a:rPr lang="ar-SA" sz="2800" b="1" dirty="0" smtClean="0">
                <a:ln/>
                <a:solidFill>
                  <a:schemeClr val="accent3"/>
                </a:solidFill>
                <a:latin typeface="DaunPenh" pitchFamily="2" charset="0"/>
                <a:cs typeface="DecoType Naskh Extensions" pitchFamily="2" charset="-78"/>
              </a:rPr>
              <a:t>..رحمه الله..</a:t>
            </a:r>
          </a:p>
          <a:p>
            <a:r>
              <a:rPr lang="ar-SA" sz="3600" b="1" dirty="0" smtClean="0">
                <a:ln/>
                <a:solidFill>
                  <a:schemeClr val="accent3"/>
                </a:solidFill>
                <a:latin typeface="Arabic Typesetting" pitchFamily="66" charset="-78"/>
                <a:cs typeface="Arabic Typesetting" pitchFamily="66" charset="-78"/>
              </a:rPr>
              <a:t>س</a:t>
            </a:r>
            <a:r>
              <a:rPr lang="ar-SA" sz="3600" b="1" dirty="0">
                <a:ln/>
                <a:solidFill>
                  <a:schemeClr val="accent3"/>
                </a:solidFill>
                <a:latin typeface="Arabic Typesetting" pitchFamily="66" charset="-78"/>
                <a:cs typeface="Arabic Typesetting" pitchFamily="66" charset="-78"/>
              </a:rPr>
              <a:t>: ما حكم الشرع في اللحوم المجففة؟ والدجاج الدنماركي المجفف</a:t>
            </a:r>
            <a:r>
              <a:rPr lang="ar-SA" sz="3600" b="1" dirty="0" smtClean="0">
                <a:ln/>
                <a:solidFill>
                  <a:schemeClr val="accent3"/>
                </a:solidFill>
                <a:latin typeface="Arabic Typesetting" pitchFamily="66" charset="-78"/>
                <a:cs typeface="Arabic Typesetting" pitchFamily="66" charset="-78"/>
              </a:rPr>
              <a:t>؟</a:t>
            </a:r>
          </a:p>
          <a:p>
            <a:pPr marL="0" indent="0">
              <a:buNone/>
            </a:pPr>
            <a:endParaRPr lang="en-US" sz="3600" b="1" dirty="0">
              <a:ln/>
              <a:solidFill>
                <a:schemeClr val="accent3"/>
              </a:solidFill>
              <a:latin typeface="Arabic Typesetting" pitchFamily="66" charset="-78"/>
              <a:cs typeface="Arabic Typesetting" pitchFamily="66" charset="-78"/>
            </a:endParaRPr>
          </a:p>
          <a:p>
            <a:r>
              <a:rPr lang="ar-SA" sz="3600" dirty="0">
                <a:solidFill>
                  <a:schemeClr val="bg1"/>
                </a:solidFill>
                <a:latin typeface="Arabic Typesetting" pitchFamily="66" charset="-78"/>
                <a:cs typeface="Arabic Typesetting" pitchFamily="66" charset="-78"/>
              </a:rPr>
              <a:t>ج: اللحوم التي ترد من بلاد أهل الكتاب - وهم: اليهود والنصارى - حلال، إذا لم يعلم أنها ذبحت بطريقة غير شرعية؛ كالخنق والضرب، وما إلى ذلك؛ ولأن طعام أهل الكتاب حل لنا؛ لقول الله تعالى في سورة (المائدة): ﴿الْيَوْمَ أُحِلَّ لَكُمُ الطَّيِّبَاتُ وَطَعَامُ الَّذِينَ أُوتُواْ الْكِتَابَ حِلٌّ لَّكُمْ وَطَعَامُكُمْ حِلُّ لَّهُمْ﴾ </a:t>
            </a:r>
            <a:r>
              <a:rPr lang="ar-SA" sz="3600" baseline="30000" dirty="0">
                <a:solidFill>
                  <a:schemeClr val="bg1"/>
                </a:solidFill>
                <a:latin typeface="Arabic Typesetting" pitchFamily="66" charset="-78"/>
                <a:cs typeface="Arabic Typesetting" pitchFamily="66" charset="-78"/>
              </a:rPr>
              <a:t>()</a:t>
            </a:r>
            <a:r>
              <a:rPr lang="ar-SA" sz="3600" dirty="0">
                <a:solidFill>
                  <a:schemeClr val="bg1"/>
                </a:solidFill>
                <a:latin typeface="Arabic Typesetting" pitchFamily="66" charset="-78"/>
                <a:cs typeface="Arabic Typesetting" pitchFamily="66" charset="-78"/>
              </a:rPr>
              <a:t>. أما اللحوم التي ترد </a:t>
            </a:r>
            <a:r>
              <a:rPr lang="ar-SA" sz="3600" dirty="0" smtClean="0">
                <a:solidFill>
                  <a:schemeClr val="bg1"/>
                </a:solidFill>
                <a:latin typeface="Arabic Typesetting" pitchFamily="66" charset="-78"/>
                <a:cs typeface="Arabic Typesetting" pitchFamily="66" charset="-78"/>
              </a:rPr>
              <a:t>من </a:t>
            </a:r>
            <a:r>
              <a:rPr lang="ar-SA" sz="3600" dirty="0">
                <a:solidFill>
                  <a:schemeClr val="bg1"/>
                </a:solidFill>
                <a:latin typeface="Arabic Typesetting" pitchFamily="66" charset="-78"/>
                <a:cs typeface="Arabic Typesetting" pitchFamily="66" charset="-78"/>
              </a:rPr>
              <a:t>البلاد الشيوعية أو الاشتراكية أو المجوسية أو الوثنية فهي محرمة؛ لأنهم ليسوا أهل الكتاب، وليس لهم حكم المسلمين. </a:t>
            </a:r>
          </a:p>
        </p:txBody>
      </p:sp>
    </p:spTree>
    <p:extLst>
      <p:ext uri="{BB962C8B-B14F-4D97-AF65-F5344CB8AC3E}">
        <p14:creationId xmlns:p14="http://schemas.microsoft.com/office/powerpoint/2010/main" xmlns="" val="174973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624736"/>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endParaRPr lang="ar-SA" sz="1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DecoType Naskh Special" pitchFamily="2" charset="-78"/>
            </a:endParaRPr>
          </a:p>
          <a:p>
            <a:pPr marL="0" indent="0">
              <a:buNone/>
            </a:pPr>
            <a:r>
              <a:rPr lang="ar-SA" dirty="0" smtClean="0">
                <a:cs typeface="DecoType Naskh Special" pitchFamily="2" charset="-78"/>
              </a:rPr>
              <a:t>حيوانات البر:</a:t>
            </a:r>
          </a:p>
          <a:p>
            <a:pPr marL="0" indent="0">
              <a:buNone/>
            </a:pPr>
            <a:r>
              <a:rPr lang="ar-SA" dirty="0" smtClean="0">
                <a:cs typeface="DecoType Naskh Special" pitchFamily="2" charset="-78"/>
              </a:rPr>
              <a:t>وهي مباحة كلها الا انواعا منها وفقا للضوابط الاتية:</a:t>
            </a:r>
          </a:p>
          <a:p>
            <a:pPr marL="0" indent="0">
              <a:buNone/>
            </a:pPr>
            <a:endParaRPr lang="ar-SA" dirty="0" smtClean="0">
              <a:cs typeface="DecoType Naskh Special" pitchFamily="2" charset="-78"/>
            </a:endParaRPr>
          </a:p>
          <a:p>
            <a:pPr marL="514350" indent="-514350">
              <a:buFont typeface="+mj-cs"/>
              <a:buAutoNum type="arabic2Minus"/>
            </a:pPr>
            <a:r>
              <a:rPr lang="ar-SA" dirty="0" err="1" smtClean="0">
                <a:cs typeface="DecoType Naskh Special" pitchFamily="2" charset="-78"/>
              </a:rPr>
              <a:t>مانص</a:t>
            </a:r>
            <a:r>
              <a:rPr lang="ar-SA" dirty="0" smtClean="0">
                <a:cs typeface="DecoType Naskh Special" pitchFamily="2" charset="-78"/>
              </a:rPr>
              <a:t> عليه الشارع بالتحريم بعينه كالخنزير لقوله تعالى: </a:t>
            </a:r>
          </a:p>
          <a:p>
            <a:pPr marL="0" indent="0">
              <a:buNone/>
            </a:pPr>
            <a:r>
              <a:rPr lang="ar-SA" dirty="0" smtClean="0">
                <a:cs typeface="DecoType Naskh Special" pitchFamily="2" charset="-78"/>
              </a:rPr>
              <a:t>(قل لا أجد فيما أوحي الي محرما على طاعم يطعمه الا ان يكون</a:t>
            </a:r>
          </a:p>
          <a:p>
            <a:pPr marL="0" indent="0">
              <a:buNone/>
            </a:pPr>
            <a:r>
              <a:rPr lang="ar-SA" dirty="0" smtClean="0">
                <a:cs typeface="DecoType Naskh Special" pitchFamily="2" charset="-78"/>
              </a:rPr>
              <a:t>ميتة او دما مسفوحا او لحم خنزير فانه رجس او فسقا اهل لغير</a:t>
            </a:r>
          </a:p>
          <a:p>
            <a:pPr marL="0" indent="0">
              <a:buNone/>
            </a:pPr>
            <a:r>
              <a:rPr lang="ar-SA" dirty="0" smtClean="0">
                <a:cs typeface="DecoType Naskh Special" pitchFamily="2" charset="-78"/>
              </a:rPr>
              <a:t>الله به) وكالحمر الأهلية لحديث جابر رضي الله عنه ان النبي صلى</a:t>
            </a:r>
          </a:p>
          <a:p>
            <a:pPr marL="0" indent="0">
              <a:buNone/>
            </a:pPr>
            <a:r>
              <a:rPr lang="ar-SA" dirty="0" smtClean="0">
                <a:cs typeface="DecoType Naskh Special" pitchFamily="2" charset="-78"/>
              </a:rPr>
              <a:t>الله عليه وسلم «نهى يوم خيبر عن لحوم الحمر الأهلية»</a:t>
            </a:r>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7544" y="2492896"/>
            <a:ext cx="1728192" cy="2304256"/>
          </a:xfrm>
          <a:prstGeom prst="rect">
            <a:avLst/>
          </a:prstGeom>
        </p:spPr>
      </p:pic>
    </p:spTree>
    <p:extLst>
      <p:ext uri="{BB962C8B-B14F-4D97-AF65-F5344CB8AC3E}">
        <p14:creationId xmlns:p14="http://schemas.microsoft.com/office/powerpoint/2010/main" xmlns="" val="215153830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additive="base">
                                        <p:cTn id="63" dur="500" fill="hold"/>
                                        <p:tgtEl>
                                          <p:spTgt spid="2"/>
                                        </p:tgtEl>
                                        <p:attrNameLst>
                                          <p:attrName>ppt_x</p:attrName>
                                        </p:attrNameLst>
                                      </p:cBhvr>
                                      <p:tavLst>
                                        <p:tav tm="0">
                                          <p:val>
                                            <p:strVal val="#ppt_x"/>
                                          </p:val>
                                        </p:tav>
                                        <p:tav tm="100000">
                                          <p:val>
                                            <p:strVal val="#ppt_x"/>
                                          </p:val>
                                        </p:tav>
                                      </p:tavLst>
                                    </p:anim>
                                    <p:anim calcmode="lin" valueType="num">
                                      <p:cBhvr additive="base">
                                        <p:cTn id="6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style>
          <a:lnRef idx="2">
            <a:schemeClr val="accent3"/>
          </a:lnRef>
          <a:fillRef idx="1">
            <a:schemeClr val="lt1"/>
          </a:fillRef>
          <a:effectRef idx="0">
            <a:schemeClr val="accent3"/>
          </a:effectRef>
          <a:fontRef idx="minor">
            <a:schemeClr val="dk1"/>
          </a:fontRef>
        </p:style>
        <p:txBody>
          <a:bodyPr/>
          <a:lstStyle/>
          <a:p>
            <a:pPr marL="0" indent="0">
              <a:buNone/>
            </a:pPr>
            <a:r>
              <a:rPr lang="ar-SA" dirty="0" smtClean="0"/>
              <a:t>ب- </a:t>
            </a:r>
            <a:r>
              <a:rPr lang="ar-SA" dirty="0">
                <a:cs typeface="DecoType Naskh Special" pitchFamily="2" charset="-78"/>
              </a:rPr>
              <a:t>ما وضع له ضابط وحد كالذي له ناب من السباع او مخلب </a:t>
            </a:r>
            <a:endParaRPr lang="ar-SA" dirty="0" smtClean="0">
              <a:cs typeface="DecoType Naskh Special" pitchFamily="2" charset="-78"/>
            </a:endParaRPr>
          </a:p>
          <a:p>
            <a:pPr marL="0" indent="0">
              <a:buNone/>
            </a:pPr>
            <a:r>
              <a:rPr lang="ar-SA" dirty="0" smtClean="0">
                <a:cs typeface="DecoType Naskh Special" pitchFamily="2" charset="-78"/>
              </a:rPr>
              <a:t>من </a:t>
            </a:r>
            <a:r>
              <a:rPr lang="ar-SA" dirty="0">
                <a:cs typeface="DecoType Naskh Special" pitchFamily="2" charset="-78"/>
              </a:rPr>
              <a:t>الطير لحديث ابن عباس رضي الله عنه ان النبي صلى الله عليه </a:t>
            </a:r>
            <a:endParaRPr lang="ar-SA" dirty="0" smtClean="0">
              <a:cs typeface="DecoType Naskh Special" pitchFamily="2" charset="-78"/>
            </a:endParaRPr>
          </a:p>
          <a:p>
            <a:pPr marL="0" indent="0">
              <a:buNone/>
            </a:pPr>
            <a:r>
              <a:rPr lang="ar-SA" dirty="0" smtClean="0">
                <a:cs typeface="DecoType Naskh Special" pitchFamily="2" charset="-78"/>
              </a:rPr>
              <a:t>وسلم </a:t>
            </a:r>
            <a:r>
              <a:rPr lang="ar-SA" dirty="0">
                <a:cs typeface="DecoType Naskh Special" pitchFamily="2" charset="-78"/>
              </a:rPr>
              <a:t>«نهى عن كل ذي ناب من السباع وعن كل ذي مخلب من الطير» </a:t>
            </a:r>
            <a:endParaRPr lang="ar-SA" dirty="0" smtClean="0">
              <a:cs typeface="DecoType Naskh Special" pitchFamily="2" charset="-78"/>
            </a:endParaRPr>
          </a:p>
          <a:p>
            <a:pPr marL="0" indent="0">
              <a:buNone/>
            </a:pPr>
            <a:endParaRPr lang="ar-SA" dirty="0" smtClean="0">
              <a:cs typeface="DecoType Naskh Special" pitchFamily="2" charset="-78"/>
            </a:endParaRPr>
          </a:p>
          <a:p>
            <a:pPr marL="0" indent="0">
              <a:buNone/>
            </a:pPr>
            <a:r>
              <a:rPr lang="ar-SA" dirty="0" smtClean="0">
                <a:cs typeface="DecoType Naskh Special" pitchFamily="2" charset="-78"/>
              </a:rPr>
              <a:t>جـ - ما يأكل الجيف كالنسر والرخم ونحوهما وذلك </a:t>
            </a:r>
          </a:p>
          <a:p>
            <a:pPr marL="0" indent="0">
              <a:buNone/>
            </a:pPr>
            <a:r>
              <a:rPr lang="ar-SA" dirty="0" smtClean="0">
                <a:cs typeface="DecoType Naskh Special" pitchFamily="2" charset="-78"/>
              </a:rPr>
              <a:t>لخبث </a:t>
            </a:r>
            <a:r>
              <a:rPr lang="ar-SA" dirty="0" err="1" smtClean="0">
                <a:cs typeface="DecoType Naskh Special" pitchFamily="2" charset="-78"/>
              </a:rPr>
              <a:t>مايتغذى</a:t>
            </a:r>
            <a:r>
              <a:rPr lang="ar-SA" dirty="0" smtClean="0">
                <a:cs typeface="DecoType Naskh Special" pitchFamily="2" charset="-78"/>
              </a:rPr>
              <a:t> به فيكون حراما لان الله حرم الخبائث</a:t>
            </a:r>
          </a:p>
          <a:p>
            <a:pPr marL="0" indent="0">
              <a:buNone/>
            </a:pPr>
            <a:endParaRPr lang="ar-SA" dirty="0" smtClean="0">
              <a:cs typeface="DecoType Naskh Special" pitchFamily="2" charset="-78"/>
            </a:endParaRPr>
          </a:p>
          <a:p>
            <a:pPr marL="0" indent="0">
              <a:buNone/>
            </a:pPr>
            <a:endParaRPr lang="ar-SA" dirty="0">
              <a:cs typeface="DecoType Naskh Special" pitchFamily="2" charset="-78"/>
            </a:endParaRPr>
          </a:p>
          <a:p>
            <a:pPr marL="0" indent="0">
              <a:buNone/>
            </a:pPr>
            <a:r>
              <a:rPr lang="ar-SA" dirty="0" smtClean="0">
                <a:cs typeface="DecoType Naskh Special" pitchFamily="2" charset="-78"/>
              </a:rPr>
              <a:t>د- ما أمر الشارع بقتله كالحية والعقرب او نهى عنه كالنملة والهدهد</a:t>
            </a:r>
            <a:endParaRPr lang="ar-SA" dirty="0">
              <a:cs typeface="DecoType Naskh Special"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5536" y="260648"/>
            <a:ext cx="1584176" cy="144016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979712" y="2601290"/>
            <a:ext cx="1440160" cy="1475781"/>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49829" y="4653136"/>
            <a:ext cx="1104900" cy="1224136"/>
          </a:xfrm>
          <a:prstGeom prst="rect">
            <a:avLst/>
          </a:prstGeom>
        </p:spPr>
      </p:pic>
      <p:pic>
        <p:nvPicPr>
          <p:cNvPr id="2" name="صورة 1"/>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06644" y="2601291"/>
            <a:ext cx="1673068" cy="1475781"/>
          </a:xfrm>
          <a:prstGeom prst="rect">
            <a:avLst/>
          </a:prstGeom>
        </p:spPr>
      </p:pic>
    </p:spTree>
    <p:extLst>
      <p:ext uri="{BB962C8B-B14F-4D97-AF65-F5344CB8AC3E}">
        <p14:creationId xmlns:p14="http://schemas.microsoft.com/office/powerpoint/2010/main" xmlns="" val="342644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additive="base">
                                        <p:cTn id="61" dur="500" fill="hold"/>
                                        <p:tgtEl>
                                          <p:spTgt spid="6"/>
                                        </p:tgtEl>
                                        <p:attrNameLst>
                                          <p:attrName>ppt_x</p:attrName>
                                        </p:attrNameLst>
                                      </p:cBhvr>
                                      <p:tavLst>
                                        <p:tav tm="0">
                                          <p:val>
                                            <p:strVal val="#ppt_x"/>
                                          </p:val>
                                        </p:tav>
                                        <p:tav tm="100000">
                                          <p:val>
                                            <p:strVal val="#ppt_x"/>
                                          </p:val>
                                        </p:tav>
                                      </p:tavLst>
                                    </p:anim>
                                    <p:anim calcmode="lin" valueType="num">
                                      <p:cBhvr additive="base">
                                        <p:cTn id="6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1627</TotalTime>
  <Words>1045</Words>
  <Application>Microsoft Office PowerPoint</Application>
  <PresentationFormat>عرض على الشاشة (3:4)‏</PresentationFormat>
  <Paragraphs>125</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نسق Office</vt:lpstr>
      <vt:lpstr>باب الأطعمة</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compaq</cp:lastModifiedBy>
  <cp:revision>106</cp:revision>
  <dcterms:created xsi:type="dcterms:W3CDTF">2014-02-28T17:25:56Z</dcterms:created>
  <dcterms:modified xsi:type="dcterms:W3CDTF">2015-02-16T10:54:33Z</dcterms:modified>
</cp:coreProperties>
</file>