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F819CD9-AF29-476B-A246-69AE9FBECDC3}" type="datetimeFigureOut">
              <a:rPr lang="ar-SA" smtClean="0"/>
              <a:t>24/07/1434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FDD8EB-3A1A-4046-A60B-E9F4AFE4CBD4}"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F819CD9-AF29-476B-A246-69AE9FBECDC3}" type="datetimeFigureOut">
              <a:rPr lang="ar-SA" smtClean="0"/>
              <a:t>24/07/1434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F819CD9-AF29-476B-A246-69AE9FBECDC3}" type="datetimeFigureOut">
              <a:rPr lang="ar-SA" smtClean="0"/>
              <a:t>24/07/1434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819CD9-AF29-476B-A246-69AE9FBECDC3}" type="datetimeFigureOut">
              <a:rPr lang="ar-SA" smtClean="0"/>
              <a:t>24/07/1434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3FDD8EB-3A1A-4046-A60B-E9F4AFE4CBD4}" type="slidenum">
              <a:rPr lang="ar-SA" smtClean="0"/>
              <a:t>‹#›</a:t>
            </a:fld>
            <a:endParaRPr lang="ar-SA"/>
          </a:p>
        </p:txBody>
      </p:sp>
    </p:spTree>
    <p:extLst>
      <p:ext uri="{BB962C8B-B14F-4D97-AF65-F5344CB8AC3E}">
        <p14:creationId xmlns:p14="http://schemas.microsoft.com/office/powerpoint/2010/main" val="397960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F819CD9-AF29-476B-A246-69AE9FBECDC3}" type="datetimeFigureOut">
              <a:rPr lang="ar-SA" smtClean="0"/>
              <a:t>24/07/1434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F819CD9-AF29-476B-A246-69AE9FBECDC3}" type="datetimeFigureOut">
              <a:rPr lang="ar-SA" smtClean="0"/>
              <a:t>24/07/1434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13FDD8EB-3A1A-4046-A60B-E9F4AFE4CBD4}"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F819CD9-AF29-476B-A246-69AE9FBECDC3}" type="datetimeFigureOut">
              <a:rPr lang="ar-SA" smtClean="0"/>
              <a:t>24/07/1434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F819CD9-AF29-476B-A246-69AE9FBECDC3}" type="datetimeFigureOut">
              <a:rPr lang="ar-SA" smtClean="0"/>
              <a:t>24/07/1434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F819CD9-AF29-476B-A246-69AE9FBECDC3}" type="datetimeFigureOut">
              <a:rPr lang="ar-SA" smtClean="0"/>
              <a:t>24/07/1434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19CD9-AF29-476B-A246-69AE9FBECDC3}" type="datetimeFigureOut">
              <a:rPr lang="ar-SA" smtClean="0"/>
              <a:t>24/07/1434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3FDD8EB-3A1A-4046-A60B-E9F4AFE4CBD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F819CD9-AF29-476B-A246-69AE9FBECDC3}" type="datetimeFigureOut">
              <a:rPr lang="ar-SA" smtClean="0"/>
              <a:t>24/07/1434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3FDD8EB-3A1A-4046-A60B-E9F4AFE4CBD4}"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F819CD9-AF29-476B-A246-69AE9FBECDC3}" type="datetimeFigureOut">
              <a:rPr lang="ar-SA" smtClean="0"/>
              <a:t>24/07/1434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3FDD8EB-3A1A-4046-A60B-E9F4AFE4CBD4}"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F819CD9-AF29-476B-A246-69AE9FBECDC3}" type="datetimeFigureOut">
              <a:rPr lang="ar-SA" smtClean="0"/>
              <a:t>24/07/1434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3FDD8EB-3A1A-4046-A60B-E9F4AFE4CBD4}"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22863"/>
            <a:ext cx="8229600" cy="1446550"/>
          </a:xfrm>
        </p:spPr>
        <p:txBody>
          <a:bodyPr>
            <a:spAutoFit/>
          </a:bodyPr>
          <a:lstStyle/>
          <a:p>
            <a:pPr algn="ctr"/>
            <a:r>
              <a:rPr lang="ar-SA" sz="4400" dirty="0" smtClean="0">
                <a:solidFill>
                  <a:srgbClr val="FFFFFF"/>
                </a:solidFill>
                <a:latin typeface="Arial"/>
                <a:cs typeface="Andalus" pitchFamily="2" charset="-78"/>
              </a:rPr>
              <a:t>اقسام الحديث من حيث القبول والرد  </a:t>
            </a:r>
            <a:br>
              <a:rPr lang="ar-SA" sz="4400" dirty="0" smtClean="0">
                <a:solidFill>
                  <a:srgbClr val="FFFFFF"/>
                </a:solidFill>
                <a:latin typeface="Arial"/>
                <a:cs typeface="Andalus" pitchFamily="2" charset="-78"/>
              </a:rPr>
            </a:br>
            <a:r>
              <a:rPr lang="ar-SA" sz="4400" dirty="0" smtClean="0">
                <a:solidFill>
                  <a:srgbClr val="FFFFFF"/>
                </a:solidFill>
                <a:latin typeface="Arial"/>
                <a:cs typeface="Andalus" pitchFamily="2" charset="-78"/>
              </a:rPr>
              <a:t>(الصحة والضعف )</a:t>
            </a:r>
            <a:endParaRPr lang="ar-SA" sz="4400" dirty="0">
              <a:solidFill>
                <a:srgbClr val="FFFFFF"/>
              </a:solidFill>
              <a:latin typeface="Arial"/>
              <a:cs typeface="Andalus"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val="212944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1129"/>
            <a:ext cx="8229600" cy="1015663"/>
          </a:xfrm>
        </p:spPr>
        <p:txBody>
          <a:bodyPr>
            <a:spAutoFit/>
          </a:bodyPr>
          <a:lstStyle/>
          <a:p>
            <a:pPr algn="ctr"/>
            <a:r>
              <a:rPr lang="ar-SA" sz="6000" dirty="0" smtClean="0">
                <a:solidFill>
                  <a:srgbClr val="FFC000"/>
                </a:solidFill>
                <a:latin typeface="Arial"/>
                <a:cs typeface="Andalus" pitchFamily="2" charset="-78"/>
              </a:rPr>
              <a:t>الثاني : الحسن لغير</a:t>
            </a:r>
            <a:endParaRPr lang="ar-SA" sz="6000" dirty="0">
              <a:solidFill>
                <a:srgbClr val="FFC000"/>
              </a:solidFill>
              <a:latin typeface="Arial"/>
              <a:cs typeface="Andalus" pitchFamily="2" charset="-78"/>
            </a:endParaRPr>
          </a:p>
        </p:txBody>
      </p:sp>
      <p:sp>
        <p:nvSpPr>
          <p:cNvPr id="3" name="عنصر نائب للنص 2"/>
          <p:cNvSpPr>
            <a:spLocks noGrp="1"/>
          </p:cNvSpPr>
          <p:nvPr>
            <p:ph type="body" idx="1"/>
          </p:nvPr>
        </p:nvSpPr>
        <p:spPr>
          <a:xfrm>
            <a:off x="457200" y="1865858"/>
            <a:ext cx="8229600" cy="3785652"/>
          </a:xfrm>
        </p:spPr>
        <p:txBody>
          <a:bodyPr>
            <a:spAutoFit/>
          </a:bodyPr>
          <a:lstStyle/>
          <a:p>
            <a:r>
              <a:rPr lang="ar-SA" sz="4800" dirty="0" smtClean="0">
                <a:latin typeface="Arial"/>
                <a:cs typeface="Andalus" pitchFamily="2" charset="-78"/>
              </a:rPr>
              <a:t>وهو الحديث المتوقف فيه إذا قامت  قرينه ترجح جانب قبوله كحديث   مستور الحال إذا تعددت طرقه  أو هو الضعيف إذا تعددت طرقه بشرط  ان لا يكون سبب ضعفه فسق الراوي أو كذبه</a:t>
            </a:r>
            <a:endParaRPr lang="ar-SA" sz="4800" dirty="0">
              <a:latin typeface="Arial"/>
              <a:cs typeface="Andalus" pitchFamily="2" charset="-78"/>
            </a:endParaRPr>
          </a:p>
        </p:txBody>
      </p:sp>
    </p:spTree>
    <p:extLst>
      <p:ext uri="{BB962C8B-B14F-4D97-AF65-F5344CB8AC3E}">
        <p14:creationId xmlns:p14="http://schemas.microsoft.com/office/powerpoint/2010/main" val="341127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32772"/>
            <a:ext cx="8229600" cy="1107996"/>
          </a:xfrm>
        </p:spPr>
        <p:txBody>
          <a:bodyPr>
            <a:spAutoFit/>
          </a:bodyPr>
          <a:lstStyle/>
          <a:p>
            <a:pPr algn="ctr"/>
            <a:r>
              <a:rPr lang="ar-SA" sz="6600" dirty="0" smtClean="0">
                <a:solidFill>
                  <a:srgbClr val="FFC000"/>
                </a:solidFill>
                <a:latin typeface="Arial"/>
                <a:cs typeface="Andalus" pitchFamily="2" charset="-78"/>
              </a:rPr>
              <a:t>1- الحديث الصحيح</a:t>
            </a:r>
            <a:endParaRPr lang="ar-SA" sz="6600" dirty="0">
              <a:solidFill>
                <a:srgbClr val="FFC000"/>
              </a:solidFill>
              <a:latin typeface="Arial"/>
              <a:cs typeface="Andalus"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val="268414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64704"/>
            <a:ext cx="8229600" cy="1200329"/>
          </a:xfrm>
        </p:spPr>
        <p:txBody>
          <a:bodyPr>
            <a:spAutoFit/>
          </a:bodyPr>
          <a:lstStyle/>
          <a:p>
            <a:pPr algn="ctr"/>
            <a:r>
              <a:rPr lang="ar-SA" sz="7200" dirty="0" smtClean="0">
                <a:solidFill>
                  <a:srgbClr val="FFFFFF"/>
                </a:solidFill>
                <a:latin typeface="Arial"/>
                <a:cs typeface="Andalus" pitchFamily="2" charset="-78"/>
              </a:rPr>
              <a:t>الاول : الصحيح لذاته </a:t>
            </a:r>
            <a:endParaRPr lang="ar-SA" sz="7200" dirty="0">
              <a:solidFill>
                <a:srgbClr val="FFFFFF"/>
              </a:solidFill>
              <a:latin typeface="Arial"/>
              <a:cs typeface="Andalus" pitchFamily="2" charset="-78"/>
            </a:endParaRPr>
          </a:p>
        </p:txBody>
      </p:sp>
      <p:sp>
        <p:nvSpPr>
          <p:cNvPr id="3" name="عنصر نائب للنص 2"/>
          <p:cNvSpPr>
            <a:spLocks noGrp="1"/>
          </p:cNvSpPr>
          <p:nvPr>
            <p:ph type="body" idx="1"/>
          </p:nvPr>
        </p:nvSpPr>
        <p:spPr>
          <a:xfrm>
            <a:off x="467544" y="2636912"/>
            <a:ext cx="8229600" cy="2585323"/>
          </a:xfrm>
        </p:spPr>
        <p:txBody>
          <a:bodyPr>
            <a:spAutoFit/>
          </a:bodyPr>
          <a:lstStyle/>
          <a:p>
            <a:r>
              <a:rPr lang="ar-SA" sz="5400" dirty="0" smtClean="0">
                <a:latin typeface="Arial"/>
                <a:cs typeface="Andalus" pitchFamily="2" charset="-78"/>
              </a:rPr>
              <a:t>وهو ما اتصل سنده  برواية العدل الضابط ضبطا تاما  من غير شذوذ ولا علة قادحة .</a:t>
            </a:r>
            <a:endParaRPr lang="ar-SA" sz="5400" dirty="0">
              <a:latin typeface="Arial"/>
              <a:cs typeface="Andalus" pitchFamily="2" charset="-78"/>
            </a:endParaRPr>
          </a:p>
        </p:txBody>
      </p:sp>
    </p:spTree>
    <p:extLst>
      <p:ext uri="{BB962C8B-B14F-4D97-AF65-F5344CB8AC3E}">
        <p14:creationId xmlns:p14="http://schemas.microsoft.com/office/powerpoint/2010/main" val="34295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107996"/>
          </a:xfrm>
        </p:spPr>
        <p:txBody>
          <a:bodyPr>
            <a:spAutoFit/>
          </a:bodyPr>
          <a:lstStyle/>
          <a:p>
            <a:pPr algn="ctr"/>
            <a:r>
              <a:rPr lang="ar-SA" sz="6600" dirty="0" smtClean="0">
                <a:solidFill>
                  <a:srgbClr val="FFFFFF"/>
                </a:solidFill>
                <a:latin typeface="Arial"/>
                <a:cs typeface="Andalus" pitchFamily="2" charset="-78"/>
              </a:rPr>
              <a:t>الثاني : الصحيح لغيره </a:t>
            </a:r>
            <a:endParaRPr lang="ar-SA" sz="6600" dirty="0">
              <a:solidFill>
                <a:srgbClr val="FFFFFF"/>
              </a:solidFill>
              <a:latin typeface="Arial"/>
              <a:cs typeface="Andalus" pitchFamily="2" charset="-78"/>
            </a:endParaRPr>
          </a:p>
        </p:txBody>
      </p:sp>
      <p:sp>
        <p:nvSpPr>
          <p:cNvPr id="3" name="عنصر نائب للنص 2"/>
          <p:cNvSpPr>
            <a:spLocks noGrp="1"/>
          </p:cNvSpPr>
          <p:nvPr>
            <p:ph type="body" idx="1"/>
          </p:nvPr>
        </p:nvSpPr>
        <p:spPr>
          <a:xfrm>
            <a:off x="467544" y="2780928"/>
            <a:ext cx="8229600" cy="2585323"/>
          </a:xfrm>
        </p:spPr>
        <p:txBody>
          <a:bodyPr>
            <a:spAutoFit/>
          </a:bodyPr>
          <a:lstStyle/>
          <a:p>
            <a:r>
              <a:rPr lang="ar-SA" sz="5400" dirty="0" smtClean="0">
                <a:latin typeface="Arial"/>
                <a:cs typeface="Andalus" pitchFamily="2" charset="-78"/>
              </a:rPr>
              <a:t>وهو ما خفت فيه شروط الصحيح لذاته وجبر بكثرة الطرق  أو هو الحسن لذاته إذا تعددت طرقه .</a:t>
            </a:r>
            <a:endParaRPr lang="ar-SA" sz="5400" dirty="0">
              <a:latin typeface="Arial"/>
              <a:cs typeface="Andalus" pitchFamily="2" charset="-78"/>
            </a:endParaRPr>
          </a:p>
        </p:txBody>
      </p:sp>
    </p:spTree>
    <p:extLst>
      <p:ext uri="{BB962C8B-B14F-4D97-AF65-F5344CB8AC3E}">
        <p14:creationId xmlns:p14="http://schemas.microsoft.com/office/powerpoint/2010/main" val="133992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9446"/>
            <a:ext cx="8229600" cy="923330"/>
          </a:xfrm>
        </p:spPr>
        <p:txBody>
          <a:bodyPr>
            <a:spAutoFit/>
          </a:bodyPr>
          <a:lstStyle/>
          <a:p>
            <a:pPr algn="ctr"/>
            <a:r>
              <a:rPr lang="ar-SA" sz="5400" dirty="0" smtClean="0">
                <a:solidFill>
                  <a:srgbClr val="FFC000"/>
                </a:solidFill>
                <a:latin typeface="Arial"/>
                <a:cs typeface="Andalus" pitchFamily="2" charset="-78"/>
              </a:rPr>
              <a:t>اقسام الحديث المرسل </a:t>
            </a:r>
            <a:endParaRPr lang="ar-SA" sz="5400" dirty="0">
              <a:solidFill>
                <a:srgbClr val="FFC000"/>
              </a:solidFill>
              <a:latin typeface="Arial"/>
              <a:cs typeface="Andalus"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val="3347955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32772"/>
            <a:ext cx="8229600" cy="1107996"/>
          </a:xfrm>
        </p:spPr>
        <p:txBody>
          <a:bodyPr>
            <a:spAutoFit/>
          </a:bodyPr>
          <a:lstStyle/>
          <a:p>
            <a:pPr algn="ctr"/>
            <a:r>
              <a:rPr lang="ar-SA" sz="6600" dirty="0" smtClean="0">
                <a:solidFill>
                  <a:srgbClr val="FFC000"/>
                </a:solidFill>
                <a:latin typeface="Arial"/>
                <a:cs typeface="Andalus" pitchFamily="2" charset="-78"/>
              </a:rPr>
              <a:t>اسباب رد الخبر </a:t>
            </a:r>
            <a:endParaRPr lang="ar-SA" sz="6600" dirty="0">
              <a:solidFill>
                <a:srgbClr val="FFC000"/>
              </a:solidFill>
              <a:latin typeface="Arial"/>
              <a:cs typeface="Andalus"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val="158845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1015663"/>
          </a:xfrm>
        </p:spPr>
        <p:txBody>
          <a:bodyPr>
            <a:spAutoFit/>
          </a:bodyPr>
          <a:lstStyle/>
          <a:p>
            <a:pPr algn="ctr"/>
            <a:r>
              <a:rPr lang="ar-SA" sz="6000" dirty="0" smtClean="0">
                <a:solidFill>
                  <a:srgbClr val="FF0000"/>
                </a:solidFill>
                <a:latin typeface="Arial"/>
                <a:cs typeface="Andalus" pitchFamily="2" charset="-78"/>
              </a:rPr>
              <a:t>اما الاصوليين </a:t>
            </a:r>
            <a:endParaRPr lang="ar-SA" sz="6000" dirty="0">
              <a:solidFill>
                <a:srgbClr val="FF0000"/>
              </a:solidFill>
              <a:latin typeface="Arial"/>
              <a:cs typeface="Andalus" pitchFamily="2" charset="-78"/>
            </a:endParaRPr>
          </a:p>
        </p:txBody>
      </p:sp>
      <p:sp>
        <p:nvSpPr>
          <p:cNvPr id="3" name="عنصر نائب للنص 2"/>
          <p:cNvSpPr>
            <a:spLocks noGrp="1"/>
          </p:cNvSpPr>
          <p:nvPr>
            <p:ph type="body" idx="1"/>
          </p:nvPr>
        </p:nvSpPr>
        <p:spPr>
          <a:xfrm>
            <a:off x="457200" y="1865858"/>
            <a:ext cx="8229600" cy="4315027"/>
          </a:xfrm>
        </p:spPr>
        <p:txBody>
          <a:bodyPr>
            <a:spAutoFit/>
          </a:bodyPr>
          <a:lstStyle/>
          <a:p>
            <a:r>
              <a:rPr lang="ar-SA" sz="2800" dirty="0" smtClean="0">
                <a:latin typeface="Arial"/>
                <a:cs typeface="Andalus" pitchFamily="2" charset="-78"/>
              </a:rPr>
              <a:t>1- المسند</a:t>
            </a:r>
          </a:p>
          <a:p>
            <a:pPr lvl="1"/>
            <a:r>
              <a:rPr lang="en-US" sz="2800" dirty="0" smtClean="0">
                <a:latin typeface="Arial"/>
                <a:cs typeface="Andalus" pitchFamily="2" charset="-78"/>
              </a:rPr>
              <a:t>L</a:t>
            </a:r>
            <a:r>
              <a:rPr lang="ar-SA" sz="2800" dirty="0" smtClean="0">
                <a:latin typeface="Arial"/>
                <a:cs typeface="Andalus" pitchFamily="2" charset="-78"/>
              </a:rPr>
              <a:t>ا اتصل سنده الى منتهاه بأن يرويه شيخه بلفظ يظهر منه  انه اخذه عنه وكذلك شيخه عن شيخه متصلا  الى الصحابي الى رسول الله صلى الله عليه وسلم </a:t>
            </a:r>
          </a:p>
          <a:p>
            <a:pPr marL="365760" lvl="1" indent="0">
              <a:buNone/>
            </a:pPr>
            <a:endParaRPr lang="ar-SA" sz="2800" dirty="0" smtClean="0">
              <a:latin typeface="Arial"/>
              <a:cs typeface="Andalus" pitchFamily="2" charset="-78"/>
            </a:endParaRPr>
          </a:p>
          <a:p>
            <a:r>
              <a:rPr lang="ar-SA" sz="2800" dirty="0" smtClean="0">
                <a:latin typeface="Arial"/>
                <a:cs typeface="Andalus" pitchFamily="2" charset="-78"/>
              </a:rPr>
              <a:t>2- المرسل </a:t>
            </a:r>
          </a:p>
          <a:p>
            <a:pPr lvl="1"/>
            <a:r>
              <a:rPr lang="ar-SA" sz="2800" dirty="0" smtClean="0">
                <a:latin typeface="Arial"/>
                <a:cs typeface="Andalus" pitchFamily="2" charset="-78"/>
              </a:rPr>
              <a:t>هو رواية الراوي عمن لم يسمع منه وهو على هذا لم يتصل سنده  لسقوط بعض رواته وسواء كان الساقط واحدا أو اكثر  من اي موضع في السند </a:t>
            </a:r>
            <a:endParaRPr lang="ar-SA" sz="2800" dirty="0">
              <a:latin typeface="Arial"/>
              <a:cs typeface="Andalus" pitchFamily="2" charset="-78"/>
            </a:endParaRPr>
          </a:p>
        </p:txBody>
      </p:sp>
    </p:spTree>
    <p:extLst>
      <p:ext uri="{BB962C8B-B14F-4D97-AF65-F5344CB8AC3E}">
        <p14:creationId xmlns:p14="http://schemas.microsoft.com/office/powerpoint/2010/main" val="163342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37763"/>
            <a:ext cx="8229600" cy="830997"/>
          </a:xfrm>
        </p:spPr>
        <p:txBody>
          <a:bodyPr>
            <a:spAutoFit/>
          </a:bodyPr>
          <a:lstStyle/>
          <a:p>
            <a:pPr algn="ctr"/>
            <a:r>
              <a:rPr lang="ar-SA" sz="4800" dirty="0" smtClean="0">
                <a:solidFill>
                  <a:srgbClr val="FF0000"/>
                </a:solidFill>
                <a:latin typeface="Arial"/>
                <a:cs typeface="Andalus" pitchFamily="2" charset="-78"/>
              </a:rPr>
              <a:t>2- الحديث الحسن </a:t>
            </a:r>
            <a:endParaRPr lang="ar-SA" sz="4800" dirty="0">
              <a:solidFill>
                <a:srgbClr val="FF0000"/>
              </a:solidFill>
              <a:latin typeface="Arial"/>
              <a:cs typeface="Andalus"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2581"/>
            <a:ext cx="8229600" cy="4521200"/>
          </a:xfrm>
          <a:prstGeom prst="rect">
            <a:avLst/>
          </a:prstGeom>
          <a:solidFill>
            <a:scrgbClr r="0" g="0" b="0"/>
          </a:solidFill>
        </p:spPr>
      </p:pic>
    </p:spTree>
    <p:extLst>
      <p:ext uri="{BB962C8B-B14F-4D97-AF65-F5344CB8AC3E}">
        <p14:creationId xmlns:p14="http://schemas.microsoft.com/office/powerpoint/2010/main" val="119423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015663"/>
          </a:xfrm>
        </p:spPr>
        <p:txBody>
          <a:bodyPr>
            <a:spAutoFit/>
          </a:bodyPr>
          <a:lstStyle/>
          <a:p>
            <a:pPr algn="ctr"/>
            <a:r>
              <a:rPr lang="ar-SA" sz="6000" dirty="0" smtClean="0">
                <a:solidFill>
                  <a:srgbClr val="FFC000"/>
                </a:solidFill>
                <a:latin typeface="Arial"/>
                <a:cs typeface="Andalus" pitchFamily="2" charset="-78"/>
              </a:rPr>
              <a:t>الاول : الحسن لذاته </a:t>
            </a:r>
            <a:endParaRPr lang="ar-SA" sz="6000" dirty="0">
              <a:solidFill>
                <a:srgbClr val="FFC000"/>
              </a:solidFill>
              <a:latin typeface="Arial"/>
              <a:cs typeface="Andalus" pitchFamily="2" charset="-78"/>
            </a:endParaRPr>
          </a:p>
        </p:txBody>
      </p:sp>
      <p:sp>
        <p:nvSpPr>
          <p:cNvPr id="3" name="عنصر نائب للنص 2"/>
          <p:cNvSpPr>
            <a:spLocks noGrp="1"/>
          </p:cNvSpPr>
          <p:nvPr>
            <p:ph type="body" idx="1"/>
          </p:nvPr>
        </p:nvSpPr>
        <p:spPr>
          <a:xfrm>
            <a:off x="467544" y="2492896"/>
            <a:ext cx="8229600" cy="2800767"/>
          </a:xfrm>
        </p:spPr>
        <p:txBody>
          <a:bodyPr>
            <a:spAutoFit/>
          </a:bodyPr>
          <a:lstStyle/>
          <a:p>
            <a:r>
              <a:rPr lang="ar-SA" sz="4400" dirty="0" smtClean="0">
                <a:latin typeface="Arial"/>
                <a:cs typeface="Andalus" pitchFamily="2" charset="-78"/>
              </a:rPr>
              <a:t>وهو ما خفت فيه شروط الصحيح لذاته  وجبر بكثرة الطرق  أو هو : ما رواه عدل خفيف الضبط  عن مثله من غير شذوذ  ولا علة قادحه.</a:t>
            </a:r>
            <a:endParaRPr lang="ar-SA" sz="4400" dirty="0">
              <a:latin typeface="Arial"/>
              <a:cs typeface="Andalus" pitchFamily="2" charset="-78"/>
            </a:endParaRPr>
          </a:p>
        </p:txBody>
      </p:sp>
    </p:spTree>
    <p:extLst>
      <p:ext uri="{BB962C8B-B14F-4D97-AF65-F5344CB8AC3E}">
        <p14:creationId xmlns:p14="http://schemas.microsoft.com/office/powerpoint/2010/main" val="963977347"/>
      </p:ext>
    </p:extLst>
  </p:cSld>
  <p:clrMapOvr>
    <a:masterClrMapping/>
  </p:clrMapOvr>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TotalTime>
  <Words>189</Words>
  <Application>Microsoft Office PowerPoint</Application>
  <PresentationFormat>عرض على الشاشة (3:4)‏</PresentationFormat>
  <Paragraphs>19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غماء</vt:lpstr>
      <vt:lpstr>اقسام الحديث من حيث القبول والرد   (الصحة والضعف )</vt:lpstr>
      <vt:lpstr>1- الحديث الصحيح</vt:lpstr>
      <vt:lpstr>الاول : الصحيح لذاته </vt:lpstr>
      <vt:lpstr>الثاني : الصحيح لغيره </vt:lpstr>
      <vt:lpstr>اقسام الحديث المرسل </vt:lpstr>
      <vt:lpstr>اسباب رد الخبر </vt:lpstr>
      <vt:lpstr>اما الاصوليين </vt:lpstr>
      <vt:lpstr>2- الحديث الحسن </vt:lpstr>
      <vt:lpstr>الاول : الحسن لذاته </vt:lpstr>
      <vt:lpstr>الثاني : الحسن لغير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اقسام الحديث من حيث القبول والرد  (الصحة والضعف )</dc:title>
  <dc:creator>تهاني</dc:creator>
  <cp:lastModifiedBy>تهاني</cp:lastModifiedBy>
  <cp:revision>2</cp:revision>
  <dcterms:created xsi:type="dcterms:W3CDTF">2013-06-02T20:17:58Z</dcterms:created>
  <dcterms:modified xsi:type="dcterms:W3CDTF">2013-06-02T20:33:46Z</dcterms:modified>
</cp:coreProperties>
</file>