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72" r:id="rId1"/>
  </p:sldMasterIdLst>
  <p:sldIdLst>
    <p:sldId id="256" r:id="rId2"/>
    <p:sldId id="257" r:id="rId3"/>
    <p:sldId id="258" r:id="rId4"/>
    <p:sldId id="259" r:id="rId5"/>
    <p:sldId id="260" r:id="rId6"/>
    <p:sldId id="261" r:id="rId7"/>
    <p:sldId id="262" r:id="rId8"/>
    <p:sldId id="263" r:id="rId9"/>
    <p:sldId id="264" r:id="rId10"/>
    <p:sldId id="265" r:id="rId11"/>
  </p:sldIdLst>
  <p:sldSz cx="9144000" cy="6858000" type="screen4x3"/>
  <p:notesSz cx="6858000" cy="9144000"/>
  <p:defaultText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4380"/>
    <p:restoredTop sz="94660"/>
  </p:normalViewPr>
  <p:slideViewPr>
    <p:cSldViewPr>
      <p:cViewPr varScale="1">
        <p:scale>
          <a:sx n="85" d="100"/>
          <a:sy n="85" d="100"/>
        </p:scale>
        <p:origin x="-1524" y="-8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شريحة عنوان">
    <p:bg>
      <p:bgRef idx="1003">
        <a:schemeClr val="bg2"/>
      </p:bgRef>
    </p:bg>
    <p:spTree>
      <p:nvGrpSpPr>
        <p:cNvPr id="1" name=""/>
        <p:cNvGrpSpPr/>
        <p:nvPr/>
      </p:nvGrpSpPr>
      <p:grpSpPr>
        <a:xfrm>
          <a:off x="0" y="0"/>
          <a:ext cx="0" cy="0"/>
          <a:chOff x="0" y="0"/>
          <a:chExt cx="0" cy="0"/>
        </a:xfrm>
      </p:grpSpPr>
      <p:pic>
        <p:nvPicPr>
          <p:cNvPr id="7" name="Picture 6" descr="CoverOverlay.png"/>
          <p:cNvPicPr>
            <a:picLocks noChangeAspect="1"/>
          </p:cNvPicPr>
          <p:nvPr/>
        </p:nvPicPr>
        <p:blipFill>
          <a:blip r:embed="rId2" cstate="print"/>
          <a:stretch>
            <a:fillRect/>
          </a:stretch>
        </p:blipFill>
        <p:spPr>
          <a:xfrm>
            <a:off x="0" y="0"/>
            <a:ext cx="9144000" cy="6858000"/>
          </a:xfrm>
          <a:prstGeom prst="rect">
            <a:avLst/>
          </a:prstGeom>
        </p:spPr>
      </p:pic>
      <p:sp>
        <p:nvSpPr>
          <p:cNvPr id="4" name="Date Placeholder 3"/>
          <p:cNvSpPr>
            <a:spLocks noGrp="1"/>
          </p:cNvSpPr>
          <p:nvPr>
            <p:ph type="dt" sz="half" idx="10"/>
          </p:nvPr>
        </p:nvSpPr>
        <p:spPr/>
        <p:txBody>
          <a:bodyPr/>
          <a:lstStyle>
            <a:lvl1pPr>
              <a:defRPr>
                <a:solidFill>
                  <a:schemeClr val="tx2"/>
                </a:solidFill>
              </a:defRPr>
            </a:lvl1pPr>
          </a:lstStyle>
          <a:p>
            <a:fld id="{189D216E-907E-4C7E-8C20-B5BDE1FA5C08}" type="datetimeFigureOut">
              <a:rPr lang="ar-SA" smtClean="0"/>
              <a:t>27/6/1439</a:t>
            </a:fld>
            <a:endParaRPr lang="ar-SA"/>
          </a:p>
        </p:txBody>
      </p:sp>
      <p:sp>
        <p:nvSpPr>
          <p:cNvPr id="5" name="Footer Placeholder 4"/>
          <p:cNvSpPr>
            <a:spLocks noGrp="1"/>
          </p:cNvSpPr>
          <p:nvPr>
            <p:ph type="ftr" sz="quarter" idx="11"/>
          </p:nvPr>
        </p:nvSpPr>
        <p:spPr/>
        <p:txBody>
          <a:bodyPr/>
          <a:lstStyle>
            <a:lvl1pPr>
              <a:defRPr>
                <a:solidFill>
                  <a:schemeClr val="tx2"/>
                </a:solidFill>
              </a:defRPr>
            </a:lvl1pPr>
          </a:lstStyle>
          <a:p>
            <a:endParaRPr lang="ar-SA"/>
          </a:p>
        </p:txBody>
      </p:sp>
      <p:sp>
        <p:nvSpPr>
          <p:cNvPr id="6" name="Slide Number Placeholder 5"/>
          <p:cNvSpPr>
            <a:spLocks noGrp="1"/>
          </p:cNvSpPr>
          <p:nvPr>
            <p:ph type="sldNum" sz="quarter" idx="12"/>
          </p:nvPr>
        </p:nvSpPr>
        <p:spPr/>
        <p:txBody>
          <a:bodyPr/>
          <a:lstStyle>
            <a:lvl1pPr>
              <a:defRPr>
                <a:solidFill>
                  <a:schemeClr val="tx2"/>
                </a:solidFill>
              </a:defRPr>
            </a:lvl1pPr>
          </a:lstStyle>
          <a:p>
            <a:fld id="{97AA202D-2B11-4A61-A366-83A7E4AFBDF0}" type="slidenum">
              <a:rPr lang="ar-SA" smtClean="0"/>
              <a:t>‹#›</a:t>
            </a:fld>
            <a:endParaRPr lang="ar-SA"/>
          </a:p>
        </p:txBody>
      </p:sp>
      <p:grpSp>
        <p:nvGrpSpPr>
          <p:cNvPr id="8" name="Group 7"/>
          <p:cNvGrpSpPr/>
          <p:nvPr/>
        </p:nvGrpSpPr>
        <p:grpSpPr>
          <a:xfrm>
            <a:off x="1194101" y="2887530"/>
            <a:ext cx="6779110" cy="923330"/>
            <a:chOff x="1172584" y="1381459"/>
            <a:chExt cx="6779110" cy="923330"/>
          </a:xfrm>
          <a:effectLst>
            <a:outerShdw blurRad="38100" dist="12700" dir="16200000" rotWithShape="0">
              <a:prstClr val="black">
                <a:alpha val="30000"/>
              </a:prstClr>
            </a:outerShdw>
          </a:effectLst>
        </p:grpSpPr>
        <p:sp>
          <p:nvSpPr>
            <p:cNvPr id="9" name="TextBox 8"/>
            <p:cNvSpPr txBox="1"/>
            <p:nvPr/>
          </p:nvSpPr>
          <p:spPr>
            <a:xfrm>
              <a:off x="4147073" y="1381459"/>
              <a:ext cx="877163" cy="923330"/>
            </a:xfrm>
            <a:prstGeom prst="rect">
              <a:avLst/>
            </a:prstGeom>
            <a:noFill/>
          </p:spPr>
          <p:txBody>
            <a:bodyPr wrap="none" rtlCol="0">
              <a:spAutoFit/>
            </a:bodyPr>
            <a:lstStyle/>
            <a:p>
              <a:r>
                <a:rPr lang="en-US" sz="5400" dirty="0" smtClean="0">
                  <a:ln w="3175">
                    <a:solidFill>
                      <a:schemeClr val="tx2">
                        <a:alpha val="60000"/>
                      </a:schemeClr>
                    </a:solidFill>
                  </a:ln>
                  <a:solidFill>
                    <a:schemeClr val="tx2">
                      <a:lumMod val="90000"/>
                    </a:schemeClr>
                  </a:solidFill>
                  <a:effectLst>
                    <a:outerShdw blurRad="34925" dist="12700" dir="14400000" algn="ctr" rotWithShape="0">
                      <a:srgbClr val="000000">
                        <a:alpha val="21000"/>
                      </a:srgbClr>
                    </a:outerShdw>
                  </a:effectLst>
                  <a:latin typeface="Wingdings" pitchFamily="2" charset="2"/>
                </a:rPr>
                <a:t></a:t>
              </a:r>
              <a:endParaRPr lang="en-US" sz="5400" dirty="0">
                <a:ln w="3175">
                  <a:solidFill>
                    <a:schemeClr val="tx2">
                      <a:alpha val="60000"/>
                    </a:schemeClr>
                  </a:solidFill>
                </a:ln>
                <a:solidFill>
                  <a:schemeClr val="tx2">
                    <a:lumMod val="90000"/>
                  </a:schemeClr>
                </a:solidFill>
                <a:effectLst>
                  <a:outerShdw blurRad="34925" dist="12700" dir="14400000" algn="ctr" rotWithShape="0">
                    <a:srgbClr val="000000">
                      <a:alpha val="21000"/>
                    </a:srgbClr>
                  </a:outerShdw>
                </a:effectLst>
                <a:latin typeface="Wingdings" pitchFamily="2" charset="2"/>
              </a:endParaRPr>
            </a:p>
          </p:txBody>
        </p:sp>
        <p:cxnSp>
          <p:nvCxnSpPr>
            <p:cNvPr id="10" name="Straight Connector 9"/>
            <p:cNvCxnSpPr/>
            <p:nvPr/>
          </p:nvCxnSpPr>
          <p:spPr>
            <a:xfrm rot="10800000">
              <a:off x="1172584" y="1925620"/>
              <a:ext cx="3119718" cy="1588"/>
            </a:xfrm>
            <a:prstGeom prst="line">
              <a:avLst/>
            </a:prstGeom>
            <a:ln>
              <a:solidFill>
                <a:schemeClr val="tx2">
                  <a:lumMod val="90000"/>
                </a:schemeClr>
              </a:solidFill>
            </a:ln>
            <a:effectLst/>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rot="10800000">
              <a:off x="4831976" y="1922930"/>
              <a:ext cx="3119718" cy="1588"/>
            </a:xfrm>
            <a:prstGeom prst="line">
              <a:avLst/>
            </a:prstGeom>
            <a:ln>
              <a:solidFill>
                <a:schemeClr val="tx2">
                  <a:lumMod val="90000"/>
                </a:schemeClr>
              </a:solidFill>
            </a:ln>
            <a:effectLst/>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183341" y="1387737"/>
            <a:ext cx="6777318" cy="1731982"/>
          </a:xfrm>
        </p:spPr>
        <p:txBody>
          <a:bodyPr anchor="b"/>
          <a:lstStyle>
            <a:lvl1pPr>
              <a:defRPr>
                <a:ln w="3175">
                  <a:solidFill>
                    <a:schemeClr val="tx1">
                      <a:alpha val="65000"/>
                    </a:schemeClr>
                  </a:solidFill>
                </a:ln>
                <a:solidFill>
                  <a:schemeClr val="tx1"/>
                </a:solidFill>
                <a:effectLst>
                  <a:outerShdw blurRad="25400" dist="12700" dir="14220000" rotWithShape="0">
                    <a:prstClr val="black">
                      <a:alpha val="50000"/>
                    </a:prstClr>
                  </a:outerShdw>
                </a:effectLst>
              </a:defRPr>
            </a:lvl1pPr>
          </a:lstStyle>
          <a:p>
            <a:r>
              <a:rPr lang="ar-SA" smtClean="0"/>
              <a:t>انقر لتحرير نمط العنوان الرئيسي</a:t>
            </a:r>
            <a:endParaRPr lang="en-US" dirty="0"/>
          </a:p>
        </p:txBody>
      </p:sp>
      <p:sp>
        <p:nvSpPr>
          <p:cNvPr id="3" name="Subtitle 2"/>
          <p:cNvSpPr>
            <a:spLocks noGrp="1"/>
          </p:cNvSpPr>
          <p:nvPr>
            <p:ph type="subTitle" idx="1"/>
          </p:nvPr>
        </p:nvSpPr>
        <p:spPr>
          <a:xfrm>
            <a:off x="1371600" y="3767862"/>
            <a:ext cx="6400800" cy="1752600"/>
          </a:xfrm>
        </p:spPr>
        <p:txBody>
          <a:bodyPr/>
          <a:lstStyle>
            <a:lvl1pPr marL="0" indent="0" algn="ctr">
              <a:buNone/>
              <a:defRPr>
                <a:solidFill>
                  <a:schemeClr val="tx1"/>
                </a:solidFill>
                <a:effectLst>
                  <a:outerShdw blurRad="34925" dist="12700" dir="14400000" rotWithShape="0">
                    <a:prstClr val="black">
                      <a:alpha val="21000"/>
                    </a:prstClr>
                  </a:outerShdw>
                </a:effectLs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ar-SA" smtClean="0"/>
              <a:t>انقر لتحرير نمط العنوان الثانوي الرئيسي</a:t>
            </a:r>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smtClean="0"/>
              <a:t>انقر لتحرير نمط العنوان الرئيسي</a:t>
            </a:r>
            <a:endParaRPr lang="en-US"/>
          </a:p>
        </p:txBody>
      </p:sp>
      <p:sp>
        <p:nvSpPr>
          <p:cNvPr id="3" name="Vertical Text Placeholder 2"/>
          <p:cNvSpPr>
            <a:spLocks noGrp="1"/>
          </p:cNvSpPr>
          <p:nvPr>
            <p:ph type="body" orient="vert" idx="1"/>
          </p:nvPr>
        </p:nvSpPr>
        <p:spPr/>
        <p:txBody>
          <a:bodyPr vert="eaVert" anchor="ct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4" name="Date Placeholder 3"/>
          <p:cNvSpPr>
            <a:spLocks noGrp="1"/>
          </p:cNvSpPr>
          <p:nvPr>
            <p:ph type="dt" sz="half" idx="10"/>
          </p:nvPr>
        </p:nvSpPr>
        <p:spPr/>
        <p:txBody>
          <a:bodyPr/>
          <a:lstStyle/>
          <a:p>
            <a:fld id="{189D216E-907E-4C7E-8C20-B5BDE1FA5C08}" type="datetimeFigureOut">
              <a:rPr lang="ar-SA" smtClean="0"/>
              <a:t>27/6/1439</a:t>
            </a:fld>
            <a:endParaRPr lang="ar-SA"/>
          </a:p>
        </p:txBody>
      </p:sp>
      <p:sp>
        <p:nvSpPr>
          <p:cNvPr id="5" name="Footer Placeholder 4"/>
          <p:cNvSpPr>
            <a:spLocks noGrp="1"/>
          </p:cNvSpPr>
          <p:nvPr>
            <p:ph type="ftr" sz="quarter" idx="11"/>
          </p:nvPr>
        </p:nvSpPr>
        <p:spPr/>
        <p:txBody>
          <a:bodyPr/>
          <a:lstStyle/>
          <a:p>
            <a:endParaRPr lang="ar-SA"/>
          </a:p>
        </p:txBody>
      </p:sp>
      <p:sp>
        <p:nvSpPr>
          <p:cNvPr id="6" name="Slide Number Placeholder 5"/>
          <p:cNvSpPr>
            <a:spLocks noGrp="1"/>
          </p:cNvSpPr>
          <p:nvPr>
            <p:ph type="sldNum" sz="quarter" idx="12"/>
          </p:nvPr>
        </p:nvSpPr>
        <p:spPr/>
        <p:txBody>
          <a:bodyPr/>
          <a:lstStyle/>
          <a:p>
            <a:fld id="{97AA202D-2B11-4A61-A366-83A7E4AFBDF0}" type="slidenum">
              <a:rPr lang="ar-SA" smtClean="0"/>
              <a:t>‹#›</a:t>
            </a:fld>
            <a:endParaRPr lang="ar-SA"/>
          </a:p>
        </p:txBody>
      </p:sp>
      <p:grpSp>
        <p:nvGrpSpPr>
          <p:cNvPr id="11" name="Group 10"/>
          <p:cNvGrpSpPr/>
          <p:nvPr/>
        </p:nvGrpSpPr>
        <p:grpSpPr>
          <a:xfrm>
            <a:off x="1172584" y="1392217"/>
            <a:ext cx="6779110" cy="923330"/>
            <a:chOff x="1172584" y="1381459"/>
            <a:chExt cx="6779110" cy="923330"/>
          </a:xfrm>
        </p:grpSpPr>
        <p:sp>
          <p:nvSpPr>
            <p:cNvPr id="15" name="TextBox 14"/>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6" name="Straight Connector 15"/>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66560" y="559398"/>
            <a:ext cx="1678193" cy="5566765"/>
          </a:xfrm>
        </p:spPr>
        <p:txBody>
          <a:bodyPr vert="eaVert"/>
          <a:lstStyle/>
          <a:p>
            <a:r>
              <a:rPr lang="ar-SA" smtClean="0"/>
              <a:t>انقر لتحرير نمط العنوان الرئيسي</a:t>
            </a:r>
            <a:endParaRPr lang="en-US" dirty="0"/>
          </a:p>
        </p:txBody>
      </p:sp>
      <p:sp>
        <p:nvSpPr>
          <p:cNvPr id="3" name="Vertical Text Placeholder 2"/>
          <p:cNvSpPr>
            <a:spLocks noGrp="1"/>
          </p:cNvSpPr>
          <p:nvPr>
            <p:ph type="body" orient="vert" idx="1"/>
          </p:nvPr>
        </p:nvSpPr>
        <p:spPr>
          <a:xfrm>
            <a:off x="688488" y="849854"/>
            <a:ext cx="5507917" cy="5023821"/>
          </a:xfrm>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4" name="Date Placeholder 3"/>
          <p:cNvSpPr>
            <a:spLocks noGrp="1"/>
          </p:cNvSpPr>
          <p:nvPr>
            <p:ph type="dt" sz="half" idx="10"/>
          </p:nvPr>
        </p:nvSpPr>
        <p:spPr/>
        <p:txBody>
          <a:bodyPr/>
          <a:lstStyle/>
          <a:p>
            <a:fld id="{189D216E-907E-4C7E-8C20-B5BDE1FA5C08}" type="datetimeFigureOut">
              <a:rPr lang="ar-SA" smtClean="0"/>
              <a:t>27/6/1439</a:t>
            </a:fld>
            <a:endParaRPr lang="ar-SA"/>
          </a:p>
        </p:txBody>
      </p:sp>
      <p:sp>
        <p:nvSpPr>
          <p:cNvPr id="5" name="Footer Placeholder 4"/>
          <p:cNvSpPr>
            <a:spLocks noGrp="1"/>
          </p:cNvSpPr>
          <p:nvPr>
            <p:ph type="ftr" sz="quarter" idx="11"/>
          </p:nvPr>
        </p:nvSpPr>
        <p:spPr/>
        <p:txBody>
          <a:bodyPr/>
          <a:lstStyle/>
          <a:p>
            <a:endParaRPr lang="ar-SA"/>
          </a:p>
        </p:txBody>
      </p:sp>
      <p:sp>
        <p:nvSpPr>
          <p:cNvPr id="6" name="Slide Number Placeholder 5"/>
          <p:cNvSpPr>
            <a:spLocks noGrp="1"/>
          </p:cNvSpPr>
          <p:nvPr>
            <p:ph type="sldNum" sz="quarter" idx="12"/>
          </p:nvPr>
        </p:nvSpPr>
        <p:spPr/>
        <p:txBody>
          <a:bodyPr/>
          <a:lstStyle/>
          <a:p>
            <a:fld id="{97AA202D-2B11-4A61-A366-83A7E4AFBDF0}" type="slidenum">
              <a:rPr lang="ar-SA" smtClean="0"/>
              <a:t>‹#›</a:t>
            </a:fld>
            <a:endParaRPr lang="ar-SA"/>
          </a:p>
        </p:txBody>
      </p:sp>
      <p:grpSp>
        <p:nvGrpSpPr>
          <p:cNvPr id="11" name="Group 10"/>
          <p:cNvGrpSpPr/>
          <p:nvPr/>
        </p:nvGrpSpPr>
        <p:grpSpPr>
          <a:xfrm rot="5400000">
            <a:off x="3909050" y="2880823"/>
            <a:ext cx="5480154" cy="923330"/>
            <a:chOff x="1815339" y="1381459"/>
            <a:chExt cx="5480154" cy="923330"/>
          </a:xfrm>
        </p:grpSpPr>
        <p:sp>
          <p:nvSpPr>
            <p:cNvPr id="12" name="TextBox 11"/>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3" name="Straight Connector 12"/>
            <p:cNvCxnSpPr/>
            <p:nvPr/>
          </p:nvCxnSpPr>
          <p:spPr>
            <a:xfrm flipH="1" flipV="1">
              <a:off x="1815339" y="1924709"/>
              <a:ext cx="2468880" cy="2505"/>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rot="10800000">
              <a:off x="4826613" y="1927417"/>
              <a:ext cx="2468880"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4" name="Date Placeholder 3"/>
          <p:cNvSpPr>
            <a:spLocks noGrp="1"/>
          </p:cNvSpPr>
          <p:nvPr>
            <p:ph type="dt" sz="half" idx="10"/>
          </p:nvPr>
        </p:nvSpPr>
        <p:spPr/>
        <p:txBody>
          <a:bodyPr/>
          <a:lstStyle/>
          <a:p>
            <a:fld id="{189D216E-907E-4C7E-8C20-B5BDE1FA5C08}" type="datetimeFigureOut">
              <a:rPr lang="ar-SA" smtClean="0"/>
              <a:t>27/6/1439</a:t>
            </a:fld>
            <a:endParaRPr lang="ar-SA"/>
          </a:p>
        </p:txBody>
      </p:sp>
      <p:sp>
        <p:nvSpPr>
          <p:cNvPr id="5" name="Footer Placeholder 4"/>
          <p:cNvSpPr>
            <a:spLocks noGrp="1"/>
          </p:cNvSpPr>
          <p:nvPr>
            <p:ph type="ftr" sz="quarter" idx="11"/>
          </p:nvPr>
        </p:nvSpPr>
        <p:spPr/>
        <p:txBody>
          <a:bodyPr/>
          <a:lstStyle/>
          <a:p>
            <a:endParaRPr lang="ar-SA"/>
          </a:p>
        </p:txBody>
      </p:sp>
      <p:sp>
        <p:nvSpPr>
          <p:cNvPr id="6" name="Slide Number Placeholder 5"/>
          <p:cNvSpPr>
            <a:spLocks noGrp="1"/>
          </p:cNvSpPr>
          <p:nvPr>
            <p:ph type="sldNum" sz="quarter" idx="12"/>
          </p:nvPr>
        </p:nvSpPr>
        <p:spPr/>
        <p:txBody>
          <a:bodyPr/>
          <a:lstStyle/>
          <a:p>
            <a:fld id="{97AA202D-2B11-4A61-A366-83A7E4AFBDF0}" type="slidenum">
              <a:rPr lang="ar-SA" smtClean="0"/>
              <a:t>‹#›</a:t>
            </a:fld>
            <a:endParaRPr lang="ar-SA"/>
          </a:p>
        </p:txBody>
      </p:sp>
      <p:sp>
        <p:nvSpPr>
          <p:cNvPr id="11" name="Title 10"/>
          <p:cNvSpPr>
            <a:spLocks noGrp="1"/>
          </p:cNvSpPr>
          <p:nvPr>
            <p:ph type="title"/>
          </p:nvPr>
        </p:nvSpPr>
        <p:spPr/>
        <p:txBody>
          <a:bodyPr/>
          <a:lstStyle/>
          <a:p>
            <a:r>
              <a:rPr lang="ar-SA" smtClean="0"/>
              <a:t>انقر لتحرير نمط العنوان الرئيسي</a:t>
            </a:r>
            <a:endParaRPr lang="en-US"/>
          </a:p>
        </p:txBody>
      </p:sp>
      <p:grpSp>
        <p:nvGrpSpPr>
          <p:cNvPr id="12" name="Group 11"/>
          <p:cNvGrpSpPr/>
          <p:nvPr/>
        </p:nvGrpSpPr>
        <p:grpSpPr>
          <a:xfrm>
            <a:off x="1172584" y="1392217"/>
            <a:ext cx="6779110" cy="923330"/>
            <a:chOff x="1172584" y="1381459"/>
            <a:chExt cx="6779110" cy="923330"/>
          </a:xfrm>
        </p:grpSpPr>
        <p:sp>
          <p:nvSpPr>
            <p:cNvPr id="13" name="TextBox 12"/>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4" name="Straight Connector 13"/>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bg>
      <p:bgRef idx="1002">
        <a:schemeClr val="bg2"/>
      </p:bgRef>
    </p:bg>
    <p:spTree>
      <p:nvGrpSpPr>
        <p:cNvPr id="1" name=""/>
        <p:cNvGrpSpPr/>
        <p:nvPr/>
      </p:nvGrpSpPr>
      <p:grpSpPr>
        <a:xfrm>
          <a:off x="0" y="0"/>
          <a:ext cx="0" cy="0"/>
          <a:chOff x="0" y="0"/>
          <a:chExt cx="0" cy="0"/>
        </a:xfrm>
      </p:grpSpPr>
      <p:pic>
        <p:nvPicPr>
          <p:cNvPr id="12" name="Picture 11" descr="CoverOverlay.png"/>
          <p:cNvPicPr>
            <a:picLocks noChangeAspect="1"/>
          </p:cNvPicPr>
          <p:nvPr/>
        </p:nvPicPr>
        <p:blipFill>
          <a:blip r:embed="rId2" cstate="print">
            <a:lum/>
          </a:blip>
          <a:stretch>
            <a:fillRect/>
          </a:stretch>
        </p:blipFill>
        <p:spPr>
          <a:xfrm>
            <a:off x="0" y="0"/>
            <a:ext cx="9144000" cy="6858000"/>
          </a:xfrm>
          <a:prstGeom prst="rect">
            <a:avLst/>
          </a:prstGeom>
        </p:spPr>
      </p:pic>
      <p:grpSp>
        <p:nvGrpSpPr>
          <p:cNvPr id="7" name="Group 7"/>
          <p:cNvGrpSpPr/>
          <p:nvPr/>
        </p:nvGrpSpPr>
        <p:grpSpPr>
          <a:xfrm>
            <a:off x="1172584" y="2887579"/>
            <a:ext cx="6779110" cy="923330"/>
            <a:chOff x="1172584" y="1381459"/>
            <a:chExt cx="6779110" cy="923330"/>
          </a:xfrm>
        </p:grpSpPr>
        <p:sp>
          <p:nvSpPr>
            <p:cNvPr id="9" name="TextBox 8"/>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0" name="Straight Connector 9"/>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rot="10800000">
              <a:off x="4831976" y="1927412"/>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690040" y="1204857"/>
            <a:ext cx="7754713" cy="1910716"/>
          </a:xfrm>
        </p:spPr>
        <p:txBody>
          <a:bodyPr anchor="b"/>
          <a:lstStyle>
            <a:lvl1pPr algn="ctr">
              <a:defRPr sz="5400" b="0" cap="none" baseline="0">
                <a:solidFill>
                  <a:schemeClr val="tx2"/>
                </a:solidFill>
              </a:defRPr>
            </a:lvl1pPr>
          </a:lstStyle>
          <a:p>
            <a:r>
              <a:rPr lang="ar-SA" smtClean="0"/>
              <a:t>انقر لتحرير نمط العنوان الرئيسي</a:t>
            </a:r>
            <a:endParaRPr lang="en-US" dirty="0"/>
          </a:p>
        </p:txBody>
      </p:sp>
      <p:sp>
        <p:nvSpPr>
          <p:cNvPr id="3" name="Text Placeholder 2"/>
          <p:cNvSpPr>
            <a:spLocks noGrp="1"/>
          </p:cNvSpPr>
          <p:nvPr>
            <p:ph type="body" idx="1"/>
          </p:nvPr>
        </p:nvSpPr>
        <p:spPr>
          <a:xfrm>
            <a:off x="699248" y="3767316"/>
            <a:ext cx="7734747" cy="1500187"/>
          </a:xfrm>
        </p:spPr>
        <p:txBody>
          <a:bodyPr anchor="t"/>
          <a:lstStyle>
            <a:lvl1pPr marL="0" indent="0" algn="ct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انقر لتحرير أنماط النص الرئيسي</a:t>
            </a:r>
          </a:p>
        </p:txBody>
      </p:sp>
      <p:sp>
        <p:nvSpPr>
          <p:cNvPr id="4" name="Date Placeholder 3"/>
          <p:cNvSpPr>
            <a:spLocks noGrp="1"/>
          </p:cNvSpPr>
          <p:nvPr>
            <p:ph type="dt" sz="half" idx="10"/>
          </p:nvPr>
        </p:nvSpPr>
        <p:spPr/>
        <p:txBody>
          <a:bodyPr/>
          <a:lstStyle/>
          <a:p>
            <a:fld id="{189D216E-907E-4C7E-8C20-B5BDE1FA5C08}" type="datetimeFigureOut">
              <a:rPr lang="ar-SA" smtClean="0"/>
              <a:t>27/6/1439</a:t>
            </a:fld>
            <a:endParaRPr lang="ar-SA"/>
          </a:p>
        </p:txBody>
      </p:sp>
      <p:sp>
        <p:nvSpPr>
          <p:cNvPr id="5" name="Footer Placeholder 4"/>
          <p:cNvSpPr>
            <a:spLocks noGrp="1"/>
          </p:cNvSpPr>
          <p:nvPr>
            <p:ph type="ftr" sz="quarter" idx="11"/>
          </p:nvPr>
        </p:nvSpPr>
        <p:spPr/>
        <p:txBody>
          <a:bodyPr/>
          <a:lstStyle/>
          <a:p>
            <a:endParaRPr lang="ar-SA"/>
          </a:p>
        </p:txBody>
      </p:sp>
      <p:sp>
        <p:nvSpPr>
          <p:cNvPr id="6" name="Slide Number Placeholder 5"/>
          <p:cNvSpPr>
            <a:spLocks noGrp="1"/>
          </p:cNvSpPr>
          <p:nvPr>
            <p:ph type="sldNum" sz="quarter" idx="12"/>
          </p:nvPr>
        </p:nvSpPr>
        <p:spPr/>
        <p:txBody>
          <a:bodyPr/>
          <a:lstStyle/>
          <a:p>
            <a:fld id="{97AA202D-2B11-4A61-A366-83A7E4AFBDF0}" type="slidenum">
              <a:rPr lang="ar-SA" smtClean="0"/>
              <a:t>‹#›</a:t>
            </a:fld>
            <a:endParaRPr lang="ar-SA"/>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189D216E-907E-4C7E-8C20-B5BDE1FA5C08}" type="datetimeFigureOut">
              <a:rPr lang="ar-SA" smtClean="0"/>
              <a:t>27/6/1439</a:t>
            </a:fld>
            <a:endParaRPr lang="ar-SA"/>
          </a:p>
        </p:txBody>
      </p:sp>
      <p:sp>
        <p:nvSpPr>
          <p:cNvPr id="6" name="Footer Placeholder 5"/>
          <p:cNvSpPr>
            <a:spLocks noGrp="1"/>
          </p:cNvSpPr>
          <p:nvPr>
            <p:ph type="ftr" sz="quarter" idx="11"/>
          </p:nvPr>
        </p:nvSpPr>
        <p:spPr/>
        <p:txBody>
          <a:bodyPr/>
          <a:lstStyle/>
          <a:p>
            <a:endParaRPr lang="ar-SA"/>
          </a:p>
        </p:txBody>
      </p:sp>
      <p:sp>
        <p:nvSpPr>
          <p:cNvPr id="7" name="Slide Number Placeholder 6"/>
          <p:cNvSpPr>
            <a:spLocks noGrp="1"/>
          </p:cNvSpPr>
          <p:nvPr>
            <p:ph type="sldNum" sz="quarter" idx="12"/>
          </p:nvPr>
        </p:nvSpPr>
        <p:spPr/>
        <p:txBody>
          <a:bodyPr/>
          <a:lstStyle/>
          <a:p>
            <a:fld id="{97AA202D-2B11-4A61-A366-83A7E4AFBDF0}" type="slidenum">
              <a:rPr lang="ar-SA" smtClean="0"/>
              <a:t>‹#›</a:t>
            </a:fld>
            <a:endParaRPr lang="ar-SA"/>
          </a:p>
        </p:txBody>
      </p:sp>
      <p:sp>
        <p:nvSpPr>
          <p:cNvPr id="12" name="Title 11"/>
          <p:cNvSpPr>
            <a:spLocks noGrp="1"/>
          </p:cNvSpPr>
          <p:nvPr>
            <p:ph type="title"/>
          </p:nvPr>
        </p:nvSpPr>
        <p:spPr/>
        <p:txBody>
          <a:bodyPr/>
          <a:lstStyle>
            <a:lvl1pPr>
              <a:defRPr>
                <a:solidFill>
                  <a:schemeClr val="tx2"/>
                </a:solidFill>
              </a:defRPr>
            </a:lvl1pPr>
          </a:lstStyle>
          <a:p>
            <a:r>
              <a:rPr lang="ar-SA" smtClean="0"/>
              <a:t>انقر لتحرير نمط العنوان الرئيسي</a:t>
            </a:r>
            <a:endParaRPr lang="en-US" dirty="0"/>
          </a:p>
        </p:txBody>
      </p:sp>
      <p:grpSp>
        <p:nvGrpSpPr>
          <p:cNvPr id="13" name="Group 12"/>
          <p:cNvGrpSpPr/>
          <p:nvPr/>
        </p:nvGrpSpPr>
        <p:grpSpPr>
          <a:xfrm>
            <a:off x="1172584" y="1392217"/>
            <a:ext cx="6779110" cy="923330"/>
            <a:chOff x="1172584" y="1381459"/>
            <a:chExt cx="6779110" cy="923330"/>
          </a:xfrm>
        </p:grpSpPr>
        <p:sp>
          <p:nvSpPr>
            <p:cNvPr id="14" name="TextBox 13"/>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5" name="Straight Connector 14"/>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
        <p:nvSpPr>
          <p:cNvPr id="8" name="Content Placeholder 7"/>
          <p:cNvSpPr>
            <a:spLocks noGrp="1"/>
          </p:cNvSpPr>
          <p:nvPr>
            <p:ph sz="quarter" idx="13"/>
          </p:nvPr>
        </p:nvSpPr>
        <p:spPr>
          <a:xfrm>
            <a:off x="685800" y="2240280"/>
            <a:ext cx="3803904" cy="3877056"/>
          </a:xfrm>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10" name="Content Placeholder 9"/>
          <p:cNvSpPr>
            <a:spLocks noGrp="1"/>
          </p:cNvSpPr>
          <p:nvPr>
            <p:ph sz="quarter" idx="14"/>
          </p:nvPr>
        </p:nvSpPr>
        <p:spPr>
          <a:xfrm>
            <a:off x="4645151" y="2240280"/>
            <a:ext cx="3803904" cy="3877056"/>
          </a:xfrm>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ar-SA" smtClean="0"/>
              <a:t>انقر لتحرير نمط العنوان الرئيسي</a:t>
            </a:r>
            <a:endParaRPr lang="en-US"/>
          </a:p>
        </p:txBody>
      </p:sp>
      <p:sp>
        <p:nvSpPr>
          <p:cNvPr id="3" name="Text Placeholder 2"/>
          <p:cNvSpPr>
            <a:spLocks noGrp="1"/>
          </p:cNvSpPr>
          <p:nvPr>
            <p:ph type="body" idx="1"/>
          </p:nvPr>
        </p:nvSpPr>
        <p:spPr>
          <a:xfrm>
            <a:off x="1051560" y="2240280"/>
            <a:ext cx="3442446" cy="658368"/>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4" name="Content Placeholder 3"/>
          <p:cNvSpPr>
            <a:spLocks noGrp="1"/>
          </p:cNvSpPr>
          <p:nvPr>
            <p:ph sz="half" idx="2"/>
          </p:nvPr>
        </p:nvSpPr>
        <p:spPr>
          <a:xfrm>
            <a:off x="688488" y="2947595"/>
            <a:ext cx="3803904" cy="317296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5" name="Text Placeholder 4"/>
          <p:cNvSpPr>
            <a:spLocks noGrp="1"/>
          </p:cNvSpPr>
          <p:nvPr>
            <p:ph type="body" sz="quarter" idx="3"/>
          </p:nvPr>
        </p:nvSpPr>
        <p:spPr>
          <a:xfrm>
            <a:off x="5002306" y="2240280"/>
            <a:ext cx="3447288" cy="658368"/>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6" name="Content Placeholder 5"/>
          <p:cNvSpPr>
            <a:spLocks noGrp="1"/>
          </p:cNvSpPr>
          <p:nvPr>
            <p:ph sz="quarter" idx="4"/>
          </p:nvPr>
        </p:nvSpPr>
        <p:spPr>
          <a:xfrm>
            <a:off x="4645026" y="2944368"/>
            <a:ext cx="3799728" cy="317296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7" name="Date Placeholder 6"/>
          <p:cNvSpPr>
            <a:spLocks noGrp="1"/>
          </p:cNvSpPr>
          <p:nvPr>
            <p:ph type="dt" sz="half" idx="10"/>
          </p:nvPr>
        </p:nvSpPr>
        <p:spPr/>
        <p:txBody>
          <a:bodyPr/>
          <a:lstStyle/>
          <a:p>
            <a:fld id="{189D216E-907E-4C7E-8C20-B5BDE1FA5C08}" type="datetimeFigureOut">
              <a:rPr lang="ar-SA" smtClean="0"/>
              <a:t>27/6/1439</a:t>
            </a:fld>
            <a:endParaRPr lang="ar-SA"/>
          </a:p>
        </p:txBody>
      </p:sp>
      <p:sp>
        <p:nvSpPr>
          <p:cNvPr id="8" name="Footer Placeholder 7"/>
          <p:cNvSpPr>
            <a:spLocks noGrp="1"/>
          </p:cNvSpPr>
          <p:nvPr>
            <p:ph type="ftr" sz="quarter" idx="11"/>
          </p:nvPr>
        </p:nvSpPr>
        <p:spPr/>
        <p:txBody>
          <a:bodyPr/>
          <a:lstStyle/>
          <a:p>
            <a:endParaRPr lang="ar-SA"/>
          </a:p>
        </p:txBody>
      </p:sp>
      <p:sp>
        <p:nvSpPr>
          <p:cNvPr id="9" name="Slide Number Placeholder 8"/>
          <p:cNvSpPr>
            <a:spLocks noGrp="1"/>
          </p:cNvSpPr>
          <p:nvPr>
            <p:ph type="sldNum" sz="quarter" idx="12"/>
          </p:nvPr>
        </p:nvSpPr>
        <p:spPr/>
        <p:txBody>
          <a:bodyPr/>
          <a:lstStyle/>
          <a:p>
            <a:fld id="{97AA202D-2B11-4A61-A366-83A7E4AFBDF0}" type="slidenum">
              <a:rPr lang="ar-SA" smtClean="0"/>
              <a:t>‹#›</a:t>
            </a:fld>
            <a:endParaRPr lang="ar-SA"/>
          </a:p>
        </p:txBody>
      </p:sp>
      <p:grpSp>
        <p:nvGrpSpPr>
          <p:cNvPr id="14" name="Group 13"/>
          <p:cNvGrpSpPr/>
          <p:nvPr/>
        </p:nvGrpSpPr>
        <p:grpSpPr>
          <a:xfrm>
            <a:off x="1172584" y="1392217"/>
            <a:ext cx="6779110" cy="923330"/>
            <a:chOff x="1172584" y="1381459"/>
            <a:chExt cx="6779110" cy="923330"/>
          </a:xfrm>
        </p:grpSpPr>
        <p:sp>
          <p:nvSpPr>
            <p:cNvPr id="16" name="TextBox 15"/>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7" name="Straight Connector 16"/>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smtClean="0"/>
              <a:t>انقر لتحرير نمط العنوان الرئيسي</a:t>
            </a:r>
            <a:endParaRPr lang="en-US" dirty="0"/>
          </a:p>
        </p:txBody>
      </p:sp>
      <p:sp>
        <p:nvSpPr>
          <p:cNvPr id="3" name="Date Placeholder 2"/>
          <p:cNvSpPr>
            <a:spLocks noGrp="1"/>
          </p:cNvSpPr>
          <p:nvPr>
            <p:ph type="dt" sz="half" idx="10"/>
          </p:nvPr>
        </p:nvSpPr>
        <p:spPr/>
        <p:txBody>
          <a:bodyPr/>
          <a:lstStyle/>
          <a:p>
            <a:fld id="{189D216E-907E-4C7E-8C20-B5BDE1FA5C08}" type="datetimeFigureOut">
              <a:rPr lang="ar-SA" smtClean="0"/>
              <a:t>27/6/1439</a:t>
            </a:fld>
            <a:endParaRPr lang="ar-SA"/>
          </a:p>
        </p:txBody>
      </p:sp>
      <p:sp>
        <p:nvSpPr>
          <p:cNvPr id="4" name="Footer Placeholder 3"/>
          <p:cNvSpPr>
            <a:spLocks noGrp="1"/>
          </p:cNvSpPr>
          <p:nvPr>
            <p:ph type="ftr" sz="quarter" idx="11"/>
          </p:nvPr>
        </p:nvSpPr>
        <p:spPr/>
        <p:txBody>
          <a:bodyPr/>
          <a:lstStyle/>
          <a:p>
            <a:endParaRPr lang="ar-SA"/>
          </a:p>
        </p:txBody>
      </p:sp>
      <p:sp>
        <p:nvSpPr>
          <p:cNvPr id="5" name="Slide Number Placeholder 4"/>
          <p:cNvSpPr>
            <a:spLocks noGrp="1"/>
          </p:cNvSpPr>
          <p:nvPr>
            <p:ph type="sldNum" sz="quarter" idx="12"/>
          </p:nvPr>
        </p:nvSpPr>
        <p:spPr/>
        <p:txBody>
          <a:bodyPr/>
          <a:lstStyle/>
          <a:p>
            <a:fld id="{97AA202D-2B11-4A61-A366-83A7E4AFBDF0}" type="slidenum">
              <a:rPr lang="ar-SA" smtClean="0"/>
              <a:t>‹#›</a:t>
            </a:fld>
            <a:endParaRPr lang="ar-SA"/>
          </a:p>
        </p:txBody>
      </p:sp>
      <p:grpSp>
        <p:nvGrpSpPr>
          <p:cNvPr id="10" name="Group 9"/>
          <p:cNvGrpSpPr/>
          <p:nvPr/>
        </p:nvGrpSpPr>
        <p:grpSpPr>
          <a:xfrm>
            <a:off x="1172584" y="1392217"/>
            <a:ext cx="6779110" cy="923330"/>
            <a:chOff x="1172584" y="1381459"/>
            <a:chExt cx="6779110" cy="923330"/>
          </a:xfrm>
        </p:grpSpPr>
        <p:sp>
          <p:nvSpPr>
            <p:cNvPr id="14" name="TextBox 13"/>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5" name="Straight Connector 14"/>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89D216E-907E-4C7E-8C20-B5BDE1FA5C08}" type="datetimeFigureOut">
              <a:rPr lang="ar-SA" smtClean="0"/>
              <a:t>27/6/1439</a:t>
            </a:fld>
            <a:endParaRPr lang="ar-SA"/>
          </a:p>
        </p:txBody>
      </p:sp>
      <p:sp>
        <p:nvSpPr>
          <p:cNvPr id="3" name="Footer Placeholder 2"/>
          <p:cNvSpPr>
            <a:spLocks noGrp="1"/>
          </p:cNvSpPr>
          <p:nvPr>
            <p:ph type="ftr" sz="quarter" idx="11"/>
          </p:nvPr>
        </p:nvSpPr>
        <p:spPr/>
        <p:txBody>
          <a:bodyPr/>
          <a:lstStyle/>
          <a:p>
            <a:endParaRPr lang="ar-SA"/>
          </a:p>
        </p:txBody>
      </p:sp>
      <p:sp>
        <p:nvSpPr>
          <p:cNvPr id="4" name="Slide Number Placeholder 3"/>
          <p:cNvSpPr>
            <a:spLocks noGrp="1"/>
          </p:cNvSpPr>
          <p:nvPr>
            <p:ph type="sldNum" sz="quarter" idx="12"/>
          </p:nvPr>
        </p:nvSpPr>
        <p:spPr/>
        <p:txBody>
          <a:bodyPr/>
          <a:lstStyle/>
          <a:p>
            <a:fld id="{97AA202D-2B11-4A61-A366-83A7E4AFBDF0}" type="slidenum">
              <a:rPr lang="ar-SA" smtClean="0"/>
              <a:t>‹#›</a:t>
            </a:fld>
            <a:endParaRPr lang="ar-S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Title 1"/>
          <p:cNvSpPr>
            <a:spLocks noGrp="1"/>
          </p:cNvSpPr>
          <p:nvPr>
            <p:ph type="title"/>
          </p:nvPr>
        </p:nvSpPr>
        <p:spPr>
          <a:xfrm>
            <a:off x="5034579" y="1678195"/>
            <a:ext cx="3422483" cy="1886921"/>
          </a:xfrm>
        </p:spPr>
        <p:txBody>
          <a:bodyPr anchor="b"/>
          <a:lstStyle>
            <a:lvl1pPr algn="l">
              <a:defRPr sz="2800" b="0"/>
            </a:lvl1pPr>
          </a:lstStyle>
          <a:p>
            <a:r>
              <a:rPr lang="ar-SA" smtClean="0"/>
              <a:t>انقر لتحرير نمط العنوان الرئيسي</a:t>
            </a:r>
            <a:endParaRPr lang="en-US"/>
          </a:p>
        </p:txBody>
      </p:sp>
      <p:sp>
        <p:nvSpPr>
          <p:cNvPr id="3" name="Content Placeholder 2"/>
          <p:cNvSpPr>
            <a:spLocks noGrp="1"/>
          </p:cNvSpPr>
          <p:nvPr>
            <p:ph idx="1"/>
          </p:nvPr>
        </p:nvSpPr>
        <p:spPr>
          <a:xfrm>
            <a:off x="692001" y="559398"/>
            <a:ext cx="4116667" cy="5566765"/>
          </a:xfrm>
        </p:spPr>
        <p:txBody>
          <a:bodyPr anchor="ctr"/>
          <a:lstStyle>
            <a:lvl1pPr>
              <a:defRPr sz="2400"/>
            </a:lvl1pPr>
            <a:lvl2pPr>
              <a:defRPr sz="2200"/>
            </a:lvl2pPr>
            <a:lvl3pPr>
              <a:defRPr sz="2000"/>
            </a:lvl3pPr>
            <a:lvl4pPr>
              <a:defRPr sz="1800"/>
            </a:lvl4pPr>
            <a:lvl5pPr>
              <a:defRPr sz="1600"/>
            </a:lvl5pPr>
            <a:lvl6pPr>
              <a:defRPr sz="2000"/>
            </a:lvl6pPr>
            <a:lvl7pPr>
              <a:defRPr sz="2000"/>
            </a:lvl7pPr>
            <a:lvl8pPr>
              <a:defRPr sz="2000"/>
            </a:lvl8pPr>
            <a:lvl9pPr>
              <a:defRPr sz="20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4" name="Text Placeholder 3"/>
          <p:cNvSpPr>
            <a:spLocks noGrp="1"/>
          </p:cNvSpPr>
          <p:nvPr>
            <p:ph type="body" sz="half" idx="2"/>
          </p:nvPr>
        </p:nvSpPr>
        <p:spPr>
          <a:xfrm>
            <a:off x="5034579" y="3603812"/>
            <a:ext cx="3411725" cy="2517289"/>
          </a:xfrm>
        </p:spPr>
        <p:txBody>
          <a:bodyPr>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Date Placeholder 4"/>
          <p:cNvSpPr>
            <a:spLocks noGrp="1"/>
          </p:cNvSpPr>
          <p:nvPr>
            <p:ph type="dt" sz="half" idx="10"/>
          </p:nvPr>
        </p:nvSpPr>
        <p:spPr/>
        <p:txBody>
          <a:bodyPr/>
          <a:lstStyle/>
          <a:p>
            <a:fld id="{189D216E-907E-4C7E-8C20-B5BDE1FA5C08}" type="datetimeFigureOut">
              <a:rPr lang="ar-SA" smtClean="0"/>
              <a:t>27/6/1439</a:t>
            </a:fld>
            <a:endParaRPr lang="ar-SA"/>
          </a:p>
        </p:txBody>
      </p:sp>
      <p:sp>
        <p:nvSpPr>
          <p:cNvPr id="6" name="Footer Placeholder 5"/>
          <p:cNvSpPr>
            <a:spLocks noGrp="1"/>
          </p:cNvSpPr>
          <p:nvPr>
            <p:ph type="ftr" sz="quarter" idx="11"/>
          </p:nvPr>
        </p:nvSpPr>
        <p:spPr/>
        <p:txBody>
          <a:bodyPr/>
          <a:lstStyle/>
          <a:p>
            <a:endParaRPr lang="ar-SA"/>
          </a:p>
        </p:txBody>
      </p:sp>
      <p:sp>
        <p:nvSpPr>
          <p:cNvPr id="7" name="Slide Number Placeholder 6"/>
          <p:cNvSpPr>
            <a:spLocks noGrp="1"/>
          </p:cNvSpPr>
          <p:nvPr>
            <p:ph type="sldNum" sz="quarter" idx="12"/>
          </p:nvPr>
        </p:nvSpPr>
        <p:spPr/>
        <p:txBody>
          <a:bodyPr/>
          <a:lstStyle/>
          <a:p>
            <a:fld id="{97AA202D-2B11-4A61-A366-83A7E4AFBDF0}" type="slidenum">
              <a:rPr lang="ar-SA" smtClean="0"/>
              <a:t>‹#›</a:t>
            </a:fld>
            <a:endParaRPr lang="ar-SA"/>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ذو تسمية توضيحية">
    <p:spTree>
      <p:nvGrpSpPr>
        <p:cNvPr id="1" name=""/>
        <p:cNvGrpSpPr/>
        <p:nvPr/>
      </p:nvGrpSpPr>
      <p:grpSpPr>
        <a:xfrm>
          <a:off x="0" y="0"/>
          <a:ext cx="0" cy="0"/>
          <a:chOff x="0" y="0"/>
          <a:chExt cx="0" cy="0"/>
        </a:xfrm>
      </p:grpSpPr>
      <p:sp>
        <p:nvSpPr>
          <p:cNvPr id="2" name="Title 1"/>
          <p:cNvSpPr>
            <a:spLocks noGrp="1"/>
          </p:cNvSpPr>
          <p:nvPr>
            <p:ph type="title"/>
          </p:nvPr>
        </p:nvSpPr>
        <p:spPr>
          <a:xfrm>
            <a:off x="677731" y="4668818"/>
            <a:ext cx="7767021" cy="644729"/>
          </a:xfrm>
        </p:spPr>
        <p:txBody>
          <a:bodyPr anchor="b"/>
          <a:lstStyle>
            <a:lvl1pPr algn="ctr">
              <a:defRPr sz="2800" b="0"/>
            </a:lvl1pPr>
          </a:lstStyle>
          <a:p>
            <a:r>
              <a:rPr lang="ar-SA" smtClean="0"/>
              <a:t>انقر لتحرير نمط العنوان الرئيسي</a:t>
            </a:r>
            <a:endParaRPr lang="en-US"/>
          </a:p>
        </p:txBody>
      </p:sp>
      <p:sp>
        <p:nvSpPr>
          <p:cNvPr id="3" name="Picture Placeholder 2"/>
          <p:cNvSpPr>
            <a:spLocks noGrp="1"/>
          </p:cNvSpPr>
          <p:nvPr>
            <p:ph type="pic" idx="1"/>
          </p:nvPr>
        </p:nvSpPr>
        <p:spPr>
          <a:xfrm rot="240000">
            <a:off x="2183792" y="666965"/>
            <a:ext cx="4772156" cy="3598016"/>
          </a:xfrm>
          <a:solidFill>
            <a:srgbClr val="FFFFFF">
              <a:shade val="85000"/>
            </a:srgbClr>
          </a:solidFill>
          <a:ln w="190500" cap="sq">
            <a:solidFill>
              <a:srgbClr val="FFFFFF"/>
            </a:solidFill>
            <a:miter lim="800000"/>
          </a:ln>
          <a:effectLst>
            <a:outerShdw blurRad="65000" dist="50800" dir="12900000" kx="195000" ky="145000" algn="tl" rotWithShape="0">
              <a:srgbClr val="000000">
                <a:alpha val="24000"/>
              </a:srgbClr>
            </a:outerShdw>
          </a:effectLst>
          <a:scene3d>
            <a:camera prst="orthographicFront">
              <a:rot lat="0" lon="0" rev="360000"/>
            </a:camera>
            <a:lightRig rig="twoPt" dir="t">
              <a:rot lat="0" lon="0" rev="7200000"/>
            </a:lightRig>
          </a:scene3d>
          <a:sp3d contourW="12700">
            <a:bevelT w="25400" h="19050"/>
            <a:contourClr>
              <a:srgbClr val="969696"/>
            </a:contourClr>
          </a:sp3d>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ar-SA" smtClean="0"/>
              <a:t>انقر فوق الأيقونة لإضافة صورة</a:t>
            </a:r>
            <a:endParaRPr lang="en-US" dirty="0"/>
          </a:p>
        </p:txBody>
      </p:sp>
      <p:sp>
        <p:nvSpPr>
          <p:cNvPr id="4" name="Text Placeholder 3"/>
          <p:cNvSpPr>
            <a:spLocks noGrp="1"/>
          </p:cNvSpPr>
          <p:nvPr>
            <p:ph type="body" sz="half" idx="2"/>
          </p:nvPr>
        </p:nvSpPr>
        <p:spPr>
          <a:xfrm>
            <a:off x="688489" y="5324306"/>
            <a:ext cx="7756264" cy="804862"/>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Date Placeholder 4"/>
          <p:cNvSpPr>
            <a:spLocks noGrp="1"/>
          </p:cNvSpPr>
          <p:nvPr>
            <p:ph type="dt" sz="half" idx="10"/>
          </p:nvPr>
        </p:nvSpPr>
        <p:spPr/>
        <p:txBody>
          <a:bodyPr/>
          <a:lstStyle/>
          <a:p>
            <a:fld id="{189D216E-907E-4C7E-8C20-B5BDE1FA5C08}" type="datetimeFigureOut">
              <a:rPr lang="ar-SA" smtClean="0"/>
              <a:t>27/6/1439</a:t>
            </a:fld>
            <a:endParaRPr lang="ar-SA"/>
          </a:p>
        </p:txBody>
      </p:sp>
      <p:sp>
        <p:nvSpPr>
          <p:cNvPr id="6" name="Footer Placeholder 5"/>
          <p:cNvSpPr>
            <a:spLocks noGrp="1"/>
          </p:cNvSpPr>
          <p:nvPr>
            <p:ph type="ftr" sz="quarter" idx="11"/>
          </p:nvPr>
        </p:nvSpPr>
        <p:spPr/>
        <p:txBody>
          <a:bodyPr/>
          <a:lstStyle/>
          <a:p>
            <a:endParaRPr lang="ar-SA"/>
          </a:p>
        </p:txBody>
      </p:sp>
      <p:sp>
        <p:nvSpPr>
          <p:cNvPr id="7" name="Slide Number Placeholder 6"/>
          <p:cNvSpPr>
            <a:spLocks noGrp="1"/>
          </p:cNvSpPr>
          <p:nvPr>
            <p:ph type="sldNum" sz="quarter" idx="12"/>
          </p:nvPr>
        </p:nvSpPr>
        <p:spPr/>
        <p:txBody>
          <a:bodyPr/>
          <a:lstStyle/>
          <a:p>
            <a:fld id="{97AA202D-2B11-4A61-A366-83A7E4AFBDF0}" type="slidenum">
              <a:rPr lang="ar-SA" smtClean="0"/>
              <a:t>‹#›</a:t>
            </a:fld>
            <a:endParaRPr lang="ar-SA"/>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7" name="Rectangle 6"/>
          <p:cNvSpPr/>
          <p:nvPr/>
        </p:nvSpPr>
        <p:spPr>
          <a:xfrm>
            <a:off x="0" y="0"/>
            <a:ext cx="9144000" cy="6858000"/>
          </a:xfrm>
          <a:prstGeom prst="rect">
            <a:avLst/>
          </a:prstGeom>
          <a:gradFill flip="none" rotWithShape="1">
            <a:gsLst>
              <a:gs pos="83000">
                <a:schemeClr val="bg1">
                  <a:alpha val="11000"/>
                </a:schemeClr>
              </a:gs>
              <a:gs pos="100000">
                <a:schemeClr val="bg2">
                  <a:lumMod val="75000"/>
                  <a:alpha val="23000"/>
                </a:schemeClr>
              </a:gs>
            </a:gsLst>
            <a:path path="rect">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688490" y="570156"/>
            <a:ext cx="7756263" cy="1054250"/>
          </a:xfrm>
          <a:prstGeom prst="rect">
            <a:avLst/>
          </a:prstGeom>
        </p:spPr>
        <p:txBody>
          <a:bodyPr vert="horz" lIns="91440" tIns="45720" rIns="91440" bIns="45720" rtlCol="0" anchor="ctr">
            <a:noAutofit/>
          </a:bodyPr>
          <a:lstStyle/>
          <a:p>
            <a:r>
              <a:rPr lang="ar-SA" smtClean="0"/>
              <a:t>انقر لتحرير نمط العنوان الرئيسي</a:t>
            </a:r>
            <a:endParaRPr lang="en-US" dirty="0"/>
          </a:p>
        </p:txBody>
      </p:sp>
      <p:sp>
        <p:nvSpPr>
          <p:cNvPr id="3" name="Text Placeholder 2"/>
          <p:cNvSpPr>
            <a:spLocks noGrp="1"/>
          </p:cNvSpPr>
          <p:nvPr>
            <p:ph type="body" idx="1"/>
          </p:nvPr>
        </p:nvSpPr>
        <p:spPr>
          <a:xfrm>
            <a:off x="699247" y="2248347"/>
            <a:ext cx="7745505" cy="3877815"/>
          </a:xfrm>
          <a:prstGeom prst="rect">
            <a:avLst/>
          </a:prstGeom>
        </p:spPr>
        <p:txBody>
          <a:bodyPr vert="horz" lIns="91440" tIns="45720" rIns="91440" bIns="45720" rtlCol="0">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4" name="Date Placeholder 3"/>
          <p:cNvSpPr>
            <a:spLocks noGrp="1"/>
          </p:cNvSpPr>
          <p:nvPr>
            <p:ph type="dt" sz="half" idx="2"/>
          </p:nvPr>
        </p:nvSpPr>
        <p:spPr>
          <a:xfrm>
            <a:off x="360378" y="6161442"/>
            <a:ext cx="2133600" cy="365125"/>
          </a:xfrm>
          <a:prstGeom prst="rect">
            <a:avLst/>
          </a:prstGeom>
        </p:spPr>
        <p:txBody>
          <a:bodyPr vert="horz" lIns="91440" tIns="45720" rIns="91440" bIns="45720" rtlCol="0" anchor="ctr"/>
          <a:lstStyle>
            <a:lvl1pPr algn="l">
              <a:defRPr sz="1200">
                <a:solidFill>
                  <a:schemeClr val="tx2"/>
                </a:solidFill>
              </a:defRPr>
            </a:lvl1pPr>
          </a:lstStyle>
          <a:p>
            <a:fld id="{189D216E-907E-4C7E-8C20-B5BDE1FA5C08}" type="datetimeFigureOut">
              <a:rPr lang="ar-SA" smtClean="0"/>
              <a:t>27/6/1439</a:t>
            </a:fld>
            <a:endParaRPr lang="ar-SA"/>
          </a:p>
        </p:txBody>
      </p:sp>
      <p:sp>
        <p:nvSpPr>
          <p:cNvPr id="5" name="Footer Placeholder 4"/>
          <p:cNvSpPr>
            <a:spLocks noGrp="1"/>
          </p:cNvSpPr>
          <p:nvPr>
            <p:ph type="ftr" sz="quarter" idx="3"/>
          </p:nvPr>
        </p:nvSpPr>
        <p:spPr>
          <a:xfrm>
            <a:off x="3124200" y="6161442"/>
            <a:ext cx="2895600" cy="365125"/>
          </a:xfrm>
          <a:prstGeom prst="rect">
            <a:avLst/>
          </a:prstGeom>
        </p:spPr>
        <p:txBody>
          <a:bodyPr vert="horz" lIns="91440" tIns="45720" rIns="91440" bIns="45720" rtlCol="0" anchor="ctr"/>
          <a:lstStyle>
            <a:lvl1pPr algn="ctr">
              <a:defRPr sz="1200">
                <a:solidFill>
                  <a:schemeClr val="tx2"/>
                </a:solidFill>
              </a:defRPr>
            </a:lvl1pPr>
          </a:lstStyle>
          <a:p>
            <a:endParaRPr lang="ar-SA"/>
          </a:p>
        </p:txBody>
      </p:sp>
      <p:sp>
        <p:nvSpPr>
          <p:cNvPr id="6" name="Slide Number Placeholder 5"/>
          <p:cNvSpPr>
            <a:spLocks noGrp="1"/>
          </p:cNvSpPr>
          <p:nvPr>
            <p:ph type="sldNum" sz="quarter" idx="4"/>
          </p:nvPr>
        </p:nvSpPr>
        <p:spPr>
          <a:xfrm>
            <a:off x="6639264" y="6161442"/>
            <a:ext cx="2133600" cy="365125"/>
          </a:xfrm>
          <a:prstGeom prst="rect">
            <a:avLst/>
          </a:prstGeom>
        </p:spPr>
        <p:txBody>
          <a:bodyPr vert="horz" lIns="91440" tIns="45720" rIns="91440" bIns="45720" rtlCol="0" anchor="ctr"/>
          <a:lstStyle>
            <a:lvl1pPr algn="r">
              <a:defRPr sz="1200">
                <a:solidFill>
                  <a:schemeClr val="tx2"/>
                </a:solidFill>
              </a:defRPr>
            </a:lvl1pPr>
          </a:lstStyle>
          <a:p>
            <a:fld id="{97AA202D-2B11-4A61-A366-83A7E4AFBDF0}" type="slidenum">
              <a:rPr lang="ar-SA" smtClean="0"/>
              <a:t>‹#›</a:t>
            </a:fld>
            <a:endParaRPr lang="ar-SA"/>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defTabSz="914400" rtl="1" eaLnBrk="1" latinLnBrk="0" hangingPunct="1">
        <a:spcBef>
          <a:spcPct val="0"/>
        </a:spcBef>
        <a:buNone/>
        <a:defRPr sz="5400" kern="1200">
          <a:solidFill>
            <a:schemeClr val="tx2"/>
          </a:solidFill>
          <a:latin typeface="+mj-lt"/>
          <a:ea typeface="+mj-ea"/>
          <a:cs typeface="+mj-cs"/>
        </a:defRPr>
      </a:lvl1pPr>
      <a:lvl2pPr rtl="1" eaLnBrk="1" hangingPunct="1">
        <a:defRPr>
          <a:solidFill>
            <a:schemeClr val="tx2"/>
          </a:solidFill>
        </a:defRPr>
      </a:lvl2pPr>
      <a:lvl3pPr rtl="1" eaLnBrk="1" hangingPunct="1">
        <a:defRPr>
          <a:solidFill>
            <a:schemeClr val="tx2"/>
          </a:solidFill>
        </a:defRPr>
      </a:lvl3pPr>
      <a:lvl4pPr rtl="1" eaLnBrk="1" hangingPunct="1">
        <a:defRPr>
          <a:solidFill>
            <a:schemeClr val="tx2"/>
          </a:solidFill>
        </a:defRPr>
      </a:lvl4pPr>
      <a:lvl5pPr rtl="1" eaLnBrk="1" hangingPunct="1">
        <a:defRPr>
          <a:solidFill>
            <a:schemeClr val="tx2"/>
          </a:solidFill>
        </a:defRPr>
      </a:lvl5pPr>
      <a:lvl6pPr rtl="1" eaLnBrk="1" hangingPunct="1">
        <a:defRPr>
          <a:solidFill>
            <a:schemeClr val="tx2"/>
          </a:solidFill>
        </a:defRPr>
      </a:lvl6pPr>
      <a:lvl7pPr rtl="1" eaLnBrk="1" hangingPunct="1">
        <a:defRPr>
          <a:solidFill>
            <a:schemeClr val="tx2"/>
          </a:solidFill>
        </a:defRPr>
      </a:lvl7pPr>
      <a:lvl8pPr rtl="1" eaLnBrk="1" hangingPunct="1">
        <a:defRPr>
          <a:solidFill>
            <a:schemeClr val="tx2"/>
          </a:solidFill>
        </a:defRPr>
      </a:lvl8pPr>
      <a:lvl9pPr rtl="1" eaLnBrk="1" hangingPunct="1">
        <a:defRPr>
          <a:solidFill>
            <a:schemeClr val="tx2"/>
          </a:solidFill>
        </a:defRPr>
      </a:lvl9pPr>
    </p:titleStyle>
    <p:bodyStyle>
      <a:lvl1pPr marL="365760" indent="-365760" algn="r" defTabSz="914400" rtl="1" eaLnBrk="1" latinLnBrk="0" hangingPunct="1">
        <a:spcBef>
          <a:spcPct val="20000"/>
        </a:spcBef>
        <a:buClr>
          <a:schemeClr val="accent1"/>
        </a:buClr>
        <a:buFont typeface="Wingdings" pitchFamily="2" charset="2"/>
        <a:buChar char=""/>
        <a:defRPr sz="2400" kern="1200">
          <a:solidFill>
            <a:schemeClr val="tx1">
              <a:lumMod val="85000"/>
              <a:lumOff val="15000"/>
            </a:schemeClr>
          </a:solidFill>
          <a:latin typeface="+mn-lt"/>
          <a:ea typeface="+mn-ea"/>
          <a:cs typeface="+mn-cs"/>
        </a:defRPr>
      </a:lvl1pPr>
      <a:lvl2pPr marL="777240" indent="-365760" algn="r" defTabSz="914400" rtl="1" eaLnBrk="1" latinLnBrk="0" hangingPunct="1">
        <a:spcBef>
          <a:spcPct val="20000"/>
        </a:spcBef>
        <a:buClr>
          <a:schemeClr val="accent1"/>
        </a:buClr>
        <a:buFont typeface="Wingdings" pitchFamily="2" charset="2"/>
        <a:buChar char=""/>
        <a:defRPr sz="2200" kern="1200">
          <a:solidFill>
            <a:schemeClr val="tx1">
              <a:lumMod val="85000"/>
              <a:lumOff val="15000"/>
            </a:schemeClr>
          </a:solidFill>
          <a:latin typeface="+mn-lt"/>
          <a:ea typeface="+mn-ea"/>
          <a:cs typeface="+mn-cs"/>
        </a:defRPr>
      </a:lvl2pPr>
      <a:lvl3pPr marL="1143000" indent="-365760" algn="r" defTabSz="914400" rtl="1" eaLnBrk="1" latinLnBrk="0" hangingPunct="1">
        <a:spcBef>
          <a:spcPct val="20000"/>
        </a:spcBef>
        <a:buClr>
          <a:schemeClr val="accent1"/>
        </a:buClr>
        <a:buFont typeface="Wingdings" pitchFamily="2" charset="2"/>
        <a:buChar char=""/>
        <a:defRPr sz="2000" kern="1200">
          <a:solidFill>
            <a:schemeClr val="tx1">
              <a:lumMod val="85000"/>
              <a:lumOff val="15000"/>
            </a:schemeClr>
          </a:solidFill>
          <a:latin typeface="+mn-lt"/>
          <a:ea typeface="+mn-ea"/>
          <a:cs typeface="+mn-cs"/>
        </a:defRPr>
      </a:lvl3pPr>
      <a:lvl4pPr marL="1508760" indent="-320040" algn="r" defTabSz="914400" rtl="1" eaLnBrk="1" latinLnBrk="0" hangingPunct="1">
        <a:spcBef>
          <a:spcPct val="20000"/>
        </a:spcBef>
        <a:buClr>
          <a:schemeClr val="accent1"/>
        </a:buClr>
        <a:buFont typeface="Wingdings" pitchFamily="2" charset="2"/>
        <a:buChar char=""/>
        <a:defRPr sz="1800" kern="1200">
          <a:solidFill>
            <a:schemeClr val="tx1">
              <a:lumMod val="85000"/>
              <a:lumOff val="15000"/>
            </a:schemeClr>
          </a:solidFill>
          <a:latin typeface="+mn-lt"/>
          <a:ea typeface="+mn-ea"/>
          <a:cs typeface="+mn-cs"/>
        </a:defRPr>
      </a:lvl4pPr>
      <a:lvl5pPr marL="1828800" indent="-320040" algn="r" defTabSz="914400" rtl="1" eaLnBrk="1" latinLnBrk="0" hangingPunct="1">
        <a:spcBef>
          <a:spcPct val="20000"/>
        </a:spcBef>
        <a:buClr>
          <a:schemeClr val="accent1"/>
        </a:buClr>
        <a:buFont typeface="Wingdings" pitchFamily="2" charset="2"/>
        <a:buChar char=""/>
        <a:defRPr sz="1600" kern="1200">
          <a:solidFill>
            <a:schemeClr val="tx1">
              <a:lumMod val="85000"/>
              <a:lumOff val="15000"/>
            </a:schemeClr>
          </a:solidFill>
          <a:latin typeface="+mn-lt"/>
          <a:ea typeface="+mn-ea"/>
          <a:cs typeface="+mn-cs"/>
        </a:defRPr>
      </a:lvl5pPr>
      <a:lvl6pPr marL="2148840" indent="-274320" algn="r" defTabSz="914400" rtl="1"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6pPr>
      <a:lvl7pPr marL="2468880" indent="-274320" algn="r" defTabSz="914400" rtl="1"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7pPr>
      <a:lvl8pPr marL="2788920" indent="-274320" algn="r" defTabSz="914400" rtl="1"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8pPr>
      <a:lvl9pPr marL="3108960" indent="-274320" algn="r" defTabSz="914400" rtl="1"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9pPr>
    </p:bodyStyle>
    <p:otherStyle>
      <a:defPPr>
        <a:defRPr lang="en-US"/>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p:txBody>
          <a:bodyPr/>
          <a:lstStyle/>
          <a:p>
            <a:r>
              <a:rPr lang="ar-SA" dirty="0" smtClean="0"/>
              <a:t>قرية الفاو</a:t>
            </a:r>
            <a:endParaRPr lang="ar-SA" dirty="0"/>
          </a:p>
        </p:txBody>
      </p:sp>
    </p:spTree>
    <p:extLst>
      <p:ext uri="{BB962C8B-B14F-4D97-AF65-F5344CB8AC3E}">
        <p14:creationId xmlns:p14="http://schemas.microsoft.com/office/powerpoint/2010/main" val="319184177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وان 2"/>
          <p:cNvSpPr>
            <a:spLocks noGrp="1"/>
          </p:cNvSpPr>
          <p:nvPr>
            <p:ph type="title"/>
          </p:nvPr>
        </p:nvSpPr>
        <p:spPr>
          <a:xfrm>
            <a:off x="688490" y="1556792"/>
            <a:ext cx="7756263" cy="3528392"/>
          </a:xfrm>
        </p:spPr>
        <p:txBody>
          <a:bodyPr/>
          <a:lstStyle/>
          <a:p>
            <a:r>
              <a:rPr lang="ar-SA" b="1" dirty="0" smtClean="0"/>
              <a:t>الطالبة : رهف الرباعي </a:t>
            </a:r>
            <a:br>
              <a:rPr lang="ar-SA" b="1" dirty="0" smtClean="0"/>
            </a:br>
            <a:r>
              <a:rPr lang="ar-SA" b="1" dirty="0"/>
              <a:t/>
            </a:r>
            <a:br>
              <a:rPr lang="ar-SA" b="1" dirty="0"/>
            </a:br>
            <a:r>
              <a:rPr lang="ar-SA" b="1" dirty="0" smtClean="0"/>
              <a:t>أ . نسرين العواد</a:t>
            </a:r>
            <a:endParaRPr lang="ar-SA" b="1" dirty="0"/>
          </a:p>
        </p:txBody>
      </p:sp>
    </p:spTree>
    <p:extLst>
      <p:ext uri="{BB962C8B-B14F-4D97-AF65-F5344CB8AC3E}">
        <p14:creationId xmlns:p14="http://schemas.microsoft.com/office/powerpoint/2010/main" val="103528282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محتوى 1"/>
          <p:cNvSpPr>
            <a:spLocks noGrp="1"/>
          </p:cNvSpPr>
          <p:nvPr>
            <p:ph idx="1"/>
          </p:nvPr>
        </p:nvSpPr>
        <p:spPr/>
        <p:txBody>
          <a:bodyPr/>
          <a:lstStyle/>
          <a:p>
            <a:endParaRPr lang="ar-SA" dirty="0" smtClean="0"/>
          </a:p>
          <a:p>
            <a:r>
              <a:rPr lang="ar-SA" dirty="0" smtClean="0"/>
              <a:t>تقع </a:t>
            </a:r>
            <a:r>
              <a:rPr lang="ar-SA" dirty="0"/>
              <a:t>قرية الفاو في الطرف الجنوبي الشرقي من منطقة الرياض </a:t>
            </a:r>
            <a:endParaRPr lang="ar-SA" dirty="0" smtClean="0"/>
          </a:p>
          <a:p>
            <a:r>
              <a:rPr lang="ar-SA" dirty="0"/>
              <a:t>وهي مملكة كندة التي تم الكشف عن عصمتها الأولى المعروفة باسم قرية الفاو تقع اطلال هذه الحضارة القديمة على اطراف الربع الخالي </a:t>
            </a:r>
            <a:r>
              <a:rPr lang="ar-SA" dirty="0" smtClean="0"/>
              <a:t>.</a:t>
            </a:r>
          </a:p>
          <a:p>
            <a:r>
              <a:rPr lang="ar-SA" dirty="0"/>
              <a:t>ويعتبر موقع قرية الفاو من أهم المواقع الأثرية </a:t>
            </a:r>
            <a:r>
              <a:rPr lang="ar-SA"/>
              <a:t>على </a:t>
            </a:r>
            <a:r>
              <a:rPr lang="ar-SA" smtClean="0"/>
              <a:t>مستوى </a:t>
            </a:r>
            <a:r>
              <a:rPr lang="ar-SA" dirty="0"/>
              <a:t>الجزيرة العربية إن لم يكن </a:t>
            </a:r>
            <a:r>
              <a:rPr lang="ar-SA" dirty="0" smtClean="0"/>
              <a:t>على </a:t>
            </a:r>
            <a:r>
              <a:rPr lang="ar-SA" dirty="0"/>
              <a:t>مستوى العالم </a:t>
            </a:r>
            <a:r>
              <a:rPr lang="ar-SA" dirty="0" smtClean="0"/>
              <a:t>.</a:t>
            </a:r>
            <a:endParaRPr lang="ar-SA" dirty="0"/>
          </a:p>
        </p:txBody>
      </p:sp>
      <p:sp>
        <p:nvSpPr>
          <p:cNvPr id="3" name="عنوان 2"/>
          <p:cNvSpPr>
            <a:spLocks noGrp="1"/>
          </p:cNvSpPr>
          <p:nvPr>
            <p:ph type="title"/>
          </p:nvPr>
        </p:nvSpPr>
        <p:spPr/>
        <p:txBody>
          <a:bodyPr/>
          <a:lstStyle/>
          <a:p>
            <a:endParaRPr lang="ar-SA" dirty="0"/>
          </a:p>
        </p:txBody>
      </p:sp>
    </p:spTree>
    <p:extLst>
      <p:ext uri="{BB962C8B-B14F-4D97-AF65-F5344CB8AC3E}">
        <p14:creationId xmlns:p14="http://schemas.microsoft.com/office/powerpoint/2010/main" val="359633645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وان 2"/>
          <p:cNvSpPr>
            <a:spLocks noGrp="1"/>
          </p:cNvSpPr>
          <p:nvPr>
            <p:ph type="title"/>
          </p:nvPr>
        </p:nvSpPr>
        <p:spPr>
          <a:xfrm>
            <a:off x="688490" y="1412776"/>
            <a:ext cx="7756263" cy="3888432"/>
          </a:xfrm>
        </p:spPr>
        <p:txBody>
          <a:bodyPr/>
          <a:lstStyle/>
          <a:p>
            <a:r>
              <a:rPr lang="ar-SA" dirty="0" smtClean="0"/>
              <a:t>ويعد </a:t>
            </a:r>
            <a:r>
              <a:rPr lang="ar-SA" dirty="0"/>
              <a:t>الموقع بالعديد من المعالم الأثرية حيث يحتضن عدد وافر من التلال الأثرية المنتشرة في الموقع </a:t>
            </a:r>
          </a:p>
        </p:txBody>
      </p:sp>
      <p:pic>
        <p:nvPicPr>
          <p:cNvPr id="4" name="صورة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46592" y="4808582"/>
            <a:ext cx="1584176" cy="2014293"/>
          </a:xfrm>
          <a:prstGeom prst="rect">
            <a:avLst/>
          </a:prstGeom>
        </p:spPr>
      </p:pic>
    </p:spTree>
    <p:extLst>
      <p:ext uri="{BB962C8B-B14F-4D97-AF65-F5344CB8AC3E}">
        <p14:creationId xmlns:p14="http://schemas.microsoft.com/office/powerpoint/2010/main" val="91350645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عنصر نائب للمحتوى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79512" y="3789040"/>
            <a:ext cx="4040379" cy="2985195"/>
          </a:xfrm>
        </p:spPr>
      </p:pic>
      <p:sp>
        <p:nvSpPr>
          <p:cNvPr id="3" name="عنوان 2"/>
          <p:cNvSpPr>
            <a:spLocks noGrp="1"/>
          </p:cNvSpPr>
          <p:nvPr>
            <p:ph type="title"/>
          </p:nvPr>
        </p:nvSpPr>
        <p:spPr>
          <a:xfrm>
            <a:off x="755576" y="1484784"/>
            <a:ext cx="7756263" cy="2088232"/>
          </a:xfrm>
        </p:spPr>
        <p:txBody>
          <a:bodyPr/>
          <a:lstStyle/>
          <a:p>
            <a:pPr algn="r"/>
            <a:r>
              <a:rPr lang="ar-SA" sz="4000" dirty="0"/>
              <a:t>لوحة جدارية جصية من مادة تشبه الجبس , روسمت </a:t>
            </a:r>
            <a:r>
              <a:rPr lang="ar-SA" sz="4000" dirty="0" smtClean="0"/>
              <a:t>اللوحة </a:t>
            </a:r>
            <a:r>
              <a:rPr lang="ar-SA" sz="4000" dirty="0"/>
              <a:t>بخلفية صفراء عليها زخارف مختلفة , يظهر عليها صورة شاب جاحظ العينين وله شنب طويل </a:t>
            </a:r>
            <a:r>
              <a:rPr lang="ar-SA" sz="4000" dirty="0" smtClean="0"/>
              <a:t>بخطوط </a:t>
            </a:r>
            <a:r>
              <a:rPr lang="ar-SA" sz="4000" dirty="0" err="1" smtClean="0"/>
              <a:t>دقيقية</a:t>
            </a:r>
            <a:r>
              <a:rPr lang="ar-SA" sz="4000" dirty="0" smtClean="0"/>
              <a:t> </a:t>
            </a:r>
            <a:r>
              <a:rPr lang="ar-SA" sz="4000" dirty="0"/>
              <a:t>, يحمل </a:t>
            </a:r>
            <a:r>
              <a:rPr lang="ar-SA" sz="4000" dirty="0" smtClean="0"/>
              <a:t>على </a:t>
            </a:r>
            <a:r>
              <a:rPr lang="ar-SA" sz="4000" dirty="0"/>
              <a:t>راسه اكليل ورد </a:t>
            </a:r>
          </a:p>
        </p:txBody>
      </p:sp>
    </p:spTree>
    <p:extLst>
      <p:ext uri="{BB962C8B-B14F-4D97-AF65-F5344CB8AC3E}">
        <p14:creationId xmlns:p14="http://schemas.microsoft.com/office/powerpoint/2010/main" val="274021054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عنصر نائب للمحتوى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79512" y="1340768"/>
            <a:ext cx="5107484" cy="4814367"/>
          </a:xfrm>
        </p:spPr>
      </p:pic>
      <p:sp>
        <p:nvSpPr>
          <p:cNvPr id="3" name="عنوان 2"/>
          <p:cNvSpPr>
            <a:spLocks noGrp="1"/>
          </p:cNvSpPr>
          <p:nvPr>
            <p:ph type="title"/>
          </p:nvPr>
        </p:nvSpPr>
        <p:spPr>
          <a:xfrm>
            <a:off x="1259632" y="3068960"/>
            <a:ext cx="7756263" cy="1054250"/>
          </a:xfrm>
        </p:spPr>
        <p:txBody>
          <a:bodyPr/>
          <a:lstStyle/>
          <a:p>
            <a:pPr algn="r"/>
            <a:r>
              <a:rPr lang="ar-SA" sz="4400" b="1" dirty="0"/>
              <a:t>مجمرة : وهو تصميم </a:t>
            </a:r>
            <a:r>
              <a:rPr lang="ar-SA" sz="4400" b="1" dirty="0" smtClean="0"/>
              <a:t/>
            </a:r>
            <a:br>
              <a:rPr lang="ar-SA" sz="4400" b="1" dirty="0" smtClean="0"/>
            </a:br>
            <a:r>
              <a:rPr lang="ar-SA" sz="4400" b="1" dirty="0" smtClean="0"/>
              <a:t>لحفظ </a:t>
            </a:r>
            <a:r>
              <a:rPr lang="ar-SA" sz="4400" b="1" dirty="0"/>
              <a:t>الجمر </a:t>
            </a:r>
          </a:p>
        </p:txBody>
      </p:sp>
    </p:spTree>
    <p:extLst>
      <p:ext uri="{BB962C8B-B14F-4D97-AF65-F5344CB8AC3E}">
        <p14:creationId xmlns:p14="http://schemas.microsoft.com/office/powerpoint/2010/main" val="114029181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وان 2"/>
          <p:cNvSpPr>
            <a:spLocks noGrp="1"/>
          </p:cNvSpPr>
          <p:nvPr>
            <p:ph type="title"/>
          </p:nvPr>
        </p:nvSpPr>
        <p:spPr>
          <a:xfrm>
            <a:off x="179512" y="404664"/>
            <a:ext cx="7324215" cy="4032448"/>
          </a:xfrm>
        </p:spPr>
        <p:txBody>
          <a:bodyPr/>
          <a:lstStyle/>
          <a:p>
            <a:pPr algn="l"/>
            <a:r>
              <a:rPr lang="ar-SA" b="1" dirty="0"/>
              <a:t> تمثال هيكلي لراس جمل يرتفع فوق رقبته وتم تشكيل التمثال من البرونز </a:t>
            </a:r>
            <a:r>
              <a:rPr lang="ar-SA" b="1" dirty="0" smtClean="0"/>
              <a:t>وداخل </a:t>
            </a:r>
            <a:r>
              <a:rPr lang="ar-SA" b="1" dirty="0"/>
              <a:t>التمثال مفرغ </a:t>
            </a:r>
          </a:p>
        </p:txBody>
      </p:sp>
      <p:pic>
        <p:nvPicPr>
          <p:cNvPr id="4" name="صورة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342190" y="2708920"/>
            <a:ext cx="2801810" cy="4158806"/>
          </a:xfrm>
          <a:prstGeom prst="rect">
            <a:avLst/>
          </a:prstGeom>
        </p:spPr>
      </p:pic>
    </p:spTree>
    <p:extLst>
      <p:ext uri="{BB962C8B-B14F-4D97-AF65-F5344CB8AC3E}">
        <p14:creationId xmlns:p14="http://schemas.microsoft.com/office/powerpoint/2010/main" val="13598124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محتوى 1"/>
          <p:cNvSpPr>
            <a:spLocks noGrp="1"/>
          </p:cNvSpPr>
          <p:nvPr>
            <p:ph idx="1"/>
          </p:nvPr>
        </p:nvSpPr>
        <p:spPr/>
        <p:txBody>
          <a:bodyPr/>
          <a:lstStyle/>
          <a:p>
            <a:pPr algn="ctr"/>
            <a:r>
              <a:rPr lang="ar-SA" dirty="0"/>
              <a:t>نمت وتطورت تدريجياً من نقطة عبور القوافل إلى محطة </a:t>
            </a:r>
            <a:r>
              <a:rPr lang="ar-SA" dirty="0" smtClean="0"/>
              <a:t>تجارية </a:t>
            </a:r>
            <a:r>
              <a:rPr lang="ar-SA" dirty="0"/>
              <a:t>مهمة على الفرع الشرقي للطريق التجاري , </a:t>
            </a:r>
            <a:r>
              <a:rPr lang="ar-SA" dirty="0" smtClean="0"/>
              <a:t>اصبحت </a:t>
            </a:r>
            <a:r>
              <a:rPr lang="ar-SA" dirty="0"/>
              <a:t>مركزاً اقتصادياً ودينياً وسياسياً وثقافياً في وسط الجزيرة العربية  </a:t>
            </a:r>
            <a:r>
              <a:rPr lang="ar-SA" dirty="0" smtClean="0"/>
              <a:t>وحضارة </a:t>
            </a:r>
            <a:r>
              <a:rPr lang="ar-SA" dirty="0"/>
              <a:t>قوية لدولة كندة في عهدها الأول</a:t>
            </a:r>
            <a:r>
              <a:rPr lang="ar-SA" dirty="0" smtClean="0"/>
              <a:t>.</a:t>
            </a:r>
          </a:p>
          <a:p>
            <a:pPr algn="ctr"/>
            <a:r>
              <a:rPr lang="ar-SA" dirty="0"/>
              <a:t>وكانت مركزاً تجارياً مهما وملتقى قوافل تحمل معادن والحبوب والنسيج  , وكانت عامرة بالمساكن والمخازن والحوانيت </a:t>
            </a:r>
            <a:r>
              <a:rPr lang="ar-SA" dirty="0" smtClean="0"/>
              <a:t> </a:t>
            </a:r>
            <a:r>
              <a:rPr lang="ar-SA" dirty="0"/>
              <a:t>, وبها أكثر من 17 بئراً واشتغل أهلها بالتجارة </a:t>
            </a:r>
            <a:r>
              <a:rPr lang="ar-SA" dirty="0" smtClean="0"/>
              <a:t>والزراعة</a:t>
            </a:r>
            <a:r>
              <a:rPr lang="ar-SA" dirty="0" smtClean="0"/>
              <a:t>.</a:t>
            </a:r>
          </a:p>
          <a:p>
            <a:pPr algn="ctr"/>
            <a:r>
              <a:rPr lang="ar-SA" dirty="0"/>
              <a:t>كما تم العثور على قطع أثرية في الموقع يجري ترميمها </a:t>
            </a:r>
            <a:r>
              <a:rPr lang="ar-SA" dirty="0" smtClean="0"/>
              <a:t>حالياً</a:t>
            </a:r>
            <a:endParaRPr lang="ar-SA" dirty="0"/>
          </a:p>
        </p:txBody>
      </p:sp>
      <p:sp>
        <p:nvSpPr>
          <p:cNvPr id="3" name="عنوان 2"/>
          <p:cNvSpPr>
            <a:spLocks noGrp="1"/>
          </p:cNvSpPr>
          <p:nvPr>
            <p:ph type="title"/>
          </p:nvPr>
        </p:nvSpPr>
        <p:spPr/>
        <p:txBody>
          <a:bodyPr/>
          <a:lstStyle/>
          <a:p>
            <a:r>
              <a:rPr lang="ar-SA" dirty="0" smtClean="0"/>
              <a:t>التطورات </a:t>
            </a:r>
            <a:endParaRPr lang="ar-SA" dirty="0"/>
          </a:p>
        </p:txBody>
      </p:sp>
    </p:spTree>
    <p:extLst>
      <p:ext uri="{BB962C8B-B14F-4D97-AF65-F5344CB8AC3E}">
        <p14:creationId xmlns:p14="http://schemas.microsoft.com/office/powerpoint/2010/main" val="195866840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محتوى 1"/>
          <p:cNvSpPr>
            <a:spLocks noGrp="1"/>
          </p:cNvSpPr>
          <p:nvPr>
            <p:ph idx="1"/>
          </p:nvPr>
        </p:nvSpPr>
        <p:spPr/>
        <p:txBody>
          <a:bodyPr/>
          <a:lstStyle/>
          <a:p>
            <a:r>
              <a:rPr lang="ar-SA" dirty="0"/>
              <a:t>في عام 1387هـ بدأ اهتمام جامعة الملك سعود ممثلة في جمعية التاريخ والآثار بقسم التاريخ بموقع القرية , حيث قامت الجمعية منذ عام 1391هـ برحلات استطلاعية متوالية بدراسة الموقع علمياً وتحديد المنطقة الأثرية . </a:t>
            </a:r>
            <a:endParaRPr lang="ar-SA" dirty="0" smtClean="0"/>
          </a:p>
          <a:p>
            <a:endParaRPr lang="ar-SA" dirty="0" smtClean="0"/>
          </a:p>
          <a:p>
            <a:r>
              <a:rPr lang="ar-SA" dirty="0"/>
              <a:t>وقد وقعت الهيئة العامة لسياحة والآثار لجامعة الملك سعود مذكرة تعاون لتأهيل الموقع الذي يخضع بمتابعة واهتمام من أمير منطقة الرياض الذي وجهه بتوفير كافة السبل لحماية الموقع ودعم الفرق العلمية حيث يتم العمل حالياً على تأهيل الموقع وإعادة فتحه وتوسعته لتبلغ مساحته اكثر 16 كيلو متر مربع ولقد تم الانتهاء من تسويره.</a:t>
            </a:r>
          </a:p>
        </p:txBody>
      </p:sp>
      <p:sp>
        <p:nvSpPr>
          <p:cNvPr id="3" name="عنوان 2"/>
          <p:cNvSpPr>
            <a:spLocks noGrp="1"/>
          </p:cNvSpPr>
          <p:nvPr>
            <p:ph type="title"/>
          </p:nvPr>
        </p:nvSpPr>
        <p:spPr/>
        <p:txBody>
          <a:bodyPr/>
          <a:lstStyle/>
          <a:p>
            <a:endParaRPr lang="ar-SA"/>
          </a:p>
        </p:txBody>
      </p:sp>
    </p:spTree>
    <p:extLst>
      <p:ext uri="{BB962C8B-B14F-4D97-AF65-F5344CB8AC3E}">
        <p14:creationId xmlns:p14="http://schemas.microsoft.com/office/powerpoint/2010/main" val="196057788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محتوى 1"/>
          <p:cNvSpPr>
            <a:spLocks noGrp="1"/>
          </p:cNvSpPr>
          <p:nvPr>
            <p:ph idx="1"/>
          </p:nvPr>
        </p:nvSpPr>
        <p:spPr/>
        <p:txBody>
          <a:bodyPr>
            <a:normAutofit/>
          </a:bodyPr>
          <a:lstStyle/>
          <a:p>
            <a:pPr algn="ctr"/>
            <a:r>
              <a:rPr lang="ar-SA" sz="3600" dirty="0"/>
              <a:t>ويهدف مشروع تأهيل موقع الفاو الأثري إلى تحقيق مجموعة من الاهداف الثقافية والاجتماعية والاقتصادية , ومنه تأهيل موقع الفاو ليكون معلماً تاريخياً وشاهداً حضارياً يمكن زيارته , وأن يلعب الموقع دوراً اقتصادياً وثقافياً واجتماعياً في منطقة الرياض </a:t>
            </a:r>
          </a:p>
        </p:txBody>
      </p:sp>
    </p:spTree>
    <p:extLst>
      <p:ext uri="{BB962C8B-B14F-4D97-AF65-F5344CB8AC3E}">
        <p14:creationId xmlns:p14="http://schemas.microsoft.com/office/powerpoint/2010/main" val="998473412"/>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غلاف فني">
  <a:themeElements>
    <a:clrScheme name="غلاف فني">
      <a:dk1>
        <a:sysClr val="windowText" lastClr="000000"/>
      </a:dk1>
      <a:lt1>
        <a:sysClr val="window" lastClr="FFFFFF"/>
      </a:lt1>
      <a:dk2>
        <a:srgbClr val="895D1D"/>
      </a:dk2>
      <a:lt2>
        <a:srgbClr val="ECE9C6"/>
      </a:lt2>
      <a:accent1>
        <a:srgbClr val="873624"/>
      </a:accent1>
      <a:accent2>
        <a:srgbClr val="D6862D"/>
      </a:accent2>
      <a:accent3>
        <a:srgbClr val="D0BE40"/>
      </a:accent3>
      <a:accent4>
        <a:srgbClr val="877F6C"/>
      </a:accent4>
      <a:accent5>
        <a:srgbClr val="972109"/>
      </a:accent5>
      <a:accent6>
        <a:srgbClr val="AEB795"/>
      </a:accent6>
      <a:hlink>
        <a:srgbClr val="CC9900"/>
      </a:hlink>
      <a:folHlink>
        <a:srgbClr val="B2B2B2"/>
      </a:folHlink>
    </a:clrScheme>
    <a:fontScheme name="غلاف فني">
      <a:majorFont>
        <a:latin typeface="Book Antiqua"/>
        <a:ea typeface=""/>
        <a:cs typeface=""/>
        <a:font script="Grek" typeface="Times New Roman"/>
        <a:font script="Cyrl" typeface="Times New Roman"/>
        <a:font script="Jpan" typeface="HGS明朝E"/>
        <a:font script="Hang" typeface="궁서"/>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Book Antiqua"/>
        <a:ea typeface=""/>
        <a:cs typeface=""/>
        <a:font script="Grek" typeface="Times New Roman"/>
        <a:font script="Cyrl" typeface="Times New Roman"/>
        <a:font script="Jpan" typeface="HGS明朝E"/>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غلاف فني">
      <a:fillStyleLst>
        <a:solidFill>
          <a:schemeClr val="phClr"/>
        </a:solidFill>
        <a:solidFill>
          <a:schemeClr val="phClr">
            <a:tint val="68000"/>
            <a:shade val="94000"/>
            <a:satMod val="300000"/>
            <a:lumMod val="110000"/>
          </a:schemeClr>
        </a:solidFill>
        <a:gradFill rotWithShape="1">
          <a:gsLst>
            <a:gs pos="0">
              <a:schemeClr val="phClr">
                <a:tint val="94000"/>
                <a:satMod val="180000"/>
                <a:lumMod val="98000"/>
              </a:schemeClr>
            </a:gs>
            <a:gs pos="100000">
              <a:schemeClr val="phClr">
                <a:satMod val="130000"/>
              </a:schemeClr>
            </a:gs>
          </a:gsLst>
          <a:lin ang="5160000" scaled="0"/>
        </a:gradFill>
      </a:fillStyleLst>
      <a:lnStyleLst>
        <a:ln w="12700" cap="flat" cmpd="sng" algn="ctr">
          <a:solidFill>
            <a:schemeClr val="phClr">
              <a:shade val="90000"/>
              <a:lumMod val="90000"/>
            </a:schemeClr>
          </a:solidFill>
          <a:prstDash val="solid"/>
        </a:ln>
        <a:ln w="19050" cap="flat" cmpd="sng" algn="ctr">
          <a:solidFill>
            <a:schemeClr val="phClr">
              <a:shade val="75000"/>
              <a:lumMod val="90000"/>
            </a:schemeClr>
          </a:solidFill>
          <a:prstDash val="solid"/>
        </a:ln>
        <a:ln w="25400" cap="flat" cmpd="sng" algn="ctr">
          <a:solidFill>
            <a:schemeClr val="phClr"/>
          </a:solidFill>
          <a:prstDash val="solid"/>
        </a:ln>
      </a:lnStyleLst>
      <a:effectStyleLst>
        <a:effectStyle>
          <a:effectLst>
            <a:outerShdw blurRad="38100" dist="12700" dir="5400000" rotWithShape="0">
              <a:srgbClr val="000000">
                <a:alpha val="15000"/>
              </a:srgbClr>
            </a:outerShdw>
          </a:effectLst>
        </a:effectStyle>
        <a:effectStyle>
          <a:effectLst>
            <a:outerShdw blurRad="50800" dist="25400" dir="5400000" rotWithShape="0">
              <a:srgbClr val="000000">
                <a:alpha val="46000"/>
              </a:srgbClr>
            </a:outerShdw>
          </a:effectLst>
        </a:effectStyle>
        <a:effectStyle>
          <a:effectLst>
            <a:outerShdw blurRad="50800" dist="25400" dir="5400000" rotWithShape="0">
              <a:srgbClr val="000000">
                <a:alpha val="48000"/>
              </a:srgbClr>
            </a:outerShdw>
          </a:effectLst>
          <a:scene3d>
            <a:camera prst="orthographicFront">
              <a:rot lat="0" lon="0" rev="0"/>
            </a:camera>
            <a:lightRig rig="threePt" dir="tl">
              <a:rot lat="0" lon="0" rev="2400000"/>
            </a:lightRig>
          </a:scene3d>
          <a:sp3d>
            <a:bevelT w="25400" h="25400"/>
          </a:sp3d>
        </a:effectStyle>
      </a:effectStyleLst>
      <a:bgFillStyleLst>
        <a:solidFill>
          <a:schemeClr val="phClr">
            <a:tint val="96000"/>
            <a:lumMod val="110000"/>
          </a:schemeClr>
        </a:solidFill>
        <a:blipFill rotWithShape="1">
          <a:blip xmlns:r="http://schemas.openxmlformats.org/officeDocument/2006/relationships" r:embed="rId1">
            <a:duotone>
              <a:schemeClr val="phClr">
                <a:tint val="93000"/>
                <a:shade val="20000"/>
              </a:schemeClr>
              <a:schemeClr val="phClr">
                <a:tint val="90000"/>
                <a:shade val="85000"/>
                <a:satMod val="115000"/>
              </a:schemeClr>
            </a:duotone>
          </a:blip>
          <a:tile tx="0" ty="0" sx="60000" sy="60000" flip="none" algn="tl"/>
        </a:blipFill>
        <a:blipFill rotWithShape="1">
          <a:blip xmlns:r="http://schemas.openxmlformats.org/officeDocument/2006/relationships" r:embed="rId2">
            <a:duotone>
              <a:schemeClr val="phClr">
                <a:shade val="50000"/>
                <a:satMod val="340000"/>
                <a:lumMod val="40000"/>
              </a:schemeClr>
              <a:schemeClr val="phClr">
                <a:tint val="92000"/>
                <a:shade val="94000"/>
                <a:hueMod val="110000"/>
                <a:satMod val="236000"/>
                <a:lumMod val="120000"/>
              </a:schemeClr>
            </a:duotone>
          </a:blip>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Hardcover</Template>
  <TotalTime>30</TotalTime>
  <Words>326</Words>
  <Application>Microsoft Office PowerPoint</Application>
  <PresentationFormat>عرض على الشاشة (3:4)‏</PresentationFormat>
  <Paragraphs>18</Paragraphs>
  <Slides>10</Slides>
  <Notes>0</Notes>
  <HiddenSlides>0</HiddenSlides>
  <MMClips>0</MMClips>
  <ScaleCrop>false</ScaleCrop>
  <HeadingPairs>
    <vt:vector size="4" baseType="variant">
      <vt:variant>
        <vt:lpstr>نسق</vt:lpstr>
      </vt:variant>
      <vt:variant>
        <vt:i4>1</vt:i4>
      </vt:variant>
      <vt:variant>
        <vt:lpstr>عناوين الشرائح</vt:lpstr>
      </vt:variant>
      <vt:variant>
        <vt:i4>10</vt:i4>
      </vt:variant>
    </vt:vector>
  </HeadingPairs>
  <TitlesOfParts>
    <vt:vector size="11" baseType="lpstr">
      <vt:lpstr>غلاف فني</vt:lpstr>
      <vt:lpstr>قرية الفاو</vt:lpstr>
      <vt:lpstr>عرض تقديمي في PowerPoint</vt:lpstr>
      <vt:lpstr>ويعد الموقع بالعديد من المعالم الأثرية حيث يحتضن عدد وافر من التلال الأثرية المنتشرة في الموقع </vt:lpstr>
      <vt:lpstr>لوحة جدارية جصية من مادة تشبه الجبس , روسمت اللوحة بخلفية صفراء عليها زخارف مختلفة , يظهر عليها صورة شاب جاحظ العينين وله شنب طويل بخطوط دقيقية , يحمل على راسه اكليل ورد </vt:lpstr>
      <vt:lpstr>مجمرة : وهو تصميم  لحفظ الجمر </vt:lpstr>
      <vt:lpstr> تمثال هيكلي لراس جمل يرتفع فوق رقبته وتم تشكيل التمثال من البرونز وداخل التمثال مفرغ </vt:lpstr>
      <vt:lpstr>التطورات </vt:lpstr>
      <vt:lpstr>عرض تقديمي في PowerPoint</vt:lpstr>
      <vt:lpstr>عرض تقديمي في PowerPoint</vt:lpstr>
      <vt:lpstr>الطالبة : رهف الرباعي   أ . نسرين العواد</vt:lpstr>
    </vt:vector>
  </TitlesOfParts>
  <Company>جامعة الملك سعود</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قرية الفاو</dc:title>
  <dc:creator>المستخدم</dc:creator>
  <cp:lastModifiedBy>المستخدم</cp:lastModifiedBy>
  <cp:revision>8</cp:revision>
  <dcterms:created xsi:type="dcterms:W3CDTF">2018-03-14T03:44:30Z</dcterms:created>
  <dcterms:modified xsi:type="dcterms:W3CDTF">2018-03-14T04:18:11Z</dcterms:modified>
</cp:coreProperties>
</file>