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63" r:id="rId5"/>
    <p:sldId id="27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9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5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6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8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8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8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5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9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9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6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E4D1633A-E82A-4A67-883A-23BCCE2BDE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512ACF-8E10-A14B-AE9D-332168340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6010" y="2242539"/>
            <a:ext cx="7459980" cy="1425924"/>
          </a:xfrm>
        </p:spPr>
        <p:txBody>
          <a:bodyPr>
            <a:normAutofit/>
          </a:bodyPr>
          <a:lstStyle/>
          <a:p>
            <a:pPr defTabSz="914400" rtl="1" eaLnBrk="1" latinLnBrk="0" hangingPunct="1">
              <a:spcBef>
                <a:spcPct val="0"/>
              </a:spcBef>
              <a:buNone/>
            </a:pPr>
            <a:r>
              <a:rPr lang="ar-SA" sz="5400"/>
              <a:t>قانون التنفيذ 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4E276-AD5D-D748-860A-A08021BEF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010" y="3884037"/>
            <a:ext cx="7459980" cy="468888"/>
          </a:xfrm>
        </p:spPr>
        <p:txBody>
          <a:bodyPr>
            <a:normAutofit/>
          </a:bodyPr>
          <a:lstStyle/>
          <a:p>
            <a:pPr marL="0" indent="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/>
              <a:t>المحاضرة« ١»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3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357F9-4ABA-304F-9C96-20B89C60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spcBef>
                <a:spcPct val="0"/>
              </a:spcBef>
              <a:buNone/>
            </a:pPr>
            <a:r>
              <a:rPr lang="ar-SA" dirty="0">
                <a:solidFill>
                  <a:schemeClr val="accent1"/>
                </a:solidFill>
              </a:rPr>
              <a:t>أطراف التنفيذ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AAD3-5D01-E74F-B536-B905814DC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طالب التنفيذ{ الطرف الإيجابي} الدائن – صاحب الحق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400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المنفذ ضده { الطرف السلبي} المدين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400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الغير: ليس طرفا من أطراف التنفيذ إلا أنه قد يشترك في إجراءات التنفيذ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164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EBB7E-9263-C14F-94E0-5E3673738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6" y="156754"/>
            <a:ext cx="3326230" cy="6374673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000" dirty="0"/>
              <a:t>ثانيا :المنفذ ضده 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000" dirty="0"/>
              <a:t>هو الشخص الذي يقدم طلب ضده طلب التنفيذ، وهو من يتحمل بالالتزام الثابت  في السند التنفيذي.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000" dirty="0"/>
              <a:t>شروطه :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000" dirty="0"/>
              <a:t>-الصفة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000" dirty="0"/>
              <a:t>-الأهلية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F0979-862D-6849-A07D-5D9CF10CD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391886"/>
            <a:ext cx="3197701" cy="6374673"/>
          </a:xfrm>
        </p:spPr>
        <p:txBody>
          <a:bodyPr>
            <a:normAutofit/>
          </a:bodyPr>
          <a:lstStyle/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000" dirty="0"/>
              <a:t> أولا :طالب التنفيذ :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000" dirty="0"/>
              <a:t>يقصد به بطالب التنفيذ الشخص الذي يطلب إجراء التنفيذ الحبري أو ممثله القانوني في ذلك </a:t>
            </a:r>
            <a:r>
              <a:rPr lang="ar-SA" sz="2000" dirty="0">
                <a:highlight>
                  <a:srgbClr val="FFFF00"/>
                </a:highlight>
              </a:rPr>
              <a:t>و يسمى بالحاجز</a:t>
            </a:r>
            <a:r>
              <a:rPr lang="ar-SA" sz="2000" dirty="0"/>
              <a:t> أذا كان التنفيذ يتم عن طريق الحجز و البيع و هو </a:t>
            </a:r>
            <a:r>
              <a:rPr lang="ar-SA" sz="2000" dirty="0">
                <a:highlight>
                  <a:srgbClr val="FFFF00"/>
                </a:highlight>
              </a:rPr>
              <a:t>الدائن</a:t>
            </a:r>
            <a:r>
              <a:rPr lang="ar-SA" sz="2000" dirty="0"/>
              <a:t> لأنه صاحب الحق الذي يتضمنه السند التنفيذي الذي يجري التنفيذ اقتضاء له ، و يسمى </a:t>
            </a:r>
            <a:r>
              <a:rPr lang="ar-SA" sz="2000" dirty="0">
                <a:highlight>
                  <a:srgbClr val="FFFF00"/>
                </a:highlight>
              </a:rPr>
              <a:t>أيضا بالمنفذ </a:t>
            </a:r>
            <a:r>
              <a:rPr lang="ar-SA" sz="2000" dirty="0"/>
              <a:t>ضده لأن التنفيذ يتم بناء على طلبه.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000" dirty="0"/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ar-SA" sz="2000" dirty="0"/>
              <a:t>نظام التنفيذ السعودي نص على أنه ينبغي يشتمل طلب التنفيذ على عدة بيانات.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endParaRPr lang="ar-SA" sz="2000" dirty="0"/>
          </a:p>
          <a:p>
            <a:pPr marL="0" indent="0" algn="r" defTabSz="914400" rtl="1" eaLnBrk="1" latinLnBrk="0" hangingPunct="1">
              <a:spcBef>
                <a:spcPts val="1000"/>
              </a:spcBef>
              <a:buNone/>
            </a:pPr>
            <a:r>
              <a:rPr lang="ar-SA" sz="2000" dirty="0"/>
              <a:t>شروطه:</a:t>
            </a:r>
          </a:p>
          <a:p>
            <a:pPr marL="0" indent="0" algn="r" defTabSz="914400" rtl="1" eaLnBrk="1" latinLnBrk="0" hangingPunct="1">
              <a:spcBef>
                <a:spcPts val="1000"/>
              </a:spcBef>
              <a:buNone/>
            </a:pPr>
            <a:r>
              <a:rPr lang="ar-SA" sz="2000" dirty="0"/>
              <a:t>-الصفة</a:t>
            </a:r>
          </a:p>
          <a:p>
            <a:pPr marL="0" indent="0" algn="r" defTabSz="914400" rtl="1" eaLnBrk="1" latinLnBrk="0" hangingPunct="1">
              <a:spcBef>
                <a:spcPts val="1000"/>
              </a:spcBef>
              <a:buNone/>
            </a:pPr>
            <a:r>
              <a:rPr lang="ar-SA" sz="2000" dirty="0"/>
              <a:t>-الأهلية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596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CC16-C043-5E4A-AEFB-9389F7EF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1" y="423333"/>
            <a:ext cx="3175000" cy="12673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ثالثا: الغير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6999-924D-A948-ADFE-65551D1BA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1999"/>
            <a:ext cx="5181600" cy="4144964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 الغير في إجراءات التنفيذ: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شروطه: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FE1F3-4EE9-8646-9521-365C6C8C5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1999"/>
            <a:ext cx="5181600" cy="4144963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مصطلح الغير في نصوص النظام السعودي:  إذا كان الدائن بدين مستقر حال الأداء- و لو لم يكن بيده حكم قابل للتنفيذ – أن يطلب إيقاع الحجز التحفظي على ما يكون لمدينه لدى الآخرين من الديون.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المادة ستين من الفصل الرابع: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8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A357-BC9C-9D4D-B618-A01E4B09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رابعا: قاضي التنفيذ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3C23-492D-3A42-BD6E-23ACF6B1F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هو رئيس دائرة التنفيذ و قضاتها، قاضي دائرة التنفيذ ، قاضي المحكمة الذي يختص بمهمات قاضي التنفيذ و ذلك بحسب الحال.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الاختصاص النوعي: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سلطة التنفيذ الجبري لقاضي التنفيذ و الإشراف على الإجراءات.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إصدار الأوامر المتعلقة بالتنفيذ{ بيانات أوامر قاضي التنفيذ- طبيعة قرارات قاضي التنفيذ}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الفصل في منازعات التنفيذ { المنازعات التي يختص بها قاضي التنفيذ و الموضوع}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7D90-96EC-B24F-9AF9-800A493B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3" y="287866"/>
            <a:ext cx="9685868" cy="13181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أولا: الاختصاص المكاني لقاضي التنفيذ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DDF4-4144-4741-9AA7-65ABA13ED80D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r" rtl="1"/>
            <a:r>
              <a:rPr lang="ar-SA" dirty="0"/>
              <a:t>معايير تحديد الاختصاص المكاني لقاضي التنفيذ: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١-في دائرة المحكمة التي أصدرت السند التنفيذي</a:t>
            </a:r>
          </a:p>
          <a:p>
            <a:pPr algn="r" rtl="1"/>
            <a:r>
              <a:rPr lang="ar-SA" dirty="0"/>
              <a:t>٢-في مكان الجهة التي أنشئ المحرر في منطقتها</a:t>
            </a:r>
          </a:p>
          <a:p>
            <a:pPr algn="r" rtl="1"/>
            <a:r>
              <a:rPr lang="ar-SA" dirty="0"/>
              <a:t>٣-في موطن المدين</a:t>
            </a:r>
          </a:p>
          <a:p>
            <a:pPr algn="r" rtl="1"/>
            <a:r>
              <a:rPr lang="ar-SA" dirty="0"/>
              <a:t>٤- في موطن عقار المدين أو أمواله المنقولة.</a:t>
            </a:r>
          </a:p>
        </p:txBody>
      </p:sp>
    </p:spTree>
    <p:extLst>
      <p:ext uri="{BB962C8B-B14F-4D97-AF65-F5344CB8AC3E}">
        <p14:creationId xmlns:p14="http://schemas.microsoft.com/office/powerpoint/2010/main" val="259314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0ECB-5DC7-8448-8E05-1ED88E4C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9033" y="474133"/>
            <a:ext cx="3953933" cy="1216555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u="sng" dirty="0"/>
              <a:t>الاختصاص المكاني 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6089-E30A-E141-B35C-8B3A59FA6978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١-في قضايا الحضانة و الزيارة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٢-في غير قضايا الحضانة و الزيارة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5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CC70-9EA2-8248-84E3-ED2BA03BB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ثانيا: كيفية و إجراءات الإنابة في إجراءات التنفيذ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EBDB1-FA8D-A145-97E4-066D458FD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2533"/>
            <a:ext cx="9144000" cy="3081867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0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333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قانون التنفيذ </vt:lpstr>
      <vt:lpstr>أطراف التنفيذ</vt:lpstr>
      <vt:lpstr>PowerPoint Presentation</vt:lpstr>
      <vt:lpstr>ثالثا: الغير </vt:lpstr>
      <vt:lpstr>رابعا: قاضي التنفيذ </vt:lpstr>
      <vt:lpstr>أولا: الاختصاص المكاني لقاضي التنفيذ </vt:lpstr>
      <vt:lpstr>الاختصاص المكاني </vt:lpstr>
      <vt:lpstr>ثانيا: كيفية و إجراءات الإنابة في إجراءات التنفيذ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التنفيذ </dc:title>
  <dc:creator>Beshair Alzeer</dc:creator>
  <cp:lastModifiedBy>Beshair Alzeer</cp:lastModifiedBy>
  <cp:revision>16</cp:revision>
  <dcterms:created xsi:type="dcterms:W3CDTF">2020-01-27T18:09:20Z</dcterms:created>
  <dcterms:modified xsi:type="dcterms:W3CDTF">2020-02-01T20:24:19Z</dcterms:modified>
</cp:coreProperties>
</file>