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0"/>
  </p:notesMasterIdLst>
  <p:sldIdLst>
    <p:sldId id="256" r:id="rId2"/>
    <p:sldId id="257" r:id="rId3"/>
    <p:sldId id="258" r:id="rId4"/>
    <p:sldId id="297" r:id="rId5"/>
    <p:sldId id="260" r:id="rId6"/>
    <p:sldId id="261" r:id="rId7"/>
    <p:sldId id="298" r:id="rId8"/>
    <p:sldId id="299" r:id="rId9"/>
  </p:sldIdLst>
  <p:sldSz cx="9144000" cy="5143500" type="screen16x9"/>
  <p:notesSz cx="6858000" cy="9144000"/>
  <p:embeddedFontLst>
    <p:embeddedFont>
      <p:font typeface="Roboto Condensed Light" charset="0"/>
      <p:regular r:id="rId11"/>
      <p:bold r:id="rId12"/>
      <p:italic r:id="rId13"/>
      <p:boldItalic r:id="rId14"/>
    </p:embeddedFont>
    <p:embeddedFont>
      <p:font typeface="Exo 2" charset="0"/>
      <p:regular r:id="rId15"/>
      <p:bold r:id="rId16"/>
      <p:italic r:id="rId17"/>
      <p:boldItalic r:id="rId18"/>
    </p:embeddedFont>
    <p:embeddedFont>
      <p:font typeface="Squada One" charset="0"/>
      <p:regular r:id="rId19"/>
    </p:embeddedFont>
    <p:embeddedFont>
      <p:font typeface="Fira Sans Extra Condensed Medium"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8080"/>
    <a:srgbClr val="43434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EEEE35D-9C96-4E9C-AB8C-769076E19F39}">
  <a:tblStyle styleId="{EEEEE35D-9C96-4E9C-AB8C-769076E19F3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8" d="100"/>
          <a:sy n="88" d="100"/>
        </p:scale>
        <p:origin x="-87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1abfbaf28_3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1abfbaf28_3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40422e07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340422e07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465e7bc0b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5465e7bc0b_1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1abfbaf28_3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1abfbaf28_3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CUSTOM_7">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135981" y="1393699"/>
            <a:ext cx="6886800" cy="17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48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670681" y="2933522"/>
            <a:ext cx="4352100" cy="717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1200"/>
              <a:buNone/>
              <a:defRPr/>
            </a:lvl1pPr>
            <a:lvl2pPr lvl="1" algn="r" rtl="0">
              <a:lnSpc>
                <a:spcPct val="100000"/>
              </a:lnSpc>
              <a:spcBef>
                <a:spcPts val="0"/>
              </a:spcBef>
              <a:spcAft>
                <a:spcPts val="0"/>
              </a:spcAft>
              <a:buSzPts val="2800"/>
              <a:buNone/>
              <a:defRPr sz="2800"/>
            </a:lvl2pPr>
            <a:lvl3pPr lvl="2" algn="r" rtl="0">
              <a:lnSpc>
                <a:spcPct val="100000"/>
              </a:lnSpc>
              <a:spcBef>
                <a:spcPts val="0"/>
              </a:spcBef>
              <a:spcAft>
                <a:spcPts val="0"/>
              </a:spcAft>
              <a:buSzPts val="2800"/>
              <a:buNone/>
              <a:defRPr sz="2800"/>
            </a:lvl3pPr>
            <a:lvl4pPr lvl="3" algn="r" rtl="0">
              <a:lnSpc>
                <a:spcPct val="100000"/>
              </a:lnSpc>
              <a:spcBef>
                <a:spcPts val="0"/>
              </a:spcBef>
              <a:spcAft>
                <a:spcPts val="0"/>
              </a:spcAft>
              <a:buSzPts val="2800"/>
              <a:buNone/>
              <a:defRPr sz="2800"/>
            </a:lvl4pPr>
            <a:lvl5pPr lvl="4" algn="r" rtl="0">
              <a:lnSpc>
                <a:spcPct val="100000"/>
              </a:lnSpc>
              <a:spcBef>
                <a:spcPts val="0"/>
              </a:spcBef>
              <a:spcAft>
                <a:spcPts val="0"/>
              </a:spcAft>
              <a:buSzPts val="2800"/>
              <a:buNone/>
              <a:defRPr sz="2800"/>
            </a:lvl5pPr>
            <a:lvl6pPr lvl="5" algn="r" rtl="0">
              <a:lnSpc>
                <a:spcPct val="100000"/>
              </a:lnSpc>
              <a:spcBef>
                <a:spcPts val="0"/>
              </a:spcBef>
              <a:spcAft>
                <a:spcPts val="0"/>
              </a:spcAft>
              <a:buSzPts val="2800"/>
              <a:buNone/>
              <a:defRPr sz="2800"/>
            </a:lvl6pPr>
            <a:lvl7pPr lvl="6" algn="r" rtl="0">
              <a:lnSpc>
                <a:spcPct val="100000"/>
              </a:lnSpc>
              <a:spcBef>
                <a:spcPts val="0"/>
              </a:spcBef>
              <a:spcAft>
                <a:spcPts val="0"/>
              </a:spcAft>
              <a:buSzPts val="2800"/>
              <a:buNone/>
              <a:defRPr sz="2800"/>
            </a:lvl7pPr>
            <a:lvl8pPr lvl="7" algn="r" rtl="0">
              <a:lnSpc>
                <a:spcPct val="100000"/>
              </a:lnSpc>
              <a:spcBef>
                <a:spcPts val="0"/>
              </a:spcBef>
              <a:spcAft>
                <a:spcPts val="0"/>
              </a:spcAft>
              <a:buSzPts val="2800"/>
              <a:buNone/>
              <a:defRPr sz="2800"/>
            </a:lvl8pPr>
            <a:lvl9pPr lvl="8" algn="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CUSTOM_17">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385875" y="2098650"/>
            <a:ext cx="2372400" cy="94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a:endParaRPr/>
          </a:p>
        </p:txBody>
      </p:sp>
      <p:sp>
        <p:nvSpPr>
          <p:cNvPr id="13" name="Google Shape;13;p3"/>
          <p:cNvSpPr txBox="1">
            <a:spLocks noGrp="1"/>
          </p:cNvSpPr>
          <p:nvPr>
            <p:ph type="ctrTitle" idx="2"/>
          </p:nvPr>
        </p:nvSpPr>
        <p:spPr>
          <a:xfrm>
            <a:off x="390296" y="201653"/>
            <a:ext cx="1974300" cy="577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400"/>
              <a:buNone/>
              <a:defRPr sz="1400"/>
            </a:lvl1pPr>
            <a:lvl2pPr lvl="1" algn="r" rtl="0">
              <a:spcBef>
                <a:spcPts val="0"/>
              </a:spcBef>
              <a:spcAft>
                <a:spcPts val="0"/>
              </a:spcAft>
              <a:buSzPts val="1400"/>
              <a:buNone/>
              <a:defRPr sz="1400"/>
            </a:lvl2pPr>
            <a:lvl3pPr lvl="2" algn="r" rtl="0">
              <a:spcBef>
                <a:spcPts val="0"/>
              </a:spcBef>
              <a:spcAft>
                <a:spcPts val="0"/>
              </a:spcAft>
              <a:buSzPts val="1400"/>
              <a:buNone/>
              <a:defRPr sz="1400"/>
            </a:lvl3pPr>
            <a:lvl4pPr lvl="3" algn="r" rtl="0">
              <a:spcBef>
                <a:spcPts val="0"/>
              </a:spcBef>
              <a:spcAft>
                <a:spcPts val="0"/>
              </a:spcAft>
              <a:buSzPts val="1400"/>
              <a:buNone/>
              <a:defRPr sz="1400"/>
            </a:lvl4pPr>
            <a:lvl5pPr lvl="4" algn="r" rtl="0">
              <a:spcBef>
                <a:spcPts val="0"/>
              </a:spcBef>
              <a:spcAft>
                <a:spcPts val="0"/>
              </a:spcAft>
              <a:buSzPts val="1400"/>
              <a:buNone/>
              <a:defRPr sz="1400"/>
            </a:lvl5pPr>
            <a:lvl6pPr lvl="5" algn="r" rtl="0">
              <a:spcBef>
                <a:spcPts val="0"/>
              </a:spcBef>
              <a:spcAft>
                <a:spcPts val="0"/>
              </a:spcAft>
              <a:buSzPts val="1400"/>
              <a:buNone/>
              <a:defRPr sz="1400"/>
            </a:lvl6pPr>
            <a:lvl7pPr lvl="6" algn="r" rtl="0">
              <a:spcBef>
                <a:spcPts val="0"/>
              </a:spcBef>
              <a:spcAft>
                <a:spcPts val="0"/>
              </a:spcAft>
              <a:buSzPts val="1400"/>
              <a:buNone/>
              <a:defRPr sz="1400"/>
            </a:lvl7pPr>
            <a:lvl8pPr lvl="7" algn="r" rtl="0">
              <a:spcBef>
                <a:spcPts val="0"/>
              </a:spcBef>
              <a:spcAft>
                <a:spcPts val="0"/>
              </a:spcAft>
              <a:buSzPts val="1400"/>
              <a:buNone/>
              <a:defRPr sz="1400"/>
            </a:lvl8pPr>
            <a:lvl9pPr lvl="8" algn="r" rtl="0">
              <a:spcBef>
                <a:spcPts val="0"/>
              </a:spcBef>
              <a:spcAft>
                <a:spcPts val="0"/>
              </a:spcAft>
              <a:buSzPts val="1400"/>
              <a:buNone/>
              <a:defRPr sz="1400"/>
            </a:lvl9pPr>
          </a:lstStyle>
          <a:p>
            <a:endParaRPr/>
          </a:p>
        </p:txBody>
      </p:sp>
      <p:sp>
        <p:nvSpPr>
          <p:cNvPr id="14" name="Google Shape;14;p3"/>
          <p:cNvSpPr txBox="1">
            <a:spLocks noGrp="1"/>
          </p:cNvSpPr>
          <p:nvPr>
            <p:ph type="subTitle" idx="1"/>
          </p:nvPr>
        </p:nvSpPr>
        <p:spPr>
          <a:xfrm>
            <a:off x="690446" y="656478"/>
            <a:ext cx="1674300" cy="57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900"/>
              <a:buNone/>
              <a:defRPr sz="900"/>
            </a:lvl1pPr>
            <a:lvl2pPr lvl="1" algn="r" rtl="0">
              <a:lnSpc>
                <a:spcPct val="100000"/>
              </a:lnSpc>
              <a:spcBef>
                <a:spcPts val="0"/>
              </a:spcBef>
              <a:spcAft>
                <a:spcPts val="0"/>
              </a:spcAft>
              <a:buSzPts val="900"/>
              <a:buNone/>
              <a:defRPr sz="900"/>
            </a:lvl2pPr>
            <a:lvl3pPr lvl="2" algn="r" rtl="0">
              <a:lnSpc>
                <a:spcPct val="100000"/>
              </a:lnSpc>
              <a:spcBef>
                <a:spcPts val="0"/>
              </a:spcBef>
              <a:spcAft>
                <a:spcPts val="0"/>
              </a:spcAft>
              <a:buSzPts val="900"/>
              <a:buNone/>
              <a:defRPr sz="900"/>
            </a:lvl3pPr>
            <a:lvl4pPr lvl="3" algn="r" rtl="0">
              <a:lnSpc>
                <a:spcPct val="100000"/>
              </a:lnSpc>
              <a:spcBef>
                <a:spcPts val="0"/>
              </a:spcBef>
              <a:spcAft>
                <a:spcPts val="0"/>
              </a:spcAft>
              <a:buSzPts val="900"/>
              <a:buNone/>
              <a:defRPr sz="900"/>
            </a:lvl4pPr>
            <a:lvl5pPr lvl="4" algn="r" rtl="0">
              <a:lnSpc>
                <a:spcPct val="100000"/>
              </a:lnSpc>
              <a:spcBef>
                <a:spcPts val="0"/>
              </a:spcBef>
              <a:spcAft>
                <a:spcPts val="0"/>
              </a:spcAft>
              <a:buSzPts val="900"/>
              <a:buNone/>
              <a:defRPr sz="900"/>
            </a:lvl5pPr>
            <a:lvl6pPr lvl="5" algn="r" rtl="0">
              <a:lnSpc>
                <a:spcPct val="100000"/>
              </a:lnSpc>
              <a:spcBef>
                <a:spcPts val="0"/>
              </a:spcBef>
              <a:spcAft>
                <a:spcPts val="0"/>
              </a:spcAft>
              <a:buSzPts val="900"/>
              <a:buNone/>
              <a:defRPr sz="900"/>
            </a:lvl6pPr>
            <a:lvl7pPr lvl="6" algn="r" rtl="0">
              <a:lnSpc>
                <a:spcPct val="100000"/>
              </a:lnSpc>
              <a:spcBef>
                <a:spcPts val="0"/>
              </a:spcBef>
              <a:spcAft>
                <a:spcPts val="0"/>
              </a:spcAft>
              <a:buSzPts val="900"/>
              <a:buNone/>
              <a:defRPr sz="900"/>
            </a:lvl7pPr>
            <a:lvl8pPr lvl="7" algn="r" rtl="0">
              <a:lnSpc>
                <a:spcPct val="100000"/>
              </a:lnSpc>
              <a:spcBef>
                <a:spcPts val="0"/>
              </a:spcBef>
              <a:spcAft>
                <a:spcPts val="0"/>
              </a:spcAft>
              <a:buSzPts val="900"/>
              <a:buNone/>
              <a:defRPr sz="900"/>
            </a:lvl8pPr>
            <a:lvl9pPr lvl="8" algn="r" rtl="0">
              <a:lnSpc>
                <a:spcPct val="100000"/>
              </a:lnSpc>
              <a:spcBef>
                <a:spcPts val="0"/>
              </a:spcBef>
              <a:spcAft>
                <a:spcPts val="0"/>
              </a:spcAft>
              <a:buSzPts val="900"/>
              <a:buNone/>
              <a:defRPr sz="900"/>
            </a:lvl9pPr>
          </a:lstStyle>
          <a:p>
            <a:endParaRPr/>
          </a:p>
        </p:txBody>
      </p:sp>
      <p:sp>
        <p:nvSpPr>
          <p:cNvPr id="15" name="Google Shape;15;p3"/>
          <p:cNvSpPr txBox="1">
            <a:spLocks noGrp="1"/>
          </p:cNvSpPr>
          <p:nvPr>
            <p:ph type="title" idx="3" hasCustomPrompt="1"/>
          </p:nvPr>
        </p:nvSpPr>
        <p:spPr>
          <a:xfrm>
            <a:off x="2118448" y="544448"/>
            <a:ext cx="11076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3600"/>
            </a:lvl1pPr>
            <a:lvl2pPr lvl="1"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16" name="Google Shape;16;p3"/>
          <p:cNvSpPr txBox="1">
            <a:spLocks noGrp="1"/>
          </p:cNvSpPr>
          <p:nvPr>
            <p:ph type="title" idx="4" hasCustomPrompt="1"/>
          </p:nvPr>
        </p:nvSpPr>
        <p:spPr>
          <a:xfrm>
            <a:off x="2105406" y="1515808"/>
            <a:ext cx="11076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3600"/>
            </a:lvl1pPr>
            <a:lvl2pPr lvl="1"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17" name="Google Shape;17;p3"/>
          <p:cNvSpPr txBox="1">
            <a:spLocks noGrp="1"/>
          </p:cNvSpPr>
          <p:nvPr>
            <p:ph type="title" idx="5" hasCustomPrompt="1"/>
          </p:nvPr>
        </p:nvSpPr>
        <p:spPr>
          <a:xfrm>
            <a:off x="2105406" y="2487168"/>
            <a:ext cx="11076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3600"/>
            </a:lvl1pPr>
            <a:lvl2pPr lvl="1"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18" name="Google Shape;18;p3"/>
          <p:cNvSpPr txBox="1">
            <a:spLocks noGrp="1"/>
          </p:cNvSpPr>
          <p:nvPr>
            <p:ph type="title" idx="6" hasCustomPrompt="1"/>
          </p:nvPr>
        </p:nvSpPr>
        <p:spPr>
          <a:xfrm>
            <a:off x="5922008" y="2092638"/>
            <a:ext cx="1072200" cy="57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19" name="Google Shape;19;p3"/>
          <p:cNvSpPr txBox="1">
            <a:spLocks noGrp="1"/>
          </p:cNvSpPr>
          <p:nvPr>
            <p:ph type="title" idx="7" hasCustomPrompt="1"/>
          </p:nvPr>
        </p:nvSpPr>
        <p:spPr>
          <a:xfrm>
            <a:off x="5922008" y="3112336"/>
            <a:ext cx="1072200" cy="57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20" name="Google Shape;20;p3"/>
          <p:cNvSpPr txBox="1">
            <a:spLocks noGrp="1"/>
          </p:cNvSpPr>
          <p:nvPr>
            <p:ph type="title" idx="8" hasCustomPrompt="1"/>
          </p:nvPr>
        </p:nvSpPr>
        <p:spPr>
          <a:xfrm>
            <a:off x="5922008" y="4132033"/>
            <a:ext cx="1072200" cy="57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SzPts val="4800"/>
              <a:buFont typeface="Fira Sans Extra Condensed Medium"/>
              <a:buNone/>
              <a:defRPr sz="4800">
                <a:latin typeface="Fira Sans Extra Condensed Medium"/>
                <a:ea typeface="Fira Sans Extra Condensed Medium"/>
                <a:cs typeface="Fira Sans Extra Condensed Medium"/>
                <a:sym typeface="Fira Sans Extra Condensed Medium"/>
              </a:defRPr>
            </a:lvl9pPr>
          </a:lstStyle>
          <a:p>
            <a:r>
              <a:t>xx%</a:t>
            </a:r>
          </a:p>
        </p:txBody>
      </p:sp>
      <p:sp>
        <p:nvSpPr>
          <p:cNvPr id="21" name="Google Shape;21;p3"/>
          <p:cNvSpPr txBox="1">
            <a:spLocks noGrp="1"/>
          </p:cNvSpPr>
          <p:nvPr>
            <p:ph type="ctrTitle" idx="9"/>
          </p:nvPr>
        </p:nvSpPr>
        <p:spPr>
          <a:xfrm>
            <a:off x="390296" y="1167854"/>
            <a:ext cx="1974300" cy="577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400"/>
              <a:buNone/>
              <a:defRPr sz="1400"/>
            </a:lvl1pPr>
            <a:lvl2pPr lvl="1" algn="r" rtl="0">
              <a:spcBef>
                <a:spcPts val="0"/>
              </a:spcBef>
              <a:spcAft>
                <a:spcPts val="0"/>
              </a:spcAft>
              <a:buSzPts val="1400"/>
              <a:buNone/>
              <a:defRPr sz="1400"/>
            </a:lvl2pPr>
            <a:lvl3pPr lvl="2" algn="r" rtl="0">
              <a:spcBef>
                <a:spcPts val="0"/>
              </a:spcBef>
              <a:spcAft>
                <a:spcPts val="0"/>
              </a:spcAft>
              <a:buSzPts val="1400"/>
              <a:buNone/>
              <a:defRPr sz="1400"/>
            </a:lvl3pPr>
            <a:lvl4pPr lvl="3" algn="r" rtl="0">
              <a:spcBef>
                <a:spcPts val="0"/>
              </a:spcBef>
              <a:spcAft>
                <a:spcPts val="0"/>
              </a:spcAft>
              <a:buSzPts val="1400"/>
              <a:buNone/>
              <a:defRPr sz="1400"/>
            </a:lvl4pPr>
            <a:lvl5pPr lvl="4" algn="r" rtl="0">
              <a:spcBef>
                <a:spcPts val="0"/>
              </a:spcBef>
              <a:spcAft>
                <a:spcPts val="0"/>
              </a:spcAft>
              <a:buSzPts val="1400"/>
              <a:buNone/>
              <a:defRPr sz="1400"/>
            </a:lvl5pPr>
            <a:lvl6pPr lvl="5" algn="r" rtl="0">
              <a:spcBef>
                <a:spcPts val="0"/>
              </a:spcBef>
              <a:spcAft>
                <a:spcPts val="0"/>
              </a:spcAft>
              <a:buSzPts val="1400"/>
              <a:buNone/>
              <a:defRPr sz="1400"/>
            </a:lvl6pPr>
            <a:lvl7pPr lvl="6" algn="r" rtl="0">
              <a:spcBef>
                <a:spcPts val="0"/>
              </a:spcBef>
              <a:spcAft>
                <a:spcPts val="0"/>
              </a:spcAft>
              <a:buSzPts val="1400"/>
              <a:buNone/>
              <a:defRPr sz="1400"/>
            </a:lvl7pPr>
            <a:lvl8pPr lvl="7" algn="r" rtl="0">
              <a:spcBef>
                <a:spcPts val="0"/>
              </a:spcBef>
              <a:spcAft>
                <a:spcPts val="0"/>
              </a:spcAft>
              <a:buSzPts val="1400"/>
              <a:buNone/>
              <a:defRPr sz="1400"/>
            </a:lvl8pPr>
            <a:lvl9pPr lvl="8" algn="r" rtl="0">
              <a:spcBef>
                <a:spcPts val="0"/>
              </a:spcBef>
              <a:spcAft>
                <a:spcPts val="0"/>
              </a:spcAft>
              <a:buSzPts val="1400"/>
              <a:buNone/>
              <a:defRPr sz="1400"/>
            </a:lvl9pPr>
          </a:lstStyle>
          <a:p>
            <a:endParaRPr/>
          </a:p>
        </p:txBody>
      </p:sp>
      <p:sp>
        <p:nvSpPr>
          <p:cNvPr id="22" name="Google Shape;22;p3"/>
          <p:cNvSpPr txBox="1">
            <a:spLocks noGrp="1"/>
          </p:cNvSpPr>
          <p:nvPr>
            <p:ph type="subTitle" idx="13"/>
          </p:nvPr>
        </p:nvSpPr>
        <p:spPr>
          <a:xfrm>
            <a:off x="690446" y="1622677"/>
            <a:ext cx="1674300" cy="57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900"/>
              <a:buNone/>
              <a:defRPr sz="900"/>
            </a:lvl1pPr>
            <a:lvl2pPr lvl="1" algn="r" rtl="0">
              <a:lnSpc>
                <a:spcPct val="100000"/>
              </a:lnSpc>
              <a:spcBef>
                <a:spcPts val="0"/>
              </a:spcBef>
              <a:spcAft>
                <a:spcPts val="0"/>
              </a:spcAft>
              <a:buSzPts val="900"/>
              <a:buNone/>
              <a:defRPr sz="900"/>
            </a:lvl2pPr>
            <a:lvl3pPr lvl="2" algn="r" rtl="0">
              <a:lnSpc>
                <a:spcPct val="100000"/>
              </a:lnSpc>
              <a:spcBef>
                <a:spcPts val="0"/>
              </a:spcBef>
              <a:spcAft>
                <a:spcPts val="0"/>
              </a:spcAft>
              <a:buSzPts val="900"/>
              <a:buNone/>
              <a:defRPr sz="900"/>
            </a:lvl3pPr>
            <a:lvl4pPr lvl="3" algn="r" rtl="0">
              <a:lnSpc>
                <a:spcPct val="100000"/>
              </a:lnSpc>
              <a:spcBef>
                <a:spcPts val="0"/>
              </a:spcBef>
              <a:spcAft>
                <a:spcPts val="0"/>
              </a:spcAft>
              <a:buSzPts val="900"/>
              <a:buNone/>
              <a:defRPr sz="900"/>
            </a:lvl4pPr>
            <a:lvl5pPr lvl="4" algn="r" rtl="0">
              <a:lnSpc>
                <a:spcPct val="100000"/>
              </a:lnSpc>
              <a:spcBef>
                <a:spcPts val="0"/>
              </a:spcBef>
              <a:spcAft>
                <a:spcPts val="0"/>
              </a:spcAft>
              <a:buSzPts val="900"/>
              <a:buNone/>
              <a:defRPr sz="900"/>
            </a:lvl5pPr>
            <a:lvl6pPr lvl="5" algn="r" rtl="0">
              <a:lnSpc>
                <a:spcPct val="100000"/>
              </a:lnSpc>
              <a:spcBef>
                <a:spcPts val="0"/>
              </a:spcBef>
              <a:spcAft>
                <a:spcPts val="0"/>
              </a:spcAft>
              <a:buSzPts val="900"/>
              <a:buNone/>
              <a:defRPr sz="900"/>
            </a:lvl6pPr>
            <a:lvl7pPr lvl="6" algn="r" rtl="0">
              <a:lnSpc>
                <a:spcPct val="100000"/>
              </a:lnSpc>
              <a:spcBef>
                <a:spcPts val="0"/>
              </a:spcBef>
              <a:spcAft>
                <a:spcPts val="0"/>
              </a:spcAft>
              <a:buSzPts val="900"/>
              <a:buNone/>
              <a:defRPr sz="900"/>
            </a:lvl7pPr>
            <a:lvl8pPr lvl="7" algn="r" rtl="0">
              <a:lnSpc>
                <a:spcPct val="100000"/>
              </a:lnSpc>
              <a:spcBef>
                <a:spcPts val="0"/>
              </a:spcBef>
              <a:spcAft>
                <a:spcPts val="0"/>
              </a:spcAft>
              <a:buSzPts val="900"/>
              <a:buNone/>
              <a:defRPr sz="900"/>
            </a:lvl8pPr>
            <a:lvl9pPr lvl="8" algn="r" rtl="0">
              <a:lnSpc>
                <a:spcPct val="100000"/>
              </a:lnSpc>
              <a:spcBef>
                <a:spcPts val="0"/>
              </a:spcBef>
              <a:spcAft>
                <a:spcPts val="0"/>
              </a:spcAft>
              <a:buSzPts val="900"/>
              <a:buNone/>
              <a:defRPr sz="900"/>
            </a:lvl9pPr>
          </a:lstStyle>
          <a:p>
            <a:endParaRPr/>
          </a:p>
        </p:txBody>
      </p:sp>
      <p:sp>
        <p:nvSpPr>
          <p:cNvPr id="23" name="Google Shape;23;p3"/>
          <p:cNvSpPr txBox="1">
            <a:spLocks noGrp="1"/>
          </p:cNvSpPr>
          <p:nvPr>
            <p:ph type="ctrTitle" idx="14"/>
          </p:nvPr>
        </p:nvSpPr>
        <p:spPr>
          <a:xfrm>
            <a:off x="390296" y="2141336"/>
            <a:ext cx="1974300" cy="577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400"/>
              <a:buNone/>
              <a:defRPr sz="1400"/>
            </a:lvl1pPr>
            <a:lvl2pPr lvl="1" algn="r" rtl="0">
              <a:spcBef>
                <a:spcPts val="0"/>
              </a:spcBef>
              <a:spcAft>
                <a:spcPts val="0"/>
              </a:spcAft>
              <a:buSzPts val="1400"/>
              <a:buNone/>
              <a:defRPr sz="1400"/>
            </a:lvl2pPr>
            <a:lvl3pPr lvl="2" algn="r" rtl="0">
              <a:spcBef>
                <a:spcPts val="0"/>
              </a:spcBef>
              <a:spcAft>
                <a:spcPts val="0"/>
              </a:spcAft>
              <a:buSzPts val="1400"/>
              <a:buNone/>
              <a:defRPr sz="1400"/>
            </a:lvl3pPr>
            <a:lvl4pPr lvl="3" algn="r" rtl="0">
              <a:spcBef>
                <a:spcPts val="0"/>
              </a:spcBef>
              <a:spcAft>
                <a:spcPts val="0"/>
              </a:spcAft>
              <a:buSzPts val="1400"/>
              <a:buNone/>
              <a:defRPr sz="1400"/>
            </a:lvl4pPr>
            <a:lvl5pPr lvl="4" algn="r" rtl="0">
              <a:spcBef>
                <a:spcPts val="0"/>
              </a:spcBef>
              <a:spcAft>
                <a:spcPts val="0"/>
              </a:spcAft>
              <a:buSzPts val="1400"/>
              <a:buNone/>
              <a:defRPr sz="1400"/>
            </a:lvl5pPr>
            <a:lvl6pPr lvl="5" algn="r" rtl="0">
              <a:spcBef>
                <a:spcPts val="0"/>
              </a:spcBef>
              <a:spcAft>
                <a:spcPts val="0"/>
              </a:spcAft>
              <a:buSzPts val="1400"/>
              <a:buNone/>
              <a:defRPr sz="1400"/>
            </a:lvl6pPr>
            <a:lvl7pPr lvl="6" algn="r" rtl="0">
              <a:spcBef>
                <a:spcPts val="0"/>
              </a:spcBef>
              <a:spcAft>
                <a:spcPts val="0"/>
              </a:spcAft>
              <a:buSzPts val="1400"/>
              <a:buNone/>
              <a:defRPr sz="1400"/>
            </a:lvl7pPr>
            <a:lvl8pPr lvl="7" algn="r" rtl="0">
              <a:spcBef>
                <a:spcPts val="0"/>
              </a:spcBef>
              <a:spcAft>
                <a:spcPts val="0"/>
              </a:spcAft>
              <a:buSzPts val="1400"/>
              <a:buNone/>
              <a:defRPr sz="1400"/>
            </a:lvl8pPr>
            <a:lvl9pPr lvl="8" algn="r" rtl="0">
              <a:spcBef>
                <a:spcPts val="0"/>
              </a:spcBef>
              <a:spcAft>
                <a:spcPts val="0"/>
              </a:spcAft>
              <a:buSzPts val="1400"/>
              <a:buNone/>
              <a:defRPr sz="1400"/>
            </a:lvl9pPr>
          </a:lstStyle>
          <a:p>
            <a:endParaRPr/>
          </a:p>
        </p:txBody>
      </p:sp>
      <p:sp>
        <p:nvSpPr>
          <p:cNvPr id="24" name="Google Shape;24;p3"/>
          <p:cNvSpPr txBox="1">
            <a:spLocks noGrp="1"/>
          </p:cNvSpPr>
          <p:nvPr>
            <p:ph type="subTitle" idx="15"/>
          </p:nvPr>
        </p:nvSpPr>
        <p:spPr>
          <a:xfrm>
            <a:off x="690446" y="2596156"/>
            <a:ext cx="1674300" cy="57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900"/>
              <a:buNone/>
              <a:defRPr sz="900"/>
            </a:lvl1pPr>
            <a:lvl2pPr lvl="1" algn="r" rtl="0">
              <a:lnSpc>
                <a:spcPct val="100000"/>
              </a:lnSpc>
              <a:spcBef>
                <a:spcPts val="0"/>
              </a:spcBef>
              <a:spcAft>
                <a:spcPts val="0"/>
              </a:spcAft>
              <a:buSzPts val="900"/>
              <a:buNone/>
              <a:defRPr sz="900"/>
            </a:lvl2pPr>
            <a:lvl3pPr lvl="2" algn="r" rtl="0">
              <a:lnSpc>
                <a:spcPct val="100000"/>
              </a:lnSpc>
              <a:spcBef>
                <a:spcPts val="0"/>
              </a:spcBef>
              <a:spcAft>
                <a:spcPts val="0"/>
              </a:spcAft>
              <a:buSzPts val="900"/>
              <a:buNone/>
              <a:defRPr sz="900"/>
            </a:lvl3pPr>
            <a:lvl4pPr lvl="3" algn="r" rtl="0">
              <a:lnSpc>
                <a:spcPct val="100000"/>
              </a:lnSpc>
              <a:spcBef>
                <a:spcPts val="0"/>
              </a:spcBef>
              <a:spcAft>
                <a:spcPts val="0"/>
              </a:spcAft>
              <a:buSzPts val="900"/>
              <a:buNone/>
              <a:defRPr sz="900"/>
            </a:lvl4pPr>
            <a:lvl5pPr lvl="4" algn="r" rtl="0">
              <a:lnSpc>
                <a:spcPct val="100000"/>
              </a:lnSpc>
              <a:spcBef>
                <a:spcPts val="0"/>
              </a:spcBef>
              <a:spcAft>
                <a:spcPts val="0"/>
              </a:spcAft>
              <a:buSzPts val="900"/>
              <a:buNone/>
              <a:defRPr sz="900"/>
            </a:lvl5pPr>
            <a:lvl6pPr lvl="5" algn="r" rtl="0">
              <a:lnSpc>
                <a:spcPct val="100000"/>
              </a:lnSpc>
              <a:spcBef>
                <a:spcPts val="0"/>
              </a:spcBef>
              <a:spcAft>
                <a:spcPts val="0"/>
              </a:spcAft>
              <a:buSzPts val="900"/>
              <a:buNone/>
              <a:defRPr sz="900"/>
            </a:lvl6pPr>
            <a:lvl7pPr lvl="6" algn="r" rtl="0">
              <a:lnSpc>
                <a:spcPct val="100000"/>
              </a:lnSpc>
              <a:spcBef>
                <a:spcPts val="0"/>
              </a:spcBef>
              <a:spcAft>
                <a:spcPts val="0"/>
              </a:spcAft>
              <a:buSzPts val="900"/>
              <a:buNone/>
              <a:defRPr sz="900"/>
            </a:lvl7pPr>
            <a:lvl8pPr lvl="7" algn="r" rtl="0">
              <a:lnSpc>
                <a:spcPct val="100000"/>
              </a:lnSpc>
              <a:spcBef>
                <a:spcPts val="0"/>
              </a:spcBef>
              <a:spcAft>
                <a:spcPts val="0"/>
              </a:spcAft>
              <a:buSzPts val="900"/>
              <a:buNone/>
              <a:defRPr sz="900"/>
            </a:lvl8pPr>
            <a:lvl9pPr lvl="8" algn="r" rtl="0">
              <a:lnSpc>
                <a:spcPct val="100000"/>
              </a:lnSpc>
              <a:spcBef>
                <a:spcPts val="0"/>
              </a:spcBef>
              <a:spcAft>
                <a:spcPts val="0"/>
              </a:spcAft>
              <a:buSzPts val="900"/>
              <a:buNone/>
              <a:defRPr sz="900"/>
            </a:lvl9pPr>
          </a:lstStyle>
          <a:p>
            <a:endParaRPr/>
          </a:p>
        </p:txBody>
      </p:sp>
      <p:sp>
        <p:nvSpPr>
          <p:cNvPr id="25" name="Google Shape;25;p3"/>
          <p:cNvSpPr txBox="1">
            <a:spLocks noGrp="1"/>
          </p:cNvSpPr>
          <p:nvPr>
            <p:ph type="ctrTitle" idx="16"/>
          </p:nvPr>
        </p:nvSpPr>
        <p:spPr>
          <a:xfrm>
            <a:off x="6811558" y="1775180"/>
            <a:ext cx="19743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40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
        <p:nvSpPr>
          <p:cNvPr id="26" name="Google Shape;26;p3"/>
          <p:cNvSpPr txBox="1">
            <a:spLocks noGrp="1"/>
          </p:cNvSpPr>
          <p:nvPr>
            <p:ph type="subTitle" idx="17"/>
          </p:nvPr>
        </p:nvSpPr>
        <p:spPr>
          <a:xfrm>
            <a:off x="6811558" y="2230005"/>
            <a:ext cx="16743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900"/>
              <a:buNone/>
              <a:defRPr sz="900"/>
            </a:lvl1pPr>
            <a:lvl2pPr lvl="1" rtl="0">
              <a:lnSpc>
                <a:spcPct val="100000"/>
              </a:lnSpc>
              <a:spcBef>
                <a:spcPts val="0"/>
              </a:spcBef>
              <a:spcAft>
                <a:spcPts val="0"/>
              </a:spcAft>
              <a:buSzPts val="900"/>
              <a:buNone/>
              <a:defRPr sz="900"/>
            </a:lvl2pPr>
            <a:lvl3pPr lvl="2" rtl="0">
              <a:lnSpc>
                <a:spcPct val="100000"/>
              </a:lnSpc>
              <a:spcBef>
                <a:spcPts val="0"/>
              </a:spcBef>
              <a:spcAft>
                <a:spcPts val="0"/>
              </a:spcAft>
              <a:buSzPts val="900"/>
              <a:buNone/>
              <a:defRPr sz="900"/>
            </a:lvl3pPr>
            <a:lvl4pPr lvl="3" rtl="0">
              <a:lnSpc>
                <a:spcPct val="100000"/>
              </a:lnSpc>
              <a:spcBef>
                <a:spcPts val="0"/>
              </a:spcBef>
              <a:spcAft>
                <a:spcPts val="0"/>
              </a:spcAft>
              <a:buSzPts val="900"/>
              <a:buNone/>
              <a:defRPr sz="900"/>
            </a:lvl4pPr>
            <a:lvl5pPr lvl="4" rtl="0">
              <a:lnSpc>
                <a:spcPct val="100000"/>
              </a:lnSpc>
              <a:spcBef>
                <a:spcPts val="0"/>
              </a:spcBef>
              <a:spcAft>
                <a:spcPts val="0"/>
              </a:spcAft>
              <a:buSzPts val="900"/>
              <a:buNone/>
              <a:defRPr sz="900"/>
            </a:lvl5pPr>
            <a:lvl6pPr lvl="5" rtl="0">
              <a:lnSpc>
                <a:spcPct val="100000"/>
              </a:lnSpc>
              <a:spcBef>
                <a:spcPts val="0"/>
              </a:spcBef>
              <a:spcAft>
                <a:spcPts val="0"/>
              </a:spcAft>
              <a:buSzPts val="900"/>
              <a:buNone/>
              <a:defRPr sz="900"/>
            </a:lvl6pPr>
            <a:lvl7pPr lvl="6" rtl="0">
              <a:lnSpc>
                <a:spcPct val="100000"/>
              </a:lnSpc>
              <a:spcBef>
                <a:spcPts val="0"/>
              </a:spcBef>
              <a:spcAft>
                <a:spcPts val="0"/>
              </a:spcAft>
              <a:buSzPts val="900"/>
              <a:buNone/>
              <a:defRPr sz="900"/>
            </a:lvl7pPr>
            <a:lvl8pPr lvl="7" rtl="0">
              <a:lnSpc>
                <a:spcPct val="100000"/>
              </a:lnSpc>
              <a:spcBef>
                <a:spcPts val="0"/>
              </a:spcBef>
              <a:spcAft>
                <a:spcPts val="0"/>
              </a:spcAft>
              <a:buSzPts val="900"/>
              <a:buNone/>
              <a:defRPr sz="900"/>
            </a:lvl8pPr>
            <a:lvl9pPr lvl="8" rtl="0">
              <a:lnSpc>
                <a:spcPct val="100000"/>
              </a:lnSpc>
              <a:spcBef>
                <a:spcPts val="0"/>
              </a:spcBef>
              <a:spcAft>
                <a:spcPts val="0"/>
              </a:spcAft>
              <a:buSzPts val="900"/>
              <a:buNone/>
              <a:defRPr sz="900"/>
            </a:lvl9pPr>
          </a:lstStyle>
          <a:p>
            <a:endParaRPr/>
          </a:p>
        </p:txBody>
      </p:sp>
      <p:sp>
        <p:nvSpPr>
          <p:cNvPr id="27" name="Google Shape;27;p3"/>
          <p:cNvSpPr txBox="1">
            <a:spLocks noGrp="1"/>
          </p:cNvSpPr>
          <p:nvPr>
            <p:ph type="ctrTitle" idx="18"/>
          </p:nvPr>
        </p:nvSpPr>
        <p:spPr>
          <a:xfrm>
            <a:off x="6811558" y="2799095"/>
            <a:ext cx="19743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40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
        <p:nvSpPr>
          <p:cNvPr id="28" name="Google Shape;28;p3"/>
          <p:cNvSpPr txBox="1">
            <a:spLocks noGrp="1"/>
          </p:cNvSpPr>
          <p:nvPr>
            <p:ph type="subTitle" idx="19"/>
          </p:nvPr>
        </p:nvSpPr>
        <p:spPr>
          <a:xfrm>
            <a:off x="6811558" y="3253917"/>
            <a:ext cx="16743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900"/>
              <a:buNone/>
              <a:defRPr sz="900"/>
            </a:lvl1pPr>
            <a:lvl2pPr lvl="1" rtl="0">
              <a:lnSpc>
                <a:spcPct val="100000"/>
              </a:lnSpc>
              <a:spcBef>
                <a:spcPts val="0"/>
              </a:spcBef>
              <a:spcAft>
                <a:spcPts val="0"/>
              </a:spcAft>
              <a:buSzPts val="900"/>
              <a:buNone/>
              <a:defRPr sz="900"/>
            </a:lvl2pPr>
            <a:lvl3pPr lvl="2" rtl="0">
              <a:lnSpc>
                <a:spcPct val="100000"/>
              </a:lnSpc>
              <a:spcBef>
                <a:spcPts val="0"/>
              </a:spcBef>
              <a:spcAft>
                <a:spcPts val="0"/>
              </a:spcAft>
              <a:buSzPts val="900"/>
              <a:buNone/>
              <a:defRPr sz="900"/>
            </a:lvl3pPr>
            <a:lvl4pPr lvl="3" rtl="0">
              <a:lnSpc>
                <a:spcPct val="100000"/>
              </a:lnSpc>
              <a:spcBef>
                <a:spcPts val="0"/>
              </a:spcBef>
              <a:spcAft>
                <a:spcPts val="0"/>
              </a:spcAft>
              <a:buSzPts val="900"/>
              <a:buNone/>
              <a:defRPr sz="900"/>
            </a:lvl4pPr>
            <a:lvl5pPr lvl="4" rtl="0">
              <a:lnSpc>
                <a:spcPct val="100000"/>
              </a:lnSpc>
              <a:spcBef>
                <a:spcPts val="0"/>
              </a:spcBef>
              <a:spcAft>
                <a:spcPts val="0"/>
              </a:spcAft>
              <a:buSzPts val="900"/>
              <a:buNone/>
              <a:defRPr sz="900"/>
            </a:lvl5pPr>
            <a:lvl6pPr lvl="5" rtl="0">
              <a:lnSpc>
                <a:spcPct val="100000"/>
              </a:lnSpc>
              <a:spcBef>
                <a:spcPts val="0"/>
              </a:spcBef>
              <a:spcAft>
                <a:spcPts val="0"/>
              </a:spcAft>
              <a:buSzPts val="900"/>
              <a:buNone/>
              <a:defRPr sz="900"/>
            </a:lvl6pPr>
            <a:lvl7pPr lvl="6" rtl="0">
              <a:lnSpc>
                <a:spcPct val="100000"/>
              </a:lnSpc>
              <a:spcBef>
                <a:spcPts val="0"/>
              </a:spcBef>
              <a:spcAft>
                <a:spcPts val="0"/>
              </a:spcAft>
              <a:buSzPts val="900"/>
              <a:buNone/>
              <a:defRPr sz="900"/>
            </a:lvl7pPr>
            <a:lvl8pPr lvl="7" rtl="0">
              <a:lnSpc>
                <a:spcPct val="100000"/>
              </a:lnSpc>
              <a:spcBef>
                <a:spcPts val="0"/>
              </a:spcBef>
              <a:spcAft>
                <a:spcPts val="0"/>
              </a:spcAft>
              <a:buSzPts val="900"/>
              <a:buNone/>
              <a:defRPr sz="900"/>
            </a:lvl8pPr>
            <a:lvl9pPr lvl="8" rtl="0">
              <a:lnSpc>
                <a:spcPct val="100000"/>
              </a:lnSpc>
              <a:spcBef>
                <a:spcPts val="0"/>
              </a:spcBef>
              <a:spcAft>
                <a:spcPts val="0"/>
              </a:spcAft>
              <a:buSzPts val="900"/>
              <a:buNone/>
              <a:defRPr sz="900"/>
            </a:lvl9pPr>
          </a:lstStyle>
          <a:p>
            <a:endParaRPr/>
          </a:p>
        </p:txBody>
      </p:sp>
      <p:sp>
        <p:nvSpPr>
          <p:cNvPr id="29" name="Google Shape;29;p3"/>
          <p:cNvSpPr txBox="1">
            <a:spLocks noGrp="1"/>
          </p:cNvSpPr>
          <p:nvPr>
            <p:ph type="ctrTitle" idx="20"/>
          </p:nvPr>
        </p:nvSpPr>
        <p:spPr>
          <a:xfrm>
            <a:off x="6811558" y="3811353"/>
            <a:ext cx="19743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40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
        <p:nvSpPr>
          <p:cNvPr id="30" name="Google Shape;30;p3"/>
          <p:cNvSpPr txBox="1">
            <a:spLocks noGrp="1"/>
          </p:cNvSpPr>
          <p:nvPr>
            <p:ph type="subTitle" idx="21"/>
          </p:nvPr>
        </p:nvSpPr>
        <p:spPr>
          <a:xfrm>
            <a:off x="6811558" y="4266173"/>
            <a:ext cx="16743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900"/>
              <a:buNone/>
              <a:defRPr sz="900"/>
            </a:lvl1pPr>
            <a:lvl2pPr lvl="1" rtl="0">
              <a:lnSpc>
                <a:spcPct val="100000"/>
              </a:lnSpc>
              <a:spcBef>
                <a:spcPts val="0"/>
              </a:spcBef>
              <a:spcAft>
                <a:spcPts val="0"/>
              </a:spcAft>
              <a:buSzPts val="900"/>
              <a:buNone/>
              <a:defRPr sz="900"/>
            </a:lvl2pPr>
            <a:lvl3pPr lvl="2" rtl="0">
              <a:lnSpc>
                <a:spcPct val="100000"/>
              </a:lnSpc>
              <a:spcBef>
                <a:spcPts val="0"/>
              </a:spcBef>
              <a:spcAft>
                <a:spcPts val="0"/>
              </a:spcAft>
              <a:buSzPts val="900"/>
              <a:buNone/>
              <a:defRPr sz="900"/>
            </a:lvl3pPr>
            <a:lvl4pPr lvl="3" rtl="0">
              <a:lnSpc>
                <a:spcPct val="100000"/>
              </a:lnSpc>
              <a:spcBef>
                <a:spcPts val="0"/>
              </a:spcBef>
              <a:spcAft>
                <a:spcPts val="0"/>
              </a:spcAft>
              <a:buSzPts val="900"/>
              <a:buNone/>
              <a:defRPr sz="900"/>
            </a:lvl4pPr>
            <a:lvl5pPr lvl="4" rtl="0">
              <a:lnSpc>
                <a:spcPct val="100000"/>
              </a:lnSpc>
              <a:spcBef>
                <a:spcPts val="0"/>
              </a:spcBef>
              <a:spcAft>
                <a:spcPts val="0"/>
              </a:spcAft>
              <a:buSzPts val="900"/>
              <a:buNone/>
              <a:defRPr sz="900"/>
            </a:lvl5pPr>
            <a:lvl6pPr lvl="5" rtl="0">
              <a:lnSpc>
                <a:spcPct val="100000"/>
              </a:lnSpc>
              <a:spcBef>
                <a:spcPts val="0"/>
              </a:spcBef>
              <a:spcAft>
                <a:spcPts val="0"/>
              </a:spcAft>
              <a:buSzPts val="900"/>
              <a:buNone/>
              <a:defRPr sz="900"/>
            </a:lvl6pPr>
            <a:lvl7pPr lvl="6" rtl="0">
              <a:lnSpc>
                <a:spcPct val="100000"/>
              </a:lnSpc>
              <a:spcBef>
                <a:spcPts val="0"/>
              </a:spcBef>
              <a:spcAft>
                <a:spcPts val="0"/>
              </a:spcAft>
              <a:buSzPts val="900"/>
              <a:buNone/>
              <a:defRPr sz="900"/>
            </a:lvl7pPr>
            <a:lvl8pPr lvl="7" rtl="0">
              <a:lnSpc>
                <a:spcPct val="100000"/>
              </a:lnSpc>
              <a:spcBef>
                <a:spcPts val="0"/>
              </a:spcBef>
              <a:spcAft>
                <a:spcPts val="0"/>
              </a:spcAft>
              <a:buSzPts val="900"/>
              <a:buNone/>
              <a:defRPr sz="900"/>
            </a:lvl8pPr>
            <a:lvl9pPr lvl="8" rtl="0">
              <a:lnSpc>
                <a:spcPct val="100000"/>
              </a:lnSpc>
              <a:spcBef>
                <a:spcPts val="0"/>
              </a:spcBef>
              <a:spcAft>
                <a:spcPts val="0"/>
              </a:spcAft>
              <a:buSzPts val="900"/>
              <a:buNone/>
              <a:defRPr sz="9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subtitle">
  <p:cSld name="CUSTOM_12">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ctrTitle"/>
          </p:nvPr>
        </p:nvSpPr>
        <p:spPr>
          <a:xfrm>
            <a:off x="2638350" y="376498"/>
            <a:ext cx="3867300" cy="2054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lvl1pPr>
            <a:lvl2pPr lvl="1" rtl="0">
              <a:spcBef>
                <a:spcPts val="0"/>
              </a:spcBef>
              <a:spcAft>
                <a:spcPts val="0"/>
              </a:spcAft>
              <a:buClr>
                <a:srgbClr val="000000"/>
              </a:buClr>
              <a:buSzPts val="1600"/>
              <a:buNone/>
              <a:defRPr sz="1600">
                <a:solidFill>
                  <a:srgbClr val="000000"/>
                </a:solidFill>
              </a:defRPr>
            </a:lvl2pPr>
            <a:lvl3pPr lvl="2" rtl="0">
              <a:spcBef>
                <a:spcPts val="0"/>
              </a:spcBef>
              <a:spcAft>
                <a:spcPts val="0"/>
              </a:spcAft>
              <a:buClr>
                <a:srgbClr val="000000"/>
              </a:buClr>
              <a:buSzPts val="1600"/>
              <a:buNone/>
              <a:defRPr sz="1600">
                <a:solidFill>
                  <a:srgbClr val="000000"/>
                </a:solidFill>
              </a:defRPr>
            </a:lvl3pPr>
            <a:lvl4pPr lvl="3" rtl="0">
              <a:spcBef>
                <a:spcPts val="0"/>
              </a:spcBef>
              <a:spcAft>
                <a:spcPts val="0"/>
              </a:spcAft>
              <a:buClr>
                <a:srgbClr val="000000"/>
              </a:buClr>
              <a:buSzPts val="1600"/>
              <a:buNone/>
              <a:defRPr sz="1600">
                <a:solidFill>
                  <a:srgbClr val="000000"/>
                </a:solidFill>
              </a:defRPr>
            </a:lvl4pPr>
            <a:lvl5pPr lvl="4" rtl="0">
              <a:spcBef>
                <a:spcPts val="0"/>
              </a:spcBef>
              <a:spcAft>
                <a:spcPts val="0"/>
              </a:spcAft>
              <a:buClr>
                <a:srgbClr val="000000"/>
              </a:buClr>
              <a:buSzPts val="1600"/>
              <a:buNone/>
              <a:defRPr sz="1600">
                <a:solidFill>
                  <a:srgbClr val="000000"/>
                </a:solidFill>
              </a:defRPr>
            </a:lvl5pPr>
            <a:lvl6pPr lvl="5" rtl="0">
              <a:spcBef>
                <a:spcPts val="0"/>
              </a:spcBef>
              <a:spcAft>
                <a:spcPts val="0"/>
              </a:spcAft>
              <a:buClr>
                <a:srgbClr val="000000"/>
              </a:buClr>
              <a:buSzPts val="1600"/>
              <a:buNone/>
              <a:defRPr sz="1600">
                <a:solidFill>
                  <a:srgbClr val="000000"/>
                </a:solidFill>
              </a:defRPr>
            </a:lvl6pPr>
            <a:lvl7pPr lvl="6" rtl="0">
              <a:spcBef>
                <a:spcPts val="0"/>
              </a:spcBef>
              <a:spcAft>
                <a:spcPts val="0"/>
              </a:spcAft>
              <a:buClr>
                <a:srgbClr val="000000"/>
              </a:buClr>
              <a:buSzPts val="1600"/>
              <a:buNone/>
              <a:defRPr sz="1600">
                <a:solidFill>
                  <a:srgbClr val="000000"/>
                </a:solidFill>
              </a:defRPr>
            </a:lvl7pPr>
            <a:lvl8pPr lvl="7" rtl="0">
              <a:spcBef>
                <a:spcPts val="0"/>
              </a:spcBef>
              <a:spcAft>
                <a:spcPts val="0"/>
              </a:spcAft>
              <a:buClr>
                <a:srgbClr val="000000"/>
              </a:buClr>
              <a:buSzPts val="1600"/>
              <a:buNone/>
              <a:defRPr sz="1600">
                <a:solidFill>
                  <a:srgbClr val="000000"/>
                </a:solidFill>
              </a:defRPr>
            </a:lvl8pPr>
            <a:lvl9pPr lvl="8" rtl="0">
              <a:spcBef>
                <a:spcPts val="0"/>
              </a:spcBef>
              <a:spcAft>
                <a:spcPts val="0"/>
              </a:spcAft>
              <a:buClr>
                <a:srgbClr val="000000"/>
              </a:buClr>
              <a:buSzPts val="1600"/>
              <a:buNone/>
              <a:defRPr sz="1600">
                <a:solidFill>
                  <a:srgbClr val="000000"/>
                </a:solidFill>
              </a:defRPr>
            </a:lvl9pPr>
          </a:lstStyle>
          <a:p>
            <a:endParaRPr/>
          </a:p>
        </p:txBody>
      </p:sp>
      <p:sp>
        <p:nvSpPr>
          <p:cNvPr id="37" name="Google Shape;37;p5"/>
          <p:cNvSpPr txBox="1">
            <a:spLocks noGrp="1"/>
          </p:cNvSpPr>
          <p:nvPr>
            <p:ph type="subTitle" idx="1"/>
          </p:nvPr>
        </p:nvSpPr>
        <p:spPr>
          <a:xfrm>
            <a:off x="2459550" y="2314225"/>
            <a:ext cx="4224900" cy="178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100"/>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Design">
  <p:cSld name="CUSTOM_15">
    <p:bg>
      <p:bgPr>
        <a:blipFill>
          <a:blip r:embed="rId2">
            <a:alphaModFix/>
          </a:blip>
          <a:stretch>
            <a:fillRect/>
          </a:stretch>
        </a:blipFill>
        <a:effectLst/>
      </p:bgPr>
    </p:bg>
    <p:spTree>
      <p:nvGrpSpPr>
        <p:cNvPr id="1" name="Shape 38"/>
        <p:cNvGrpSpPr/>
        <p:nvPr/>
      </p:nvGrpSpPr>
      <p:grpSpPr>
        <a:xfrm>
          <a:off x="0" y="0"/>
          <a:ext cx="0" cy="0"/>
          <a:chOff x="0" y="0"/>
          <a:chExt cx="0" cy="0"/>
        </a:xfrm>
      </p:grpSpPr>
      <p:sp>
        <p:nvSpPr>
          <p:cNvPr id="39" name="Google Shape;39;p6"/>
          <p:cNvSpPr txBox="1">
            <a:spLocks noGrp="1"/>
          </p:cNvSpPr>
          <p:nvPr>
            <p:ph type="ctrTitle"/>
          </p:nvPr>
        </p:nvSpPr>
        <p:spPr>
          <a:xfrm>
            <a:off x="1964851" y="352850"/>
            <a:ext cx="5214300" cy="946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text">
  <p:cSld name="CUSTOM_14">
    <p:bg>
      <p:bgPr>
        <a:blipFill>
          <a:blip r:embed="rId2">
            <a:alphaModFix/>
          </a:blip>
          <a:stretch>
            <a:fillRect/>
          </a:stretch>
        </a:blipFill>
        <a:effectLst/>
      </p:bgPr>
    </p:bg>
    <p:spTree>
      <p:nvGrpSpPr>
        <p:cNvPr id="1" name="Shape 124"/>
        <p:cNvGrpSpPr/>
        <p:nvPr/>
      </p:nvGrpSpPr>
      <p:grpSpPr>
        <a:xfrm>
          <a:off x="0" y="0"/>
          <a:ext cx="0" cy="0"/>
          <a:chOff x="0" y="0"/>
          <a:chExt cx="0" cy="0"/>
        </a:xfrm>
      </p:grpSpPr>
      <p:sp>
        <p:nvSpPr>
          <p:cNvPr id="125" name="Google Shape;125;p24"/>
          <p:cNvSpPr txBox="1">
            <a:spLocks noGrp="1"/>
          </p:cNvSpPr>
          <p:nvPr>
            <p:ph type="body" idx="1"/>
          </p:nvPr>
        </p:nvSpPr>
        <p:spPr>
          <a:xfrm>
            <a:off x="642050" y="2134800"/>
            <a:ext cx="5308200" cy="1476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a:solidFill>
                  <a:srgbClr val="000000"/>
                </a:solidFill>
              </a:defRPr>
            </a:lvl1pPr>
            <a:lvl2pPr marL="914400" lvl="1" indent="-304800" rtl="0">
              <a:spcBef>
                <a:spcPts val="1600"/>
              </a:spcBef>
              <a:spcAft>
                <a:spcPts val="0"/>
              </a:spcAft>
              <a:buClr>
                <a:srgbClr val="000000"/>
              </a:buClr>
              <a:buSzPts val="1200"/>
              <a:buChar char="○"/>
              <a:defRPr>
                <a:solidFill>
                  <a:srgbClr val="000000"/>
                </a:solidFill>
              </a:defRPr>
            </a:lvl2pPr>
            <a:lvl3pPr marL="1371600" lvl="2" indent="-304800" rtl="0">
              <a:spcBef>
                <a:spcPts val="1600"/>
              </a:spcBef>
              <a:spcAft>
                <a:spcPts val="0"/>
              </a:spcAft>
              <a:buClr>
                <a:srgbClr val="000000"/>
              </a:buClr>
              <a:buSzPts val="1200"/>
              <a:buChar char="■"/>
              <a:defRPr>
                <a:solidFill>
                  <a:srgbClr val="000000"/>
                </a:solidFill>
              </a:defRPr>
            </a:lvl3pPr>
            <a:lvl4pPr marL="1828800" lvl="3" indent="-304800" rtl="0">
              <a:spcBef>
                <a:spcPts val="1600"/>
              </a:spcBef>
              <a:spcAft>
                <a:spcPts val="0"/>
              </a:spcAft>
              <a:buClr>
                <a:srgbClr val="000000"/>
              </a:buClr>
              <a:buSzPts val="1200"/>
              <a:buChar char="●"/>
              <a:defRPr>
                <a:solidFill>
                  <a:srgbClr val="000000"/>
                </a:solidFill>
              </a:defRPr>
            </a:lvl4pPr>
            <a:lvl5pPr marL="2286000" lvl="4" indent="-304800" rtl="0">
              <a:spcBef>
                <a:spcPts val="1600"/>
              </a:spcBef>
              <a:spcAft>
                <a:spcPts val="0"/>
              </a:spcAft>
              <a:buClr>
                <a:srgbClr val="000000"/>
              </a:buClr>
              <a:buSzPts val="1200"/>
              <a:buChar char="○"/>
              <a:defRPr>
                <a:solidFill>
                  <a:srgbClr val="000000"/>
                </a:solidFill>
              </a:defRPr>
            </a:lvl5pPr>
            <a:lvl6pPr marL="2743200" lvl="5" indent="-304800" rtl="0">
              <a:spcBef>
                <a:spcPts val="1600"/>
              </a:spcBef>
              <a:spcAft>
                <a:spcPts val="0"/>
              </a:spcAft>
              <a:buClr>
                <a:srgbClr val="000000"/>
              </a:buClr>
              <a:buSzPts val="1200"/>
              <a:buChar char="■"/>
              <a:defRPr>
                <a:solidFill>
                  <a:srgbClr val="000000"/>
                </a:solidFill>
              </a:defRPr>
            </a:lvl6pPr>
            <a:lvl7pPr marL="3200400" lvl="6" indent="-304800" rtl="0">
              <a:spcBef>
                <a:spcPts val="1600"/>
              </a:spcBef>
              <a:spcAft>
                <a:spcPts val="0"/>
              </a:spcAft>
              <a:buClr>
                <a:srgbClr val="000000"/>
              </a:buClr>
              <a:buSzPts val="1200"/>
              <a:buChar char="●"/>
              <a:defRPr>
                <a:solidFill>
                  <a:srgbClr val="000000"/>
                </a:solidFill>
              </a:defRPr>
            </a:lvl7pPr>
            <a:lvl8pPr marL="3657600" lvl="7" indent="-304800" rtl="0">
              <a:spcBef>
                <a:spcPts val="1600"/>
              </a:spcBef>
              <a:spcAft>
                <a:spcPts val="0"/>
              </a:spcAft>
              <a:buClr>
                <a:srgbClr val="000000"/>
              </a:buClr>
              <a:buSzPts val="1200"/>
              <a:buChar char="○"/>
              <a:defRPr>
                <a:solidFill>
                  <a:srgbClr val="000000"/>
                </a:solidFill>
              </a:defRPr>
            </a:lvl8pPr>
            <a:lvl9pPr marL="4114800" lvl="8" indent="-304800" rtl="0">
              <a:spcBef>
                <a:spcPts val="1600"/>
              </a:spcBef>
              <a:spcAft>
                <a:spcPts val="1600"/>
              </a:spcAft>
              <a:buClr>
                <a:srgbClr val="000000"/>
              </a:buClr>
              <a:buSzPts val="1200"/>
              <a:buChar char="■"/>
              <a:defRPr>
                <a:solidFill>
                  <a:srgbClr val="000000"/>
                </a:solidFill>
              </a:defRPr>
            </a:lvl9pPr>
          </a:lstStyle>
          <a:p>
            <a:endParaRPr/>
          </a:p>
        </p:txBody>
      </p:sp>
      <p:sp>
        <p:nvSpPr>
          <p:cNvPr id="126" name="Google Shape;126;p24"/>
          <p:cNvSpPr txBox="1">
            <a:spLocks noGrp="1"/>
          </p:cNvSpPr>
          <p:nvPr>
            <p:ph type="ctrTitle"/>
          </p:nvPr>
        </p:nvSpPr>
        <p:spPr>
          <a:xfrm>
            <a:off x="1964851" y="352850"/>
            <a:ext cx="5214300" cy="946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lide">
  <p:cSld name="CUSTOM_33">
    <p:bg>
      <p:bgPr>
        <a:noFill/>
        <a:effectLst/>
      </p:bgPr>
    </p:bg>
    <p:spTree>
      <p:nvGrpSpPr>
        <p:cNvPr id="1" name="Shape 1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Exo 2"/>
              <a:buNone/>
              <a:defRPr sz="2800" b="1">
                <a:solidFill>
                  <a:schemeClr val="dk1"/>
                </a:solidFill>
                <a:latin typeface="Exo 2"/>
                <a:ea typeface="Exo 2"/>
                <a:cs typeface="Exo 2"/>
                <a:sym typeface="Exo 2"/>
              </a:defRPr>
            </a:lvl1pPr>
            <a:lvl2pPr lvl="1"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2pPr>
            <a:lvl3pPr lvl="2"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3pPr>
            <a:lvl4pPr lvl="3"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4pPr>
            <a:lvl5pPr lvl="4"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5pPr>
            <a:lvl6pPr lvl="5"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6pPr>
            <a:lvl7pPr lvl="6"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7pPr>
            <a:lvl8pPr lvl="7"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8pPr>
            <a:lvl9pPr lvl="8"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1pPr>
            <a:lvl2pPr marL="914400" lvl="1"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2pPr>
            <a:lvl3pPr marL="1371600" lvl="2"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3pPr>
            <a:lvl4pPr marL="1828800" lvl="3"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4pPr>
            <a:lvl5pPr marL="2286000" lvl="4"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5pPr>
            <a:lvl6pPr marL="2743200" lvl="5"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6pPr>
            <a:lvl7pPr marL="3200400" lvl="6"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7pPr>
            <a:lvl8pPr marL="3657600" lvl="7" indent="-304800" rtl="0">
              <a:lnSpc>
                <a:spcPct val="115000"/>
              </a:lnSpc>
              <a:spcBef>
                <a:spcPts val="1600"/>
              </a:spcBef>
              <a:spcAft>
                <a:spcPts val="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8pPr>
            <a:lvl9pPr marL="4114800" lvl="8" indent="-304800" rtl="0">
              <a:lnSpc>
                <a:spcPct val="115000"/>
              </a:lnSpc>
              <a:spcBef>
                <a:spcPts val="1600"/>
              </a:spcBef>
              <a:spcAft>
                <a:spcPts val="1600"/>
              </a:spcAft>
              <a:buClr>
                <a:schemeClr val="dk1"/>
              </a:buClr>
              <a:buSzPts val="1200"/>
              <a:buFont typeface="Roboto Condensed Light"/>
              <a:buChar char="■"/>
              <a:defRPr sz="1200">
                <a:solidFill>
                  <a:schemeClr val="dk1"/>
                </a:solidFill>
                <a:latin typeface="Roboto Condensed Light"/>
                <a:ea typeface="Roboto Condensed Light"/>
                <a:cs typeface="Roboto Condensed Light"/>
                <a:sym typeface="Roboto Condense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70" r:id="rId5"/>
    <p:sldLayoutId id="214748367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8"/>
          <p:cNvSpPr txBox="1">
            <a:spLocks noGrp="1"/>
          </p:cNvSpPr>
          <p:nvPr>
            <p:ph type="subTitle" idx="1"/>
          </p:nvPr>
        </p:nvSpPr>
        <p:spPr>
          <a:xfrm>
            <a:off x="3670681" y="2933522"/>
            <a:ext cx="4352100" cy="7170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ar-SA" dirty="0"/>
              <a:t>عبدالرحمن خالد الدوسري – 437104115</a:t>
            </a:r>
            <a:r>
              <a:rPr lang="en-US" dirty="0"/>
              <a:t> </a:t>
            </a:r>
            <a:endParaRPr lang="ar-BH" dirty="0"/>
          </a:p>
          <a:p>
            <a:pPr marL="0" lvl="0" indent="0" algn="r" rtl="0">
              <a:spcBef>
                <a:spcPts val="0"/>
              </a:spcBef>
              <a:spcAft>
                <a:spcPts val="0"/>
              </a:spcAft>
              <a:buNone/>
            </a:pPr>
            <a:r>
              <a:rPr lang="ar-BH" dirty="0"/>
              <a:t>ضيدان حسين المطيري – 437104499</a:t>
            </a:r>
          </a:p>
          <a:p>
            <a:pPr marL="0" lvl="0" indent="0" algn="r" rtl="0">
              <a:spcBef>
                <a:spcPts val="0"/>
              </a:spcBef>
              <a:spcAft>
                <a:spcPts val="0"/>
              </a:spcAft>
              <a:buNone/>
            </a:pPr>
            <a:r>
              <a:rPr lang="ar-BH" dirty="0"/>
              <a:t>فاروق عبدالرحمن الزحيفي- 437101043</a:t>
            </a:r>
            <a:endParaRPr dirty="0"/>
          </a:p>
        </p:txBody>
      </p:sp>
      <p:sp>
        <p:nvSpPr>
          <p:cNvPr id="137" name="Google Shape;137;p28"/>
          <p:cNvSpPr txBox="1">
            <a:spLocks noGrp="1"/>
          </p:cNvSpPr>
          <p:nvPr>
            <p:ph type="ctrTitle"/>
          </p:nvPr>
        </p:nvSpPr>
        <p:spPr>
          <a:xfrm>
            <a:off x="1135981" y="1393699"/>
            <a:ext cx="6886800" cy="17823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ar-SA" dirty="0">
                <a:solidFill>
                  <a:srgbClr val="434343"/>
                </a:solidFill>
                <a:latin typeface="Courier New" panose="02070309020205020404" pitchFamily="49" charset="0"/>
                <a:cs typeface="Courier New" panose="02070309020205020404" pitchFamily="49" charset="0"/>
              </a:rPr>
              <a:t>عقد السمسرة </a:t>
            </a:r>
            <a:endParaRPr dirty="0">
              <a:solidFill>
                <a:srgbClr val="434343"/>
              </a:solidFill>
              <a:latin typeface="Courier New" panose="02070309020205020404" pitchFamily="49" charset="0"/>
              <a:cs typeface="Courier New" panose="02070309020205020404" pitchFamily="49" charset="0"/>
            </a:endParaRPr>
          </a:p>
        </p:txBody>
      </p:sp>
      <p:cxnSp>
        <p:nvCxnSpPr>
          <p:cNvPr id="138" name="Google Shape;138;p28"/>
          <p:cNvCxnSpPr/>
          <p:nvPr/>
        </p:nvCxnSpPr>
        <p:spPr>
          <a:xfrm>
            <a:off x="7145675" y="3176000"/>
            <a:ext cx="20865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29"/>
          <p:cNvSpPr txBox="1">
            <a:spLocks noGrp="1"/>
          </p:cNvSpPr>
          <p:nvPr>
            <p:ph type="ctrTitle"/>
          </p:nvPr>
        </p:nvSpPr>
        <p:spPr>
          <a:xfrm>
            <a:off x="1670708" y="372033"/>
            <a:ext cx="5214300" cy="946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ar-SA" dirty="0">
                <a:latin typeface="Courier New" panose="02070309020205020404" pitchFamily="49" charset="0"/>
                <a:cs typeface="Courier New" panose="02070309020205020404" pitchFamily="49" charset="0"/>
              </a:rPr>
              <a:t>بماذا نقصد بالسمسرة؟ </a:t>
            </a:r>
            <a:endParaRPr dirty="0">
              <a:latin typeface="Courier New" panose="02070309020205020404" pitchFamily="49" charset="0"/>
              <a:cs typeface="Courier New" panose="02070309020205020404" pitchFamily="49" charset="0"/>
            </a:endParaRPr>
          </a:p>
          <a:p>
            <a:pPr marL="0" lvl="0" indent="0" rtl="0">
              <a:spcBef>
                <a:spcPts val="0"/>
              </a:spcBef>
              <a:spcAft>
                <a:spcPts val="0"/>
              </a:spcAft>
              <a:buNone/>
            </a:pPr>
            <a:endParaRPr dirty="0"/>
          </a:p>
        </p:txBody>
      </p:sp>
      <p:sp>
        <p:nvSpPr>
          <p:cNvPr id="3" name="Text Placeholder 2">
            <a:extLst>
              <a:ext uri="{FF2B5EF4-FFF2-40B4-BE49-F238E27FC236}">
                <a16:creationId xmlns:a16="http://schemas.microsoft.com/office/drawing/2014/main" xmlns="" id="{1A62E3CD-D464-407E-9D59-60EF1B1D2453}"/>
              </a:ext>
            </a:extLst>
          </p:cNvPr>
          <p:cNvSpPr>
            <a:spLocks noGrp="1"/>
          </p:cNvSpPr>
          <p:nvPr>
            <p:ph type="body" idx="1"/>
          </p:nvPr>
        </p:nvSpPr>
        <p:spPr>
          <a:xfrm>
            <a:off x="332510" y="1833750"/>
            <a:ext cx="8324632" cy="1476000"/>
          </a:xfrm>
        </p:spPr>
        <p:txBody>
          <a:bodyPr/>
          <a:lstStyle/>
          <a:p>
            <a:pPr marL="152400" indent="0" algn="r">
              <a:buNone/>
            </a:pPr>
            <a:r>
              <a:rPr lang="ar-SA" sz="1400" dirty="0">
                <a:solidFill>
                  <a:srgbClr val="434343"/>
                </a:solidFill>
              </a:rPr>
              <a:t> * تعتبر السمسرة عرفاً تجارياً يحكم العلاقة بين السمسار والمتعاقد منذ فجر التاريخ في أغلب المجتمعات الإنسانية، خاصة في التعاملات التجارية، حتى تبلور مبدأ السمسرة في المملكة العربية السعودية إلى عمل تجاري مقنن بنص المادة الثانية من نظام المحكمة التجارية، التي اعتبرته عملاً تجارياً حتى لو وقع لمرة واحدة وسواء كان الشخص القائم به محترفاً أم غير محترف وسواء كانت الصفقة التي يتوسط في إبرامها مدنية أم تجارية، وأصبح تنظيمه ضرورياً لحماية مصالح أطراف العقد، السمسار والمتعاقدين (البائع والمشتري).</a:t>
            </a:r>
            <a:endParaRPr lang="en-US" sz="1400" dirty="0">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37" name="TextBox 136">
            <a:extLst>
              <a:ext uri="{FF2B5EF4-FFF2-40B4-BE49-F238E27FC236}">
                <a16:creationId xmlns:a16="http://schemas.microsoft.com/office/drawing/2014/main" xmlns="" id="{3E081176-13C0-45B1-9DB1-5C66403718E9}"/>
              </a:ext>
            </a:extLst>
          </p:cNvPr>
          <p:cNvSpPr txBox="1"/>
          <p:nvPr/>
        </p:nvSpPr>
        <p:spPr>
          <a:xfrm>
            <a:off x="1119022" y="831273"/>
            <a:ext cx="6170601" cy="400110"/>
          </a:xfrm>
          <a:prstGeom prst="rect">
            <a:avLst/>
          </a:prstGeom>
          <a:noFill/>
        </p:spPr>
        <p:txBody>
          <a:bodyPr wrap="square" rtlCol="0">
            <a:spAutoFit/>
          </a:bodyPr>
          <a:lstStyle/>
          <a:p>
            <a:pPr lvl="0" algn="r"/>
            <a:r>
              <a:rPr lang="ar-SA" sz="2000" b="1" dirty="0">
                <a:solidFill>
                  <a:srgbClr val="808080"/>
                </a:solidFill>
                <a:latin typeface="Arial" panose="020B0604020202020204" pitchFamily="34" charset="0"/>
                <a:cs typeface="Arial" panose="020B0604020202020204" pitchFamily="34" charset="0"/>
              </a:rPr>
              <a:t>تعريف السمسرة :-</a:t>
            </a:r>
          </a:p>
        </p:txBody>
      </p:sp>
      <p:sp>
        <p:nvSpPr>
          <p:cNvPr id="138" name="TextBox 137">
            <a:extLst>
              <a:ext uri="{FF2B5EF4-FFF2-40B4-BE49-F238E27FC236}">
                <a16:creationId xmlns:a16="http://schemas.microsoft.com/office/drawing/2014/main" xmlns="" id="{905F7D75-8F37-42DA-82FE-261DFAAD2FFB}"/>
              </a:ext>
            </a:extLst>
          </p:cNvPr>
          <p:cNvSpPr txBox="1"/>
          <p:nvPr/>
        </p:nvSpPr>
        <p:spPr>
          <a:xfrm>
            <a:off x="863245" y="1740753"/>
            <a:ext cx="6682154" cy="830997"/>
          </a:xfrm>
          <a:prstGeom prst="rect">
            <a:avLst/>
          </a:prstGeom>
          <a:noFill/>
        </p:spPr>
        <p:txBody>
          <a:bodyPr wrap="square" rtlCol="0">
            <a:spAutoFit/>
          </a:bodyPr>
          <a:lstStyle/>
          <a:p>
            <a:pPr algn="r"/>
            <a:r>
              <a:rPr lang="ar-SA" sz="1600" dirty="0"/>
              <a:t>هي عقد يتعهد بمقتضاه السمسار لشخص بالبحث عن طرف ثاني لإبرام عقد معين والتوسط في إبرامه فالسمسار ليس وكيل فهو لا يتفاوض ولا يبرم العقد , يقتصر جهده على مجرد إيجاد طرف آخر لسمسرة عمل تجاري أيا كان محلها .</a:t>
            </a:r>
            <a:endParaRPr lang="en-US" sz="1600" dirty="0"/>
          </a:p>
        </p:txBody>
      </p:sp>
      <p:sp>
        <p:nvSpPr>
          <p:cNvPr id="139" name="TextBox 138">
            <a:extLst>
              <a:ext uri="{FF2B5EF4-FFF2-40B4-BE49-F238E27FC236}">
                <a16:creationId xmlns:a16="http://schemas.microsoft.com/office/drawing/2014/main" xmlns="" id="{ADA75FF4-094F-41B4-B2EF-6968C6D6B41F}"/>
              </a:ext>
            </a:extLst>
          </p:cNvPr>
          <p:cNvSpPr txBox="1"/>
          <p:nvPr/>
        </p:nvSpPr>
        <p:spPr>
          <a:xfrm>
            <a:off x="1230923" y="2762383"/>
            <a:ext cx="6314476" cy="738664"/>
          </a:xfrm>
          <a:prstGeom prst="rect">
            <a:avLst/>
          </a:prstGeom>
          <a:noFill/>
        </p:spPr>
        <p:txBody>
          <a:bodyPr wrap="square" rtlCol="0">
            <a:spAutoFit/>
          </a:bodyPr>
          <a:lstStyle/>
          <a:p>
            <a:pPr algn="r"/>
            <a:r>
              <a:rPr lang="ar-SA" altLang="en-US" b="1" dirty="0"/>
              <a:t>وبناء على هذا التعريف فإن السمسرة  تتحقق في حالتين:</a:t>
            </a:r>
          </a:p>
          <a:p>
            <a:pPr algn="r"/>
            <a:r>
              <a:rPr lang="ar-SA" altLang="en-US" b="1" dirty="0"/>
              <a:t> </a:t>
            </a:r>
            <a:r>
              <a:rPr lang="ar-SA" altLang="en-US" dirty="0"/>
              <a:t>1- إرشاد الطرفين المتعاقدين إلى فرصة للتعاقد </a:t>
            </a:r>
          </a:p>
          <a:p>
            <a:pPr algn="r"/>
            <a:r>
              <a:rPr lang="ar-SA" altLang="en-US" dirty="0"/>
              <a:t> 2- المشاركة في مفاوضات التعاقد والتوسط عن احد الطرفين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xmlns="" id="{60EFDFDD-09C8-44A2-A322-EDBCD2614EB7}"/>
              </a:ext>
            </a:extLst>
          </p:cNvPr>
          <p:cNvSpPr txBox="1"/>
          <p:nvPr/>
        </p:nvSpPr>
        <p:spPr>
          <a:xfrm>
            <a:off x="927188" y="854113"/>
            <a:ext cx="6202574" cy="400110"/>
          </a:xfrm>
          <a:prstGeom prst="rect">
            <a:avLst/>
          </a:prstGeom>
          <a:noFill/>
        </p:spPr>
        <p:txBody>
          <a:bodyPr wrap="square" rtlCol="0">
            <a:spAutoFit/>
          </a:bodyPr>
          <a:lstStyle/>
          <a:p>
            <a:pPr algn="r"/>
            <a:r>
              <a:rPr lang="ar-SA" sz="2000" b="1" dirty="0">
                <a:solidFill>
                  <a:srgbClr val="808080"/>
                </a:solidFill>
              </a:rPr>
              <a:t>خصائص السمسرة :-</a:t>
            </a:r>
            <a:endParaRPr lang="en-US" sz="2000" b="1" dirty="0">
              <a:solidFill>
                <a:srgbClr val="808080"/>
              </a:solidFill>
            </a:endParaRPr>
          </a:p>
        </p:txBody>
      </p:sp>
      <p:sp>
        <p:nvSpPr>
          <p:cNvPr id="22" name="TextBox 21">
            <a:extLst>
              <a:ext uri="{FF2B5EF4-FFF2-40B4-BE49-F238E27FC236}">
                <a16:creationId xmlns:a16="http://schemas.microsoft.com/office/drawing/2014/main" xmlns="" id="{0C133EC4-871A-4399-AF32-113ABB8983B0}"/>
              </a:ext>
            </a:extLst>
          </p:cNvPr>
          <p:cNvSpPr txBox="1"/>
          <p:nvPr/>
        </p:nvSpPr>
        <p:spPr>
          <a:xfrm>
            <a:off x="1214937" y="1421524"/>
            <a:ext cx="6362434" cy="1384995"/>
          </a:xfrm>
          <a:prstGeom prst="rect">
            <a:avLst/>
          </a:prstGeom>
          <a:noFill/>
        </p:spPr>
        <p:txBody>
          <a:bodyPr wrap="square" rtlCol="0">
            <a:spAutoFit/>
          </a:bodyPr>
          <a:lstStyle/>
          <a:p>
            <a:pPr algn="r"/>
            <a:r>
              <a:rPr lang="ar-SA" b="1" dirty="0"/>
              <a:t>أولا: عقد السمسرة عقد رضائي </a:t>
            </a:r>
            <a:r>
              <a:rPr lang="ar-SA" dirty="0"/>
              <a:t>: وهو العقد الذي </a:t>
            </a:r>
            <a:r>
              <a:rPr lang="ar-SA" dirty="0" err="1"/>
              <a:t>یكفي</a:t>
            </a:r>
            <a:r>
              <a:rPr lang="ar-SA" dirty="0"/>
              <a:t> لانعقاده توافق </a:t>
            </a:r>
            <a:r>
              <a:rPr lang="ar-SA" dirty="0" err="1"/>
              <a:t>الإاردتین</a:t>
            </a:r>
            <a:r>
              <a:rPr lang="ar-SA" dirty="0"/>
              <a:t> (الإيجاب و القبول) دون الحاجة 1 إلى شكل </a:t>
            </a:r>
            <a:r>
              <a:rPr lang="ar-SA" dirty="0" err="1"/>
              <a:t>معین</a:t>
            </a:r>
            <a:r>
              <a:rPr lang="ar-SA" dirty="0"/>
              <a:t> للانعقاد، </a:t>
            </a:r>
            <a:r>
              <a:rPr lang="ar-SA" dirty="0" err="1"/>
              <a:t>فالإاردة</a:t>
            </a:r>
            <a:r>
              <a:rPr lang="ar-SA" dirty="0"/>
              <a:t> وحدها تكفي بذاتها في هذا النوع من العقود ، "</a:t>
            </a:r>
          </a:p>
          <a:p>
            <a:pPr algn="r"/>
            <a:r>
              <a:rPr lang="ar-SA" dirty="0" err="1"/>
              <a:t>ویتم</a:t>
            </a:r>
            <a:r>
              <a:rPr lang="ar-SA" dirty="0"/>
              <a:t> العقد بمجرد أن بتبادل الطرفان التعبير عن رادتهما المتطابقتين دون الإخلال بالنصوص القانونية " وأن عقد السمسرة عقد رضائي، لا </a:t>
            </a:r>
            <a:r>
              <a:rPr lang="ar-SA" dirty="0" err="1"/>
              <a:t>یحتاج</a:t>
            </a:r>
            <a:r>
              <a:rPr lang="ar-SA" dirty="0"/>
              <a:t> إلى شكل </a:t>
            </a:r>
            <a:r>
              <a:rPr lang="ar-SA" dirty="0" err="1"/>
              <a:t>معین</a:t>
            </a:r>
            <a:r>
              <a:rPr lang="ar-SA" dirty="0"/>
              <a:t> لانعقاده ولكن هذه القاعدة </a:t>
            </a:r>
            <a:r>
              <a:rPr lang="ar-SA" dirty="0" err="1"/>
              <a:t>غیر</a:t>
            </a:r>
            <a:r>
              <a:rPr lang="ar-SA" dirty="0"/>
              <a:t> مطلقة (في حالة إثباته)، وهنا لابد من </a:t>
            </a:r>
            <a:r>
              <a:rPr lang="ar-SA" dirty="0" err="1"/>
              <a:t>التمییز</a:t>
            </a:r>
            <a:r>
              <a:rPr lang="ar-SA" dirty="0"/>
              <a:t> </a:t>
            </a:r>
            <a:r>
              <a:rPr lang="ar-SA" dirty="0" err="1"/>
              <a:t>بین</a:t>
            </a:r>
            <a:r>
              <a:rPr lang="ar-SA" dirty="0"/>
              <a:t> وجود العقد و إثباته، فإذا كان وجود العقد </a:t>
            </a:r>
            <a:r>
              <a:rPr lang="ar-SA" dirty="0" err="1"/>
              <a:t>یتطلب</a:t>
            </a:r>
            <a:r>
              <a:rPr lang="ar-SA" dirty="0"/>
              <a:t> رضا المتعاقدان </a:t>
            </a:r>
            <a:r>
              <a:rPr lang="ar-SA" dirty="0" err="1"/>
              <a:t>فیعتبر</a:t>
            </a:r>
            <a:r>
              <a:rPr lang="ar-SA" dirty="0"/>
              <a:t> عقد رضائيا حتى لو اشرط القانون شكلا لإثباته . </a:t>
            </a:r>
          </a:p>
        </p:txBody>
      </p:sp>
      <p:sp>
        <p:nvSpPr>
          <p:cNvPr id="23" name="TextBox 22">
            <a:extLst>
              <a:ext uri="{FF2B5EF4-FFF2-40B4-BE49-F238E27FC236}">
                <a16:creationId xmlns:a16="http://schemas.microsoft.com/office/drawing/2014/main" xmlns="" id="{3328A2E2-9B3C-4894-B40A-9BB41E2F5DDE}"/>
              </a:ext>
            </a:extLst>
          </p:cNvPr>
          <p:cNvSpPr txBox="1"/>
          <p:nvPr/>
        </p:nvSpPr>
        <p:spPr>
          <a:xfrm>
            <a:off x="1502686" y="2929481"/>
            <a:ext cx="6074685" cy="954107"/>
          </a:xfrm>
          <a:prstGeom prst="rect">
            <a:avLst/>
          </a:prstGeom>
          <a:noFill/>
        </p:spPr>
        <p:txBody>
          <a:bodyPr wrap="square" rtlCol="0">
            <a:spAutoFit/>
          </a:bodyPr>
          <a:lstStyle/>
          <a:p>
            <a:pPr algn="r"/>
            <a:r>
              <a:rPr lang="ar-SA" b="1" dirty="0"/>
              <a:t>ثانيا: عقد السمسرة عقد ملزم للجانبين : </a:t>
            </a:r>
            <a:r>
              <a:rPr lang="ar-SA" altLang="en-US" dirty="0"/>
              <a:t>حيث يلتزم السمسار في مواجهة من تعاقد معه على إيجاد طرف آخر للتعاقد معه أو التوسط له في إبرام العقد أو تمثيله في مفاوضات التعاقد ولا يجوز له التحلل من التزامه هذا، وبالمقابل فإن المتعاقد مع السمسار يلتزم بدفع الأجرة أو العمولة المتفق عليها للسمسار بالإضافة للمصاريف التي تكبدها هذا الأخير. </a:t>
            </a:r>
            <a:endParaRPr lang="en-US" b="1" dirty="0"/>
          </a:p>
        </p:txBody>
      </p:sp>
    </p:spTree>
    <p:extLst>
      <p:ext uri="{BB962C8B-B14F-4D97-AF65-F5344CB8AC3E}">
        <p14:creationId xmlns:p14="http://schemas.microsoft.com/office/powerpoint/2010/main" xmlns="" val="81926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6" name="TextBox 5">
            <a:extLst>
              <a:ext uri="{FF2B5EF4-FFF2-40B4-BE49-F238E27FC236}">
                <a16:creationId xmlns:a16="http://schemas.microsoft.com/office/drawing/2014/main" xmlns="" id="{29CABDBB-D335-4949-8459-E0535FC07C80}"/>
              </a:ext>
            </a:extLst>
          </p:cNvPr>
          <p:cNvSpPr txBox="1"/>
          <p:nvPr/>
        </p:nvSpPr>
        <p:spPr>
          <a:xfrm>
            <a:off x="1764856" y="1227726"/>
            <a:ext cx="6650182" cy="738664"/>
          </a:xfrm>
          <a:prstGeom prst="rect">
            <a:avLst/>
          </a:prstGeom>
          <a:noFill/>
        </p:spPr>
        <p:txBody>
          <a:bodyPr wrap="square" rtlCol="0">
            <a:spAutoFit/>
          </a:bodyPr>
          <a:lstStyle/>
          <a:p>
            <a:pPr algn="r"/>
            <a:r>
              <a:rPr lang="ar-SA" b="1" dirty="0"/>
              <a:t>ثالثا: عقد السمسرة عقد معاوضة : </a:t>
            </a:r>
            <a:r>
              <a:rPr lang="ar-SA" altLang="en-US" dirty="0"/>
              <a:t>بحيث يحصل كل من طرفيه على مقابل لما أداه للطرف الآخر، ومن الطبيعي أن السمسار يستحق الأجر  وإن لم يتم النص عليه في العقد، إذ إن الالتزامات التجارية لا تعد معقوده على وجه مجاني طبقاً لأحكام المادة (55) من قانون التجارة.</a:t>
            </a:r>
            <a:endParaRPr lang="en-US" b="1" dirty="0"/>
          </a:p>
        </p:txBody>
      </p:sp>
      <p:sp>
        <p:nvSpPr>
          <p:cNvPr id="7" name="TextBox 6">
            <a:extLst>
              <a:ext uri="{FF2B5EF4-FFF2-40B4-BE49-F238E27FC236}">
                <a16:creationId xmlns:a16="http://schemas.microsoft.com/office/drawing/2014/main" xmlns="" id="{FF86A5AB-8CDC-4E5B-A959-CCB0FA705DDA}"/>
              </a:ext>
            </a:extLst>
          </p:cNvPr>
          <p:cNvSpPr txBox="1"/>
          <p:nvPr/>
        </p:nvSpPr>
        <p:spPr>
          <a:xfrm>
            <a:off x="1867166" y="2027027"/>
            <a:ext cx="6483928" cy="1600438"/>
          </a:xfrm>
          <a:prstGeom prst="rect">
            <a:avLst/>
          </a:prstGeom>
          <a:noFill/>
        </p:spPr>
        <p:txBody>
          <a:bodyPr wrap="square" rtlCol="0">
            <a:spAutoFit/>
          </a:bodyPr>
          <a:lstStyle/>
          <a:p>
            <a:pPr algn="r">
              <a:buFont typeface="Wingdings" panose="05000000000000000000" pitchFamily="2" charset="2"/>
              <a:buNone/>
            </a:pPr>
            <a:r>
              <a:rPr lang="ar-SA" b="1" dirty="0"/>
              <a:t>رابعا : عقد السمسرة عقد تجاري: </a:t>
            </a:r>
            <a:r>
              <a:rPr lang="ar-SA" dirty="0"/>
              <a:t>حيث نص ع</a:t>
            </a:r>
            <a:r>
              <a:rPr lang="ar-SA" altLang="en-US" dirty="0"/>
              <a:t>لى أن السمسرة من الأعمال التجارية بحكم ماهيتها الذاتية، وهذا يعني أن عمل السمسار يكون تجارياً، ويكون السمسار تاجراً بغض النظر عن طبيعة العقد الذي توسط فيه، حيث أنه يمارس عملاً تجارياً وعلى سبيل الاحتراف ولحسابه الخاص وتتوافر فيه الأهلية اللازمة لذلك. </a:t>
            </a:r>
          </a:p>
          <a:p>
            <a:pPr algn="r">
              <a:buFont typeface="Wingdings" panose="05000000000000000000" pitchFamily="2" charset="2"/>
              <a:buNone/>
            </a:pPr>
            <a:r>
              <a:rPr lang="ar-SA" altLang="en-US" dirty="0"/>
              <a:t>    أما بالنسبة للشخص المتعاقد مع السمسار أو الشخص الذي كلفه بالبحث له عن متعاقد فإنه ينظر فيه بحسب توافر شروط العمل التجاري بالنسبة له، فإذا توافرت فيه الشروط فإن العمل يكون تجارياً بالنسبة له، أما إذا لم تتوافر له الشروط فإن العمل يكون مدنياً بالنسبة له</a:t>
            </a:r>
            <a:endParaRPr lang="en-US" altLang="en-US" dirty="0"/>
          </a:p>
          <a:p>
            <a:pPr algn="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6" name="Google Shape;196;p33"/>
          <p:cNvSpPr txBox="1"/>
          <p:nvPr/>
        </p:nvSpPr>
        <p:spPr>
          <a:xfrm>
            <a:off x="6158211" y="3914773"/>
            <a:ext cx="1288500" cy="62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chemeClr val="lt1"/>
                </a:solidFill>
                <a:latin typeface="Roboto Condensed Light"/>
                <a:ea typeface="Roboto Condensed Light"/>
                <a:cs typeface="Roboto Condensed Light"/>
                <a:sym typeface="Roboto Condensed Light"/>
              </a:rPr>
              <a:t>Saturn is a gas giant, composed of hydrogen and helium</a:t>
            </a:r>
            <a:endParaRPr sz="1000">
              <a:solidFill>
                <a:schemeClr val="lt1"/>
              </a:solidFill>
              <a:latin typeface="Roboto Condensed Light"/>
              <a:ea typeface="Roboto Condensed Light"/>
              <a:cs typeface="Roboto Condensed Light"/>
              <a:sym typeface="Roboto Condensed Light"/>
            </a:endParaRPr>
          </a:p>
        </p:txBody>
      </p:sp>
      <p:sp>
        <p:nvSpPr>
          <p:cNvPr id="4" name="TextBox 3">
            <a:extLst>
              <a:ext uri="{FF2B5EF4-FFF2-40B4-BE49-F238E27FC236}">
                <a16:creationId xmlns:a16="http://schemas.microsoft.com/office/drawing/2014/main" xmlns="" id="{E95D060E-EE76-471D-80B7-EAF88B14908B}"/>
              </a:ext>
            </a:extLst>
          </p:cNvPr>
          <p:cNvSpPr txBox="1"/>
          <p:nvPr/>
        </p:nvSpPr>
        <p:spPr>
          <a:xfrm>
            <a:off x="1032696" y="607427"/>
            <a:ext cx="7142552" cy="400110"/>
          </a:xfrm>
          <a:prstGeom prst="rect">
            <a:avLst/>
          </a:prstGeom>
          <a:noFill/>
        </p:spPr>
        <p:txBody>
          <a:bodyPr wrap="square" rtlCol="0">
            <a:spAutoFit/>
          </a:bodyPr>
          <a:lstStyle/>
          <a:p>
            <a:pPr algn="r"/>
            <a:r>
              <a:rPr lang="ar-SA" sz="2000" b="1" dirty="0" err="1">
                <a:solidFill>
                  <a:srgbClr val="808080"/>
                </a:solidFill>
              </a:rPr>
              <a:t>تمییز</a:t>
            </a:r>
            <a:r>
              <a:rPr lang="ar-SA" sz="2000" b="1" dirty="0">
                <a:solidFill>
                  <a:srgbClr val="808080"/>
                </a:solidFill>
              </a:rPr>
              <a:t> عقد السمسرة عن عقود الوساطة </a:t>
            </a:r>
            <a:r>
              <a:rPr lang="ar-SA" sz="2000" b="1" dirty="0" err="1">
                <a:solidFill>
                  <a:srgbClr val="808080"/>
                </a:solidFill>
              </a:rPr>
              <a:t>التجاریة</a:t>
            </a:r>
            <a:r>
              <a:rPr lang="ar-SA" sz="2000" b="1" dirty="0">
                <a:solidFill>
                  <a:srgbClr val="808080"/>
                </a:solidFill>
              </a:rPr>
              <a:t> : </a:t>
            </a:r>
            <a:endParaRPr lang="en-US" sz="2000" b="1" dirty="0">
              <a:solidFill>
                <a:srgbClr val="808080"/>
              </a:solidFill>
            </a:endParaRPr>
          </a:p>
        </p:txBody>
      </p:sp>
      <p:sp>
        <p:nvSpPr>
          <p:cNvPr id="5" name="TextBox 4">
            <a:extLst>
              <a:ext uri="{FF2B5EF4-FFF2-40B4-BE49-F238E27FC236}">
                <a16:creationId xmlns:a16="http://schemas.microsoft.com/office/drawing/2014/main" xmlns="" id="{B1E39B98-CA8A-4175-96D4-3290BD92CE50}"/>
              </a:ext>
            </a:extLst>
          </p:cNvPr>
          <p:cNvSpPr txBox="1"/>
          <p:nvPr/>
        </p:nvSpPr>
        <p:spPr>
          <a:xfrm>
            <a:off x="1032696" y="1483502"/>
            <a:ext cx="7078607" cy="2031325"/>
          </a:xfrm>
          <a:prstGeom prst="rect">
            <a:avLst/>
          </a:prstGeom>
          <a:noFill/>
        </p:spPr>
        <p:txBody>
          <a:bodyPr wrap="square" rtlCol="0">
            <a:spAutoFit/>
          </a:bodyPr>
          <a:lstStyle/>
          <a:p>
            <a:pPr algn="r"/>
            <a:r>
              <a:rPr lang="ar-SA" b="1" dirty="0"/>
              <a:t>1.من </a:t>
            </a:r>
            <a:r>
              <a:rPr lang="ar-SA" b="1" dirty="0" err="1"/>
              <a:t>حیث</a:t>
            </a:r>
            <a:r>
              <a:rPr lang="ar-SA" b="1" dirty="0"/>
              <a:t> ظهور كل من السمسار </a:t>
            </a:r>
            <a:r>
              <a:rPr lang="ar-SA" b="1" dirty="0" err="1"/>
              <a:t>والوكیل</a:t>
            </a:r>
            <a:r>
              <a:rPr lang="ar-SA" b="1" dirty="0"/>
              <a:t> التجاري في العقد الأصلي : </a:t>
            </a:r>
            <a:r>
              <a:rPr lang="ar-SA" dirty="0"/>
              <a:t>إن </a:t>
            </a:r>
            <a:r>
              <a:rPr lang="ar-SA" dirty="0" err="1"/>
              <a:t>الوكیل</a:t>
            </a:r>
            <a:r>
              <a:rPr lang="ar-SA" dirty="0"/>
              <a:t> التجاري </a:t>
            </a:r>
            <a:r>
              <a:rPr lang="ar-SA" dirty="0" err="1"/>
              <a:t>یتعاقد</a:t>
            </a:r>
            <a:r>
              <a:rPr lang="ar-SA" dirty="0"/>
              <a:t> باسم ولحساب </a:t>
            </a:r>
            <a:r>
              <a:rPr lang="ar-SA" dirty="0" err="1"/>
              <a:t>الأصیل</a:t>
            </a:r>
            <a:r>
              <a:rPr lang="ar-SA" dirty="0"/>
              <a:t>، فهو </a:t>
            </a:r>
            <a:r>
              <a:rPr lang="ar-SA" dirty="0" err="1"/>
              <a:t>یظهر</a:t>
            </a:r>
            <a:r>
              <a:rPr lang="ar-SA" dirty="0"/>
              <a:t> في العقد الذي تفاوض بشأنه، في </a:t>
            </a:r>
            <a:r>
              <a:rPr lang="ar-SA" dirty="0" err="1"/>
              <a:t>حین</a:t>
            </a:r>
            <a:r>
              <a:rPr lang="ar-SA" dirty="0"/>
              <a:t> أن السمسار لا </a:t>
            </a:r>
            <a:r>
              <a:rPr lang="ar-SA" dirty="0" err="1"/>
              <a:t>یظهر</a:t>
            </a:r>
            <a:r>
              <a:rPr lang="ar-SA" dirty="0"/>
              <a:t> في العقد الذي توسط </a:t>
            </a:r>
            <a:r>
              <a:rPr lang="ar-SA" dirty="0" err="1"/>
              <a:t>فیه</a:t>
            </a:r>
            <a:r>
              <a:rPr lang="ar-SA" dirty="0"/>
              <a:t> ولا تنصرف </a:t>
            </a:r>
            <a:r>
              <a:rPr lang="ar-SA" dirty="0" err="1"/>
              <a:t>إلیه</a:t>
            </a:r>
            <a:r>
              <a:rPr lang="ar-SA" dirty="0"/>
              <a:t> آثار هذا العقد.</a:t>
            </a:r>
          </a:p>
          <a:p>
            <a:pPr algn="r"/>
            <a:endParaRPr lang="ar-SA" dirty="0"/>
          </a:p>
          <a:p>
            <a:pPr algn="r"/>
            <a:r>
              <a:rPr lang="ar-SA" dirty="0"/>
              <a:t> </a:t>
            </a:r>
            <a:r>
              <a:rPr lang="ar-SA" b="1" dirty="0"/>
              <a:t>2.من </a:t>
            </a:r>
            <a:r>
              <a:rPr lang="ar-SA" b="1" dirty="0" err="1"/>
              <a:t>حیث</a:t>
            </a:r>
            <a:r>
              <a:rPr lang="ar-SA" b="1" dirty="0"/>
              <a:t> محل الوساطة في كل عقد: </a:t>
            </a:r>
            <a:r>
              <a:rPr lang="ar-SA" dirty="0"/>
              <a:t>إن محل الوساطة في عقد الوكالة </a:t>
            </a:r>
            <a:r>
              <a:rPr lang="ar-SA" dirty="0" err="1"/>
              <a:t>التجاریة</a:t>
            </a:r>
            <a:r>
              <a:rPr lang="ar-SA" dirty="0"/>
              <a:t>، </a:t>
            </a:r>
            <a:r>
              <a:rPr lang="ar-SA" dirty="0" err="1"/>
              <a:t>ویقتصر</a:t>
            </a:r>
            <a:r>
              <a:rPr lang="ar-SA" dirty="0"/>
              <a:t> على </a:t>
            </a:r>
            <a:r>
              <a:rPr lang="ar-SA" dirty="0" err="1"/>
              <a:t>العملیات</a:t>
            </a:r>
            <a:r>
              <a:rPr lang="ar-SA" dirty="0"/>
              <a:t> </a:t>
            </a:r>
            <a:r>
              <a:rPr lang="ar-SA" dirty="0" err="1"/>
              <a:t>التجاریة</a:t>
            </a:r>
            <a:r>
              <a:rPr lang="ar-SA" dirty="0"/>
              <a:t> فقط، على عكس عقد السمسرة فمحل الوساطة قد </a:t>
            </a:r>
            <a:r>
              <a:rPr lang="ar-SA" dirty="0" err="1"/>
              <a:t>یقتصر</a:t>
            </a:r>
            <a:r>
              <a:rPr lang="ar-SA" dirty="0"/>
              <a:t> على معاملات </a:t>
            </a:r>
            <a:r>
              <a:rPr lang="ar-SA" dirty="0" err="1"/>
              <a:t>مدنیة</a:t>
            </a:r>
            <a:r>
              <a:rPr lang="ar-SA" dirty="0"/>
              <a:t> أو </a:t>
            </a:r>
            <a:r>
              <a:rPr lang="ar-SA" dirty="0" err="1"/>
              <a:t>تجاریة</a:t>
            </a:r>
            <a:r>
              <a:rPr lang="ar-SA" dirty="0"/>
              <a:t>.</a:t>
            </a:r>
          </a:p>
          <a:p>
            <a:pPr algn="r"/>
            <a:endParaRPr lang="ar-SA" dirty="0"/>
          </a:p>
          <a:p>
            <a:pPr algn="r"/>
            <a:r>
              <a:rPr lang="ar-SA" dirty="0"/>
              <a:t> </a:t>
            </a:r>
            <a:r>
              <a:rPr lang="ar-SA" b="1" dirty="0"/>
              <a:t>3.من </a:t>
            </a:r>
            <a:r>
              <a:rPr lang="ar-SA" b="1" dirty="0" err="1"/>
              <a:t>حیث</a:t>
            </a:r>
            <a:r>
              <a:rPr lang="ar-SA" b="1" dirty="0"/>
              <a:t> عمل كل من </a:t>
            </a:r>
            <a:r>
              <a:rPr lang="ar-SA" b="1" dirty="0" err="1"/>
              <a:t>الوكیل</a:t>
            </a:r>
            <a:r>
              <a:rPr lang="ar-SA" b="1" dirty="0"/>
              <a:t> التجاري و السمسار:</a:t>
            </a:r>
            <a:r>
              <a:rPr lang="ar-SA" dirty="0"/>
              <a:t> نجد أن الوكيل التجاري </a:t>
            </a:r>
            <a:r>
              <a:rPr lang="ar-SA" dirty="0" err="1"/>
              <a:t>یقوم</a:t>
            </a:r>
            <a:r>
              <a:rPr lang="ar-SA" dirty="0"/>
              <a:t> بتصرف قانوني، على خلاف السمسار الذي </a:t>
            </a:r>
            <a:r>
              <a:rPr lang="ar-SA" dirty="0" err="1"/>
              <a:t>یقوم</a:t>
            </a:r>
            <a:r>
              <a:rPr lang="ar-SA" dirty="0"/>
              <a:t> بعمل مادي (تقريب وجهات نظر </a:t>
            </a:r>
            <a:r>
              <a:rPr lang="ar-SA" dirty="0" err="1"/>
              <a:t>المتعاقدین</a:t>
            </a:r>
            <a:r>
              <a:rPr lang="ar-SA" dirty="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F3B8E977-3774-43B1-A5A1-BA091EE1D048}"/>
              </a:ext>
            </a:extLst>
          </p:cNvPr>
          <p:cNvSpPr>
            <a:spLocks noGrp="1"/>
          </p:cNvSpPr>
          <p:nvPr>
            <p:ph type="body" idx="1"/>
          </p:nvPr>
        </p:nvSpPr>
        <p:spPr>
          <a:xfrm>
            <a:off x="2192244" y="1299050"/>
            <a:ext cx="5308200" cy="2701450"/>
          </a:xfrm>
        </p:spPr>
        <p:txBody>
          <a:bodyPr/>
          <a:lstStyle/>
          <a:p>
            <a:pPr marL="152400" indent="0" algn="r">
              <a:buNone/>
            </a:pPr>
            <a:r>
              <a:rPr lang="ar-BH" sz="1400" dirty="0">
                <a:latin typeface="Arial" panose="020B0604020202020204" pitchFamily="34" charset="0"/>
                <a:cs typeface="Arial" panose="020B0604020202020204" pitchFamily="34" charset="0"/>
              </a:rPr>
              <a:t>تنص الفقرة ( ج ) من المادة الثانية على أنه يعتبر عملاً تجارياً ( كل ما يتعلق بالسمسرة ) وهو ما يعنى بعبارة اخرى ان السمسرة تعتبر في المملكة عملاً تجارياً أكان السمسار محترفاً أم غير محترف وسواء اكانت الصفقة التي يتوسط في ابرامها مدنية ام تجارية وتطبيقاً لذلك تعتبر السمسرة المتعلقة بالعقارات او الزواج وهي اعمال مدنية، تجارية شأنها في ذلك شأن السمسرة المتعلقة بشراء وبيع البضائع والصكوك. * وصدر نص البند ( ٣ ) من المادة ( ٥ ) لاحقاً من قانون التجارة الموحد أن السمسرة لا تعتبر عملاً تجارياً إلا إذا تمت على وجه الاحتراف) . </a:t>
            </a:r>
            <a:endParaRPr lang="en-US" sz="1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xmlns="" id="{6A46A695-5F00-4CC8-9C4D-4630666190F3}"/>
              </a:ext>
            </a:extLst>
          </p:cNvPr>
          <p:cNvSpPr>
            <a:spLocks noGrp="1"/>
          </p:cNvSpPr>
          <p:nvPr>
            <p:ph type="ctrTitle"/>
          </p:nvPr>
        </p:nvSpPr>
        <p:spPr/>
        <p:txBody>
          <a:bodyPr/>
          <a:lstStyle/>
          <a:p>
            <a:pPr algn="r"/>
            <a:r>
              <a:rPr lang="ar-BH" dirty="0">
                <a:solidFill>
                  <a:schemeClr val="bg1">
                    <a:lumMod val="50000"/>
                  </a:schemeClr>
                </a:solidFill>
                <a:cs typeface="+mn-cs"/>
              </a:rPr>
              <a:t> </a:t>
            </a:r>
            <a:r>
              <a:rPr lang="ar-BH" sz="2000" dirty="0">
                <a:solidFill>
                  <a:schemeClr val="bg1">
                    <a:lumMod val="50000"/>
                  </a:schemeClr>
                </a:solidFill>
                <a:cs typeface="+mn-cs"/>
              </a:rPr>
              <a:t>تجارية عقد السمسرة: </a:t>
            </a:r>
            <a:endParaRPr lang="en-US" sz="2000" dirty="0">
              <a:solidFill>
                <a:schemeClr val="bg1">
                  <a:lumMod val="50000"/>
                </a:schemeClr>
              </a:solidFill>
              <a:cs typeface="+mn-cs"/>
            </a:endParaRPr>
          </a:p>
        </p:txBody>
      </p:sp>
    </p:spTree>
    <p:extLst>
      <p:ext uri="{BB962C8B-B14F-4D97-AF65-F5344CB8AC3E}">
        <p14:creationId xmlns:p14="http://schemas.microsoft.com/office/powerpoint/2010/main" xmlns="" val="1551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23C5783-6E6D-4020-AC91-5427755E27B1}"/>
              </a:ext>
            </a:extLst>
          </p:cNvPr>
          <p:cNvSpPr>
            <a:spLocks noGrp="1"/>
          </p:cNvSpPr>
          <p:nvPr>
            <p:ph type="body" idx="1"/>
          </p:nvPr>
        </p:nvSpPr>
        <p:spPr>
          <a:xfrm>
            <a:off x="2820894" y="1833750"/>
            <a:ext cx="5308200" cy="1476000"/>
          </a:xfrm>
        </p:spPr>
        <p:txBody>
          <a:bodyPr/>
          <a:lstStyle/>
          <a:p>
            <a:pPr marL="152400" indent="0" algn="r">
              <a:buNone/>
            </a:pPr>
            <a:r>
              <a:rPr lang="ar-BH" sz="1400" dirty="0">
                <a:latin typeface="Arial" panose="020B0604020202020204" pitchFamily="34" charset="0"/>
                <a:cs typeface="Arial" panose="020B0604020202020204" pitchFamily="34" charset="0"/>
              </a:rPr>
              <a:t>تعتبر أعمال السمسرة تجارية بالنسبة للسمسار وحده، أما فيما يتعلق بعميل السمسار وهو الشخص الذي وسطه في إبرام العقد فإن الأمر يتوقف على صفة هذا الشخص وما إذا كان تاجراً أو غير تاجراً وعلى طبيعة الصفقة المراد إبرامها، فإذا كانت هذا الصفقة المدنية كبيع أو شراء العقار ، اعتبر عقد السمسرة مدنياً بالنسبة لهذا العميل.</a:t>
            </a:r>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xmlns="" id="{A0C6DDC0-4411-480B-BA9F-BB24075937DE}"/>
              </a:ext>
            </a:extLst>
          </p:cNvPr>
          <p:cNvSpPr>
            <a:spLocks noGrp="1"/>
          </p:cNvSpPr>
          <p:nvPr>
            <p:ph type="ctrTitle"/>
          </p:nvPr>
        </p:nvSpPr>
        <p:spPr>
          <a:xfrm>
            <a:off x="3306669" y="502869"/>
            <a:ext cx="5214300" cy="946200"/>
          </a:xfrm>
        </p:spPr>
        <p:txBody>
          <a:bodyPr/>
          <a:lstStyle/>
          <a:p>
            <a:pPr algn="r"/>
            <a:r>
              <a:rPr lang="en-US" sz="2000" dirty="0">
                <a:solidFill>
                  <a:schemeClr val="bg1">
                    <a:lumMod val="50000"/>
                  </a:schemeClr>
                </a:solidFill>
                <a:latin typeface="Arial" panose="020B0604020202020204" pitchFamily="34" charset="0"/>
                <a:cs typeface="Arial" panose="020B0604020202020204" pitchFamily="34" charset="0"/>
              </a:rPr>
              <a:t>:</a:t>
            </a:r>
            <a:r>
              <a:rPr lang="ar-BH" sz="2000" dirty="0">
                <a:solidFill>
                  <a:schemeClr val="bg1">
                    <a:lumMod val="50000"/>
                  </a:schemeClr>
                </a:solidFill>
                <a:latin typeface="Arial" panose="020B0604020202020204" pitchFamily="34" charset="0"/>
                <a:cs typeface="Arial" panose="020B0604020202020204" pitchFamily="34" charset="0"/>
              </a:rPr>
              <a:t>آثار عقد السمسرة </a:t>
            </a:r>
            <a:endParaRPr lang="en-US" sz="2000" dirty="0">
              <a:solidFill>
                <a:schemeClr val="bg1">
                  <a:lumMod val="50000"/>
                </a:schemeClr>
              </a:solidFill>
            </a:endParaRPr>
          </a:p>
        </p:txBody>
      </p:sp>
    </p:spTree>
    <p:extLst>
      <p:ext uri="{BB962C8B-B14F-4D97-AF65-F5344CB8AC3E}">
        <p14:creationId xmlns:p14="http://schemas.microsoft.com/office/powerpoint/2010/main" xmlns="" val="2061364798"/>
      </p:ext>
    </p:extLst>
  </p:cSld>
  <p:clrMapOvr>
    <a:masterClrMapping/>
  </p:clrMapOvr>
</p:sld>
</file>

<file path=ppt/theme/theme1.xml><?xml version="1.0" encoding="utf-8"?>
<a:theme xmlns:a="http://schemas.openxmlformats.org/drawingml/2006/main" name="Tech Newsletter by Slidesgo">
  <a:themeElements>
    <a:clrScheme name="Simple Light">
      <a:dk1>
        <a:srgbClr val="434343"/>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804</Words>
  <Application>Microsoft Office PowerPoint</Application>
  <PresentationFormat>On-screen Show (16:9)</PresentationFormat>
  <Paragraphs>29</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Roboto Condensed Light</vt:lpstr>
      <vt:lpstr>Courier New</vt:lpstr>
      <vt:lpstr>Exo 2</vt:lpstr>
      <vt:lpstr>Wingdings</vt:lpstr>
      <vt:lpstr>Squada One</vt:lpstr>
      <vt:lpstr>Fira Sans Extra Condensed Medium</vt:lpstr>
      <vt:lpstr>Tech Newsletter by Slidesgo</vt:lpstr>
      <vt:lpstr>عقد السمسرة </vt:lpstr>
      <vt:lpstr>بماذا نقصد بالسمسرة؟  </vt:lpstr>
      <vt:lpstr>Slide 3</vt:lpstr>
      <vt:lpstr>Slide 4</vt:lpstr>
      <vt:lpstr>Slide 5</vt:lpstr>
      <vt:lpstr>Slide 6</vt:lpstr>
      <vt:lpstr> تجارية عقد السمسرة: </vt:lpstr>
      <vt:lpstr>:آثار عقد السمسرة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عقد السمسرة</dc:title>
  <dc:creator>Farouq Alzohaifi</dc:creator>
  <cp:lastModifiedBy>expert</cp:lastModifiedBy>
  <cp:revision>10</cp:revision>
  <dcterms:modified xsi:type="dcterms:W3CDTF">2019-11-06T18:43:34Z</dcterms:modified>
</cp:coreProperties>
</file>