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1pPr>
    <a:lvl2pPr marL="0" marR="0" indent="45720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2pPr>
    <a:lvl3pPr marL="0" marR="0" indent="91440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3pPr>
    <a:lvl4pPr marL="0" marR="0" indent="137160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4pPr>
    <a:lvl5pPr marL="0" marR="0" indent="182880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5pPr>
    <a:lvl6pPr marL="0" marR="0" indent="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6pPr>
    <a:lvl7pPr marL="0" marR="0" indent="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7pPr>
    <a:lvl8pPr marL="0" marR="0" indent="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8pPr>
    <a:lvl9pPr marL="0" marR="0" indent="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n">
        <a:font>
          <a:latin typeface="Franklin Gothic Book"/>
          <a:ea typeface="Franklin Gothic Book"/>
          <a:cs typeface="Franklin Gothic 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F2F2"/>
          </a:solidFill>
        </a:fill>
      </a:tcStyle>
    </a:wholeTbl>
    <a:band2H>
      <a:tcTxStyle b="def" i="def"/>
      <a:tcStyle>
        <a:tcBdr/>
        <a:fill>
          <a:solidFill>
            <a:srgbClr val="F9F9F9"/>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lumOff val="16690"/>
            </a:schemeClr>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lumOff val="16690"/>
            </a:schemeClr>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lumOff val="16690"/>
            </a:schemeClr>
          </a:solidFill>
        </a:fill>
      </a:tcStyle>
    </a:firstRow>
  </a:tblStyle>
  <a:tblStyle styleId="{C7B018BB-80A7-4F77-B60F-C8B233D01FF8}" styleName="">
    <a:tblBg/>
    <a:wholeTbl>
      <a:tcTxStyle b="off" i="on">
        <a:font>
          <a:latin typeface="Franklin Gothic Book"/>
          <a:ea typeface="Franklin Gothic Book"/>
          <a:cs typeface="Franklin Gothic 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n">
        <a:font>
          <a:latin typeface="Franklin Gothic Book"/>
          <a:ea typeface="Franklin Gothic Book"/>
          <a:cs typeface="Franklin Gothic 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lumOff val="16690"/>
            </a:schemeClr>
          </a:solidFill>
        </a:fill>
      </a:tcStyle>
    </a:firstCol>
    <a:lastRow>
      <a:tcTxStyle b="on"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2">
              <a:lumOff val="16690"/>
            </a:schemeClr>
          </a:solidFill>
        </a:fill>
      </a:tcStyle>
    </a:firstRow>
  </a:tblStyle>
  <a:tblStyle styleId="{33BA23B1-9221-436E-865A-0063620EA4FD}" styleName="">
    <a:tblBg/>
    <a:wholeTbl>
      <a:tcTxStyle b="off" i="on">
        <a:font>
          <a:latin typeface="Franklin Gothic Book"/>
          <a:ea typeface="Franklin Gothic Book"/>
          <a:cs typeface="Franklin Gothic 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n">
        <a:font>
          <a:latin typeface="Franklin Gothic Book"/>
          <a:ea typeface="Franklin Gothic Book"/>
          <a:cs typeface="Franklin Gothic 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Franklin Gothic Book"/>
          <a:ea typeface="Franklin Gothic Book"/>
          <a:cs typeface="Franklin Gothic 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n">
        <a:font>
          <a:latin typeface="Franklin Gothic Book"/>
          <a:ea typeface="Franklin Gothic Book"/>
          <a:cs typeface="Franklin Gothic Book"/>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n">
        <a:font>
          <a:latin typeface="Franklin Gothic Book"/>
          <a:ea typeface="Franklin Gothic Book"/>
          <a:cs typeface="Franklin Gothic 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p:nvPr>
            <p:ph type="sldImg"/>
          </p:nvPr>
        </p:nvSpPr>
        <p:spPr>
          <a:xfrm>
            <a:off x="1143000" y="685800"/>
            <a:ext cx="4572000" cy="3429000"/>
          </a:xfrm>
          <a:prstGeom prst="rect">
            <a:avLst/>
          </a:prstGeom>
        </p:spPr>
        <p:txBody>
          <a:bodyPr/>
          <a:lstStyle/>
          <a:p>
            <a:pPr/>
          </a:p>
        </p:txBody>
      </p:sp>
      <p:sp>
        <p:nvSpPr>
          <p:cNvPr id="72" name="Shape 7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algn="r" rtl="1" latinLnBrk="0">
      <a:spcBef>
        <a:spcPts val="400"/>
      </a:spcBef>
      <a:defRPr sz="1200">
        <a:latin typeface="+mn-lt"/>
        <a:ea typeface="+mn-ea"/>
        <a:cs typeface="+mn-cs"/>
        <a:sym typeface="Calibri"/>
      </a:defRPr>
    </a:lvl1pPr>
    <a:lvl2pPr indent="228600" algn="r" rtl="1" latinLnBrk="0">
      <a:spcBef>
        <a:spcPts val="400"/>
      </a:spcBef>
      <a:defRPr sz="1200">
        <a:latin typeface="+mn-lt"/>
        <a:ea typeface="+mn-ea"/>
        <a:cs typeface="+mn-cs"/>
        <a:sym typeface="Calibri"/>
      </a:defRPr>
    </a:lvl2pPr>
    <a:lvl3pPr indent="457200" algn="r" rtl="1" latinLnBrk="0">
      <a:spcBef>
        <a:spcPts val="400"/>
      </a:spcBef>
      <a:defRPr sz="1200">
        <a:latin typeface="+mn-lt"/>
        <a:ea typeface="+mn-ea"/>
        <a:cs typeface="+mn-cs"/>
        <a:sym typeface="Calibri"/>
      </a:defRPr>
    </a:lvl3pPr>
    <a:lvl4pPr indent="685800" algn="r" rtl="1" latinLnBrk="0">
      <a:spcBef>
        <a:spcPts val="400"/>
      </a:spcBef>
      <a:defRPr sz="1200">
        <a:latin typeface="+mn-lt"/>
        <a:ea typeface="+mn-ea"/>
        <a:cs typeface="+mn-cs"/>
        <a:sym typeface="Calibri"/>
      </a:defRPr>
    </a:lvl4pPr>
    <a:lvl5pPr indent="914400" algn="r" rtl="1" latinLnBrk="0">
      <a:spcBef>
        <a:spcPts val="400"/>
      </a:spcBef>
      <a:defRPr sz="1200">
        <a:latin typeface="+mn-lt"/>
        <a:ea typeface="+mn-ea"/>
        <a:cs typeface="+mn-cs"/>
        <a:sym typeface="Calibri"/>
      </a:defRPr>
    </a:lvl5pPr>
    <a:lvl6pPr indent="1143000" algn="r" rtl="1" latinLnBrk="0">
      <a:spcBef>
        <a:spcPts val="400"/>
      </a:spcBef>
      <a:defRPr sz="1200">
        <a:latin typeface="+mn-lt"/>
        <a:ea typeface="+mn-ea"/>
        <a:cs typeface="+mn-cs"/>
        <a:sym typeface="Calibri"/>
      </a:defRPr>
    </a:lvl6pPr>
    <a:lvl7pPr indent="1371600" algn="r" rtl="1" latinLnBrk="0">
      <a:spcBef>
        <a:spcPts val="400"/>
      </a:spcBef>
      <a:defRPr sz="1200">
        <a:latin typeface="+mn-lt"/>
        <a:ea typeface="+mn-ea"/>
        <a:cs typeface="+mn-cs"/>
        <a:sym typeface="Calibri"/>
      </a:defRPr>
    </a:lvl7pPr>
    <a:lvl8pPr indent="1600200" algn="r" rtl="1" latinLnBrk="0">
      <a:spcBef>
        <a:spcPts val="400"/>
      </a:spcBef>
      <a:defRPr sz="1200">
        <a:latin typeface="+mn-lt"/>
        <a:ea typeface="+mn-ea"/>
        <a:cs typeface="+mn-cs"/>
        <a:sym typeface="Calibri"/>
      </a:defRPr>
    </a:lvl8pPr>
    <a:lvl9pPr indent="1828800" algn="r" rtl="1" latinLnBrk="0">
      <a:spcBef>
        <a:spcPts val="400"/>
      </a:spcBef>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grpSp>
        <p:nvGrpSpPr>
          <p:cNvPr id="22" name="Group 22"/>
          <p:cNvGrpSpPr/>
          <p:nvPr/>
        </p:nvGrpSpPr>
        <p:grpSpPr>
          <a:xfrm>
            <a:off x="565150" y="744537"/>
            <a:ext cx="8005763" cy="5349876"/>
            <a:chOff x="0" y="0"/>
            <a:chExt cx="8005762" cy="5349875"/>
          </a:xfrm>
        </p:grpSpPr>
        <p:sp>
          <p:nvSpPr>
            <p:cNvPr id="20" name="Shape 20"/>
            <p:cNvSpPr/>
            <p:nvPr/>
          </p:nvSpPr>
          <p:spPr>
            <a:xfrm>
              <a:off x="5549449" y="941218"/>
              <a:ext cx="2456314" cy="44086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20211"/>
                  </a:lnTo>
                  <a:lnTo>
                    <a:pt x="18924" y="20211"/>
                  </a:lnTo>
                  <a:lnTo>
                    <a:pt x="18924" y="0"/>
                  </a:lnTo>
                  <a:close/>
                </a:path>
              </a:pathLst>
            </a:custGeom>
            <a:solidFill>
              <a:srgbClr val="000000"/>
            </a:solidFill>
            <a:ln w="12700" cap="flat">
              <a:noFill/>
              <a:miter lim="400000"/>
            </a:ln>
            <a:effectLst/>
          </p:spPr>
          <p:txBody>
            <a:bodyPr wrap="square" lIns="45719" tIns="45719" rIns="45719" bIns="45719" numCol="1" anchor="t">
              <a:noAutofit/>
            </a:bodyPr>
            <a:lstStyle/>
            <a:p>
              <a:pPr rtl="0">
                <a:defRPr>
                  <a:latin typeface="Tahoma"/>
                  <a:ea typeface="Tahoma"/>
                  <a:cs typeface="Tahoma"/>
                  <a:sym typeface="Tahoma"/>
                </a:defRPr>
              </a:pPr>
            </a:p>
          </p:txBody>
        </p:sp>
        <p:sp>
          <p:nvSpPr>
            <p:cNvPr id="21" name="Shape 21"/>
            <p:cNvSpPr/>
            <p:nvPr/>
          </p:nvSpPr>
          <p:spPr>
            <a:xfrm rot="10800000">
              <a:off x="0" y="-1"/>
              <a:ext cx="2456526" cy="4408658"/>
            </a:xfrm>
            <a:custGeom>
              <a:avLst/>
              <a:gdLst/>
              <a:ahLst/>
              <a:cxnLst>
                <a:cxn ang="0">
                  <a:pos x="wd2" y="hd2"/>
                </a:cxn>
                <a:cxn ang="5400000">
                  <a:pos x="wd2" y="hd2"/>
                </a:cxn>
                <a:cxn ang="10800000">
                  <a:pos x="wd2" y="hd2"/>
                </a:cxn>
                <a:cxn ang="16200000">
                  <a:pos x="wd2" y="hd2"/>
                </a:cxn>
              </a:cxnLst>
              <a:rect l="0" t="0" r="r" b="b"/>
              <a:pathLst>
                <a:path w="21595" h="21600" fill="norm" stroke="1" extrusionOk="0">
                  <a:moveTo>
                    <a:pt x="18920" y="0"/>
                  </a:moveTo>
                  <a:lnTo>
                    <a:pt x="21595" y="0"/>
                  </a:lnTo>
                  <a:lnTo>
                    <a:pt x="21595" y="21600"/>
                  </a:lnTo>
                  <a:lnTo>
                    <a:pt x="1" y="21600"/>
                  </a:lnTo>
                  <a:cubicBezTo>
                    <a:pt x="-5" y="21095"/>
                    <a:pt x="8" y="20706"/>
                    <a:pt x="1" y="20200"/>
                  </a:cubicBezTo>
                  <a:lnTo>
                    <a:pt x="18920" y="20187"/>
                  </a:lnTo>
                  <a:lnTo>
                    <a:pt x="18920" y="0"/>
                  </a:lnTo>
                  <a:close/>
                </a:path>
              </a:pathLst>
            </a:custGeom>
            <a:solidFill>
              <a:srgbClr val="000000"/>
            </a:solidFill>
            <a:ln w="12700" cap="flat">
              <a:noFill/>
              <a:miter lim="400000"/>
            </a:ln>
            <a:effectLst/>
          </p:spPr>
          <p:txBody>
            <a:bodyPr wrap="square" lIns="45719" tIns="45719" rIns="45719" bIns="45719" numCol="1" anchor="t">
              <a:noAutofit/>
            </a:bodyPr>
            <a:lstStyle/>
            <a:p>
              <a:pPr rtl="0">
                <a:defRPr>
                  <a:latin typeface="Tahoma"/>
                  <a:ea typeface="Tahoma"/>
                  <a:cs typeface="Tahoma"/>
                  <a:sym typeface="Tahoma"/>
                </a:defRPr>
              </a:pPr>
            </a:p>
          </p:txBody>
        </p:sp>
      </p:grpSp>
      <p:sp>
        <p:nvSpPr>
          <p:cNvPr id="23" name="Shape 23"/>
          <p:cNvSpPr/>
          <p:nvPr>
            <p:ph type="sldNum" sz="quarter" idx="2"/>
          </p:nvPr>
        </p:nvSpPr>
        <p:spPr>
          <a:xfrm>
            <a:off x="8333342" y="6535935"/>
            <a:ext cx="237571" cy="23931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000000"/>
        </a:solidFill>
      </p:bgPr>
    </p:bg>
    <p:spTree>
      <p:nvGrpSpPr>
        <p:cNvPr id="1" name=""/>
        <p:cNvGrpSpPr/>
        <p:nvPr/>
      </p:nvGrpSpPr>
      <p:grpSpPr>
        <a:xfrm>
          <a:off x="0" y="0"/>
          <a:ext cx="0" cy="0"/>
          <a:chOff x="0" y="0"/>
          <a:chExt cx="0" cy="0"/>
        </a:xfrm>
      </p:grpSpPr>
      <p:sp>
        <p:nvSpPr>
          <p:cNvPr id="30" name="Shape 30"/>
          <p:cNvSpPr/>
          <p:nvPr/>
        </p:nvSpPr>
        <p:spPr>
          <a:xfrm>
            <a:off x="6113462" y="1685925"/>
            <a:ext cx="2457451" cy="4408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000000"/>
          </a:solidFill>
          <a:ln w="12700">
            <a:miter lim="400000"/>
          </a:ln>
        </p:spPr>
        <p:txBody>
          <a:bodyPr lIns="45719" rIns="45719"/>
          <a:lstStyle/>
          <a:p>
            <a:pPr rtl="0">
              <a:defRPr>
                <a:solidFill>
                  <a:srgbClr val="FFFFFF"/>
                </a:solidFill>
                <a:latin typeface="Tahoma"/>
                <a:ea typeface="Tahoma"/>
                <a:cs typeface="Tahoma"/>
                <a:sym typeface="Tahoma"/>
              </a:defRPr>
            </a:pPr>
          </a:p>
        </p:txBody>
      </p:sp>
      <p:sp>
        <p:nvSpPr>
          <p:cNvPr id="31" name="Shape 31"/>
          <p:cNvSpPr/>
          <p:nvPr/>
        </p:nvSpPr>
        <p:spPr>
          <a:xfrm>
            <a:off x="6113462" y="1685925"/>
            <a:ext cx="2457451" cy="4408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F8F8F8"/>
          </a:solidFill>
          <a:ln w="12700">
            <a:miter lim="400000"/>
          </a:ln>
        </p:spPr>
        <p:txBody>
          <a:bodyPr lIns="45719" rIns="45719"/>
          <a:lstStyle/>
          <a:p>
            <a:pPr rtl="0">
              <a:defRPr>
                <a:solidFill>
                  <a:srgbClr val="FFFFFF"/>
                </a:solidFill>
                <a:latin typeface="Tahoma"/>
                <a:ea typeface="Tahoma"/>
                <a:cs typeface="Tahoma"/>
                <a:sym typeface="Tahoma"/>
              </a:defRPr>
            </a:pPr>
          </a:p>
        </p:txBody>
      </p:sp>
      <p:sp>
        <p:nvSpPr>
          <p:cNvPr id="32" name="Shape 32"/>
          <p:cNvSpPr/>
          <p:nvPr>
            <p:ph type="title"/>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defRPr>
                <a:solidFill>
                  <a:srgbClr val="F8F8F8"/>
                </a:solidFill>
              </a:defRPr>
            </a:lvl1pPr>
          </a:lstStyle>
          <a:p>
            <a:pPr/>
            <a:r>
              <a:t>Click to edit Master title style</a:t>
            </a:r>
          </a:p>
        </p:txBody>
      </p:sp>
      <p:sp>
        <p:nvSpPr>
          <p:cNvPr id="33" name="Shape 33"/>
          <p:cNvSpPr/>
          <p:nvPr>
            <p:ph type="body" idx="1"/>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defRPr>
                <a:solidFill>
                  <a:srgbClr val="F8F8F8"/>
                </a:solidFill>
              </a:defRPr>
            </a:lvl1pPr>
            <a:lvl2pPr>
              <a:defRPr>
                <a:solidFill>
                  <a:srgbClr val="F8F8F8"/>
                </a:solidFill>
              </a:defRPr>
            </a:lvl2pPr>
            <a:lvl3pPr>
              <a:defRPr>
                <a:solidFill>
                  <a:srgbClr val="F8F8F8"/>
                </a:solidFill>
              </a:defRPr>
            </a:lvl3pPr>
            <a:lvl4pPr>
              <a:defRPr>
                <a:solidFill>
                  <a:srgbClr val="F8F8F8"/>
                </a:solidFill>
              </a:defRPr>
            </a:lvl4pPr>
            <a:lvl5pPr>
              <a:defRPr>
                <a:solidFill>
                  <a:srgbClr val="F8F8F8"/>
                </a:solidFill>
              </a:defRPr>
            </a:lvl5pPr>
          </a:lstStyle>
          <a:p>
            <a:pPr/>
            <a:r>
              <a:t>Click to edit Master text styles</a:t>
            </a:r>
          </a:p>
          <a:p>
            <a:pPr lvl="1"/>
            <a:r>
              <a:t>Second level</a:t>
            </a:r>
          </a:p>
          <a:p>
            <a:pPr lvl="2"/>
            <a:r>
              <a:t>Third level</a:t>
            </a:r>
          </a:p>
          <a:p>
            <a:pPr lvl="3"/>
            <a:r>
              <a:t>Fourth level</a:t>
            </a:r>
          </a:p>
          <a:p>
            <a:pPr lvl="4"/>
            <a:r>
              <a:t>Fifth level</a:t>
            </a:r>
          </a:p>
        </p:txBody>
      </p:sp>
      <p:sp>
        <p:nvSpPr>
          <p:cNvPr id="34" name="Shape 34"/>
          <p:cNvSpPr/>
          <p:nvPr>
            <p:ph type="sldNum" sz="quarter" idx="2"/>
          </p:nvPr>
        </p:nvSpPr>
        <p:spPr>
          <a:xfrm>
            <a:off x="8333342" y="6535935"/>
            <a:ext cx="237571" cy="239317"/>
          </a:xfrm>
          <a:prstGeom prst="rect">
            <a:avLst/>
          </a:prstGeom>
        </p:spPr>
        <p:txBody>
          <a:bodyPr/>
          <a:lstStyle>
            <a:lvl1pPr>
              <a:defRPr>
                <a:solidFill>
                  <a:srgbClr val="F8F8F8"/>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41" name="Shape 41"/>
          <p:cNvSpPr/>
          <p:nvPr/>
        </p:nvSpPr>
        <p:spPr>
          <a:xfrm>
            <a:off x="0" y="0"/>
            <a:ext cx="3978275" cy="6858000"/>
          </a:xfrm>
          <a:prstGeom prst="rect">
            <a:avLst/>
          </a:prstGeom>
          <a:solidFill>
            <a:schemeClr val="accent2">
              <a:lumOff val="16690"/>
            </a:schemeClr>
          </a:solidFill>
          <a:ln w="12700">
            <a:miter lim="400000"/>
          </a:ln>
        </p:spPr>
        <p:txBody>
          <a:bodyPr lIns="45719" rIns="45719"/>
          <a:lstStyle/>
          <a:p>
            <a:pPr rtl="0">
              <a:defRPr>
                <a:latin typeface="Tahoma"/>
                <a:ea typeface="Tahoma"/>
                <a:cs typeface="Tahoma"/>
                <a:sym typeface="Tahoma"/>
              </a:defRPr>
            </a:pPr>
          </a:p>
        </p:txBody>
      </p:sp>
      <p:sp>
        <p:nvSpPr>
          <p:cNvPr id="42" name="Shape 42"/>
          <p:cNvSpPr/>
          <p:nvPr/>
        </p:nvSpPr>
        <p:spPr>
          <a:xfrm>
            <a:off x="3978275" y="0"/>
            <a:ext cx="171450" cy="6858000"/>
          </a:xfrm>
          <a:prstGeom prst="rect">
            <a:avLst/>
          </a:prstGeom>
          <a:solidFill>
            <a:srgbClr val="000000"/>
          </a:solidFill>
          <a:ln w="12700">
            <a:miter lim="400000"/>
          </a:ln>
        </p:spPr>
        <p:txBody>
          <a:bodyPr lIns="45719" rIns="45719"/>
          <a:lstStyle/>
          <a:p>
            <a:pPr rtl="0">
              <a:defRPr>
                <a:latin typeface="Tahoma"/>
                <a:ea typeface="Tahoma"/>
                <a:cs typeface="Tahoma"/>
                <a:sym typeface="Tahoma"/>
              </a:defRPr>
            </a:pPr>
          </a:p>
        </p:txBody>
      </p:sp>
      <p:sp>
        <p:nvSpPr>
          <p:cNvPr id="43" name="Shape 43"/>
          <p:cNvSpPr/>
          <p:nvPr/>
        </p:nvSpPr>
        <p:spPr>
          <a:xfrm>
            <a:off x="3978275" y="0"/>
            <a:ext cx="171450" cy="6858000"/>
          </a:xfrm>
          <a:prstGeom prst="rect">
            <a:avLst/>
          </a:prstGeom>
          <a:solidFill>
            <a:srgbClr val="000000"/>
          </a:solidFill>
          <a:ln w="12700">
            <a:miter lim="400000"/>
          </a:ln>
        </p:spPr>
        <p:txBody>
          <a:bodyPr lIns="45719" rIns="45719"/>
          <a:lstStyle/>
          <a:p>
            <a:pPr rtl="0">
              <a:defRPr>
                <a:latin typeface="Tahoma"/>
                <a:ea typeface="Tahoma"/>
                <a:cs typeface="Tahoma"/>
                <a:sym typeface="Tahoma"/>
              </a:defRPr>
            </a:pPr>
          </a:p>
        </p:txBody>
      </p:sp>
      <p:sp>
        <p:nvSpPr>
          <p:cNvPr id="44" name="Shape 44"/>
          <p:cNvSpPr/>
          <p:nvPr>
            <p:ph type="title"/>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edit Master title style</a:t>
            </a:r>
          </a:p>
        </p:txBody>
      </p:sp>
      <p:sp>
        <p:nvSpPr>
          <p:cNvPr id="45" name="Shape 45"/>
          <p:cNvSpPr/>
          <p:nvPr>
            <p:ph type="body" idx="1"/>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edit Master text styles</a:t>
            </a:r>
          </a:p>
          <a:p>
            <a:pPr lvl="1"/>
            <a:r>
              <a:t>Second level</a:t>
            </a:r>
          </a:p>
          <a:p>
            <a:pPr lvl="2"/>
            <a:r>
              <a:t>Third level</a:t>
            </a:r>
          </a:p>
          <a:p>
            <a:pPr lvl="3"/>
            <a:r>
              <a:t>Fourth level</a:t>
            </a:r>
          </a:p>
          <a:p>
            <a:pPr lvl="4"/>
            <a:r>
              <a:t>Fifth level</a:t>
            </a:r>
          </a:p>
        </p:txBody>
      </p:sp>
      <p:sp>
        <p:nvSpPr>
          <p:cNvPr id="46" name="Shape 46"/>
          <p:cNvSpPr/>
          <p:nvPr>
            <p:ph type="sldNum" sz="quarter" idx="2"/>
          </p:nvPr>
        </p:nvSpPr>
        <p:spPr>
          <a:xfrm>
            <a:off x="8371442" y="6535935"/>
            <a:ext cx="237571" cy="23931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53" name="Shape 53"/>
          <p:cNvSpPr/>
          <p:nvPr/>
        </p:nvSpPr>
        <p:spPr>
          <a:xfrm>
            <a:off x="0" y="0"/>
            <a:ext cx="3978275" cy="6858000"/>
          </a:xfrm>
          <a:prstGeom prst="rect">
            <a:avLst/>
          </a:prstGeom>
          <a:solidFill>
            <a:schemeClr val="accent2">
              <a:lumOff val="16690"/>
            </a:schemeClr>
          </a:solidFill>
          <a:ln w="12700">
            <a:miter lim="400000"/>
          </a:ln>
        </p:spPr>
        <p:txBody>
          <a:bodyPr lIns="45719" rIns="45719"/>
          <a:lstStyle/>
          <a:p>
            <a:pPr rtl="0">
              <a:defRPr>
                <a:latin typeface="Tahoma"/>
                <a:ea typeface="Tahoma"/>
                <a:cs typeface="Tahoma"/>
                <a:sym typeface="Tahoma"/>
              </a:defRPr>
            </a:pPr>
          </a:p>
        </p:txBody>
      </p:sp>
      <p:sp>
        <p:nvSpPr>
          <p:cNvPr id="54" name="Shape 54"/>
          <p:cNvSpPr/>
          <p:nvPr/>
        </p:nvSpPr>
        <p:spPr>
          <a:xfrm>
            <a:off x="3978275" y="0"/>
            <a:ext cx="171450" cy="6858000"/>
          </a:xfrm>
          <a:prstGeom prst="rect">
            <a:avLst/>
          </a:prstGeom>
          <a:solidFill>
            <a:srgbClr val="000000"/>
          </a:solidFill>
          <a:ln w="12700">
            <a:miter lim="400000"/>
          </a:ln>
        </p:spPr>
        <p:txBody>
          <a:bodyPr lIns="45719" rIns="45719"/>
          <a:lstStyle/>
          <a:p>
            <a:pPr rtl="0">
              <a:defRPr>
                <a:latin typeface="Tahoma"/>
                <a:ea typeface="Tahoma"/>
                <a:cs typeface="Tahoma"/>
                <a:sym typeface="Tahoma"/>
              </a:defRPr>
            </a:pPr>
          </a:p>
        </p:txBody>
      </p:sp>
      <p:sp>
        <p:nvSpPr>
          <p:cNvPr id="55" name="Shape 55"/>
          <p:cNvSpPr/>
          <p:nvPr/>
        </p:nvSpPr>
        <p:spPr>
          <a:xfrm>
            <a:off x="3978275" y="0"/>
            <a:ext cx="171450" cy="6858000"/>
          </a:xfrm>
          <a:prstGeom prst="rect">
            <a:avLst/>
          </a:prstGeom>
          <a:solidFill>
            <a:srgbClr val="000000"/>
          </a:solidFill>
          <a:ln w="12700">
            <a:miter lim="400000"/>
          </a:ln>
        </p:spPr>
        <p:txBody>
          <a:bodyPr lIns="45719" rIns="45719"/>
          <a:lstStyle/>
          <a:p>
            <a:pPr rtl="0">
              <a:defRPr>
                <a:latin typeface="Tahoma"/>
                <a:ea typeface="Tahoma"/>
                <a:cs typeface="Tahoma"/>
                <a:sym typeface="Tahoma"/>
              </a:defRPr>
            </a:pPr>
          </a:p>
        </p:txBody>
      </p:sp>
      <p:sp>
        <p:nvSpPr>
          <p:cNvPr id="56" name="Shape 56"/>
          <p:cNvSpPr/>
          <p:nvPr>
            <p:ph type="title"/>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edit Master title style</a:t>
            </a:r>
          </a:p>
        </p:txBody>
      </p:sp>
      <p:sp>
        <p:nvSpPr>
          <p:cNvPr id="57" name="Shape 57"/>
          <p:cNvSpPr/>
          <p:nvPr>
            <p:ph type="body" idx="1"/>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edit Master text styles</a:t>
            </a:r>
          </a:p>
          <a:p>
            <a:pPr lvl="1"/>
            <a:r>
              <a:t>Second level</a:t>
            </a:r>
          </a:p>
          <a:p>
            <a:pPr lvl="2"/>
            <a:r>
              <a:t>Third level</a:t>
            </a:r>
          </a:p>
          <a:p>
            <a:pPr lvl="3"/>
            <a:r>
              <a:t>Fourth level</a:t>
            </a:r>
          </a:p>
          <a:p>
            <a:pPr lvl="4"/>
            <a:r>
              <a:t>Fifth level</a:t>
            </a:r>
          </a:p>
        </p:txBody>
      </p:sp>
      <p:sp>
        <p:nvSpPr>
          <p:cNvPr id="58" name="Shape 58"/>
          <p:cNvSpPr/>
          <p:nvPr>
            <p:ph type="sldNum" sz="quarter" idx="2"/>
          </p:nvPr>
        </p:nvSpPr>
        <p:spPr>
          <a:xfrm>
            <a:off x="8371442" y="6535935"/>
            <a:ext cx="237571" cy="23931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5" name="Shape 65"/>
          <p:cNvSpPr/>
          <p:nvPr>
            <p:ph type="sldNum" sz="quarter" idx="2"/>
          </p:nvPr>
        </p:nvSpPr>
        <p:spPr>
          <a:xfrm>
            <a:off x="8449229" y="6352579"/>
            <a:ext cx="237571" cy="23931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p:bgPr>
    </p:bg>
    <p:spTree>
      <p:nvGrpSpPr>
        <p:cNvPr id="1" name=""/>
        <p:cNvGrpSpPr/>
        <p:nvPr/>
      </p:nvGrpSpPr>
      <p:grpSpPr>
        <a:xfrm>
          <a:off x="0" y="0"/>
          <a:ext cx="0" cy="0"/>
          <a:chOff x="0" y="0"/>
          <a:chExt cx="0" cy="0"/>
        </a:xfrm>
      </p:grpSpPr>
      <p:sp>
        <p:nvSpPr>
          <p:cNvPr id="2" name="Shape 2"/>
          <p:cNvSpPr/>
          <p:nvPr/>
        </p:nvSpPr>
        <p:spPr>
          <a:xfrm>
            <a:off x="358775" y="0"/>
            <a:ext cx="171450" cy="6858000"/>
          </a:xfrm>
          <a:prstGeom prst="rect">
            <a:avLst/>
          </a:prstGeom>
          <a:solidFill>
            <a:srgbClr val="000000"/>
          </a:solidFill>
          <a:ln w="12700">
            <a:miter lim="400000"/>
          </a:ln>
        </p:spPr>
        <p:txBody>
          <a:bodyPr lIns="45719" rIns="45719"/>
          <a:lstStyle/>
          <a:p>
            <a:pPr rtl="0">
              <a:defRPr>
                <a:latin typeface="Tahoma"/>
                <a:ea typeface="Tahoma"/>
                <a:cs typeface="Tahoma"/>
                <a:sym typeface="Tahoma"/>
              </a:defRPr>
            </a:pPr>
          </a:p>
        </p:txBody>
      </p:sp>
      <p:sp>
        <p:nvSpPr>
          <p:cNvPr id="3" name="Shape 3"/>
          <p:cNvSpPr/>
          <p:nvPr/>
        </p:nvSpPr>
        <p:spPr>
          <a:xfrm>
            <a:off x="358775" y="0"/>
            <a:ext cx="171450" cy="6858000"/>
          </a:xfrm>
          <a:prstGeom prst="rect">
            <a:avLst/>
          </a:prstGeom>
          <a:solidFill>
            <a:srgbClr val="000000"/>
          </a:solidFill>
          <a:ln w="12700">
            <a:miter lim="400000"/>
          </a:ln>
        </p:spPr>
        <p:txBody>
          <a:bodyPr lIns="45719" rIns="45719"/>
          <a:lstStyle/>
          <a:p>
            <a:pPr rtl="0">
              <a:defRPr>
                <a:latin typeface="Tahoma"/>
                <a:ea typeface="Tahoma"/>
                <a:cs typeface="Tahoma"/>
                <a:sym typeface="Tahoma"/>
              </a:defRPr>
            </a:pPr>
          </a:p>
        </p:txBody>
      </p:sp>
      <p:sp>
        <p:nvSpPr>
          <p:cNvPr id="4" name="Shape 4"/>
          <p:cNvSpPr/>
          <p:nvPr>
            <p:ph type="title"/>
          </p:nvPr>
        </p:nvSpPr>
        <p:spPr>
          <a:xfrm>
            <a:off x="457200" y="274637"/>
            <a:ext cx="8229600" cy="1325564"/>
          </a:xfrm>
          <a:prstGeom prst="rect">
            <a:avLst/>
          </a:prstGeom>
          <a:ln w="12700">
            <a:miter lim="400000"/>
          </a:ln>
        </p:spPr>
        <p:txBody>
          <a:bodyPr lIns="45719" rIns="45719"/>
          <a:lstStyle/>
          <a:p>
            <a:pPr/>
          </a:p>
        </p:txBody>
      </p:sp>
      <p:sp>
        <p:nvSpPr>
          <p:cNvPr id="5" name="Shape 5"/>
          <p:cNvSpPr/>
          <p:nvPr>
            <p:ph type="body" idx="1"/>
          </p:nvPr>
        </p:nvSpPr>
        <p:spPr>
          <a:xfrm>
            <a:off x="457200" y="1600200"/>
            <a:ext cx="8229600" cy="5257800"/>
          </a:xfrm>
          <a:prstGeom prst="rect">
            <a:avLst/>
          </a:prstGeom>
          <a:ln w="12700">
            <a:miter lim="400000"/>
          </a:ln>
        </p:spPr>
        <p:txBody>
          <a:bodyPr lIns="45719" rIns="45719"/>
          <a:lstStyle/>
          <a:p>
            <a:pPr/>
          </a:p>
        </p:txBody>
      </p:sp>
      <p:sp>
        <p:nvSpPr>
          <p:cNvPr id="6" name="Shape 6"/>
          <p:cNvSpPr/>
          <p:nvPr>
            <p:ph type="sldNum" sz="quarter" idx="2"/>
          </p:nvPr>
        </p:nvSpPr>
        <p:spPr>
          <a:xfrm>
            <a:off x="8063467" y="6535935"/>
            <a:ext cx="237571" cy="239317"/>
          </a:xfrm>
          <a:prstGeom prst="rect">
            <a:avLst/>
          </a:prstGeom>
          <a:ln w="12700">
            <a:miter lim="400000"/>
          </a:ln>
        </p:spPr>
        <p:txBody>
          <a:bodyPr wrap="none" lIns="45719" rIns="45719" anchor="ctr">
            <a:spAutoFit/>
          </a:bodyPr>
          <a:lstStyle>
            <a:lvl1pPr algn="r" defTabSz="685800">
              <a:defRPr sz="10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Lst>
  <p:transition xmlns:p14="http://schemas.microsoft.com/office/powerpoint/2010/main" spd="med" advClick="1"/>
  <p:txStyles>
    <p:titleStyle>
      <a:lvl1pPr marL="0" marR="0" indent="0" algn="l" defTabSz="685800" rtl="1" latinLnBrk="0">
        <a:lnSpc>
          <a:spcPct val="89000"/>
        </a:lnSpc>
        <a:spcBef>
          <a:spcPts val="0"/>
        </a:spcBef>
        <a:spcAft>
          <a:spcPts val="0"/>
        </a:spcAft>
        <a:buClrTx/>
        <a:buSzTx/>
        <a:buFontTx/>
        <a:buNone/>
        <a:tabLst/>
        <a:defRPr b="0" baseline="0" cap="none" i="0" spc="0" strike="noStrike" sz="4400" u="none">
          <a:ln>
            <a:noFill/>
          </a:ln>
          <a:solidFill>
            <a:srgbClr val="000000"/>
          </a:solidFill>
          <a:uFillTx/>
          <a:latin typeface="Franklin Gothic Book"/>
          <a:ea typeface="Franklin Gothic Book"/>
          <a:cs typeface="Franklin Gothic Book"/>
          <a:sym typeface="Franklin Gothic Book"/>
        </a:defRPr>
      </a:lvl1pPr>
      <a:lvl2pPr marL="0" marR="0" indent="0" algn="l" defTabSz="685800" rtl="1" latinLnBrk="0">
        <a:lnSpc>
          <a:spcPct val="89000"/>
        </a:lnSpc>
        <a:spcBef>
          <a:spcPts val="0"/>
        </a:spcBef>
        <a:spcAft>
          <a:spcPts val="0"/>
        </a:spcAft>
        <a:buClrTx/>
        <a:buSzTx/>
        <a:buFontTx/>
        <a:buNone/>
        <a:tabLst/>
        <a:defRPr b="0" baseline="0" cap="none" i="0" spc="0" strike="noStrike" sz="4400" u="none">
          <a:ln>
            <a:noFill/>
          </a:ln>
          <a:solidFill>
            <a:srgbClr val="000000"/>
          </a:solidFill>
          <a:uFillTx/>
          <a:latin typeface="Franklin Gothic Book"/>
          <a:ea typeface="Franklin Gothic Book"/>
          <a:cs typeface="Franklin Gothic Book"/>
          <a:sym typeface="Franklin Gothic Book"/>
        </a:defRPr>
      </a:lvl2pPr>
      <a:lvl3pPr marL="0" marR="0" indent="0" algn="l" defTabSz="685800" rtl="1" latinLnBrk="0">
        <a:lnSpc>
          <a:spcPct val="89000"/>
        </a:lnSpc>
        <a:spcBef>
          <a:spcPts val="0"/>
        </a:spcBef>
        <a:spcAft>
          <a:spcPts val="0"/>
        </a:spcAft>
        <a:buClrTx/>
        <a:buSzTx/>
        <a:buFontTx/>
        <a:buNone/>
        <a:tabLst/>
        <a:defRPr b="0" baseline="0" cap="none" i="0" spc="0" strike="noStrike" sz="4400" u="none">
          <a:ln>
            <a:noFill/>
          </a:ln>
          <a:solidFill>
            <a:srgbClr val="000000"/>
          </a:solidFill>
          <a:uFillTx/>
          <a:latin typeface="Franklin Gothic Book"/>
          <a:ea typeface="Franklin Gothic Book"/>
          <a:cs typeface="Franklin Gothic Book"/>
          <a:sym typeface="Franklin Gothic Book"/>
        </a:defRPr>
      </a:lvl3pPr>
      <a:lvl4pPr marL="0" marR="0" indent="0" algn="l" defTabSz="685800" rtl="1" latinLnBrk="0">
        <a:lnSpc>
          <a:spcPct val="89000"/>
        </a:lnSpc>
        <a:spcBef>
          <a:spcPts val="0"/>
        </a:spcBef>
        <a:spcAft>
          <a:spcPts val="0"/>
        </a:spcAft>
        <a:buClrTx/>
        <a:buSzTx/>
        <a:buFontTx/>
        <a:buNone/>
        <a:tabLst/>
        <a:defRPr b="0" baseline="0" cap="none" i="0" spc="0" strike="noStrike" sz="4400" u="none">
          <a:ln>
            <a:noFill/>
          </a:ln>
          <a:solidFill>
            <a:srgbClr val="000000"/>
          </a:solidFill>
          <a:uFillTx/>
          <a:latin typeface="Franklin Gothic Book"/>
          <a:ea typeface="Franklin Gothic Book"/>
          <a:cs typeface="Franklin Gothic Book"/>
          <a:sym typeface="Franklin Gothic Book"/>
        </a:defRPr>
      </a:lvl4pPr>
      <a:lvl5pPr marL="0" marR="0" indent="0" algn="l" defTabSz="685800" rtl="1" latinLnBrk="0">
        <a:lnSpc>
          <a:spcPct val="89000"/>
        </a:lnSpc>
        <a:spcBef>
          <a:spcPts val="0"/>
        </a:spcBef>
        <a:spcAft>
          <a:spcPts val="0"/>
        </a:spcAft>
        <a:buClrTx/>
        <a:buSzTx/>
        <a:buFontTx/>
        <a:buNone/>
        <a:tabLst/>
        <a:defRPr b="0" baseline="0" cap="none" i="0" spc="0" strike="noStrike" sz="4400" u="none">
          <a:ln>
            <a:noFill/>
          </a:ln>
          <a:solidFill>
            <a:srgbClr val="000000"/>
          </a:solidFill>
          <a:uFillTx/>
          <a:latin typeface="Franklin Gothic Book"/>
          <a:ea typeface="Franklin Gothic Book"/>
          <a:cs typeface="Franklin Gothic Book"/>
          <a:sym typeface="Franklin Gothic Book"/>
        </a:defRPr>
      </a:lvl5pPr>
      <a:lvl6pPr marL="0" marR="0" indent="457200" algn="l" defTabSz="685800" rtl="1" latinLnBrk="0">
        <a:lnSpc>
          <a:spcPct val="89000"/>
        </a:lnSpc>
        <a:spcBef>
          <a:spcPts val="0"/>
        </a:spcBef>
        <a:spcAft>
          <a:spcPts val="0"/>
        </a:spcAft>
        <a:buClrTx/>
        <a:buSzTx/>
        <a:buFontTx/>
        <a:buNone/>
        <a:tabLst/>
        <a:defRPr b="0" baseline="0" cap="none" i="0" spc="0" strike="noStrike" sz="4400" u="none">
          <a:ln>
            <a:noFill/>
          </a:ln>
          <a:solidFill>
            <a:srgbClr val="000000"/>
          </a:solidFill>
          <a:uFillTx/>
          <a:latin typeface="Franklin Gothic Book"/>
          <a:ea typeface="Franklin Gothic Book"/>
          <a:cs typeface="Franklin Gothic Book"/>
          <a:sym typeface="Franklin Gothic Book"/>
        </a:defRPr>
      </a:lvl6pPr>
      <a:lvl7pPr marL="0" marR="0" indent="914400" algn="l" defTabSz="685800" rtl="1" latinLnBrk="0">
        <a:lnSpc>
          <a:spcPct val="89000"/>
        </a:lnSpc>
        <a:spcBef>
          <a:spcPts val="0"/>
        </a:spcBef>
        <a:spcAft>
          <a:spcPts val="0"/>
        </a:spcAft>
        <a:buClrTx/>
        <a:buSzTx/>
        <a:buFontTx/>
        <a:buNone/>
        <a:tabLst/>
        <a:defRPr b="0" baseline="0" cap="none" i="0" spc="0" strike="noStrike" sz="4400" u="none">
          <a:ln>
            <a:noFill/>
          </a:ln>
          <a:solidFill>
            <a:srgbClr val="000000"/>
          </a:solidFill>
          <a:uFillTx/>
          <a:latin typeface="Franklin Gothic Book"/>
          <a:ea typeface="Franklin Gothic Book"/>
          <a:cs typeface="Franklin Gothic Book"/>
          <a:sym typeface="Franklin Gothic Book"/>
        </a:defRPr>
      </a:lvl7pPr>
      <a:lvl8pPr marL="0" marR="0" indent="1371600" algn="l" defTabSz="685800" rtl="1" latinLnBrk="0">
        <a:lnSpc>
          <a:spcPct val="89000"/>
        </a:lnSpc>
        <a:spcBef>
          <a:spcPts val="0"/>
        </a:spcBef>
        <a:spcAft>
          <a:spcPts val="0"/>
        </a:spcAft>
        <a:buClrTx/>
        <a:buSzTx/>
        <a:buFontTx/>
        <a:buNone/>
        <a:tabLst/>
        <a:defRPr b="0" baseline="0" cap="none" i="0" spc="0" strike="noStrike" sz="4400" u="none">
          <a:ln>
            <a:noFill/>
          </a:ln>
          <a:solidFill>
            <a:srgbClr val="000000"/>
          </a:solidFill>
          <a:uFillTx/>
          <a:latin typeface="Franklin Gothic Book"/>
          <a:ea typeface="Franklin Gothic Book"/>
          <a:cs typeface="Franklin Gothic Book"/>
          <a:sym typeface="Franklin Gothic Book"/>
        </a:defRPr>
      </a:lvl8pPr>
      <a:lvl9pPr marL="0" marR="0" indent="1828800" algn="l" defTabSz="685800" rtl="1" latinLnBrk="0">
        <a:lnSpc>
          <a:spcPct val="89000"/>
        </a:lnSpc>
        <a:spcBef>
          <a:spcPts val="0"/>
        </a:spcBef>
        <a:spcAft>
          <a:spcPts val="0"/>
        </a:spcAft>
        <a:buClrTx/>
        <a:buSzTx/>
        <a:buFontTx/>
        <a:buNone/>
        <a:tabLst/>
        <a:defRPr b="0" baseline="0" cap="none" i="0" spc="0" strike="noStrike" sz="4400" u="none">
          <a:ln>
            <a:noFill/>
          </a:ln>
          <a:solidFill>
            <a:srgbClr val="000000"/>
          </a:solidFill>
          <a:uFillTx/>
          <a:latin typeface="Franklin Gothic Book"/>
          <a:ea typeface="Franklin Gothic Book"/>
          <a:cs typeface="Franklin Gothic Book"/>
          <a:sym typeface="Franklin Gothic Book"/>
        </a:defRPr>
      </a:lvl9pPr>
    </p:titleStyle>
    <p:bodyStyle>
      <a:lvl1pPr marL="382587" marR="0" indent="-382587" algn="r" defTabSz="685800" rtl="1"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000000"/>
          </a:solidFill>
          <a:uFillTx/>
          <a:latin typeface="Franklin Gothic Book"/>
          <a:ea typeface="Franklin Gothic Book"/>
          <a:cs typeface="Franklin Gothic Book"/>
          <a:sym typeface="Franklin Gothic Book"/>
        </a:defRPr>
      </a:lvl1pPr>
      <a:lvl2pPr marL="956909" marR="0" indent="-425097" algn="r" defTabSz="685800" rtl="1"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000000"/>
          </a:solidFill>
          <a:uFillTx/>
          <a:latin typeface="Franklin Gothic Book"/>
          <a:ea typeface="Franklin Gothic Book"/>
          <a:cs typeface="Franklin Gothic Book"/>
          <a:sym typeface="Franklin Gothic Book"/>
        </a:defRPr>
      </a:lvl2pPr>
      <a:lvl3pPr marL="1414109" marR="0" indent="-425097" algn="r" defTabSz="685800" rtl="1"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000000"/>
          </a:solidFill>
          <a:uFillTx/>
          <a:latin typeface="Franklin Gothic Book"/>
          <a:ea typeface="Franklin Gothic Book"/>
          <a:cs typeface="Franklin Gothic Book"/>
          <a:sym typeface="Franklin Gothic Book"/>
        </a:defRPr>
      </a:lvl3pPr>
      <a:lvl4pPr marL="1871309" marR="0" indent="-425097" algn="r" defTabSz="685800" rtl="1"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000000"/>
          </a:solidFill>
          <a:uFillTx/>
          <a:latin typeface="Franklin Gothic Book"/>
          <a:ea typeface="Franklin Gothic Book"/>
          <a:cs typeface="Franklin Gothic Book"/>
          <a:sym typeface="Franklin Gothic Book"/>
        </a:defRPr>
      </a:lvl4pPr>
      <a:lvl5pPr marL="2381646" marR="0" indent="-478234" algn="r" defTabSz="685800" rtl="1"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000000"/>
          </a:solidFill>
          <a:uFillTx/>
          <a:latin typeface="Franklin Gothic Book"/>
          <a:ea typeface="Franklin Gothic Book"/>
          <a:cs typeface="Franklin Gothic Book"/>
          <a:sym typeface="Franklin Gothic Book"/>
        </a:defRPr>
      </a:lvl5pPr>
      <a:lvl6pPr marL="2838846" marR="0" indent="-478234" algn="r" defTabSz="685800" rtl="1"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000000"/>
          </a:solidFill>
          <a:uFillTx/>
          <a:latin typeface="Franklin Gothic Book"/>
          <a:ea typeface="Franklin Gothic Book"/>
          <a:cs typeface="Franklin Gothic Book"/>
          <a:sym typeface="Franklin Gothic Book"/>
        </a:defRPr>
      </a:lvl6pPr>
      <a:lvl7pPr marL="3296046" marR="0" indent="-478234" algn="r" defTabSz="685800" rtl="1"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000000"/>
          </a:solidFill>
          <a:uFillTx/>
          <a:latin typeface="Franklin Gothic Book"/>
          <a:ea typeface="Franklin Gothic Book"/>
          <a:cs typeface="Franklin Gothic Book"/>
          <a:sym typeface="Franklin Gothic Book"/>
        </a:defRPr>
      </a:lvl7pPr>
      <a:lvl8pPr marL="3753246" marR="0" indent="-478234" algn="r" defTabSz="685800" rtl="1"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000000"/>
          </a:solidFill>
          <a:uFillTx/>
          <a:latin typeface="Franklin Gothic Book"/>
          <a:ea typeface="Franklin Gothic Book"/>
          <a:cs typeface="Franklin Gothic Book"/>
          <a:sym typeface="Franklin Gothic Book"/>
        </a:defRPr>
      </a:lvl8pPr>
      <a:lvl9pPr marL="4210446" marR="0" indent="-478234" algn="r" defTabSz="685800" rtl="1"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000000"/>
          </a:solidFill>
          <a:uFillTx/>
          <a:latin typeface="Franklin Gothic Book"/>
          <a:ea typeface="Franklin Gothic Book"/>
          <a:cs typeface="Franklin Gothic Book"/>
          <a:sym typeface="Franklin Gothic Book"/>
        </a:defRPr>
      </a:lvl9pPr>
    </p:bodyStyle>
    <p:otherStyle>
      <a:lvl1pPr marL="0" marR="0" indent="0" algn="r" defTabSz="685800" rtl="1"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Franklin Gothic Book"/>
        </a:defRPr>
      </a:lvl1pPr>
      <a:lvl2pPr marL="0" marR="0" indent="457200" algn="r" defTabSz="685800" rtl="1"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Franklin Gothic Book"/>
        </a:defRPr>
      </a:lvl2pPr>
      <a:lvl3pPr marL="0" marR="0" indent="914400" algn="r" defTabSz="685800" rtl="1"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Franklin Gothic Book"/>
        </a:defRPr>
      </a:lvl3pPr>
      <a:lvl4pPr marL="0" marR="0" indent="1371600" algn="r" defTabSz="685800" rtl="1"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Franklin Gothic Book"/>
        </a:defRPr>
      </a:lvl4pPr>
      <a:lvl5pPr marL="0" marR="0" indent="1828800" algn="r" defTabSz="685800" rtl="1"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Franklin Gothic Book"/>
        </a:defRPr>
      </a:lvl5pPr>
      <a:lvl6pPr marL="0" marR="0" indent="0" algn="r" defTabSz="685800" rtl="1"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Franklin Gothic Book"/>
        </a:defRPr>
      </a:lvl6pPr>
      <a:lvl7pPr marL="0" marR="0" indent="0" algn="r" defTabSz="685800" rtl="1"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Franklin Gothic Book"/>
        </a:defRPr>
      </a:lvl7pPr>
      <a:lvl8pPr marL="0" marR="0" indent="0" algn="r" defTabSz="685800" rtl="1"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Franklin Gothic Book"/>
        </a:defRPr>
      </a:lvl8pPr>
      <a:lvl9pPr marL="0" marR="0" indent="0" algn="r" defTabSz="685800" rtl="1"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Franklin Gothic Book"/>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 Target="slide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 Target="slide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 Target="slide4.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idx="4294967295"/>
          </p:nvPr>
        </p:nvSpPr>
        <p:spPr>
          <a:xfrm>
            <a:off x="1436687" y="1789112"/>
            <a:ext cx="6270626" cy="2097088"/>
          </a:xfrm>
          <a:prstGeom prst="rect">
            <a:avLst/>
          </a:prstGeom>
          <a:extLst>
            <a:ext uri="{C572A759-6A51-4108-AA02-DFA0A04FC94B}">
              <ma14:wrappingTextBoxFlag xmlns:ma14="http://schemas.microsoft.com/office/mac/drawingml/2011/main" val="1"/>
            </a:ext>
          </a:extLst>
        </p:spPr>
        <p:txBody>
          <a:bodyPr anchor="b">
            <a:normAutofit fontScale="100000" lnSpcReduction="0"/>
          </a:bodyPr>
          <a:lstStyle>
            <a:lvl1pPr algn="ctr">
              <a:defRPr sz="6000"/>
            </a:lvl1pPr>
          </a:lstStyle>
          <a:p>
            <a:pPr rtl="0">
              <a:defRPr/>
            </a:pPr>
            <a:r>
              <a:t>تنمية التفكير لدى دى بونو           </a:t>
            </a:r>
          </a:p>
        </p:txBody>
      </p:sp>
      <p:sp>
        <p:nvSpPr>
          <p:cNvPr id="75" name="Shape 75"/>
          <p:cNvSpPr/>
          <p:nvPr>
            <p:ph type="body" sz="quarter" idx="4294967295"/>
          </p:nvPr>
        </p:nvSpPr>
        <p:spPr>
          <a:xfrm>
            <a:off x="2009775" y="3956050"/>
            <a:ext cx="5124450" cy="108585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0" indent="0" algn="ctr">
              <a:lnSpc>
                <a:spcPct val="112000"/>
              </a:lnSpc>
              <a:spcBef>
                <a:spcPts val="0"/>
              </a:spcBef>
              <a:buSzTx/>
              <a:buNone/>
              <a:defRPr sz="3600"/>
            </a:lvl1pPr>
          </a:lstStyle>
          <a:p>
            <a:pPr rtl="0">
              <a:defRPr/>
            </a:pPr>
            <a:r>
              <a:t>القبعات الست</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defTabSz="521208" rtl="0">
              <a:defRPr sz="3040"/>
            </a:pPr>
            <a:r>
              <a:t>يركز مرتدي القبعة البيضاء على كل أو بعض ما يأتي :</a:t>
            </a:r>
            <a:br/>
          </a:p>
        </p:txBody>
      </p:sp>
      <p:sp>
        <p:nvSpPr>
          <p:cNvPr id="109" name="Shape 109"/>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طرح معلومات أو الحصول عليها - التركيز على الحقائق والمعلومات -التجرد من العواطف أو الرأي .- الاهتمام بالوقائع والأرقام والإحصائيات .- عدم تفسير المعـلومات أو الوقائع - الحيادية والموضوعية التامة - تمثيل دور الكمبيوتر في إعطاء المعلومات - الاهتمام بالأسئلة المحددة للحصول على الحقائق أو المعلومات - الإجابات المباشر والمحددة عن الأسئلة - الإنصات والاستماع الجيد - </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ph type="title" idx="4294967295"/>
          </p:nvPr>
        </p:nvSpPr>
        <p:spPr>
          <a:xfrm>
            <a:off x="1028700" y="685800"/>
            <a:ext cx="7200900" cy="1485900"/>
          </a:xfrm>
          <a:prstGeom prst="rect">
            <a:avLst/>
          </a:prstGeom>
        </p:spPr>
        <p:txBody>
          <a:bodyPr>
            <a:normAutofit fontScale="100000" lnSpcReduction="0"/>
          </a:bodyPr>
          <a:lstStyle/>
          <a:p>
            <a:pPr/>
          </a:p>
        </p:txBody>
      </p:sp>
      <p:sp>
        <p:nvSpPr>
          <p:cNvPr id="112" name="Shape 112"/>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التميز بين درجة الصحة ودرجة الخطأ في كل رأي ، فقد يكون الرأي صواباً بدرجة : دائماً ، غالباً ، إلى حد كبير ، إلى حد ما ، قليلاً ، نادراً . وكذلك قد يكون الرأي خاطئاً بنفس الدرجات سالفة الذكر .</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body" idx="4294967295"/>
          </p:nvPr>
        </p:nvSpPr>
        <p:spPr>
          <a:xfrm>
            <a:off x="1028700" y="2286000"/>
            <a:ext cx="7200900" cy="3581400"/>
          </a:xfrm>
          <a:prstGeom prst="rect">
            <a:avLst/>
          </a:prstGeom>
        </p:spPr>
        <p:txBody>
          <a:bodyPr>
            <a:normAutofit fontScale="100000" lnSpcReduction="0"/>
          </a:bodyPr>
          <a:lstStyle/>
          <a:p>
            <a:pPr/>
          </a:p>
        </p:txBody>
      </p:sp>
      <p:grpSp>
        <p:nvGrpSpPr>
          <p:cNvPr id="117" name="Group 117"/>
          <p:cNvGrpSpPr/>
          <p:nvPr/>
        </p:nvGrpSpPr>
        <p:grpSpPr>
          <a:xfrm>
            <a:off x="403622" y="1700212"/>
            <a:ext cx="8605043" cy="3384551"/>
            <a:chOff x="0" y="0"/>
            <a:chExt cx="8605042" cy="3384550"/>
          </a:xfrm>
        </p:grpSpPr>
        <p:sp>
          <p:nvSpPr>
            <p:cNvPr id="115" name="Shape 115"/>
            <p:cNvSpPr/>
            <p:nvPr/>
          </p:nvSpPr>
          <p:spPr>
            <a:xfrm>
              <a:off x="280589" y="0"/>
              <a:ext cx="8043864" cy="3384550"/>
            </a:xfrm>
            <a:prstGeom prst="roundRect">
              <a:avLst>
                <a:gd name="adj" fmla="val 16667"/>
              </a:avLst>
            </a:prstGeom>
            <a:solidFill>
              <a:srgbClr val="FFFFFF"/>
            </a:solidFill>
            <a:ln w="9525" cap="flat">
              <a:solidFill>
                <a:srgbClr val="000000"/>
              </a:solidFill>
              <a:prstDash val="solid"/>
              <a:round/>
            </a:ln>
            <a:effectLst/>
          </p:spPr>
          <p:txBody>
            <a:bodyPr wrap="square" lIns="45719" tIns="45719" rIns="45719" bIns="45719" numCol="1" anchor="ctr">
              <a:noAutofit/>
            </a:bodyPr>
            <a:lstStyle/>
            <a:p>
              <a:pPr algn="ctr" rtl="0">
                <a:defRPr b="1" sz="3600">
                  <a:solidFill>
                    <a:srgbClr val="0033CC"/>
                  </a:solidFill>
                  <a:latin typeface="Verdana"/>
                  <a:ea typeface="Verdana"/>
                  <a:cs typeface="Verdana"/>
                  <a:sym typeface="Verdana"/>
                </a:defRPr>
              </a:pPr>
            </a:p>
          </p:txBody>
        </p:sp>
        <p:sp>
          <p:nvSpPr>
            <p:cNvPr id="116" name="Shape 116"/>
            <p:cNvSpPr/>
            <p:nvPr/>
          </p:nvSpPr>
          <p:spPr>
            <a:xfrm>
              <a:off x="0" y="14194"/>
              <a:ext cx="8605043" cy="33561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p>
              <a:pPr algn="ctr" rtl="0">
                <a:defRPr b="1" sz="3600">
                  <a:solidFill>
                    <a:srgbClr val="0033CC"/>
                  </a:solidFill>
                  <a:latin typeface="Verdana"/>
                  <a:ea typeface="Verdana"/>
                  <a:cs typeface="Verdana"/>
                  <a:sym typeface="Verdana"/>
                </a:defRPr>
              </a:pPr>
              <a:r>
                <a:t>- هناك 20 حالة أنفلونزا طيور.</a:t>
              </a:r>
            </a:p>
            <a:p>
              <a:pPr algn="ctr" rtl="0">
                <a:defRPr b="1" sz="3600">
                  <a:solidFill>
                    <a:srgbClr val="0033CC"/>
                  </a:solidFill>
                  <a:latin typeface="Verdana"/>
                  <a:ea typeface="Verdana"/>
                  <a:cs typeface="Verdana"/>
                  <a:sym typeface="Verdana"/>
                </a:defRPr>
              </a:pPr>
              <a:r>
                <a:t>- بلغت نسبة النجاح هذه السنة 75 %</a:t>
              </a:r>
            </a:p>
            <a:p>
              <a:pPr algn="ctr" rtl="0">
                <a:defRPr b="1" sz="3600">
                  <a:solidFill>
                    <a:srgbClr val="0033CC"/>
                  </a:solidFill>
                  <a:latin typeface="Verdana"/>
                  <a:ea typeface="Verdana"/>
                  <a:cs typeface="Verdana"/>
                  <a:sym typeface="Verdana"/>
                </a:defRPr>
              </a:pPr>
              <a:r>
                <a:t>- كم يبلغ وزنك ؟</a:t>
              </a:r>
            </a:p>
            <a:p>
              <a:pPr algn="ctr" rtl="0">
                <a:defRPr b="1" sz="3600">
                  <a:solidFill>
                    <a:srgbClr val="0033CC"/>
                  </a:solidFill>
                  <a:latin typeface="Verdana"/>
                  <a:ea typeface="Verdana"/>
                  <a:cs typeface="Verdana"/>
                  <a:sym typeface="Verdana"/>
                </a:defRPr>
              </a:pPr>
              <a:r>
                <a:t>- قدرت كمية الاسماك النافقة 2.4 مليون كيلو جرام</a:t>
              </a:r>
            </a:p>
          </p:txBody>
        </p:sp>
      </p:grpSp>
      <p:grpSp>
        <p:nvGrpSpPr>
          <p:cNvPr id="121" name="Group 121">
            <a:hlinkClick r:id="rId2" invalidUrl="" action="ppaction://hlinksldjump" tgtFrame="" tooltip="" history="1" highlightClick="0" endSnd="0"/>
          </p:cNvPr>
          <p:cNvGrpSpPr/>
          <p:nvPr/>
        </p:nvGrpSpPr>
        <p:grpSpPr>
          <a:xfrm>
            <a:off x="1908175" y="476249"/>
            <a:ext cx="5686426" cy="720726"/>
            <a:chOff x="0" y="0"/>
            <a:chExt cx="5686425" cy="720725"/>
          </a:xfrm>
        </p:grpSpPr>
        <p:sp>
          <p:nvSpPr>
            <p:cNvPr id="118" name="Shape 118"/>
            <p:cNvSpPr/>
            <p:nvPr/>
          </p:nvSpPr>
          <p:spPr>
            <a:xfrm>
              <a:off x="0" y="0"/>
              <a:ext cx="5686425" cy="720725"/>
            </a:xfrm>
            <a:prstGeom prst="rect">
              <a:avLst/>
            </a:prstGeom>
            <a:noFill/>
            <a:ln w="15875" cap="flat">
              <a:solidFill>
                <a:srgbClr val="800080"/>
              </a:solidFill>
              <a:prstDash val="solid"/>
              <a:round/>
            </a:ln>
            <a:effectLst/>
          </p:spPr>
          <p:txBody>
            <a:bodyPr wrap="square" lIns="45719" tIns="45719" rIns="45719" bIns="45719" numCol="1" anchor="ctr">
              <a:noAutofit/>
            </a:bodyPr>
            <a:lstStyle/>
            <a:p>
              <a:pPr algn="ctr" rtl="0">
                <a:defRPr b="1" sz="3600">
                  <a:solidFill>
                    <a:srgbClr val="0033CC"/>
                  </a:solidFill>
                  <a:latin typeface="Verdana"/>
                  <a:ea typeface="Verdana"/>
                  <a:cs typeface="Verdana"/>
                  <a:sym typeface="Verdana"/>
                </a:defRPr>
              </a:pPr>
            </a:p>
          </p:txBody>
        </p:sp>
        <p:sp>
          <p:nvSpPr>
            <p:cNvPr id="119" name="Shape 119"/>
            <p:cNvSpPr/>
            <p:nvPr/>
          </p:nvSpPr>
          <p:spPr>
            <a:xfrm>
              <a:off x="0" y="0"/>
              <a:ext cx="5686426" cy="7207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1" y="1350"/>
                  </a:moveTo>
                  <a:lnTo>
                    <a:pt x="171" y="20250"/>
                  </a:lnTo>
                  <a:lnTo>
                    <a:pt x="21429" y="20250"/>
                  </a:lnTo>
                  <a:lnTo>
                    <a:pt x="21429" y="1350"/>
                  </a:lnTo>
                  <a:close/>
                  <a:moveTo>
                    <a:pt x="0" y="0"/>
                  </a:moveTo>
                  <a:lnTo>
                    <a:pt x="171" y="1350"/>
                  </a:lnTo>
                  <a:moveTo>
                    <a:pt x="0" y="21600"/>
                  </a:moveTo>
                  <a:lnTo>
                    <a:pt x="171" y="20250"/>
                  </a:lnTo>
                  <a:moveTo>
                    <a:pt x="21600" y="21600"/>
                  </a:moveTo>
                  <a:lnTo>
                    <a:pt x="21429" y="20250"/>
                  </a:lnTo>
                  <a:moveTo>
                    <a:pt x="21600" y="0"/>
                  </a:moveTo>
                  <a:lnTo>
                    <a:pt x="21429" y="1350"/>
                  </a:lnTo>
                </a:path>
              </a:pathLst>
            </a:custGeom>
            <a:noFill/>
            <a:ln w="15875" cap="flat">
              <a:solidFill>
                <a:srgbClr val="800080"/>
              </a:solidFill>
              <a:prstDash val="solid"/>
              <a:round/>
            </a:ln>
            <a:effectLst/>
          </p:spPr>
          <p:txBody>
            <a:bodyPr wrap="square" lIns="45719" tIns="45719" rIns="45719" bIns="45719" numCol="1" anchor="ctr">
              <a:noAutofit/>
            </a:bodyPr>
            <a:lstStyle/>
            <a:p>
              <a:pPr algn="ctr" rtl="0">
                <a:defRPr b="1" sz="3600">
                  <a:solidFill>
                    <a:srgbClr val="0033CC"/>
                  </a:solidFill>
                  <a:latin typeface="Verdana"/>
                  <a:ea typeface="Verdana"/>
                  <a:cs typeface="Verdana"/>
                  <a:sym typeface="Verdana"/>
                </a:defRPr>
              </a:pPr>
            </a:p>
          </p:txBody>
        </p:sp>
        <p:sp>
          <p:nvSpPr>
            <p:cNvPr id="120" name="Shape 120"/>
            <p:cNvSpPr/>
            <p:nvPr/>
          </p:nvSpPr>
          <p:spPr>
            <a:xfrm>
              <a:off x="92053" y="7591"/>
              <a:ext cx="5502318" cy="7055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1" sz="3600">
                  <a:solidFill>
                    <a:srgbClr val="0033CC"/>
                  </a:solidFill>
                  <a:latin typeface="Verdana"/>
                  <a:ea typeface="Verdana"/>
                  <a:cs typeface="Verdana"/>
                  <a:sym typeface="Verdana"/>
                </a:defRPr>
              </a:lvl1pPr>
            </a:lstStyle>
            <a:p>
              <a:pPr rtl="0">
                <a:defRPr/>
              </a:pPr>
              <a:r>
                <a:t>عبارات وأمثلة للقبعة البيضاء</a:t>
              </a:r>
            </a:p>
          </p:txBody>
        </p:sp>
      </p:gr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121"/>
                                        </p:tgtEl>
                                        <p:attrNameLst>
                                          <p:attrName>style.visibility</p:attrName>
                                        </p:attrNameLst>
                                      </p:cBhvr>
                                      <p:to>
                                        <p:strVal val="visible"/>
                                      </p:to>
                                    </p:set>
                                    <p:anim calcmode="lin" valueType="num">
                                      <p:cBhvr>
                                        <p:cTn id="7" dur="1000" fill="hold"/>
                                        <p:tgtEl>
                                          <p:spTgt spid="121"/>
                                        </p:tgtEl>
                                        <p:attrNameLst>
                                          <p:attrName>ppt_x</p:attrName>
                                        </p:attrNameLst>
                                      </p:cBhvr>
                                      <p:tavLst>
                                        <p:tav tm="0">
                                          <p:val>
                                            <p:strVal val="#ppt_x"/>
                                          </p:val>
                                        </p:tav>
                                        <p:tav tm="100000">
                                          <p:val>
                                            <p:strVal val="#ppt_x"/>
                                          </p:val>
                                        </p:tav>
                                      </p:tavLst>
                                    </p:anim>
                                    <p:anim calcmode="lin" valueType="num">
                                      <p:cBhvr>
                                        <p:cTn id="8" dur="1000" fill="hold"/>
                                        <p:tgtEl>
                                          <p:spTgt spid="1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1"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defTabSz="569213" rtl="0">
              <a:defRPr sz="3320"/>
            </a:pPr>
            <a:r>
              <a:t>مرتدي القبعة الحمراء يمارس بعض الأمور التالية :</a:t>
            </a:r>
            <a:br/>
          </a:p>
        </p:txBody>
      </p:sp>
      <p:sp>
        <p:nvSpPr>
          <p:cNvPr id="124" name="Shape 124"/>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إظهار المشاعر والأحاسيس ، وليس بالضرورة أن يكون ثمة مبرر لهذه المشاعر ، ومن أبرز هذه المشاعر : السرور ، الثقة ، الغضب ، الشك ، القلق ، الأمان ، الحب ، الغيرة ، الخوف ، الكره .......الخ .</a:t>
            </a:r>
          </a:p>
          <a:p>
            <a:pPr rtl="0">
              <a:defRPr/>
            </a:pPr>
            <a:r>
              <a:t>الاهتمام بالمشاعر فقط بدون الالتفات إلى الحقائق أو المعلومات أو المبررات </a:t>
            </a:r>
          </a:p>
        </p:txBody>
      </p:sp>
      <p:pic>
        <p:nvPicPr>
          <p:cNvPr id="125" name="image.pdf"/>
          <p:cNvPicPr>
            <a:picLocks noChangeAspect="1"/>
          </p:cNvPicPr>
          <p:nvPr/>
        </p:nvPicPr>
        <p:blipFill>
          <a:blip r:embed="rId2">
            <a:extLst/>
          </a:blip>
          <a:stretch>
            <a:fillRect/>
          </a:stretch>
        </p:blipFill>
        <p:spPr>
          <a:xfrm>
            <a:off x="1187450" y="4508500"/>
            <a:ext cx="2438400" cy="1143000"/>
          </a:xfrm>
          <a:prstGeom prst="rect">
            <a:avLst/>
          </a:prstGeom>
          <a:ln w="12700">
            <a:miter lim="400000"/>
          </a:ln>
        </p:spPr>
      </p:pic>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33" name="Group 133">
            <a:hlinkClick r:id="rId2" invalidUrl="" action="ppaction://hlinksldjump" tgtFrame="" tooltip="" history="1" highlightClick="0" endSnd="0"/>
          </p:cNvPr>
          <p:cNvGrpSpPr/>
          <p:nvPr/>
        </p:nvGrpSpPr>
        <p:grpSpPr>
          <a:xfrm>
            <a:off x="755649" y="549274"/>
            <a:ext cx="7869239" cy="1079502"/>
            <a:chOff x="0" y="0"/>
            <a:chExt cx="7869237" cy="1079500"/>
          </a:xfrm>
        </p:grpSpPr>
        <p:sp>
          <p:nvSpPr>
            <p:cNvPr id="127" name="Shape 127"/>
            <p:cNvSpPr/>
            <p:nvPr/>
          </p:nvSpPr>
          <p:spPr>
            <a:xfrm>
              <a:off x="0" y="0"/>
              <a:ext cx="7869238" cy="1079500"/>
            </a:xfrm>
            <a:prstGeom prst="rect">
              <a:avLst/>
            </a:prstGeom>
            <a:solidFill>
              <a:srgbClr val="FF0000">
                <a:alpha val="63920"/>
              </a:srgbClr>
            </a:solidFill>
            <a:ln w="12700" cap="flat">
              <a:noFill/>
              <a:miter lim="400000"/>
            </a:ln>
            <a:effectLst/>
          </p:spPr>
          <p:txBody>
            <a:bodyPr wrap="square" lIns="45719" tIns="45719" rIns="45719" bIns="45719" numCol="1" anchor="ctr">
              <a:noAutofit/>
            </a:bodyPr>
            <a:lstStyle/>
            <a:p>
              <a:pPr algn="ctr" defTabSz="685800" rtl="0">
                <a:defRPr b="1" sz="4400">
                  <a:latin typeface="Arial"/>
                  <a:ea typeface="Arial"/>
                  <a:cs typeface="Arial"/>
                  <a:sym typeface="Arial"/>
                </a:defRPr>
              </a:pPr>
            </a:p>
          </p:txBody>
        </p:sp>
        <p:sp>
          <p:nvSpPr>
            <p:cNvPr id="128" name="Shape 128"/>
            <p:cNvSpPr/>
            <p:nvPr/>
          </p:nvSpPr>
          <p:spPr>
            <a:xfrm>
              <a:off x="0" y="-1"/>
              <a:ext cx="7869238" cy="674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5" y="21600"/>
                  </a:lnTo>
                  <a:lnTo>
                    <a:pt x="21415" y="21600"/>
                  </a:lnTo>
                  <a:lnTo>
                    <a:pt x="21600" y="0"/>
                  </a:lnTo>
                  <a:close/>
                </a:path>
              </a:pathLst>
            </a:custGeom>
            <a:solidFill>
              <a:srgbClr val="FF3333">
                <a:alpha val="63920"/>
              </a:srgbClr>
            </a:solidFill>
            <a:ln w="12700" cap="flat">
              <a:noFill/>
              <a:miter lim="400000"/>
            </a:ln>
            <a:effectLst/>
          </p:spPr>
          <p:txBody>
            <a:bodyPr wrap="square" lIns="45719" tIns="45719" rIns="45719" bIns="45719" numCol="1" anchor="ctr">
              <a:noAutofit/>
            </a:bodyPr>
            <a:lstStyle/>
            <a:p>
              <a:pPr algn="ctr" defTabSz="685800" rtl="0">
                <a:defRPr b="1" sz="4400">
                  <a:latin typeface="Arial"/>
                  <a:ea typeface="Arial"/>
                  <a:cs typeface="Arial"/>
                  <a:sym typeface="Arial"/>
                </a:defRPr>
              </a:pPr>
            </a:p>
          </p:txBody>
        </p:sp>
        <p:sp>
          <p:nvSpPr>
            <p:cNvPr id="129" name="Shape 129"/>
            <p:cNvSpPr/>
            <p:nvPr/>
          </p:nvSpPr>
          <p:spPr>
            <a:xfrm>
              <a:off x="-1" y="0"/>
              <a:ext cx="67470" cy="1079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1350"/>
                  </a:lnTo>
                  <a:lnTo>
                    <a:pt x="21600" y="20250"/>
                  </a:lnTo>
                  <a:lnTo>
                    <a:pt x="0" y="21600"/>
                  </a:lnTo>
                  <a:close/>
                </a:path>
              </a:pathLst>
            </a:custGeom>
            <a:solidFill>
              <a:srgbClr val="FF6666">
                <a:alpha val="63920"/>
              </a:srgbClr>
            </a:solidFill>
            <a:ln w="12700" cap="flat">
              <a:noFill/>
              <a:miter lim="400000"/>
            </a:ln>
            <a:effectLst/>
          </p:spPr>
          <p:txBody>
            <a:bodyPr wrap="square" lIns="45719" tIns="45719" rIns="45719" bIns="45719" numCol="1" anchor="ctr">
              <a:noAutofit/>
            </a:bodyPr>
            <a:lstStyle/>
            <a:p>
              <a:pPr algn="ctr" defTabSz="685800" rtl="0">
                <a:defRPr b="1" sz="4400">
                  <a:latin typeface="Arial"/>
                  <a:ea typeface="Arial"/>
                  <a:cs typeface="Arial"/>
                  <a:sym typeface="Arial"/>
                </a:defRPr>
              </a:pPr>
            </a:p>
          </p:txBody>
        </p:sp>
        <p:sp>
          <p:nvSpPr>
            <p:cNvPr id="130" name="Shape 130"/>
            <p:cNvSpPr/>
            <p:nvPr/>
          </p:nvSpPr>
          <p:spPr>
            <a:xfrm>
              <a:off x="7801768" y="0"/>
              <a:ext cx="67470" cy="1079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350"/>
                  </a:lnTo>
                  <a:lnTo>
                    <a:pt x="0" y="20250"/>
                  </a:lnTo>
                  <a:lnTo>
                    <a:pt x="21600" y="21600"/>
                  </a:lnTo>
                  <a:close/>
                </a:path>
              </a:pathLst>
            </a:custGeom>
            <a:solidFill>
              <a:srgbClr val="990000">
                <a:alpha val="63920"/>
              </a:srgbClr>
            </a:solidFill>
            <a:ln w="12700" cap="flat">
              <a:noFill/>
              <a:miter lim="400000"/>
            </a:ln>
            <a:effectLst/>
          </p:spPr>
          <p:txBody>
            <a:bodyPr wrap="square" lIns="45719" tIns="45719" rIns="45719" bIns="45719" numCol="1" anchor="ctr">
              <a:noAutofit/>
            </a:bodyPr>
            <a:lstStyle/>
            <a:p>
              <a:pPr algn="ctr" defTabSz="685800" rtl="0">
                <a:defRPr b="1" sz="4400">
                  <a:latin typeface="Arial"/>
                  <a:ea typeface="Arial"/>
                  <a:cs typeface="Arial"/>
                  <a:sym typeface="Arial"/>
                </a:defRPr>
              </a:pPr>
            </a:p>
          </p:txBody>
        </p:sp>
        <p:sp>
          <p:nvSpPr>
            <p:cNvPr id="131" name="Shape 131"/>
            <p:cNvSpPr/>
            <p:nvPr/>
          </p:nvSpPr>
          <p:spPr>
            <a:xfrm>
              <a:off x="0" y="1012031"/>
              <a:ext cx="7869238" cy="674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415" y="0"/>
                  </a:lnTo>
                  <a:lnTo>
                    <a:pt x="185" y="0"/>
                  </a:lnTo>
                  <a:lnTo>
                    <a:pt x="0" y="21600"/>
                  </a:lnTo>
                  <a:close/>
                </a:path>
              </a:pathLst>
            </a:custGeom>
            <a:solidFill>
              <a:srgbClr val="CC0000">
                <a:alpha val="63920"/>
              </a:srgbClr>
            </a:solidFill>
            <a:ln w="12700" cap="flat">
              <a:noFill/>
              <a:miter lim="400000"/>
            </a:ln>
            <a:effectLst/>
          </p:spPr>
          <p:txBody>
            <a:bodyPr wrap="square" lIns="45719" tIns="45719" rIns="45719" bIns="45719" numCol="1" anchor="ctr">
              <a:noAutofit/>
            </a:bodyPr>
            <a:lstStyle/>
            <a:p>
              <a:pPr algn="ctr" defTabSz="685800" rtl="0">
                <a:defRPr b="1" sz="4400">
                  <a:latin typeface="Arial"/>
                  <a:ea typeface="Arial"/>
                  <a:cs typeface="Arial"/>
                  <a:sym typeface="Arial"/>
                </a:defRPr>
              </a:pPr>
            </a:p>
          </p:txBody>
        </p:sp>
        <p:sp>
          <p:nvSpPr>
            <p:cNvPr id="132" name="Shape 132"/>
            <p:cNvSpPr/>
            <p:nvPr/>
          </p:nvSpPr>
          <p:spPr>
            <a:xfrm>
              <a:off x="67468" y="185670"/>
              <a:ext cx="7734302" cy="7081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685800">
                <a:defRPr b="1" sz="4400">
                  <a:latin typeface="Arial"/>
                  <a:ea typeface="Arial"/>
                  <a:cs typeface="Arial"/>
                  <a:sym typeface="Arial"/>
                </a:defRPr>
              </a:lvl1pPr>
            </a:lstStyle>
            <a:p>
              <a:pPr rtl="0">
                <a:defRPr/>
              </a:pPr>
              <a:r>
                <a:t>عبارات وأمثلة للقبعة الحمراء</a:t>
              </a:r>
            </a:p>
          </p:txBody>
        </p:sp>
      </p:grpSp>
      <p:grpSp>
        <p:nvGrpSpPr>
          <p:cNvPr id="136" name="Group 136"/>
          <p:cNvGrpSpPr/>
          <p:nvPr/>
        </p:nvGrpSpPr>
        <p:grpSpPr>
          <a:xfrm>
            <a:off x="342344" y="2133600"/>
            <a:ext cx="7182406" cy="3024188"/>
            <a:chOff x="0" y="0"/>
            <a:chExt cx="7182405" cy="3024187"/>
          </a:xfrm>
        </p:grpSpPr>
        <p:sp>
          <p:nvSpPr>
            <p:cNvPr id="134" name="Shape 134"/>
            <p:cNvSpPr/>
            <p:nvPr/>
          </p:nvSpPr>
          <p:spPr>
            <a:xfrm>
              <a:off x="648255" y="0"/>
              <a:ext cx="6534151" cy="3024188"/>
            </a:xfrm>
            <a:prstGeom prst="roundRect">
              <a:avLst>
                <a:gd name="adj" fmla="val 16667"/>
              </a:avLst>
            </a:prstGeom>
            <a:solidFill>
              <a:srgbClr val="FFFFCC"/>
            </a:solidFill>
            <a:ln w="9525" cap="flat">
              <a:solidFill>
                <a:srgbClr val="000000"/>
              </a:solidFill>
              <a:prstDash val="solid"/>
              <a:round/>
            </a:ln>
            <a:effectLst/>
          </p:spPr>
          <p:txBody>
            <a:bodyPr wrap="square" lIns="45719" tIns="45719" rIns="45719" bIns="45719" numCol="1" anchor="ctr">
              <a:noAutofit/>
            </a:bodyPr>
            <a:lstStyle/>
            <a:p>
              <a:pPr algn="r" defTabSz="685800" rtl="0">
                <a:defRPr b="1" sz="4400">
                  <a:latin typeface="Verdana"/>
                  <a:ea typeface="Verdana"/>
                  <a:cs typeface="Verdana"/>
                  <a:sym typeface="Verdana"/>
                </a:defRPr>
              </a:pPr>
            </a:p>
          </p:txBody>
        </p:sp>
        <p:sp>
          <p:nvSpPr>
            <p:cNvPr id="135" name="Shape 135"/>
            <p:cNvSpPr/>
            <p:nvPr/>
          </p:nvSpPr>
          <p:spPr>
            <a:xfrm>
              <a:off x="0" y="279553"/>
              <a:ext cx="7034838" cy="24650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p>
              <a:pPr algn="r" defTabSz="685800" rtl="0">
                <a:defRPr b="1" sz="4400">
                  <a:latin typeface="Verdana"/>
                  <a:ea typeface="Verdana"/>
                  <a:cs typeface="Verdana"/>
                  <a:sym typeface="Verdana"/>
                </a:defRPr>
              </a:pPr>
              <a:r>
                <a:t>- اشعر بثقة عالية بنفسي</a:t>
              </a:r>
            </a:p>
            <a:p>
              <a:pPr algn="r" defTabSz="685800" rtl="0">
                <a:defRPr b="1" sz="4400">
                  <a:latin typeface="Verdana"/>
                  <a:ea typeface="Verdana"/>
                  <a:cs typeface="Verdana"/>
                  <a:sym typeface="Verdana"/>
                </a:defRPr>
              </a:pPr>
              <a:r>
                <a:t>- اكره مثل هذه الافكار الغربية</a:t>
              </a:r>
            </a:p>
            <a:p>
              <a:pPr algn="r" defTabSz="685800" rtl="0">
                <a:defRPr b="1" sz="4400">
                  <a:latin typeface="Verdana"/>
                  <a:ea typeface="Verdana"/>
                  <a:cs typeface="Verdana"/>
                  <a:sym typeface="Verdana"/>
                </a:defRPr>
              </a:pPr>
              <a:r>
                <a:t>- اشعر بخوف اثناء الامتحان</a:t>
              </a:r>
            </a:p>
          </p:txBody>
        </p:sp>
      </p:gr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133"/>
                                        </p:tgtEl>
                                        <p:attrNameLst>
                                          <p:attrName>style.visibility</p:attrName>
                                        </p:attrNameLst>
                                      </p:cBhvr>
                                      <p:to>
                                        <p:strVal val="visible"/>
                                      </p:to>
                                    </p:set>
                                    <p:anim calcmode="lin" valueType="num">
                                      <p:cBhvr>
                                        <p:cTn id="7" dur="1000" fill="hold"/>
                                        <p:tgtEl>
                                          <p:spTgt spid="133"/>
                                        </p:tgtEl>
                                        <p:attrNameLst>
                                          <p:attrName>ppt_x</p:attrName>
                                        </p:attrNameLst>
                                      </p:cBhvr>
                                      <p:tavLst>
                                        <p:tav tm="0">
                                          <p:val>
                                            <p:strVal val="#ppt_x"/>
                                          </p:val>
                                        </p:tav>
                                        <p:tav tm="100000">
                                          <p:val>
                                            <p:strVal val="#ppt_x"/>
                                          </p:val>
                                        </p:tav>
                                      </p:tavLst>
                                    </p:anim>
                                    <p:anim calcmode="lin" valueType="num">
                                      <p:cBhvr>
                                        <p:cTn id="8" dur="1000" fill="hold"/>
                                        <p:tgtEl>
                                          <p:spTgt spid="1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3"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idx="4294967295"/>
          </p:nvPr>
        </p:nvSpPr>
        <p:spPr>
          <a:xfrm>
            <a:off x="1028700" y="685800"/>
            <a:ext cx="7200900" cy="1485900"/>
          </a:xfrm>
          <a:prstGeom prst="rect">
            <a:avLst/>
          </a:prstGeom>
        </p:spPr>
        <p:txBody>
          <a:bodyPr>
            <a:normAutofit fontScale="100000" lnSpcReduction="0"/>
          </a:bodyPr>
          <a:lstStyle/>
          <a:p>
            <a:pPr/>
          </a:p>
        </p:txBody>
      </p:sp>
      <p:sp>
        <p:nvSpPr>
          <p:cNvPr id="139" name="Shape 139"/>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تتميز غالباً بالتحيز ، أو بالتخمينات التي ربما لا تصل إلى درجة يمكن جعلها فرضيات . أي إنها مشاعر ليس لها أساس سوى إحساس الفرد بها في الغالب .</a:t>
            </a:r>
          </a:p>
          <a:p>
            <a:pPr rtl="0">
              <a:defRPr/>
            </a:pPr>
            <a:r>
              <a:t>المبالغة في تحليل الجانب العاطفي وإعطائه وزناً أكبر من المعتاد .</a:t>
            </a:r>
          </a:p>
          <a:p>
            <a:pPr rtl="0">
              <a:defRPr/>
            </a:pPr>
            <a:r>
              <a:t>رفض الحقائق أو الآراء دون مبرر عقلي ، بل على أساس المشاعر أو الإحساس الداخلي</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rtl="0">
              <a:defRPr/>
            </a:pPr>
            <a:r>
              <a:t>القبة السووداء</a:t>
            </a:r>
            <a:br/>
          </a:p>
        </p:txBody>
      </p:sp>
      <p:sp>
        <p:nvSpPr>
          <p:cNvPr id="142" name="Shape 142"/>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382587" indent="-382587">
              <a:defRPr sz="2800"/>
            </a:lvl1pPr>
          </a:lstStyle>
          <a:p>
            <a:pPr rtl="0">
              <a:defRPr/>
            </a:pPr>
            <a:r>
              <a:t>والسؤال فيها عن نواحي الضعف - تسأل الطــلاب / أن يحددوا ما الصعوبات والمشاكل التي يمكن أن تكون - فيهتم المفكر بالتقديرات السلبية ، وإظهار الأشياء الخاطئة ، وطرح الأسئلة السلبية . </a:t>
            </a:r>
          </a:p>
        </p:txBody>
      </p:sp>
      <p:pic>
        <p:nvPicPr>
          <p:cNvPr id="143" name="image.pdf"/>
          <p:cNvPicPr>
            <a:picLocks noChangeAspect="1"/>
          </p:cNvPicPr>
          <p:nvPr/>
        </p:nvPicPr>
        <p:blipFill>
          <a:blip r:embed="rId2">
            <a:extLst/>
          </a:blip>
          <a:stretch>
            <a:fillRect/>
          </a:stretch>
        </p:blipFill>
        <p:spPr>
          <a:xfrm>
            <a:off x="2484437" y="685800"/>
            <a:ext cx="1676401" cy="990600"/>
          </a:xfrm>
          <a:prstGeom prst="rect">
            <a:avLst/>
          </a:prstGeom>
          <a:ln w="12700">
            <a:miter lim="400000"/>
          </a:ln>
        </p:spPr>
      </p:pic>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body" sz="half" idx="4294967295"/>
          </p:nvPr>
        </p:nvSpPr>
        <p:spPr>
          <a:xfrm>
            <a:off x="457200" y="152400"/>
            <a:ext cx="5486400" cy="453072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62711" indent="-362711" defTabSz="466344" rtl="0">
              <a:spcBef>
                <a:spcPts val="600"/>
              </a:spcBef>
              <a:buSzTx/>
              <a:buNone/>
              <a:defRPr b="1" sz="2992"/>
            </a:pPr>
            <a:r>
              <a:t>القبعة السوداء ، قبعة السلبيات والمشاكل والمخاطر.</a:t>
            </a:r>
          </a:p>
          <a:p>
            <a:pPr marL="362711" indent="-362711" defTabSz="466344" rtl="0">
              <a:spcBef>
                <a:spcPts val="600"/>
              </a:spcBef>
              <a:buSzTx/>
              <a:buNone/>
              <a:defRPr b="1" sz="2992"/>
            </a:pPr>
            <a:r>
              <a:t>امثلة:</a:t>
            </a:r>
          </a:p>
          <a:p>
            <a:pPr marL="362711" indent="-362711" defTabSz="466344" rtl="0">
              <a:spcBef>
                <a:spcPts val="600"/>
              </a:spcBef>
              <a:buSzTx/>
              <a:buNone/>
              <a:defRPr b="1" sz="2992"/>
            </a:pPr>
            <a:r>
              <a:t>- اذكر أهم الأخطاء التي ارتكبتها سلوى في رسم علم الأردن؟</a:t>
            </a:r>
          </a:p>
          <a:p>
            <a:pPr marL="362711" indent="-362711" defTabSz="466344" rtl="0">
              <a:spcBef>
                <a:spcPts val="600"/>
              </a:spcBef>
              <a:buSzTx/>
              <a:buNone/>
              <a:defRPr b="1" sz="2992"/>
            </a:pPr>
            <a:r>
              <a:t>- اذكر أهم الأخطاء في النص الذي كتبه باسل؟</a:t>
            </a:r>
          </a:p>
        </p:txBody>
      </p:sp>
      <p:pic>
        <p:nvPicPr>
          <p:cNvPr id="146" name="image.tif"/>
          <p:cNvPicPr>
            <a:picLocks noChangeAspect="1"/>
          </p:cNvPicPr>
          <p:nvPr/>
        </p:nvPicPr>
        <p:blipFill>
          <a:blip r:embed="rId2">
            <a:extLst/>
          </a:blip>
          <a:stretch>
            <a:fillRect/>
          </a:stretch>
        </p:blipFill>
        <p:spPr>
          <a:xfrm>
            <a:off x="6477000" y="2514600"/>
            <a:ext cx="2339975" cy="24892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54" name="Group 154">
            <a:hlinkClick r:id="rId2" invalidUrl="" action="ppaction://hlinksldjump" tgtFrame="" tooltip="" history="1" highlightClick="0" endSnd="0"/>
          </p:cNvPr>
          <p:cNvGrpSpPr/>
          <p:nvPr/>
        </p:nvGrpSpPr>
        <p:grpSpPr>
          <a:xfrm>
            <a:off x="755649" y="549274"/>
            <a:ext cx="7869239" cy="1079502"/>
            <a:chOff x="0" y="0"/>
            <a:chExt cx="7869237" cy="1079500"/>
          </a:xfrm>
        </p:grpSpPr>
        <p:sp>
          <p:nvSpPr>
            <p:cNvPr id="148" name="Shape 148"/>
            <p:cNvSpPr/>
            <p:nvPr/>
          </p:nvSpPr>
          <p:spPr>
            <a:xfrm>
              <a:off x="0" y="0"/>
              <a:ext cx="7869238" cy="1079500"/>
            </a:xfrm>
            <a:prstGeom prst="rect">
              <a:avLst/>
            </a:prstGeom>
            <a:solidFill>
              <a:srgbClr val="000000">
                <a:alpha val="87057"/>
              </a:srgbClr>
            </a:solidFill>
            <a:ln w="12700" cap="flat">
              <a:noFill/>
              <a:miter lim="400000"/>
            </a:ln>
            <a:effectLst/>
          </p:spPr>
          <p:txBody>
            <a:bodyPr wrap="square" lIns="45719" tIns="45719" rIns="45719" bIns="45719" numCol="1" anchor="ctr">
              <a:noAutofit/>
            </a:bodyPr>
            <a:lstStyle/>
            <a:p>
              <a:pPr algn="ctr" defTabSz="685800" rtl="0">
                <a:defRPr b="1" sz="4400">
                  <a:solidFill>
                    <a:srgbClr val="FFFFCC"/>
                  </a:solidFill>
                  <a:latin typeface="Arial"/>
                  <a:ea typeface="Arial"/>
                  <a:cs typeface="Arial"/>
                  <a:sym typeface="Arial"/>
                </a:defRPr>
              </a:pPr>
            </a:p>
          </p:txBody>
        </p:sp>
        <p:sp>
          <p:nvSpPr>
            <p:cNvPr id="149" name="Shape 149"/>
            <p:cNvSpPr/>
            <p:nvPr/>
          </p:nvSpPr>
          <p:spPr>
            <a:xfrm>
              <a:off x="0" y="-1"/>
              <a:ext cx="7869238" cy="674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5" y="21600"/>
                  </a:lnTo>
                  <a:lnTo>
                    <a:pt x="21415" y="21600"/>
                  </a:lnTo>
                  <a:lnTo>
                    <a:pt x="21600" y="0"/>
                  </a:lnTo>
                  <a:close/>
                </a:path>
              </a:pathLst>
            </a:custGeom>
            <a:solidFill>
              <a:srgbClr val="333333">
                <a:alpha val="87057"/>
              </a:srgbClr>
            </a:solidFill>
            <a:ln w="12700" cap="flat">
              <a:noFill/>
              <a:miter lim="400000"/>
            </a:ln>
            <a:effectLst/>
          </p:spPr>
          <p:txBody>
            <a:bodyPr wrap="square" lIns="45719" tIns="45719" rIns="45719" bIns="45719" numCol="1" anchor="ctr">
              <a:noAutofit/>
            </a:bodyPr>
            <a:lstStyle/>
            <a:p>
              <a:pPr algn="ctr" defTabSz="685800" rtl="0">
                <a:defRPr b="1" sz="4400">
                  <a:solidFill>
                    <a:srgbClr val="FFFFCC"/>
                  </a:solidFill>
                  <a:latin typeface="Arial"/>
                  <a:ea typeface="Arial"/>
                  <a:cs typeface="Arial"/>
                  <a:sym typeface="Arial"/>
                </a:defRPr>
              </a:pPr>
            </a:p>
          </p:txBody>
        </p:sp>
        <p:sp>
          <p:nvSpPr>
            <p:cNvPr id="150" name="Shape 150"/>
            <p:cNvSpPr/>
            <p:nvPr/>
          </p:nvSpPr>
          <p:spPr>
            <a:xfrm>
              <a:off x="-1" y="0"/>
              <a:ext cx="67470" cy="1079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1350"/>
                  </a:lnTo>
                  <a:lnTo>
                    <a:pt x="21600" y="20250"/>
                  </a:lnTo>
                  <a:lnTo>
                    <a:pt x="0" y="21600"/>
                  </a:lnTo>
                  <a:close/>
                </a:path>
              </a:pathLst>
            </a:custGeom>
            <a:solidFill>
              <a:srgbClr val="666666">
                <a:alpha val="87057"/>
              </a:srgbClr>
            </a:solidFill>
            <a:ln w="12700" cap="flat">
              <a:noFill/>
              <a:miter lim="400000"/>
            </a:ln>
            <a:effectLst/>
          </p:spPr>
          <p:txBody>
            <a:bodyPr wrap="square" lIns="45719" tIns="45719" rIns="45719" bIns="45719" numCol="1" anchor="ctr">
              <a:noAutofit/>
            </a:bodyPr>
            <a:lstStyle/>
            <a:p>
              <a:pPr algn="ctr" defTabSz="685800" rtl="0">
                <a:defRPr b="1" sz="4400">
                  <a:solidFill>
                    <a:srgbClr val="FFFFCC"/>
                  </a:solidFill>
                  <a:latin typeface="Arial"/>
                  <a:ea typeface="Arial"/>
                  <a:cs typeface="Arial"/>
                  <a:sym typeface="Arial"/>
                </a:defRPr>
              </a:pPr>
            </a:p>
          </p:txBody>
        </p:sp>
        <p:sp>
          <p:nvSpPr>
            <p:cNvPr id="151" name="Shape 151"/>
            <p:cNvSpPr/>
            <p:nvPr/>
          </p:nvSpPr>
          <p:spPr>
            <a:xfrm>
              <a:off x="7801768" y="0"/>
              <a:ext cx="67470" cy="1079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350"/>
                  </a:lnTo>
                  <a:lnTo>
                    <a:pt x="0" y="20250"/>
                  </a:lnTo>
                  <a:lnTo>
                    <a:pt x="21600" y="21600"/>
                  </a:lnTo>
                  <a:close/>
                </a:path>
              </a:pathLst>
            </a:custGeom>
            <a:solidFill>
              <a:srgbClr val="000000">
                <a:alpha val="87057"/>
              </a:srgbClr>
            </a:solidFill>
            <a:ln w="12700" cap="flat">
              <a:noFill/>
              <a:miter lim="400000"/>
            </a:ln>
            <a:effectLst/>
          </p:spPr>
          <p:txBody>
            <a:bodyPr wrap="square" lIns="45719" tIns="45719" rIns="45719" bIns="45719" numCol="1" anchor="ctr">
              <a:noAutofit/>
            </a:bodyPr>
            <a:lstStyle/>
            <a:p>
              <a:pPr algn="ctr" defTabSz="685800" rtl="0">
                <a:defRPr b="1" sz="4400">
                  <a:solidFill>
                    <a:srgbClr val="FFFFCC"/>
                  </a:solidFill>
                  <a:latin typeface="Arial"/>
                  <a:ea typeface="Arial"/>
                  <a:cs typeface="Arial"/>
                  <a:sym typeface="Arial"/>
                </a:defRPr>
              </a:pPr>
            </a:p>
          </p:txBody>
        </p:sp>
        <p:sp>
          <p:nvSpPr>
            <p:cNvPr id="152" name="Shape 152"/>
            <p:cNvSpPr/>
            <p:nvPr/>
          </p:nvSpPr>
          <p:spPr>
            <a:xfrm>
              <a:off x="0" y="1012031"/>
              <a:ext cx="7869238" cy="674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415" y="0"/>
                  </a:lnTo>
                  <a:lnTo>
                    <a:pt x="185" y="0"/>
                  </a:lnTo>
                  <a:lnTo>
                    <a:pt x="0" y="21600"/>
                  </a:lnTo>
                  <a:close/>
                </a:path>
              </a:pathLst>
            </a:custGeom>
            <a:solidFill>
              <a:srgbClr val="000000">
                <a:alpha val="87057"/>
              </a:srgbClr>
            </a:solidFill>
            <a:ln w="12700" cap="flat">
              <a:noFill/>
              <a:miter lim="400000"/>
            </a:ln>
            <a:effectLst/>
          </p:spPr>
          <p:txBody>
            <a:bodyPr wrap="square" lIns="45719" tIns="45719" rIns="45719" bIns="45719" numCol="1" anchor="ctr">
              <a:noAutofit/>
            </a:bodyPr>
            <a:lstStyle/>
            <a:p>
              <a:pPr algn="ctr" defTabSz="685800" rtl="0">
                <a:defRPr b="1" sz="4400">
                  <a:solidFill>
                    <a:srgbClr val="FFFFCC"/>
                  </a:solidFill>
                  <a:latin typeface="Arial"/>
                  <a:ea typeface="Arial"/>
                  <a:cs typeface="Arial"/>
                  <a:sym typeface="Arial"/>
                </a:defRPr>
              </a:pPr>
            </a:p>
          </p:txBody>
        </p:sp>
        <p:sp>
          <p:nvSpPr>
            <p:cNvPr id="153" name="Shape 153"/>
            <p:cNvSpPr/>
            <p:nvPr/>
          </p:nvSpPr>
          <p:spPr>
            <a:xfrm>
              <a:off x="67468" y="185670"/>
              <a:ext cx="7734302" cy="7081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685800">
                <a:defRPr b="1" sz="4400">
                  <a:solidFill>
                    <a:srgbClr val="FFFFCC"/>
                  </a:solidFill>
                  <a:latin typeface="Arial"/>
                  <a:ea typeface="Arial"/>
                  <a:cs typeface="Arial"/>
                  <a:sym typeface="Arial"/>
                </a:defRPr>
              </a:lvl1pPr>
            </a:lstStyle>
            <a:p>
              <a:pPr rtl="0">
                <a:defRPr/>
              </a:pPr>
              <a:r>
                <a:t>تابع عبارات وأمثلة للقبعة السوداء</a:t>
              </a:r>
            </a:p>
          </p:txBody>
        </p:sp>
      </p:grpSp>
      <p:grpSp>
        <p:nvGrpSpPr>
          <p:cNvPr id="157" name="Group 157"/>
          <p:cNvGrpSpPr/>
          <p:nvPr/>
        </p:nvGrpSpPr>
        <p:grpSpPr>
          <a:xfrm>
            <a:off x="152400" y="2220022"/>
            <a:ext cx="8839201" cy="3819256"/>
            <a:chOff x="0" y="0"/>
            <a:chExt cx="8839200" cy="3819254"/>
          </a:xfrm>
        </p:grpSpPr>
        <p:sp>
          <p:nvSpPr>
            <p:cNvPr id="155" name="Shape 155"/>
            <p:cNvSpPr/>
            <p:nvPr/>
          </p:nvSpPr>
          <p:spPr>
            <a:xfrm>
              <a:off x="923657" y="228755"/>
              <a:ext cx="7915543" cy="3361745"/>
            </a:xfrm>
            <a:prstGeom prst="roundRect">
              <a:avLst>
                <a:gd name="adj" fmla="val 16667"/>
              </a:avLst>
            </a:prstGeom>
            <a:noFill/>
            <a:ln w="76200" cap="flat">
              <a:solidFill>
                <a:srgbClr val="000000"/>
              </a:solidFill>
              <a:prstDash val="solid"/>
              <a:round/>
            </a:ln>
            <a:effectLst/>
          </p:spPr>
          <p:txBody>
            <a:bodyPr wrap="square" lIns="45719" tIns="45719" rIns="45719" bIns="45719" numCol="1" anchor="ctr">
              <a:noAutofit/>
            </a:bodyPr>
            <a:lstStyle/>
            <a:p>
              <a:pPr algn="r" defTabSz="685800" rtl="0">
                <a:defRPr b="1" sz="4400">
                  <a:latin typeface="Verdana"/>
                  <a:ea typeface="Verdana"/>
                  <a:cs typeface="Verdana"/>
                  <a:sym typeface="Verdana"/>
                </a:defRPr>
              </a:pPr>
            </a:p>
          </p:txBody>
        </p:sp>
        <p:sp>
          <p:nvSpPr>
            <p:cNvPr id="156" name="Shape 156"/>
            <p:cNvSpPr/>
            <p:nvPr/>
          </p:nvSpPr>
          <p:spPr>
            <a:xfrm>
              <a:off x="0" y="0"/>
              <a:ext cx="8675159" cy="38192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r" defTabSz="685800" rtl="0">
                <a:defRPr b="1" sz="4400">
                  <a:latin typeface="Verdana"/>
                  <a:ea typeface="Verdana"/>
                  <a:cs typeface="Verdana"/>
                  <a:sym typeface="Verdana"/>
                </a:defRPr>
              </a:pPr>
              <a:r>
                <a:t>- سوف تظهر لنا مشاكل عند تنفيذ هذه الفكرة</a:t>
              </a:r>
            </a:p>
            <a:p>
              <a:pPr algn="r" defTabSz="685800" rtl="0">
                <a:defRPr b="1" sz="4400">
                  <a:latin typeface="Verdana"/>
                  <a:ea typeface="Verdana"/>
                  <a:cs typeface="Verdana"/>
                  <a:sym typeface="Verdana"/>
                </a:defRPr>
              </a:pPr>
              <a:r>
                <a:t>- نسبة نجاحها ضعيفة جدا</a:t>
              </a:r>
            </a:p>
            <a:p>
              <a:pPr algn="r" defTabSz="685800" rtl="0">
                <a:defRPr b="1" sz="4400">
                  <a:latin typeface="Verdana"/>
                  <a:ea typeface="Verdana"/>
                  <a:cs typeface="Verdana"/>
                  <a:sym typeface="Verdana"/>
                </a:defRPr>
              </a:pPr>
              <a:r>
                <a:t>- التكاليف مرتفعة جدا ولن نقدر عليها</a:t>
              </a:r>
            </a:p>
            <a:p>
              <a:pPr algn="r" defTabSz="685800" rtl="0">
                <a:defRPr b="1" sz="4400">
                  <a:latin typeface="Verdana"/>
                  <a:ea typeface="Verdana"/>
                  <a:cs typeface="Verdana"/>
                  <a:sym typeface="Verdana"/>
                </a:defRPr>
              </a:pPr>
              <a:r>
                <a:t>- المشاركة في مثل هذا مخاطرة صعبة</a:t>
              </a:r>
            </a:p>
          </p:txBody>
        </p:sp>
      </p:gr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154"/>
                                        </p:tgtEl>
                                        <p:attrNameLst>
                                          <p:attrName>style.visibility</p:attrName>
                                        </p:attrNameLst>
                                      </p:cBhvr>
                                      <p:to>
                                        <p:strVal val="visible"/>
                                      </p:to>
                                    </p:set>
                                    <p:anim calcmode="lin" valueType="num">
                                      <p:cBhvr>
                                        <p:cTn id="7" dur="1000" fill="hold"/>
                                        <p:tgtEl>
                                          <p:spTgt spid="154"/>
                                        </p:tgtEl>
                                        <p:attrNameLst>
                                          <p:attrName>ppt_x</p:attrName>
                                        </p:attrNameLst>
                                      </p:cBhvr>
                                      <p:tavLst>
                                        <p:tav tm="0">
                                          <p:val>
                                            <p:strVal val="#ppt_x"/>
                                          </p:val>
                                        </p:tav>
                                        <p:tav tm="100000">
                                          <p:val>
                                            <p:strVal val="#ppt_x"/>
                                          </p:val>
                                        </p:tav>
                                      </p:tavLst>
                                    </p:anim>
                                    <p:anim calcmode="lin" valueType="num">
                                      <p:cBhvr>
                                        <p:cTn id="8" dur="1000" fill="hold"/>
                                        <p:tgtEl>
                                          <p:spTgt spid="1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4"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rtl="0">
              <a:defRPr sz="4000"/>
            </a:pPr>
            <a:r>
              <a:t>وعندما ترتديها فأنت تفعل بعض ما يلي :</a:t>
            </a:r>
            <a:br/>
          </a:p>
        </p:txBody>
      </p:sp>
      <p:sp>
        <p:nvSpPr>
          <p:cNvPr id="160" name="Shape 160"/>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نقد الآراء ورفضها ، وربما تلجأ في ذلك إلى المنطق والحجج والأدلة التي تنظر إليها من زاوية سلبية معتمة </a:t>
            </a:r>
          </a:p>
          <a:p>
            <a:pPr rtl="0">
              <a:defRPr/>
            </a:pPr>
            <a:r>
              <a:t>التشاؤم وعدم التفاؤل باحتمالات النجاح </a:t>
            </a:r>
          </a:p>
          <a:p>
            <a:pPr rtl="0">
              <a:defRPr/>
            </a:pPr>
            <a:r>
              <a:t>إيضاح نقاط الضعف في أي فكرة .</a:t>
            </a:r>
          </a:p>
          <a:p>
            <a:pPr rtl="0">
              <a:defRPr/>
            </a:pPr>
            <a:r>
              <a:t>التركيز على احتمالات الفشل وتقليل احتمالات النجاح .</a:t>
            </a:r>
          </a:p>
          <a:p>
            <a:pPr rtl="0">
              <a:defRPr/>
            </a:pPr>
            <a:r>
              <a:t>التركيز على العوائق والمشكلات والتجارب الفاشلة</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ctr">
              <a:defRPr i="1">
                <a:solidFill>
                  <a:srgbClr val="FF0000"/>
                </a:solidFill>
              </a:defRPr>
            </a:lvl1pPr>
          </a:lstStyle>
          <a:p>
            <a:pPr rtl="0">
              <a:defRPr/>
            </a:pPr>
            <a:r>
              <a:t>التفكير بطريقة القبعات الست</a:t>
            </a:r>
          </a:p>
        </p:txBody>
      </p:sp>
      <p:sp>
        <p:nvSpPr>
          <p:cNvPr id="78" name="Shape 78"/>
          <p:cNvSpPr/>
          <p:nvPr>
            <p:ph type="body" idx="4294967295"/>
          </p:nvPr>
        </p:nvSpPr>
        <p:spPr>
          <a:xfrm>
            <a:off x="900112" y="1341437"/>
            <a:ext cx="7543801" cy="47625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i="1"/>
            </a:pPr>
            <a:r>
              <a:t> </a:t>
            </a:r>
            <a:r>
              <a:rPr sz="2400"/>
              <a:t>هو أحد برامج تعليم التفكير الحديثة وضعه الطبيب البريطاني إدوارد دي بونو (</a:t>
            </a:r>
            <a:r>
              <a:rPr sz="2400"/>
              <a:t>De Bono</a:t>
            </a:r>
            <a:r>
              <a:rPr sz="2400"/>
              <a:t> )</a:t>
            </a:r>
            <a:r>
              <a:rPr i="0" sz="2400"/>
              <a:t> </a:t>
            </a:r>
            <a:endParaRPr sz="2400"/>
          </a:p>
          <a:p>
            <a:pPr rtl="0">
              <a:defRPr i="1" sz="2400"/>
            </a:pPr>
            <a:r>
              <a:t> انتقل دي بونو في تخصصه من الطب إلى الفلسفة ، واستفاد من معلوماته الطبية عن المخ في تحليل أنماط التفكير عند الناس ، حتى ابتكر طريقة     ( القبعات الست </a:t>
            </a:r>
            <a:r>
              <a:t>( </a:t>
            </a:r>
            <a:r>
              <a:t> فى التفكير .</a:t>
            </a:r>
          </a:p>
        </p:txBody>
      </p:sp>
      <p:pic>
        <p:nvPicPr>
          <p:cNvPr id="79" name="image.png"/>
          <p:cNvPicPr>
            <a:picLocks noChangeAspect="1"/>
          </p:cNvPicPr>
          <p:nvPr/>
        </p:nvPicPr>
        <p:blipFill>
          <a:blip r:embed="rId2">
            <a:extLst/>
          </a:blip>
          <a:stretch>
            <a:fillRect/>
          </a:stretch>
        </p:blipFill>
        <p:spPr>
          <a:xfrm>
            <a:off x="915987" y="3500437"/>
            <a:ext cx="1552576" cy="1371601"/>
          </a:xfrm>
          <a:prstGeom prst="rect">
            <a:avLst/>
          </a:prstGeom>
          <a:ln w="12700">
            <a:miter lim="400000"/>
          </a:ln>
        </p:spPr>
      </p:pic>
      <p:pic>
        <p:nvPicPr>
          <p:cNvPr id="80" name="image.png"/>
          <p:cNvPicPr>
            <a:picLocks noChangeAspect="1"/>
          </p:cNvPicPr>
          <p:nvPr/>
        </p:nvPicPr>
        <p:blipFill>
          <a:blip r:embed="rId3">
            <a:extLst/>
          </a:blip>
          <a:stretch>
            <a:fillRect/>
          </a:stretch>
        </p:blipFill>
        <p:spPr>
          <a:xfrm>
            <a:off x="782637" y="5000625"/>
            <a:ext cx="1739901" cy="1549400"/>
          </a:xfrm>
          <a:prstGeom prst="rect">
            <a:avLst/>
          </a:prstGeom>
          <a:ln w="12700">
            <a:miter lim="400000"/>
          </a:ln>
        </p:spPr>
      </p:pic>
      <p:pic>
        <p:nvPicPr>
          <p:cNvPr id="81" name="image.png"/>
          <p:cNvPicPr>
            <a:picLocks noChangeAspect="1"/>
          </p:cNvPicPr>
          <p:nvPr/>
        </p:nvPicPr>
        <p:blipFill>
          <a:blip r:embed="rId4">
            <a:extLst/>
          </a:blip>
          <a:stretch>
            <a:fillRect/>
          </a:stretch>
        </p:blipFill>
        <p:spPr>
          <a:xfrm>
            <a:off x="3906837" y="5238750"/>
            <a:ext cx="1778001" cy="1403350"/>
          </a:xfrm>
          <a:prstGeom prst="rect">
            <a:avLst/>
          </a:prstGeom>
          <a:ln w="12700">
            <a:miter lim="400000"/>
          </a:ln>
        </p:spPr>
      </p:pic>
      <p:pic>
        <p:nvPicPr>
          <p:cNvPr id="82" name="image.png"/>
          <p:cNvPicPr>
            <a:picLocks noChangeAspect="1"/>
          </p:cNvPicPr>
          <p:nvPr/>
        </p:nvPicPr>
        <p:blipFill>
          <a:blip r:embed="rId5">
            <a:extLst/>
          </a:blip>
          <a:stretch>
            <a:fillRect/>
          </a:stretch>
        </p:blipFill>
        <p:spPr>
          <a:xfrm>
            <a:off x="3924300" y="3644900"/>
            <a:ext cx="1854200" cy="1495425"/>
          </a:xfrm>
          <a:prstGeom prst="rect">
            <a:avLst/>
          </a:prstGeom>
          <a:ln w="12700">
            <a:miter lim="400000"/>
          </a:ln>
        </p:spPr>
      </p:pic>
      <p:pic>
        <p:nvPicPr>
          <p:cNvPr id="83" name="image.png"/>
          <p:cNvPicPr>
            <a:picLocks noChangeAspect="1"/>
          </p:cNvPicPr>
          <p:nvPr/>
        </p:nvPicPr>
        <p:blipFill>
          <a:blip r:embed="rId6">
            <a:extLst/>
          </a:blip>
          <a:stretch>
            <a:fillRect/>
          </a:stretch>
        </p:blipFill>
        <p:spPr>
          <a:xfrm>
            <a:off x="6832600" y="3644900"/>
            <a:ext cx="1676400" cy="1322388"/>
          </a:xfrm>
          <a:prstGeom prst="rect">
            <a:avLst/>
          </a:prstGeom>
          <a:ln w="12700">
            <a:miter lim="400000"/>
          </a:ln>
        </p:spPr>
      </p:pic>
      <p:pic>
        <p:nvPicPr>
          <p:cNvPr id="84" name="image.png"/>
          <p:cNvPicPr>
            <a:picLocks noChangeAspect="1"/>
          </p:cNvPicPr>
          <p:nvPr/>
        </p:nvPicPr>
        <p:blipFill>
          <a:blip r:embed="rId7">
            <a:extLst/>
          </a:blip>
          <a:stretch>
            <a:fillRect/>
          </a:stretch>
        </p:blipFill>
        <p:spPr>
          <a:xfrm>
            <a:off x="6832600" y="5140325"/>
            <a:ext cx="1739900" cy="1600200"/>
          </a:xfrm>
          <a:prstGeom prst="rect">
            <a:avLst/>
          </a:prstGeom>
          <a:ln w="12700">
            <a:miter lim="400000"/>
          </a:ln>
        </p:spPr>
      </p:pic>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idx="4294967295"/>
          </p:nvPr>
        </p:nvSpPr>
        <p:spPr>
          <a:xfrm>
            <a:off x="1028700" y="685800"/>
            <a:ext cx="7200900" cy="1485900"/>
          </a:xfrm>
          <a:prstGeom prst="rect">
            <a:avLst/>
          </a:prstGeom>
        </p:spPr>
        <p:txBody>
          <a:bodyPr>
            <a:normAutofit fontScale="100000" lnSpcReduction="0"/>
          </a:bodyPr>
          <a:lstStyle/>
          <a:p>
            <a:pPr/>
          </a:p>
        </p:txBody>
      </p:sp>
      <p:sp>
        <p:nvSpPr>
          <p:cNvPr id="163" name="Shape 163"/>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التركيز على الجوانب السلبية : كارتفاع التكاليف ، أو قوة الخصوم ، أو شدة المنافسة ، أو الضعف الذاتي ، أو الأخطار المتوقعة .</a:t>
            </a:r>
          </a:p>
          <a:p>
            <a:pPr rtl="0">
              <a:defRPr/>
            </a:pPr>
            <a:r>
              <a:t>توقع الفشل والتردد في الإقدام .</a:t>
            </a:r>
          </a:p>
          <a:p>
            <a:pPr/>
            <a:r>
              <a:t> </a:t>
            </a:r>
            <a:r>
              <a:t>عدم استعمال الانفعالات والمشاعر بوضوح ، وإنما تلجأ إلى استعمال المنطق وإظهار الرأي بصورة سلبية</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idx="4294967295"/>
          </p:nvPr>
        </p:nvSpPr>
        <p:spPr>
          <a:xfrm>
            <a:off x="1187450" y="620712"/>
            <a:ext cx="7200900" cy="14859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rtl="0">
              <a:defRPr/>
            </a:pPr>
            <a:r>
              <a:t>القبعة الصفراء</a:t>
            </a:r>
            <a:br/>
          </a:p>
        </p:txBody>
      </p:sp>
      <p:sp>
        <p:nvSpPr>
          <p:cNvPr id="166" name="Shape 166"/>
          <p:cNvSpPr/>
          <p:nvPr>
            <p:ph type="body" idx="4294967295"/>
          </p:nvPr>
        </p:nvSpPr>
        <p:spPr>
          <a:xfrm>
            <a:off x="1258887" y="3141662"/>
            <a:ext cx="7200901" cy="35814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b="1"/>
            </a:pPr>
            <a:r>
              <a:t>والسؤال فيها عن نواحي القوة</a:t>
            </a:r>
            <a:r>
              <a:t> - </a:t>
            </a:r>
            <a:r>
              <a:t>والطالب فيها فرح ومتــــــــفائل </a:t>
            </a:r>
            <a:r>
              <a:t> - </a:t>
            </a:r>
            <a:r>
              <a:t>تسأل الطلاب / أن يفكروا في الأشياء الإيجابية نحو موضوع مـا</a:t>
            </a:r>
            <a:r>
              <a:t> - </a:t>
            </a:r>
            <a:r>
              <a:t>وهي تمثل التفكير الإيجابي والبناء والمنتج ، والمفكر الذي يرتدي القبعة الصفراء ، يكون متفائلا ويقدم الاقتراحات والمشاريع</a:t>
            </a:r>
          </a:p>
          <a:p>
            <a:pPr rtl="0">
              <a:defRPr b="1"/>
            </a:pPr>
            <a:r>
              <a:t>يرمز اللون الأصفر إلى الشمس والنور ، ولذلك فإن هذه القبعة هي قبعة التفاؤل والتفكير الإيجابي</a:t>
            </a:r>
          </a:p>
          <a:p>
            <a:pPr rtl="0">
              <a:defRPr b="1"/>
            </a:pPr>
            <a:r>
              <a:t>قبعة الفوائد والايجابيات </a:t>
            </a:r>
            <a:r>
              <a:rPr b="0"/>
              <a:t> </a:t>
            </a:r>
          </a:p>
        </p:txBody>
      </p:sp>
      <p:pic>
        <p:nvPicPr>
          <p:cNvPr id="167" name="Clown%20-%20yellow%20hat.jpg" descr="Clown%20-%20yellow%20hat"/>
          <p:cNvPicPr>
            <a:picLocks noChangeAspect="1"/>
          </p:cNvPicPr>
          <p:nvPr/>
        </p:nvPicPr>
        <p:blipFill>
          <a:blip r:embed="rId2">
            <a:extLst/>
          </a:blip>
          <a:stretch>
            <a:fillRect/>
          </a:stretch>
        </p:blipFill>
        <p:spPr>
          <a:xfrm>
            <a:off x="1619250" y="115887"/>
            <a:ext cx="1908175" cy="2952751"/>
          </a:xfrm>
          <a:prstGeom prst="rect">
            <a:avLst/>
          </a:prstGeom>
          <a:ln w="12700">
            <a:miter lim="400000"/>
          </a:ln>
        </p:spPr>
      </p:pic>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r"/>
          </a:lstStyle>
          <a:p>
            <a:pPr rtl="0">
              <a:defRPr/>
            </a:pPr>
            <a:r>
              <a:t>ومن يرتديها يهتم بالتالي :</a:t>
            </a:r>
          </a:p>
        </p:txBody>
      </p:sp>
      <p:sp>
        <p:nvSpPr>
          <p:cNvPr id="170" name="Shape 170"/>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التفاؤل ، والإقدام ، والإيجابية ، والاستعداد للتجريب .</a:t>
            </a:r>
          </a:p>
          <a:p>
            <a:pPr rtl="0">
              <a:defRPr/>
            </a:pPr>
            <a:r>
              <a:t>التركيز على إبراز احتمالات النجاح وتقليل احتمالات الفشل </a:t>
            </a:r>
          </a:p>
          <a:p>
            <a:pPr rtl="0">
              <a:defRPr/>
            </a:pPr>
            <a:r>
              <a:t>تدعيم الآراء وقبولها باستعمال المنطق وإظهار الأسباب المؤدية إلى النجاح .</a:t>
            </a:r>
          </a:p>
          <a:p>
            <a:pPr rtl="0">
              <a:defRPr/>
            </a:pPr>
            <a:r>
              <a:t>إيضاح نقاط القوة في الفكرة، والتركيز على جوانبها الإيجابية . </a:t>
            </a:r>
          </a:p>
          <a:p>
            <a:pPr rtl="0">
              <a:defRPr/>
            </a:pPr>
            <a:r>
              <a:t> توقع النجاح والتشجيع على الإقدام .</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title" idx="4294967295"/>
          </p:nvPr>
        </p:nvSpPr>
        <p:spPr>
          <a:xfrm>
            <a:off x="1028700" y="685800"/>
            <a:ext cx="7200900" cy="1485900"/>
          </a:xfrm>
          <a:prstGeom prst="rect">
            <a:avLst/>
          </a:prstGeom>
        </p:spPr>
        <p:txBody>
          <a:bodyPr>
            <a:normAutofit fontScale="100000" lnSpcReduction="0"/>
          </a:bodyPr>
          <a:lstStyle/>
          <a:p>
            <a:pPr/>
          </a:p>
        </p:txBody>
      </p:sp>
      <p:sp>
        <p:nvSpPr>
          <p:cNvPr id="173" name="Shape 173"/>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تهوين المشكلات والمخاطر، وتوضيح الفروق عن التجارب الفاشلة الساقطة </a:t>
            </a:r>
          </a:p>
          <a:p>
            <a:pPr rtl="0">
              <a:buSzTx/>
              <a:buNone/>
              <a:defRPr/>
            </a:pPr>
          </a:p>
          <a:p>
            <a:pPr rtl="0">
              <a:defRPr/>
            </a:pPr>
            <a:r>
              <a:t>الاهتمام بالفرص المتاحة ، والحرص على استغلالها </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title" idx="4294967295"/>
          </p:nvPr>
        </p:nvSpPr>
        <p:spPr>
          <a:xfrm>
            <a:off x="1028700" y="685800"/>
            <a:ext cx="7200900" cy="1485900"/>
          </a:xfrm>
          <a:prstGeom prst="rect">
            <a:avLst/>
          </a:prstGeom>
        </p:spPr>
        <p:txBody>
          <a:bodyPr>
            <a:normAutofit fontScale="100000" lnSpcReduction="0"/>
          </a:bodyPr>
          <a:lstStyle/>
          <a:p>
            <a:pPr/>
          </a:p>
        </p:txBody>
      </p:sp>
      <p:sp>
        <p:nvSpPr>
          <p:cNvPr id="176" name="Shape 176"/>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استخدام المنطق وإظهار الرأي بصورة إيجابية ومحاولة تحسينه .</a:t>
            </a:r>
          </a:p>
          <a:p>
            <a:pPr rtl="0">
              <a:defRPr/>
            </a:pPr>
            <a:r>
              <a:t>يسيطر على صاحبها حب الإنتاج والإنجاز وليس بالضرورة إبداع </a:t>
            </a:r>
          </a:p>
          <a:p>
            <a:pPr rtl="0">
              <a:defRPr/>
            </a:pPr>
            <a:r>
              <a:t>يتمتع بأمل كبير وأهداف طموحة يعمل نحوها .</a:t>
            </a:r>
          </a:p>
          <a:p>
            <a:pPr rtl="0">
              <a:defRPr/>
            </a:pPr>
            <a:r>
              <a:t>ينظر إلى الجانب الإيجابي في أي أمر ، ويــبرر له بتهوين الجانب السلبي </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body" sz="half" idx="4294967295"/>
          </p:nvPr>
        </p:nvSpPr>
        <p:spPr>
          <a:xfrm>
            <a:off x="457200" y="1600200"/>
            <a:ext cx="4876800" cy="453072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533400" indent="-533400" rtl="0">
              <a:buSzTx/>
              <a:buNone/>
              <a:defRPr b="1" sz="4400"/>
            </a:pPr>
            <a:r>
              <a:t>مثال:</a:t>
            </a:r>
          </a:p>
          <a:p>
            <a:pPr marL="533400" indent="-533400" rtl="0">
              <a:buSzTx/>
              <a:buNone/>
              <a:defRPr b="1" sz="4400"/>
            </a:pPr>
          </a:p>
          <a:p>
            <a:pPr marL="533400" indent="-533400" rtl="0">
              <a:defRPr b="1" sz="4400"/>
            </a:pPr>
            <a:r>
              <a:t>من خلال قراءتك للنص ما هي فوائد الحاسوب؟</a:t>
            </a:r>
          </a:p>
        </p:txBody>
      </p:sp>
      <p:pic>
        <p:nvPicPr>
          <p:cNvPr id="179" name="image.tif"/>
          <p:cNvPicPr>
            <a:picLocks noChangeAspect="1"/>
          </p:cNvPicPr>
          <p:nvPr/>
        </p:nvPicPr>
        <p:blipFill>
          <a:blip r:embed="rId2">
            <a:extLst/>
          </a:blip>
          <a:stretch>
            <a:fillRect/>
          </a:stretch>
        </p:blipFill>
        <p:spPr>
          <a:xfrm>
            <a:off x="6629400" y="2667000"/>
            <a:ext cx="2224088" cy="20066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rtl="0">
              <a:defRPr/>
            </a:pPr>
            <a:r>
              <a:t>القبعة الخضراء</a:t>
            </a:r>
            <a:br/>
          </a:p>
        </p:txBody>
      </p:sp>
      <p:sp>
        <p:nvSpPr>
          <p:cNvPr id="182" name="Shape 182"/>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sz="2400"/>
            </a:pPr>
            <a:r>
              <a:t>والسؤال فيها عن الأفكار الجديدة </a:t>
            </a:r>
            <a:r>
              <a:t>- </a:t>
            </a:r>
            <a:r>
              <a:t>والطالب فيها يكون في حالة إبداع </a:t>
            </a:r>
            <a:r>
              <a:t>- </a:t>
            </a:r>
            <a:r>
              <a:t>تسأل الطلاب عن الإمكانيات المتاحة ما هي وإلى ماذا يمكن أن تؤدي </a:t>
            </a:r>
            <a:r>
              <a:t> -</a:t>
            </a:r>
            <a:r>
              <a:t>فهي تمثل التفكير الإبداعي ، والشخص الذي يضع القبعة الخضراء يجعل المخرجات والنتائج مخرجات إبداعية ومثالية ، ويطرح البدائل </a:t>
            </a:r>
            <a:r>
              <a:t>-</a:t>
            </a:r>
            <a:r>
              <a:t>يرمز اللون الأخضر إلى النبات والحياة الجديدة ، ولذلك فإن هذه القبعة هي قبعة التفكير الإبداعي </a:t>
            </a:r>
          </a:p>
        </p:txBody>
      </p:sp>
      <p:pic>
        <p:nvPicPr>
          <p:cNvPr id="183" name="image.pdf"/>
          <p:cNvPicPr>
            <a:picLocks noChangeAspect="1"/>
          </p:cNvPicPr>
          <p:nvPr/>
        </p:nvPicPr>
        <p:blipFill>
          <a:blip r:embed="rId2">
            <a:extLst/>
          </a:blip>
          <a:stretch>
            <a:fillRect/>
          </a:stretch>
        </p:blipFill>
        <p:spPr>
          <a:xfrm>
            <a:off x="2268537" y="681037"/>
            <a:ext cx="2057401" cy="1235076"/>
          </a:xfrm>
          <a:prstGeom prst="rect">
            <a:avLst/>
          </a:prstGeom>
          <a:ln w="12700">
            <a:miter lim="400000"/>
          </a:ln>
        </p:spPr>
      </p:pic>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Shape 185"/>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rtl="0">
              <a:defRPr sz="4000"/>
            </a:pPr>
            <a:r>
              <a:t>ومن يرتديها يتميز ببعض أو كل ما يلي :</a:t>
            </a:r>
            <a:br/>
          </a:p>
        </p:txBody>
      </p:sp>
      <p:sp>
        <p:nvSpPr>
          <p:cNvPr id="186" name="Shape 186"/>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الحرص على الجديد من الأفكار والآراء والمفاهيم والتجارب والوسائل .</a:t>
            </a:r>
          </a:p>
          <a:p>
            <a:pPr rtl="0">
              <a:defRPr/>
            </a:pPr>
            <a:r>
              <a:t>البحث عن البدائل لكل أمر والاستعداد لممارسة الجديد منها </a:t>
            </a:r>
          </a:p>
          <a:p>
            <a:pPr rtl="0">
              <a:defRPr/>
            </a:pPr>
            <a:r>
              <a:t>لا يمانع في استغراق بعض الوقت والجهد للبحث عن الأفكار والبدائل الجديدة </a:t>
            </a:r>
          </a:p>
          <a:p>
            <a:pPr rtl="0">
              <a:defRPr/>
            </a:pPr>
            <a:r>
              <a:t>استعمال طرق الإبداع ووسائله ( مثل : ماذا لو ..) للبحث عن الطرق الجديدة </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title" idx="4294967295"/>
          </p:nvPr>
        </p:nvSpPr>
        <p:spPr>
          <a:xfrm>
            <a:off x="1028700" y="685800"/>
            <a:ext cx="7200900" cy="1485900"/>
          </a:xfrm>
          <a:prstGeom prst="rect">
            <a:avLst/>
          </a:prstGeom>
        </p:spPr>
        <p:txBody>
          <a:bodyPr>
            <a:normAutofit fontScale="100000" lnSpcReduction="0"/>
          </a:bodyPr>
          <a:lstStyle/>
          <a:p>
            <a:pPr/>
          </a:p>
        </p:txBody>
      </p:sp>
      <p:sp>
        <p:nvSpPr>
          <p:cNvPr id="189" name="Shape 189"/>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محاولة تطوير الأفكار الجديدة أو الغريبة ، بل وصناعة الأفكار الجديدة </a:t>
            </a:r>
          </a:p>
          <a:p>
            <a:pPr rtl="0">
              <a:defRPr/>
            </a:pPr>
            <a:r>
              <a:t>الرغبة في التخيل والتفكير العميق </a:t>
            </a:r>
          </a:p>
          <a:p>
            <a:pPr rtl="0">
              <a:defRPr/>
            </a:pPr>
            <a:r>
              <a:t>الاستعداد لتحمل المخاطر من أجل استكشاف الجديد .</a:t>
            </a:r>
          </a:p>
          <a:p>
            <a:pPr rtl="0">
              <a:defRPr/>
            </a:pPr>
            <a:r>
              <a:t>عندما تستعمل هذه القبعة يحسن أن تتبعها بالسوداء والصفراء</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body" idx="4294967295"/>
          </p:nvPr>
        </p:nvSpPr>
        <p:spPr>
          <a:xfrm>
            <a:off x="762000" y="228600"/>
            <a:ext cx="5562600" cy="453072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506729" indent="-506729" defTabSz="651509" rtl="0">
              <a:spcBef>
                <a:spcPts val="900"/>
              </a:spcBef>
              <a:buSzTx/>
              <a:buNone/>
              <a:defRPr b="1" sz="4180"/>
            </a:pPr>
            <a:r>
              <a:t>امثلة:</a:t>
            </a:r>
          </a:p>
          <a:p>
            <a:pPr marL="506729" indent="-506729" defTabSz="651509" rtl="0">
              <a:spcBef>
                <a:spcPts val="900"/>
              </a:spcBef>
              <a:defRPr b="1" sz="3420"/>
            </a:pPr>
            <a:r>
              <a:t>ما هي الأفكار الجديدة التي يمكن تتطبيقها لتتميز المدرسة عن غيرها</a:t>
            </a:r>
          </a:p>
          <a:p>
            <a:pPr marL="506729" indent="-506729" defTabSz="651509" rtl="0">
              <a:spcBef>
                <a:spcPts val="900"/>
              </a:spcBef>
              <a:defRPr b="1" sz="3420"/>
            </a:pPr>
            <a:r>
              <a:t>ما هي الحلول التي يمكن تطبيقها للتقليل من مشكلة الازدحام؟</a:t>
            </a:r>
          </a:p>
        </p:txBody>
      </p:sp>
      <p:pic>
        <p:nvPicPr>
          <p:cNvPr id="192" name="image.tif"/>
          <p:cNvPicPr>
            <a:picLocks noChangeAspect="1"/>
          </p:cNvPicPr>
          <p:nvPr/>
        </p:nvPicPr>
        <p:blipFill>
          <a:blip r:embed="rId2">
            <a:extLst/>
          </a:blip>
          <a:stretch>
            <a:fillRect/>
          </a:stretch>
        </p:blipFill>
        <p:spPr>
          <a:xfrm>
            <a:off x="6934200" y="2743200"/>
            <a:ext cx="2209800" cy="194945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body" idx="4294967295"/>
          </p:nvPr>
        </p:nvSpPr>
        <p:spPr>
          <a:xfrm>
            <a:off x="900112" y="333374"/>
            <a:ext cx="7632701" cy="457200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82587" indent="-382587" rtl="0">
              <a:defRPr i="1" sz="2800"/>
            </a:pPr>
            <a:r>
              <a:t>خلاصة طريقة ( القبعات الست ) هي أن دي بونو قسم التفكير عند الإنسان إلى ستة أنماط ، واعتبر كل نمط كقبعة يلبسها الإنسان أو يخلعها حسب طريقة تفكيره في تلك اللحظة .</a:t>
            </a:r>
          </a:p>
          <a:p>
            <a:pPr marL="382587" indent="-382587" rtl="0">
              <a:defRPr i="1" sz="2800"/>
            </a:pPr>
            <a:r>
              <a:t>ولتسهيل الأمر فقد أعطى دي بونو لوناً مميزاً لكل قبعة حتى يمكن تمييزه وحفظه بسهولة . </a:t>
            </a:r>
          </a:p>
        </p:txBody>
      </p:sp>
      <p:pic>
        <p:nvPicPr>
          <p:cNvPr id="87" name="6a00e54fafb9508834010535cfe543970b-800wi.jpg" descr="6a00e54fafb9508834010535cfe543970b-800wi"/>
          <p:cNvPicPr>
            <a:picLocks noChangeAspect="1"/>
          </p:cNvPicPr>
          <p:nvPr/>
        </p:nvPicPr>
        <p:blipFill>
          <a:blip r:embed="rId2">
            <a:extLst/>
          </a:blip>
          <a:stretch>
            <a:fillRect/>
          </a:stretch>
        </p:blipFill>
        <p:spPr>
          <a:xfrm>
            <a:off x="1908175" y="3500437"/>
            <a:ext cx="2447925" cy="2998788"/>
          </a:xfrm>
          <a:prstGeom prst="rect">
            <a:avLst/>
          </a:prstGeom>
          <a:ln w="12700">
            <a:miter lim="400000"/>
          </a:ln>
        </p:spPr>
      </p:pic>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rtl="0">
              <a:defRPr>
                <a:solidFill>
                  <a:srgbClr val="0070C0"/>
                </a:solidFill>
              </a:defRPr>
            </a:pPr>
            <a:r>
              <a:t>القبعة الزرقاء</a:t>
            </a:r>
            <a:r>
              <a:t>   </a:t>
            </a:r>
            <a:br/>
          </a:p>
        </p:txBody>
      </p:sp>
      <p:sp>
        <p:nvSpPr>
          <p:cNvPr id="195" name="Shape 195"/>
          <p:cNvSpPr/>
          <p:nvPr>
            <p:ph type="body" idx="4294967295"/>
          </p:nvPr>
        </p:nvSpPr>
        <p:spPr>
          <a:xfrm>
            <a:off x="1187450" y="2852737"/>
            <a:ext cx="7200900" cy="35814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b="1"/>
            </a:pPr>
            <a:r>
              <a:t>السؤال فيها حول التفكير </a:t>
            </a:r>
            <a:r>
              <a:t>-</a:t>
            </a:r>
            <a:r>
              <a:t>والطالب فيها قيادي </a:t>
            </a:r>
            <a:r>
              <a:t>-</a:t>
            </a:r>
            <a:r>
              <a:t> </a:t>
            </a:r>
          </a:p>
          <a:p>
            <a:pPr rtl="0">
              <a:defRPr b="1"/>
            </a:pPr>
            <a:r>
              <a:t>تسأل الطلاب / أن يعبروا عن التفكير الذي يحتاج لفهم شئ ما أو التقدم للأمام ؟</a:t>
            </a:r>
            <a:r>
              <a:t> -</a:t>
            </a:r>
            <a:r>
              <a:t>فالقبعة الزرقاء : تظم التفكير بشكل عام وتضبطه ، والمفكر بها يشبه القائد وبالتالي فهو يتحكم بباقي القبعات </a:t>
            </a:r>
            <a:r>
              <a:t>-</a:t>
            </a:r>
            <a:r>
              <a:t>واللون الأزرق يرمز إلى السماء والبحر ، ولذلك فهي قبعة القوة والتفكير المنطقي المنظم أو الموجه </a:t>
            </a:r>
          </a:p>
        </p:txBody>
      </p:sp>
      <p:pic>
        <p:nvPicPr>
          <p:cNvPr id="196" name="untitled.png" descr="untitled"/>
          <p:cNvPicPr>
            <a:picLocks noChangeAspect="1"/>
          </p:cNvPicPr>
          <p:nvPr/>
        </p:nvPicPr>
        <p:blipFill>
          <a:blip r:embed="rId2">
            <a:extLst/>
          </a:blip>
          <a:stretch>
            <a:fillRect/>
          </a:stretch>
        </p:blipFill>
        <p:spPr>
          <a:xfrm>
            <a:off x="1619250" y="549275"/>
            <a:ext cx="2520950" cy="2135188"/>
          </a:xfrm>
          <a:prstGeom prst="rect">
            <a:avLst/>
          </a:prstGeom>
          <a:ln w="12700">
            <a:miter lim="400000"/>
          </a:ln>
        </p:spPr>
      </p:pic>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r" defTabSz="678941">
              <a:defRPr sz="4356"/>
            </a:lvl1pPr>
          </a:lstStyle>
          <a:p>
            <a:pPr rtl="0">
              <a:defRPr/>
            </a:pPr>
            <a:r>
              <a:t>صاحبها يتميز بالاهتمام ببعض أو كل ما يلي :</a:t>
            </a:r>
          </a:p>
        </p:txBody>
      </p:sp>
      <p:sp>
        <p:nvSpPr>
          <p:cNvPr id="199" name="Shape 199"/>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البرمجة والترتيب والاهتمام بخطوات التنفيذ والإنجاز </a:t>
            </a:r>
          </a:p>
          <a:p>
            <a:pPr rtl="0">
              <a:defRPr/>
            </a:pPr>
            <a:r>
              <a:t>توجيه الحوار والفكر والنقاش للخروج بأمور عملية </a:t>
            </a:r>
          </a:p>
          <a:p>
            <a:pPr rtl="0">
              <a:defRPr/>
            </a:pPr>
            <a:r>
              <a:t>التركيز على محور الموضوع وتجنب  الخروج عن الموضوع أو الاقتراحات غير المجدية</a:t>
            </a:r>
          </a:p>
          <a:p>
            <a:pPr rtl="0">
              <a:defRPr/>
            </a:pPr>
            <a:r>
              <a:t>تنظيم عملية التفكير وتوجيهها .</a:t>
            </a:r>
          </a:p>
          <a:p>
            <a:pPr rtl="0">
              <a:defRPr/>
            </a:pPr>
            <a:r>
              <a:t>القدرة على التمييز بين الناس وأنماط تفكيرهم ، وبمعنى آخر أن صاحبها يرى قبعات الآخرين بوضـوح </a:t>
            </a: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idx="4294967295"/>
          </p:nvPr>
        </p:nvSpPr>
        <p:spPr>
          <a:xfrm>
            <a:off x="1028700" y="685800"/>
            <a:ext cx="7200900" cy="1485900"/>
          </a:xfrm>
          <a:prstGeom prst="rect">
            <a:avLst/>
          </a:prstGeom>
        </p:spPr>
        <p:txBody>
          <a:bodyPr>
            <a:normAutofit fontScale="100000" lnSpcReduction="0"/>
          </a:bodyPr>
          <a:lstStyle/>
          <a:p>
            <a:pPr/>
          </a:p>
        </p:txBody>
      </p:sp>
      <p:sp>
        <p:nvSpPr>
          <p:cNvPr id="202" name="Shape 202"/>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b="1"/>
            </a:pPr>
            <a:r>
              <a:t>توجيه أصحاب القبعات الأخرى ( وغالباً عن طريق الأسئلة ) وفض الجدل والاشتباك بينهم </a:t>
            </a:r>
          </a:p>
          <a:p>
            <a:pPr rtl="0">
              <a:defRPr b="1"/>
            </a:pPr>
            <a:r>
              <a:t>تلخيص الآراء وتجميعها وبلورتها </a:t>
            </a:r>
          </a:p>
          <a:p>
            <a:pPr rtl="0">
              <a:defRPr b="1"/>
            </a:pPr>
            <a:r>
              <a:t> يميل صاحبها لإدارة الاجتماع حتى ولو لم يكن رئيس الجلسة .</a:t>
            </a:r>
          </a:p>
          <a:p>
            <a:pPr rtl="0">
              <a:defRPr b="1"/>
            </a:pPr>
            <a:r>
              <a:t>يميل للاعتراف بأن الآراء الأخرى جيدة تحت الظروف المناسبة ، ثم يحـــــــلل الظروف الحالية ليبين ما هو الرأي المناسب في هذه الحالة .</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ph type="title" idx="4294967295"/>
          </p:nvPr>
        </p:nvSpPr>
        <p:spPr>
          <a:xfrm>
            <a:off x="1028700" y="685800"/>
            <a:ext cx="7200900" cy="1485900"/>
          </a:xfrm>
          <a:prstGeom prst="rect">
            <a:avLst/>
          </a:prstGeom>
        </p:spPr>
        <p:txBody>
          <a:bodyPr>
            <a:normAutofit fontScale="100000" lnSpcReduction="0"/>
          </a:bodyPr>
          <a:lstStyle/>
          <a:p>
            <a:pPr/>
          </a:p>
        </p:txBody>
      </p:sp>
      <p:sp>
        <p:nvSpPr>
          <p:cNvPr id="205" name="Shape 205"/>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يميل للتخلص النهائي للموضوع أو تقديم الاقتراح الفعال المقبول المناسب </a:t>
            </a:r>
          </a:p>
          <a:p>
            <a:pPr rtl="0">
              <a:defRPr/>
            </a:pPr>
            <a:r>
              <a:t>يستفيد صاحبها من المعلومات والحقائق ويوظفها بأسلوب منطقي منظم .</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ph type="body" idx="4294967295"/>
          </p:nvPr>
        </p:nvSpPr>
        <p:spPr>
          <a:xfrm>
            <a:off x="457200" y="914400"/>
            <a:ext cx="5562600" cy="453072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426720" indent="-426720" defTabSz="548640" rtl="0">
              <a:spcBef>
                <a:spcPts val="800"/>
              </a:spcBef>
              <a:buSzTx/>
              <a:buNone/>
              <a:defRPr b="1" sz="3520"/>
            </a:pPr>
            <a:r>
              <a:t>القبعة الزرقاء ، قبعة البرمجة والترتيب ووضع خطوات التنفيذ</a:t>
            </a:r>
          </a:p>
          <a:p>
            <a:pPr marL="426720" indent="-426720" defTabSz="548640" rtl="0">
              <a:spcBef>
                <a:spcPts val="800"/>
              </a:spcBef>
              <a:defRPr b="1" sz="3520"/>
            </a:pPr>
            <a:r>
              <a:t> ما رأيكم لو قمتم بتغيير طريقة التفكير؟</a:t>
            </a:r>
          </a:p>
          <a:p>
            <a:pPr marL="426720" indent="-426720" defTabSz="548640" rtl="0">
              <a:spcBef>
                <a:spcPts val="800"/>
              </a:spcBef>
              <a:defRPr b="1" sz="3520"/>
            </a:pPr>
            <a:r>
              <a:t> لدينا الان 4 اقتراحات ما هي الخطوة القادمة؟</a:t>
            </a:r>
          </a:p>
        </p:txBody>
      </p:sp>
      <p:pic>
        <p:nvPicPr>
          <p:cNvPr id="208" name="image.tif"/>
          <p:cNvPicPr>
            <a:picLocks noChangeAspect="1"/>
          </p:cNvPicPr>
          <p:nvPr/>
        </p:nvPicPr>
        <p:blipFill>
          <a:blip r:embed="rId2">
            <a:extLst/>
          </a:blip>
          <a:stretch>
            <a:fillRect/>
          </a:stretch>
        </p:blipFill>
        <p:spPr>
          <a:xfrm>
            <a:off x="6791325" y="2667000"/>
            <a:ext cx="2352675" cy="216058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defTabSz="528065" rtl="0">
              <a:defRPr i="1" sz="3080">
                <a:solidFill>
                  <a:srgbClr val="FF0000"/>
                </a:solidFill>
              </a:defRPr>
            </a:pPr>
            <a:r>
              <a:t>اهداف دي  بونو</a:t>
            </a:r>
            <a:br/>
            <a:br/>
          </a:p>
        </p:txBody>
      </p:sp>
      <p:sp>
        <p:nvSpPr>
          <p:cNvPr id="90" name="Shape 90"/>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i="1" sz="2400"/>
            </a:pPr>
            <a:r>
              <a:t>توضيح وتبسيط التفكير ، وذلك لتزداد فاعليته .</a:t>
            </a:r>
          </a:p>
          <a:p>
            <a:pPr rtl="0">
              <a:buSzTx/>
              <a:buNone/>
              <a:defRPr sz="2400"/>
            </a:pPr>
          </a:p>
          <a:p>
            <a:pPr rtl="0">
              <a:defRPr i="1" sz="2400"/>
            </a:pPr>
            <a:r>
              <a:t> فالشخص من خلال هذا البرنامج يقوم بالتفكير في شيء واحد بعدة طرق  </a:t>
            </a:r>
          </a:p>
          <a:p>
            <a:pPr rtl="0">
              <a:buSzTx/>
              <a:buNone/>
              <a:defRPr sz="2400"/>
            </a:pPr>
          </a:p>
          <a:p>
            <a:pPr rtl="0">
              <a:defRPr i="1" sz="2400"/>
            </a:pPr>
            <a:r>
              <a:t>السماح للمفكر بالانتقال أو بتغيير نمط تفكيره </a:t>
            </a:r>
            <a:r>
              <a:rPr sz="2000"/>
              <a:t>.</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body" idx="4294967295"/>
          </p:nvPr>
        </p:nvSpPr>
        <p:spPr>
          <a:xfrm>
            <a:off x="827087" y="692150"/>
            <a:ext cx="7634288" cy="35941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i="1"/>
            </a:pPr>
            <a:r>
              <a:t> </a:t>
            </a:r>
            <a:r>
              <a:rPr b="1" sz="2400"/>
              <a:t>القبعات الست الملونة هي عبارة عن وسيلة يستخدمها الفرد في معظم لحظات الحياة .</a:t>
            </a:r>
            <a:endParaRPr b="1" sz="2400"/>
          </a:p>
          <a:p>
            <a:pPr rtl="0">
              <a:buSzTx/>
              <a:buNone/>
              <a:defRPr b="1" sz="2400"/>
            </a:pPr>
          </a:p>
          <a:p>
            <a:pPr rtl="0">
              <a:defRPr b="1" i="1" sz="2400"/>
            </a:pPr>
            <a:r>
              <a:t>وتركز هذه القبعات الست للتفكير على أن التفكير هو عملية متعددة . </a:t>
            </a:r>
          </a:p>
        </p:txBody>
      </p:sp>
      <p:pic>
        <p:nvPicPr>
          <p:cNvPr id="93" name="2007010801110301.jpg" descr="2007010801110301"/>
          <p:cNvPicPr>
            <a:picLocks noChangeAspect="1"/>
          </p:cNvPicPr>
          <p:nvPr/>
        </p:nvPicPr>
        <p:blipFill>
          <a:blip r:embed="rId2">
            <a:extLst/>
          </a:blip>
          <a:stretch>
            <a:fillRect/>
          </a:stretch>
        </p:blipFill>
        <p:spPr>
          <a:xfrm>
            <a:off x="2051050" y="3284537"/>
            <a:ext cx="4838700" cy="3076576"/>
          </a:xfrm>
          <a:prstGeom prst="rect">
            <a:avLst/>
          </a:prstGeom>
          <a:ln w="12700">
            <a:miter lim="400000"/>
          </a:ln>
        </p:spPr>
      </p:pic>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rtl="0">
              <a:defRPr i="1">
                <a:solidFill>
                  <a:srgbClr val="FF0000"/>
                </a:solidFill>
              </a:defRPr>
            </a:pPr>
            <a:r>
              <a:t>اهمية الموضوع </a:t>
            </a:r>
            <a:br/>
          </a:p>
        </p:txBody>
      </p:sp>
      <p:sp>
        <p:nvSpPr>
          <p:cNvPr id="96" name="Shape 96"/>
          <p:cNvSpPr/>
          <p:nvPr>
            <p:ph type="body" idx="4294967295"/>
          </p:nvPr>
        </p:nvSpPr>
        <p:spPr>
          <a:xfrm>
            <a:off x="1028700" y="2286000"/>
            <a:ext cx="7200900" cy="3951288"/>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b="1" i="1"/>
            </a:pPr>
            <a:r>
              <a:t>كما أنه من لوازم الدرس الشرح بالكتابة على السبورة فإنه من المثير لتفاعل الدرس أن يضع التلاميذ قبعات التفكير حتى يشاركوا من نواحي عديدة توسع منابع الفوائد من المادة العلمية . </a:t>
            </a:r>
          </a:p>
          <a:p>
            <a:pPr rtl="0">
              <a:buSzTx/>
              <a:buNone/>
              <a:defRPr b="1"/>
            </a:pPr>
          </a:p>
          <a:p>
            <a:pPr rtl="0">
              <a:defRPr b="1" i="1"/>
            </a:pPr>
            <a:r>
              <a:t> فإن طريقة القبعات الست للتفكير تستخدم كناية عن أنواع مختلفة من التفكير .</a:t>
            </a:r>
          </a:p>
          <a:p>
            <a:pPr rtl="0">
              <a:defRPr b="1" i="1"/>
            </a:pPr>
            <a:r>
              <a:t>عن طريق استخدام القبعات الست يتضح للتلاميذ أن التفكير عبارة عن مهارة يمكن تعلمها وتطويرها عن طريق الممارسة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idx="4294967295"/>
          </p:nvPr>
        </p:nvSpPr>
        <p:spPr>
          <a:xfrm>
            <a:off x="1143000" y="-285750"/>
            <a:ext cx="7543800" cy="52388"/>
          </a:xfrm>
          <a:prstGeom prst="rect">
            <a:avLst/>
          </a:prstGeom>
        </p:spPr>
        <p:txBody>
          <a:bodyPr>
            <a:normAutofit fontScale="100000" lnSpcReduction="0"/>
          </a:bodyPr>
          <a:lstStyle/>
          <a:p>
            <a:pPr rtl="0">
              <a:defRPr sz="4000"/>
            </a:pPr>
          </a:p>
        </p:txBody>
      </p:sp>
      <p:sp>
        <p:nvSpPr>
          <p:cNvPr id="99" name="Shape 99"/>
          <p:cNvSpPr/>
          <p:nvPr>
            <p:ph type="body" idx="4294967295"/>
          </p:nvPr>
        </p:nvSpPr>
        <p:spPr>
          <a:xfrm>
            <a:off x="1066800" y="714375"/>
            <a:ext cx="7543800" cy="538162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 </a:t>
            </a:r>
            <a:r>
              <a:rPr b="1" i="1"/>
              <a:t>القبعات الست تعترف بأن المشاعر والعواطف أجزاء مهمة للتفكير . وهي عملية ممتعة للتعليم والتعلم على كل المستويات .</a:t>
            </a:r>
            <a:endParaRPr b="1" i="1"/>
          </a:p>
          <a:p>
            <a:pPr rtl="0">
              <a:defRPr b="1" i="1"/>
            </a:pPr>
          </a:p>
          <a:p>
            <a:pPr rtl="0">
              <a:defRPr b="1" i="1"/>
            </a:pPr>
            <a:r>
              <a:t>كل لون من القبعات يمثل نوعاً من التفكير ، وعندما نضع قبعة معينة يراد استخدامها فإنه فقط يمارس ذلك النوع من التفكير في ذلك الوقت ... وبهذه الطريقة يمكن أن ينظر إلى أي فكرة أو قضية خلال ست وجهات نظر مختلفة ، قبل أن يقرر ما مدى أهمية الفكرة أو الاجراء</a:t>
            </a:r>
            <a:r>
              <a:t>.</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r">
              <a:defRPr>
                <a:solidFill>
                  <a:srgbClr val="FF0000"/>
                </a:solidFill>
              </a:defRPr>
            </a:lvl1pPr>
          </a:lstStyle>
          <a:p>
            <a:pPr rtl="0">
              <a:defRPr/>
            </a:pPr>
            <a:r>
              <a:t>لماذا قبعات تحديداً؟</a:t>
            </a:r>
          </a:p>
        </p:txBody>
      </p:sp>
      <p:sp>
        <p:nvSpPr>
          <p:cNvPr id="102" name="Shape 102"/>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b="1"/>
            </a:pPr>
            <a:r>
              <a:t>ارتباط القبعة بالرأس منطقة العقل والتفكير</a:t>
            </a:r>
          </a:p>
          <a:p>
            <a:pPr rtl="0">
              <a:defRPr b="1"/>
            </a:pPr>
            <a:r>
              <a:t>سهولة ارتداء وخلع القبعة</a:t>
            </a:r>
          </a:p>
          <a:p>
            <a:pPr rtl="0">
              <a:defRPr b="1"/>
            </a:pPr>
            <a:r>
              <a:t>المرونة وإمكانية التبديل بين القبعات</a:t>
            </a:r>
          </a:p>
          <a:p>
            <a:pPr rtl="0">
              <a:defRPr b="1"/>
            </a:pPr>
            <a:r>
              <a:t>ربط التفكير برمز ولو</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idx="4294967295"/>
          </p:nvPr>
        </p:nvSpPr>
        <p:spPr>
          <a:xfrm>
            <a:off x="1028700" y="685800"/>
            <a:ext cx="7200900" cy="1485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r" rtl="0">
              <a:defRPr/>
            </a:pPr>
            <a:r>
              <a:t>القبعة البيضاء</a:t>
            </a:r>
            <a:r>
              <a:t> </a:t>
            </a:r>
            <a:br/>
          </a:p>
        </p:txBody>
      </p:sp>
      <p:sp>
        <p:nvSpPr>
          <p:cNvPr id="105" name="Shape 105"/>
          <p:cNvSpPr/>
          <p:nvPr>
            <p:ph type="body" idx="4294967295"/>
          </p:nvPr>
        </p:nvSpPr>
        <p:spPr>
          <a:xfrm>
            <a:off x="1028700" y="2286000"/>
            <a:ext cx="7200900" cy="3581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rtl="0">
              <a:defRPr/>
            </a:pPr>
            <a:r>
              <a:t>السؤال فيها عن المعلومات ...</a:t>
            </a:r>
          </a:p>
          <a:p>
            <a:pPr rtl="0">
              <a:buSzTx/>
              <a:buNone/>
              <a:defRPr/>
            </a:pPr>
          </a:p>
          <a:p>
            <a:pPr rtl="0">
              <a:defRPr/>
            </a:pPr>
            <a:r>
              <a:t>والطالب فيه يفكر بواقعية وموضوعية ...</a:t>
            </a:r>
          </a:p>
          <a:p>
            <a:pPr rtl="0">
              <a:buSzTx/>
              <a:buNone/>
              <a:defRPr/>
            </a:pPr>
          </a:p>
          <a:p>
            <a:pPr rtl="0">
              <a:defRPr/>
            </a:pPr>
            <a:r>
              <a:t>تسأل الطلاب ما هي المعلومات التي يعرفونها عن شيء ما ؟</a:t>
            </a:r>
          </a:p>
          <a:p>
            <a:pPr rtl="0">
              <a:defRPr/>
            </a:pPr>
            <a:r>
              <a:t>فعندما يرتدي المفكر القبعة البيضاء يحاول أن يكون موضوعياً وذلك مثل الكمبيوتر يعطي حقائقَ وأرقاماً ولا يهمه تفسيرها ولا كيف تمت ، ولكنه يظهرها كما هي .</a:t>
            </a:r>
          </a:p>
        </p:txBody>
      </p:sp>
      <p:pic>
        <p:nvPicPr>
          <p:cNvPr id="106" name="white-hat-seo.jpg" descr="white-hat-seo"/>
          <p:cNvPicPr>
            <a:picLocks noChangeAspect="1"/>
          </p:cNvPicPr>
          <p:nvPr/>
        </p:nvPicPr>
        <p:blipFill>
          <a:blip r:embed="rId2">
            <a:extLst/>
          </a:blip>
          <a:stretch>
            <a:fillRect/>
          </a:stretch>
        </p:blipFill>
        <p:spPr>
          <a:xfrm>
            <a:off x="1476375" y="333375"/>
            <a:ext cx="2762250" cy="2520950"/>
          </a:xfrm>
          <a:prstGeom prst="rect">
            <a:avLst/>
          </a:prstGeom>
          <a:ln w="12700">
            <a:miter lim="400000"/>
          </a:ln>
        </p:spPr>
      </p:pic>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Crop">
  <a:themeElements>
    <a:clrScheme name="Crop">
      <a:dk1>
        <a:srgbClr val="000000"/>
      </a:dk1>
      <a:lt1>
        <a:srgbClr val="F8F8F8"/>
      </a:lt1>
      <a:dk2>
        <a:srgbClr val="A7A7A7"/>
      </a:dk2>
      <a:lt2>
        <a:srgbClr val="535353"/>
      </a:lt2>
      <a:accent1>
        <a:srgbClr val="7C7C7C"/>
      </a:accent1>
      <a:accent2>
        <a:srgbClr val="B2B2B2"/>
      </a:accent2>
      <a:accent3>
        <a:srgbClr val="9BBB59"/>
      </a:accent3>
      <a:accent4>
        <a:srgbClr val="8064A2"/>
      </a:accent4>
      <a:accent5>
        <a:srgbClr val="4BACC6"/>
      </a:accent5>
      <a:accent6>
        <a:srgbClr val="F79646"/>
      </a:accent6>
      <a:hlink>
        <a:srgbClr val="0000FF"/>
      </a:hlink>
      <a:folHlink>
        <a:srgbClr val="FF00FF"/>
      </a:folHlink>
    </a:clrScheme>
    <a:fontScheme name="Crop">
      <a:majorFont>
        <a:latin typeface="Helvetica"/>
        <a:ea typeface="Helvetica"/>
        <a:cs typeface="Helvetica"/>
      </a:majorFont>
      <a:minorFont>
        <a:latin typeface="Calibri"/>
        <a:ea typeface="Calibri"/>
        <a:cs typeface="Calibri"/>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2">
              <a:lumOff val="16690"/>
            </a:schemeClr>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2">
              <a:lumOff val="16690"/>
            </a:schemeClr>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rop">
  <a:themeElements>
    <a:clrScheme name="Crop">
      <a:dk1>
        <a:srgbClr val="000000"/>
      </a:dk1>
      <a:lt1>
        <a:srgbClr val="FFFFFF"/>
      </a:lt1>
      <a:dk2>
        <a:srgbClr val="A7A7A7"/>
      </a:dk2>
      <a:lt2>
        <a:srgbClr val="535353"/>
      </a:lt2>
      <a:accent1>
        <a:srgbClr val="7C7C7C"/>
      </a:accent1>
      <a:accent2>
        <a:srgbClr val="B2B2B2"/>
      </a:accent2>
      <a:accent3>
        <a:srgbClr val="9BBB59"/>
      </a:accent3>
      <a:accent4>
        <a:srgbClr val="8064A2"/>
      </a:accent4>
      <a:accent5>
        <a:srgbClr val="4BACC6"/>
      </a:accent5>
      <a:accent6>
        <a:srgbClr val="F79646"/>
      </a:accent6>
      <a:hlink>
        <a:srgbClr val="0000FF"/>
      </a:hlink>
      <a:folHlink>
        <a:srgbClr val="FF00FF"/>
      </a:folHlink>
    </a:clrScheme>
    <a:fontScheme name="Crop">
      <a:majorFont>
        <a:latin typeface="Helvetica"/>
        <a:ea typeface="Helvetica"/>
        <a:cs typeface="Helvetica"/>
      </a:majorFont>
      <a:minorFont>
        <a:latin typeface="Calibri"/>
        <a:ea typeface="Calibri"/>
        <a:cs typeface="Calibri"/>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2">
              <a:lumOff val="16690"/>
            </a:schemeClr>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2">
              <a:lumOff val="16690"/>
            </a:schemeClr>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