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in Visual Studio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5708822" y="6351373"/>
            <a:ext cx="1313565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err="1" smtClean="0"/>
              <a:t>Monerah</a:t>
            </a:r>
            <a:r>
              <a:rPr lang="en-US" sz="1200" dirty="0" smtClean="0"/>
              <a:t> </a:t>
            </a:r>
            <a:r>
              <a:rPr lang="en-US" sz="1200" dirty="0" err="1" smtClean="0"/>
              <a:t>Alawadh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74153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Options: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Using SQL server manager</a:t>
            </a:r>
          </a:p>
          <a:p>
            <a:pPr algn="l" rtl="0"/>
            <a:r>
              <a:rPr lang="en-US" dirty="0" smtClean="0"/>
              <a:t>Using local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3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Using SQL server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See database lab in my website under the lab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4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local </a:t>
            </a:r>
            <a:r>
              <a:rPr lang="en-US" dirty="0" smtClean="0"/>
              <a:t>database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See this example:</a:t>
            </a:r>
          </a:p>
          <a:p>
            <a:pPr marL="0" indent="0" algn="l" rtl="0">
              <a:buNone/>
            </a:pPr>
            <a:r>
              <a:rPr lang="en-US" dirty="0"/>
              <a:t>https://www.youtube.com/watch?v=1EpYqtSlOr8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633114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</TotalTime>
  <Words>40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Database in Visual Studio</vt:lpstr>
      <vt:lpstr>Two Options:</vt:lpstr>
      <vt:lpstr>Using SQL server manager</vt:lpstr>
      <vt:lpstr>Using local database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Monerah Alawadh</cp:lastModifiedBy>
  <cp:revision>6</cp:revision>
  <dcterms:created xsi:type="dcterms:W3CDTF">2017-02-09T09:21:57Z</dcterms:created>
  <dcterms:modified xsi:type="dcterms:W3CDTF">2018-10-16T06:39:21Z</dcterms:modified>
</cp:coreProperties>
</file>