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C1895-CC3C-414F-8C2A-52E1AE552288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719872B-22FD-425A-8D21-2EA16351F2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33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61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953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3674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34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993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580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46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738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9872B-22FD-425A-8D21-2EA16351F2A1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014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8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476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605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72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31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243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991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107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600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426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F038C-CE88-441B-8AA9-75DA8870B311}" type="datetimeFigureOut">
              <a:rPr lang="ar-SA" smtClean="0"/>
              <a:t>14/07/39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C5F2-0B96-4794-A64E-4EB214B3D90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0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اضطرابات الذاكرة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2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تعريف اضطراب فقد الذاكرة :</a:t>
            </a:r>
            <a:endParaRPr lang="en-US" dirty="0"/>
          </a:p>
          <a:p>
            <a:r>
              <a:rPr lang="ar-SA" dirty="0"/>
              <a:t>هو فقد الذاكرة الذي يؤثر على قدرة الإنسان على التكيف وأداء مهامه اليومية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10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/>
              <a:t>هناك سببان رئيسيان لفقد الذاكرة :</a:t>
            </a:r>
            <a:endParaRPr lang="en-US" dirty="0"/>
          </a:p>
          <a:p>
            <a:pPr marL="0" indent="0">
              <a:buNone/>
            </a:pPr>
            <a:r>
              <a:rPr lang="ar-SA" u="sng" dirty="0"/>
              <a:t>1-فقد الذاكرة العضوي :</a:t>
            </a:r>
            <a:endParaRPr lang="en-US" dirty="0"/>
          </a:p>
          <a:p>
            <a:r>
              <a:rPr lang="ar-SA" dirty="0"/>
              <a:t>يحدث فيها تلف في مناطق الدماغ ، وعادة لا يمكن علاجه .</a:t>
            </a:r>
            <a:endParaRPr lang="en-US" dirty="0"/>
          </a:p>
          <a:p>
            <a:r>
              <a:rPr lang="ar-SA" dirty="0"/>
              <a:t>ينتج عن إصابات الدماغ ، والالتهاب وبعض الأمراض التي تؤدي إلى تدهور عمل الدماغ مثل الزهايمر .</a:t>
            </a:r>
            <a:endParaRPr lang="en-US" dirty="0"/>
          </a:p>
          <a:p>
            <a:pPr marL="0" indent="0">
              <a:buNone/>
            </a:pPr>
            <a:r>
              <a:rPr lang="ar-SA" u="sng" dirty="0"/>
              <a:t>2-فقد الذاكرة الوظيفي :</a:t>
            </a:r>
            <a:endParaRPr lang="en-US" dirty="0"/>
          </a:p>
          <a:p>
            <a:r>
              <a:rPr lang="ar-SA" dirty="0"/>
              <a:t>تكون أسبابها نفسية ، مثل الصدمات والأحداث المؤلمة التي يحاول الإنسان قمعها .</a:t>
            </a:r>
            <a:endParaRPr lang="en-US" dirty="0"/>
          </a:p>
          <a:p>
            <a:r>
              <a:rPr lang="ar-SA" dirty="0"/>
              <a:t>هذا الفقد يكون مؤقتا ولأحداث معينة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14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أمثلة الأمراض التي يحدث فيها فقد الذاكرة العضوي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/>
              <a:t>1-الزهايمر :</a:t>
            </a:r>
            <a:endParaRPr lang="en-US" dirty="0"/>
          </a:p>
          <a:p>
            <a:r>
              <a:rPr lang="ar-SA" dirty="0"/>
              <a:t>هو تدهور عضوي في بنية الدماغ ، يبدأ بالتأثير على الذاكرة ويتعداه إلى مناطق الدماغ الأخرى المسؤولة عن اللغة والإحساسات والعمليات اللاإرادية ، </a:t>
            </a:r>
            <a:endParaRPr lang="en-US" dirty="0"/>
          </a:p>
          <a:p>
            <a:r>
              <a:rPr lang="ar-SA" dirty="0"/>
              <a:t>وحيث أن الزهايمر يشمل العديد من أعراض التدهور العقلي ، فلا يمكن دراسة مرضى الزهايمر باعتبار أنها عينة ممثلة للأشخاص الذين يعانون من فقد الذاكرة .</a:t>
            </a:r>
            <a:endParaRPr lang="en-US" dirty="0"/>
          </a:p>
          <a:p>
            <a:r>
              <a:rPr lang="ar-SA" dirty="0"/>
              <a:t>يصيب الزهايمر 20% من الأشخاص بين الستين والسبعين من العمر . ولكن يمكن أن يظهر الزهايمر قبل ذلك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7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2- مرض كورساكوف :</a:t>
            </a:r>
            <a:endParaRPr lang="en-US" dirty="0"/>
          </a:p>
          <a:p>
            <a:r>
              <a:rPr lang="ar-SA" dirty="0"/>
              <a:t>ينتج هذا المرض عن تعاطي الكحول ، وأبرز أعراضه هو فقد الذاكرة . </a:t>
            </a:r>
            <a:endParaRPr lang="en-US" dirty="0"/>
          </a:p>
          <a:p>
            <a:r>
              <a:rPr lang="ar-SA" dirty="0"/>
              <a:t>ونظرا لأن فقد في هذا المرض يكون للذاكرة يشمل الذكريات القريبة والبعيدة فقد اهتم العلماء بدراسة الأشخاص الذين يعانون من مرض كورساكوف باعتبارها عينة ممثلة لمرض فقد الذاكرة العضوي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64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3-مرض إنسيفالوس :</a:t>
            </a:r>
            <a:endParaRPr lang="en-US" dirty="0"/>
          </a:p>
          <a:p>
            <a:r>
              <a:rPr lang="ar-SA" dirty="0"/>
              <a:t>ينتج هذا المرض عن فيروس يصيب الدماغ .</a:t>
            </a:r>
            <a:endParaRPr lang="en-US" dirty="0"/>
          </a:p>
          <a:p>
            <a:r>
              <a:rPr lang="ar-SA" dirty="0"/>
              <a:t>هذا المرض نادر وليس منتشرا بدرجة كبيرة .</a:t>
            </a:r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/>
              <a:t>نظرا لأن تاريخ بداية المرض تكون معروفة بخلاف الزهايمر مثلا ، يمكن تحديد أعراضه بسهولة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3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الفصل بين الذاكرة طويلة المدى والذاكرة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الأشخاص الذين يعانون من فقد الذاكرة العضوي لا يستطيعون تخزين المعلومات في الذاكرة طويلة المدى ، لكنهم يستطيعون التعامل معها في الذاكرة قصيرة المدى . وأيضا يستطيعون استرجاع المعلومات السابقة لمرضهم من الذاكرة طويلة المدى .</a:t>
            </a:r>
            <a:endParaRPr lang="en-US" dirty="0"/>
          </a:p>
          <a:p>
            <a:r>
              <a:rPr lang="ar-SA" b="1" dirty="0"/>
              <a:t>هناك نوعان من فقد الذاكرة العضوي :</a:t>
            </a:r>
            <a:endParaRPr lang="en-US" dirty="0"/>
          </a:p>
          <a:p>
            <a:r>
              <a:rPr lang="ar-SA" dirty="0"/>
              <a:t>1-عدم القدرة على التعلم لأي معلومة جديدة .</a:t>
            </a:r>
            <a:endParaRPr lang="en-US" dirty="0"/>
          </a:p>
          <a:p>
            <a:r>
              <a:rPr lang="ar-SA" dirty="0"/>
              <a:t>2-عدم القدرة على الاسترجاع للأحداث والمعاني التي تم اكتسابها قبل حدوث الإصابة بوقت محدد(مثل ثلاث أو أربع سنوات قبل الإصابة بمرض انسيفالوس).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حالة </a:t>
            </a:r>
            <a:r>
              <a:rPr lang="en-US" dirty="0"/>
              <a:t>HM</a:t>
            </a:r>
            <a:r>
              <a:rPr lang="ar-SA" dirty="0"/>
              <a:t> حالة أصيبت بفقد الذاكرة نتيجة عملية استئصال جزء من الفص الصدغي وقرن أمون . </a:t>
            </a:r>
            <a:endParaRPr lang="en-US" dirty="0"/>
          </a:p>
          <a:p>
            <a:r>
              <a:rPr lang="ar-SA" dirty="0"/>
              <a:t>كان </a:t>
            </a:r>
            <a:r>
              <a:rPr lang="en-US" dirty="0"/>
              <a:t>HM</a:t>
            </a:r>
            <a:r>
              <a:rPr lang="ar-SA" dirty="0"/>
              <a:t> غير قادر على تعلم أي معلومة جديدة ، ولكنه كان قادرا على تذكر الأحداث التي حدثت قبل العملية الجراحية .</a:t>
            </a:r>
            <a:endParaRPr lang="en-US" dirty="0"/>
          </a:p>
          <a:p>
            <a:r>
              <a:rPr lang="ar-SA" b="1" dirty="0"/>
              <a:t>ضعف الذاكرة المصاحب لتقدم العمر :</a:t>
            </a:r>
            <a:endParaRPr lang="en-US" dirty="0"/>
          </a:p>
          <a:p>
            <a:r>
              <a:rPr lang="ar-SA" dirty="0"/>
              <a:t>ضعف الذاكرة المصحوب بتقدم العمر يكون نتيجة ضعف القدرة على التركيز ، وبطء العمليات المعرفية .</a:t>
            </a:r>
            <a:endParaRPr lang="en-US" dirty="0"/>
          </a:p>
          <a:p>
            <a:r>
              <a:rPr lang="ar-SA" dirty="0"/>
              <a:t>كبار السن يشعرون أن الأشياء المعروضة عليهم مألوفة لكنهم لا يستطيعون تذكر كيف تم تعلمها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90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414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اضطرابات الذاكرة </vt:lpstr>
      <vt:lpstr>PowerPoint Presentation</vt:lpstr>
      <vt:lpstr>PowerPoint Presentation</vt:lpstr>
      <vt:lpstr>أمثلة الأمراض التي يحدث فيها فقد الذاكرة العضوي </vt:lpstr>
      <vt:lpstr>PowerPoint Presentation</vt:lpstr>
      <vt:lpstr>PowerPoint Presentation</vt:lpstr>
      <vt:lpstr>الفصل بين الذاكرة طويلة المدى والذاكرة قصيرة المدى </vt:lpstr>
      <vt:lpstr>PowerPoint Presentation</vt:lpstr>
      <vt:lpstr>انتهت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اضطرابات الذاكرة </dc:title>
  <dc:creator>Sumyah</dc:creator>
  <cp:lastModifiedBy>Sumyah</cp:lastModifiedBy>
  <cp:revision>3</cp:revision>
  <dcterms:created xsi:type="dcterms:W3CDTF">2015-11-16T05:37:59Z</dcterms:created>
  <dcterms:modified xsi:type="dcterms:W3CDTF">2018-03-30T06:04:20Z</dcterms:modified>
</cp:coreProperties>
</file>