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3" r:id="rId4"/>
    <p:sldId id="272" r:id="rId5"/>
    <p:sldId id="271" r:id="rId6"/>
    <p:sldId id="265" r:id="rId7"/>
    <p:sldId id="27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48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7778" l="3000" r="9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80"/>
          <a:stretch/>
        </p:blipFill>
        <p:spPr>
          <a:xfrm>
            <a:off x="-277883" y="2950487"/>
            <a:ext cx="3927961" cy="322171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1" y="5582362"/>
            <a:ext cx="1012364" cy="10123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7" y="153939"/>
            <a:ext cx="1754831" cy="175483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0" r="99429">
                        <a14:foregroundMark x1="62095" y1="66286" x2="80381" y2="58476"/>
                        <a14:foregroundMark x1="58381" y1="63238" x2="62571" y2="58000"/>
                        <a14:foregroundMark x1="88667" y1="56476" x2="96476" y2="73333"/>
                        <a14:foregroundMark x1="96476" y1="72762" x2="91714" y2="55810"/>
                        <a14:foregroundMark x1="28476" y1="34000" x2="16952" y2="14381"/>
                        <a14:foregroundMark x1="9429" y1="16667" x2="29810" y2="40476"/>
                        <a14:foregroundMark x1="30000" y1="56476" x2="6000" y2="14952"/>
                        <a14:foregroundMark x1="26476" y1="61810" x2="10762" y2="34476"/>
                        <a14:foregroundMark x1="12762" y1="38762" x2="15524" y2="22476"/>
                        <a14:foregroundMark x1="11714" y1="20381" x2="9429" y2="30667"/>
                        <a14:foregroundMark x1="6667" y1="19714" x2="17238" y2="15905"/>
                        <a14:foregroundMark x1="14000" y1="50476" x2="16476" y2="43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69" y="2240687"/>
            <a:ext cx="1849221" cy="184922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59417" y="1806152"/>
            <a:ext cx="11366500" cy="6761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Britannic Bold" panose="020B0903060703020204" pitchFamily="34" charset="0"/>
              </a:rPr>
              <a:t>1st King 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Britannic Bold" panose="020B0903060703020204" pitchFamily="34" charset="0"/>
              </a:rPr>
              <a:t>Abdullah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Britannic Bold" panose="020B0903060703020204" pitchFamily="34" charset="0"/>
              </a:rPr>
              <a:t>Ear 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Britannic Bold" panose="020B0903060703020204" pitchFamily="34" charset="0"/>
              </a:rPr>
              <a:t>Specialist Center </a:t>
            </a:r>
            <a:r>
              <a:rPr lang="en-US" sz="3600" b="1" dirty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Britannic Bold" panose="020B0903060703020204" pitchFamily="34" charset="0"/>
              </a:rPr>
              <a:t>Research </a:t>
            </a:r>
            <a:r>
              <a:rPr lang="en-US" sz="36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lumMod val="40000"/>
                      <a:lumOff val="60000"/>
                      <a:alpha val="60000"/>
                    </a:schemeClr>
                  </a:glow>
                </a:effectLst>
                <a:latin typeface="Britannic Bold" panose="020B0903060703020204" pitchFamily="34" charset="0"/>
              </a:rPr>
              <a:t>Day</a:t>
            </a:r>
            <a:endParaRPr lang="en-US" sz="3600" b="1" dirty="0">
              <a:ln/>
              <a:solidFill>
                <a:schemeClr val="accent3"/>
              </a:solidFill>
              <a:effectLst>
                <a:glow rad="101600">
                  <a:schemeClr val="accent3">
                    <a:lumMod val="40000"/>
                    <a:lumOff val="60000"/>
                    <a:alpha val="60000"/>
                  </a:schemeClr>
                </a:glo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 rot="20246631">
            <a:off x="887103" y="3723201"/>
            <a:ext cx="21971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18</a:t>
            </a:r>
            <a:r>
              <a:rPr lang="en-US" sz="1600" baseline="30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th</a:t>
            </a: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of </a:t>
            </a:r>
            <a:r>
              <a:rPr lang="en-US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October </a:t>
            </a: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2014</a:t>
            </a:r>
          </a:p>
          <a:p>
            <a:pPr algn="ctr">
              <a:lnSpc>
                <a:spcPct val="115000"/>
              </a:lnSpc>
            </a:pP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(</a:t>
            </a:r>
            <a:r>
              <a:rPr lang="en-US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24 </a:t>
            </a:r>
            <a:r>
              <a:rPr lang="en-US" sz="1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Dhu</a:t>
            </a:r>
            <a:r>
              <a:rPr lang="en-US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Al </a:t>
            </a:r>
            <a:r>
              <a:rPr lang="en-US" sz="160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HIjjah</a:t>
            </a:r>
            <a:r>
              <a:rPr lang="en-US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 </a:t>
            </a: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1435)</a:t>
            </a:r>
            <a:endParaRPr lang="en-US" sz="160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1600" dirty="0" smtClean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itannic Bold" panose="020B0903060703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Riyadh</a:t>
            </a:r>
            <a:r>
              <a:rPr lang="en-US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itannic Bold" panose="020B0903060703020204" pitchFamily="34" charset="0"/>
              </a:rPr>
              <a:t>, Kingdom of Saudi Arabia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55" y="4920918"/>
            <a:ext cx="2345390" cy="16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97442"/>
              </p:ext>
            </p:extLst>
          </p:nvPr>
        </p:nvGraphicFramePr>
        <p:xfrm>
          <a:off x="913509" y="406397"/>
          <a:ext cx="11004885" cy="543560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5263"/>
                <a:gridCol w="6381345"/>
                <a:gridCol w="2618277"/>
              </a:tblGrid>
              <a:tr h="54339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7:30 –  8:00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Registration + Opening of the Research Day.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8:00 -  8:10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   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Fida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Al-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Muhawas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:10 – 8:30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Inspirational Talk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Honored Guests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(Dr. Al-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Moammar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8:30 -  8:50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in Research (Arabic Presentation)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lvl="2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Mohammed Al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</a:t>
                      </a:r>
                      <a:endParaRPr lang="en-US" sz="2000" dirty="0" smtClean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1" y="440266"/>
            <a:ext cx="748459" cy="69426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287758" y="-41022"/>
            <a:ext cx="1167306" cy="6586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Program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97" y="524094"/>
            <a:ext cx="481534" cy="446784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9708142" y="455099"/>
            <a:ext cx="995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Note ..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80387"/>
              </p:ext>
            </p:extLst>
          </p:nvPr>
        </p:nvGraphicFramePr>
        <p:xfrm>
          <a:off x="913509" y="406397"/>
          <a:ext cx="11004885" cy="543560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5263"/>
                <a:gridCol w="6381345"/>
                <a:gridCol w="2618277"/>
              </a:tblGrid>
              <a:tr h="54339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8:50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9:10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Do We Do Research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 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Ayman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 9:30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Ethics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Medical Research 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Fahad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Saab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9:50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to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Publish: Scientific and Practical Consideration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Saleh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Al_Mohsen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9:50 – 10:00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 ..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1" y="440266"/>
            <a:ext cx="748459" cy="69426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287758" y="-41022"/>
            <a:ext cx="1167306" cy="6586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Program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97" y="524094"/>
            <a:ext cx="481534" cy="446784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9708142" y="455099"/>
            <a:ext cx="995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Note ..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11" y="4752909"/>
            <a:ext cx="715653" cy="787106"/>
          </a:xfrm>
          <a:prstGeom prst="rect">
            <a:avLst/>
          </a:prstGeom>
        </p:spPr>
      </p:pic>
      <p:pic>
        <p:nvPicPr>
          <p:cNvPr id="11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03" y="5047549"/>
            <a:ext cx="596930" cy="4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367440"/>
              </p:ext>
            </p:extLst>
          </p:nvPr>
        </p:nvGraphicFramePr>
        <p:xfrm>
          <a:off x="913509" y="406397"/>
          <a:ext cx="11004885" cy="543560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5263"/>
                <a:gridCol w="6381345"/>
                <a:gridCol w="2618277"/>
              </a:tblGrid>
              <a:tr h="54339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10:20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 and Process of IRB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Murad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Momani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Taher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-10:40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</a:p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Hussein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Rabee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11:30 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</a:t>
                      </a:r>
                    </a:p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Ahmed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BaHamman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 – 11:50                    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Plagiarism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Hussein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Rabee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1" y="440266"/>
            <a:ext cx="748459" cy="69426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287758" y="-41022"/>
            <a:ext cx="1167306" cy="6586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Program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97" y="524094"/>
            <a:ext cx="481534" cy="446784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9708142" y="455099"/>
            <a:ext cx="995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Note ..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84408"/>
              </p:ext>
            </p:extLst>
          </p:nvPr>
        </p:nvGraphicFramePr>
        <p:xfrm>
          <a:off x="913509" y="406397"/>
          <a:ext cx="11004885" cy="543560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5263"/>
                <a:gridCol w="6381345"/>
                <a:gridCol w="2618277"/>
              </a:tblGrid>
              <a:tr h="54339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11:50 – 1:00 </a:t>
                      </a:r>
                      <a:endParaRPr lang="en-US" sz="2000" dirty="0">
                        <a:effectLst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    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Prayer + Lunch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..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1:00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–1:20 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in Medical Fields 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Mohammed Al-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1:20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1:40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 Citation Report</a:t>
                      </a:r>
                    </a:p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Tamer Al-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Musallam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1:40-2:10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Carrier in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Abu El-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Asrar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1" y="440266"/>
            <a:ext cx="748459" cy="69426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287758" y="-41022"/>
            <a:ext cx="1167306" cy="6586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Program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97" y="524094"/>
            <a:ext cx="481534" cy="446784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9708142" y="455099"/>
            <a:ext cx="995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Note ..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8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279" r="95902">
                        <a14:foregroundMark x1="50820" y1="17857" x2="57377" y2="17857"/>
                        <a14:foregroundMark x1="50820" y1="15476" x2="54098" y2="2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64" y="1457402"/>
            <a:ext cx="715190" cy="4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79320"/>
              </p:ext>
            </p:extLst>
          </p:nvPr>
        </p:nvGraphicFramePr>
        <p:xfrm>
          <a:off x="913509" y="406397"/>
          <a:ext cx="11004885" cy="543560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5263"/>
                <a:gridCol w="6403648"/>
                <a:gridCol w="2595974"/>
              </a:tblGrid>
              <a:tr h="54339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3:10 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Nasser Al-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Maflehi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3:10 – 3:20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 ..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3:20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3:40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Vancouver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Style </a:t>
                      </a:r>
                    </a:p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Abdulrahman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Hagr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3:40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4:00                     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an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Inventor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(Arabic Presentation)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Khalid  Al-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Ghamdi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1" y="440266"/>
            <a:ext cx="748459" cy="69426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287758" y="-41022"/>
            <a:ext cx="1167306" cy="6586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Program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11" y="476957"/>
            <a:ext cx="481534" cy="446784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9708142" y="455099"/>
            <a:ext cx="995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Note ..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8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07" y="2472837"/>
            <a:ext cx="715653" cy="7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51317"/>
              </p:ext>
            </p:extLst>
          </p:nvPr>
        </p:nvGraphicFramePr>
        <p:xfrm>
          <a:off x="913509" y="406397"/>
          <a:ext cx="11004885" cy="543560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05263"/>
                <a:gridCol w="6403648"/>
                <a:gridCol w="2595974"/>
              </a:tblGrid>
              <a:tr h="54339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4:00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4:20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Manuscript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 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Ibrahim Al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Orainy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4:20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4:40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Papers: The Classification and Publication Requirements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Mr.  Adnan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Mahmood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4:40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5:00</a:t>
                      </a: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a Publication -The Example of HOXA1 and Deafness</a:t>
                      </a:r>
                    </a:p>
                    <a:p>
                      <a:pPr marL="9144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 Thomas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Bosley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Dr.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Fida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05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 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Closing Remarks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41" y="440266"/>
            <a:ext cx="748459" cy="694267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287758" y="-41022"/>
            <a:ext cx="1167306" cy="6586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Program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11" y="476957"/>
            <a:ext cx="481534" cy="446784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9708142" y="455099"/>
            <a:ext cx="995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Note ..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20" l="1300" r="99900">
                        <a14:foregroundMark x1="58200" y1="66134" x2="69400" y2="60901"/>
                        <a14:backgroundMark x1="11600" y1="30378" x2="11600" y2="30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" y="4700715"/>
            <a:ext cx="2862922" cy="196969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5" b="96038" l="5283" r="96038">
                        <a14:backgroundMark x1="43774" y1="52830" x2="46604" y2="49434"/>
                        <a14:backgroundMark x1="37736" y1="55094" x2="27736" y2="58868"/>
                        <a14:backgroundMark x1="25283" y1="59434" x2="31321" y2="55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745598"/>
            <a:ext cx="3636061" cy="3636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354">
            <a:off x="2520778" y="5861442"/>
            <a:ext cx="624422" cy="4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264</TotalTime>
  <Words>294</Words>
  <Application>Microsoft Office PowerPoint</Application>
  <PresentationFormat>Custom</PresentationFormat>
  <Paragraphs>114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تكامل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</dc:creator>
  <cp:lastModifiedBy>Fida Muhawas</cp:lastModifiedBy>
  <cp:revision>31</cp:revision>
  <dcterms:created xsi:type="dcterms:W3CDTF">2014-08-16T11:32:52Z</dcterms:created>
  <dcterms:modified xsi:type="dcterms:W3CDTF">2015-07-12T06:16:47Z</dcterms:modified>
</cp:coreProperties>
</file>