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2" d="100"/>
          <a:sy n="102" d="100"/>
        </p:scale>
        <p:origin x="-2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393F-E36F-4BE5-9572-5466ADB96B0B}" type="datetimeFigureOut">
              <a:rPr lang="ar-SA" smtClean="0"/>
              <a:t>26/04/36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7A49E-C96F-4B73-90E3-A4676E7DA0BD}" type="slidenum">
              <a:rPr lang="ar-SA" smtClean="0"/>
              <a:t>‹#›</a:t>
            </a:fld>
            <a:endParaRPr lang="ar-SA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393F-E36F-4BE5-9572-5466ADB96B0B}" type="datetimeFigureOut">
              <a:rPr lang="ar-SA" smtClean="0"/>
              <a:t>26/04/36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7A49E-C96F-4B73-90E3-A4676E7DA0B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393F-E36F-4BE5-9572-5466ADB96B0B}" type="datetimeFigureOut">
              <a:rPr lang="ar-SA" smtClean="0"/>
              <a:t>26/04/36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7A49E-C96F-4B73-90E3-A4676E7DA0B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393F-E36F-4BE5-9572-5466ADB96B0B}" type="datetimeFigureOut">
              <a:rPr lang="ar-SA" smtClean="0"/>
              <a:t>26/04/36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7A49E-C96F-4B73-90E3-A4676E7DA0B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393F-E36F-4BE5-9572-5466ADB96B0B}" type="datetimeFigureOut">
              <a:rPr lang="ar-SA" smtClean="0"/>
              <a:t>26/04/36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7A49E-C96F-4B73-90E3-A4676E7DA0BD}" type="slidenum">
              <a:rPr lang="ar-SA" smtClean="0"/>
              <a:t>‹#›</a:t>
            </a:fld>
            <a:endParaRPr lang="ar-SA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393F-E36F-4BE5-9572-5466ADB96B0B}" type="datetimeFigureOut">
              <a:rPr lang="ar-SA" smtClean="0"/>
              <a:t>26/04/36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7A49E-C96F-4B73-90E3-A4676E7DA0B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393F-E36F-4BE5-9572-5466ADB96B0B}" type="datetimeFigureOut">
              <a:rPr lang="ar-SA" smtClean="0"/>
              <a:t>26/04/36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7A49E-C96F-4B73-90E3-A4676E7DA0BD}" type="slidenum">
              <a:rPr lang="ar-SA" smtClean="0"/>
              <a:t>‹#›</a:t>
            </a:fld>
            <a:endParaRPr lang="ar-SA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393F-E36F-4BE5-9572-5466ADB96B0B}" type="datetimeFigureOut">
              <a:rPr lang="ar-SA" smtClean="0"/>
              <a:t>26/04/36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7A49E-C96F-4B73-90E3-A4676E7DA0B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393F-E36F-4BE5-9572-5466ADB96B0B}" type="datetimeFigureOut">
              <a:rPr lang="ar-SA" smtClean="0"/>
              <a:t>26/04/36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7A49E-C96F-4B73-90E3-A4676E7DA0B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393F-E36F-4BE5-9572-5466ADB96B0B}" type="datetimeFigureOut">
              <a:rPr lang="ar-SA" smtClean="0"/>
              <a:t>26/04/36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7A49E-C96F-4B73-90E3-A4676E7DA0BD}" type="slidenum">
              <a:rPr lang="ar-SA" smtClean="0"/>
              <a:t>‹#›</a:t>
            </a:fld>
            <a:endParaRPr lang="ar-S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393F-E36F-4BE5-9572-5466ADB96B0B}" type="datetimeFigureOut">
              <a:rPr lang="ar-SA" smtClean="0"/>
              <a:t>26/04/36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7A49E-C96F-4B73-90E3-A4676E7DA0B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256393F-E36F-4BE5-9572-5466ADB96B0B}" type="datetimeFigureOut">
              <a:rPr lang="ar-SA" smtClean="0"/>
              <a:t>26/04/36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3F7A49E-C96F-4B73-90E3-A4676E7DA0BD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AGznNGtT4xw&amp;list=PL1D4A3553A070F702" TargetMode="External"/><Relationship Id="rId2" Type="http://schemas.openxmlformats.org/officeDocument/2006/relationships/hyperlink" Target="http://www.youtube.com/watch?v=ueXMyxPKEm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Primary Survey</a:t>
            </a:r>
            <a:endParaRPr lang="ar-SA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2388" lvl="1" algn="l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52388" algn="l"/>
                <a:tab pos="966788" algn="l"/>
                <a:tab pos="1881188" algn="l"/>
                <a:tab pos="2795588" algn="l"/>
                <a:tab pos="3709988" algn="l"/>
                <a:tab pos="4624388" algn="l"/>
                <a:tab pos="5538788" algn="l"/>
                <a:tab pos="6453188" algn="l"/>
                <a:tab pos="7367588" algn="l"/>
                <a:tab pos="8281988" algn="l"/>
                <a:tab pos="9196388" algn="l"/>
                <a:tab pos="10110788" algn="l"/>
                <a:tab pos="10134600" algn="l"/>
              </a:tabLst>
            </a:pPr>
            <a:r>
              <a:rPr lang="en-US" altLang="ar-SA" sz="1600" kern="0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Times New Roman Bold" charset="0"/>
                <a:cs typeface="Times New Roman Bold" charset="0"/>
              </a:rPr>
              <a:t>Mashael</a:t>
            </a:r>
            <a:r>
              <a:rPr lang="en-US" altLang="ar-SA" sz="1600" kern="0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 Bold" charset="0"/>
                <a:cs typeface="Times New Roman Bold" charset="0"/>
              </a:rPr>
              <a:t> </a:t>
            </a:r>
            <a:r>
              <a:rPr lang="en-US" altLang="ar-SA" sz="1600" kern="0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Times New Roman Bold" charset="0"/>
                <a:cs typeface="Times New Roman Bold" charset="0"/>
              </a:rPr>
              <a:t>Alsufyani</a:t>
            </a:r>
            <a:endParaRPr lang="en-US" altLang="ar-SA" sz="1600" kern="0" dirty="0">
              <a:solidFill>
                <a:schemeClr val="tx1">
                  <a:lumMod val="90000"/>
                  <a:lumOff val="10000"/>
                </a:schemeClr>
              </a:solidFill>
              <a:latin typeface="Times New Roman Bold" charset="0"/>
              <a:cs typeface="Times New Roman Bold" charset="0"/>
            </a:endParaRPr>
          </a:p>
          <a:p>
            <a:pPr marL="52388" lvl="0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52388" algn="l"/>
                <a:tab pos="966788" algn="l"/>
                <a:tab pos="1881188" algn="l"/>
                <a:tab pos="2795588" algn="l"/>
                <a:tab pos="3709988" algn="l"/>
                <a:tab pos="4624388" algn="l"/>
                <a:tab pos="5538788" algn="l"/>
                <a:tab pos="6453188" algn="l"/>
                <a:tab pos="7367588" algn="l"/>
                <a:tab pos="8281988" algn="l"/>
                <a:tab pos="9196388" algn="l"/>
                <a:tab pos="10110788" algn="l"/>
                <a:tab pos="10134600" algn="l"/>
              </a:tabLst>
            </a:pPr>
            <a:r>
              <a:rPr lang="en-US" altLang="ar-SA" sz="1600" kern="0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 Bold" charset="0"/>
                <a:cs typeface="Times New Roman Bold" charset="0"/>
              </a:rPr>
              <a:t>M.S.N ,community Health Nursing</a:t>
            </a:r>
          </a:p>
          <a:p>
            <a:pPr marL="52388" lvl="0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52388" algn="l"/>
                <a:tab pos="966788" algn="l"/>
                <a:tab pos="1881188" algn="l"/>
                <a:tab pos="2795588" algn="l"/>
                <a:tab pos="3709988" algn="l"/>
                <a:tab pos="4624388" algn="l"/>
                <a:tab pos="5538788" algn="l"/>
                <a:tab pos="6453188" algn="l"/>
                <a:tab pos="7367588" algn="l"/>
                <a:tab pos="8281988" algn="l"/>
                <a:tab pos="9196388" algn="l"/>
                <a:tab pos="10110788" algn="l"/>
                <a:tab pos="10134600" algn="l"/>
              </a:tabLst>
            </a:pPr>
            <a:r>
              <a:rPr lang="en-US" altLang="ar-SA" sz="1600" kern="0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 Bold" charset="0"/>
                <a:cs typeface="Times New Roman Bold" charset="0"/>
              </a:rPr>
              <a:t>Nursing lecturer, King Saud University.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81389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9552" y="2204864"/>
            <a:ext cx="8229600" cy="48768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3600" dirty="0"/>
              <a:t>Expose and </a:t>
            </a:r>
            <a:r>
              <a:rPr lang="en-US" sz="3600" dirty="0" smtClean="0"/>
              <a:t>Examine</a:t>
            </a:r>
            <a:endParaRPr lang="ar-SA" sz="3600" dirty="0"/>
          </a:p>
        </p:txBody>
      </p:sp>
    </p:spTree>
    <p:extLst>
      <p:ext uri="{BB962C8B-B14F-4D97-AF65-F5344CB8AC3E}">
        <p14:creationId xmlns:p14="http://schemas.microsoft.com/office/powerpoint/2010/main" val="2053701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Summary</a:t>
            </a:r>
            <a:endParaRPr lang="ar-SA" sz="36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sz="3200" b="1" dirty="0"/>
              <a:t>In this  practical lecture we have discuss the following</a:t>
            </a:r>
            <a:r>
              <a:rPr lang="en-US" sz="3200" b="1" dirty="0" smtClean="0"/>
              <a:t>:</a:t>
            </a:r>
          </a:p>
          <a:p>
            <a:pPr marL="0" indent="0" algn="l">
              <a:buNone/>
            </a:pPr>
            <a:endParaRPr lang="en-US" b="1" dirty="0" smtClean="0"/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" y="2852936"/>
            <a:ext cx="8602663" cy="202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3193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Video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endParaRPr lang="ar-SA" dirty="0" smtClean="0"/>
          </a:p>
          <a:p>
            <a:pPr marL="0" indent="0" algn="l">
              <a:buNone/>
            </a:pPr>
            <a:r>
              <a:rPr lang="en-US" b="1" dirty="0" smtClean="0">
                <a:solidFill>
                  <a:schemeClr val="tx2"/>
                </a:solidFill>
              </a:rPr>
              <a:t>Primary </a:t>
            </a:r>
            <a:r>
              <a:rPr lang="en-US" b="1" dirty="0">
                <a:solidFill>
                  <a:schemeClr val="tx2"/>
                </a:solidFill>
              </a:rPr>
              <a:t>survey</a:t>
            </a:r>
          </a:p>
          <a:p>
            <a:pPr marL="0" indent="0" algn="l" rtl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www.youtube.com/watch?v=ueXMyxPKEm0</a:t>
            </a:r>
            <a:endParaRPr lang="en-US" dirty="0" smtClean="0"/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www.youtube.com/watch?v=AGznNGtT4xw&amp;list=PL1D4A3553A070F702</a:t>
            </a:r>
            <a:endParaRPr lang="en-US" dirty="0" smtClean="0"/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830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Learning Objectives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2014465"/>
            <a:ext cx="8229600" cy="48768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3200" b="1" dirty="0"/>
              <a:t>After completion of this practical lecture, </a:t>
            </a:r>
            <a:endParaRPr lang="ar-SA" sz="3200" b="1" dirty="0" smtClean="0"/>
          </a:p>
          <a:p>
            <a:pPr marL="0" indent="0" algn="l">
              <a:buNone/>
            </a:pPr>
            <a:r>
              <a:rPr lang="en-US" sz="3200" b="1" dirty="0" smtClean="0"/>
              <a:t>you </a:t>
            </a:r>
            <a:r>
              <a:rPr lang="en-US" sz="3200" b="1" dirty="0"/>
              <a:t>will be able to</a:t>
            </a:r>
            <a:r>
              <a:rPr lang="en-US" sz="3200" b="1" dirty="0" smtClean="0"/>
              <a:t>: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sz="3200" dirty="0" smtClean="0"/>
              <a:t>Know how to do primary survey.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sz="3200" dirty="0"/>
              <a:t>Know how to </a:t>
            </a:r>
            <a:r>
              <a:rPr lang="en-US" sz="3200" dirty="0" smtClean="0"/>
              <a:t>assess </a:t>
            </a:r>
            <a:r>
              <a:rPr lang="en-US" sz="3200" dirty="0"/>
              <a:t>a victim </a:t>
            </a:r>
            <a:r>
              <a:rPr lang="en-US" sz="3200" dirty="0" smtClean="0"/>
              <a:t>consciousness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sz="3200" dirty="0" smtClean="0"/>
              <a:t>Check </a:t>
            </a:r>
            <a:r>
              <a:rPr lang="en-US" sz="3200" dirty="0"/>
              <a:t>Disability AVPU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1006492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9552" y="1981200"/>
            <a:ext cx="8229600" cy="2311896"/>
          </a:xfrm>
        </p:spPr>
        <p:txBody>
          <a:bodyPr/>
          <a:lstStyle/>
          <a:p>
            <a:pPr marL="0" indent="0" algn="l">
              <a:buNone/>
            </a:pPr>
            <a:r>
              <a:rPr lang="ar-SA" sz="3600" dirty="0" smtClean="0"/>
              <a:t> </a:t>
            </a:r>
            <a:r>
              <a:rPr lang="en-US" sz="3600" dirty="0" smtClean="0"/>
              <a:t>Assess </a:t>
            </a:r>
            <a:r>
              <a:rPr lang="en-US" sz="3600" dirty="0"/>
              <a:t>the situation </a:t>
            </a:r>
            <a:r>
              <a:rPr lang="en-US" sz="3600" dirty="0" smtClean="0"/>
              <a:t>and make </a:t>
            </a:r>
            <a:r>
              <a:rPr lang="en-US" sz="3600" dirty="0"/>
              <a:t>own safety </a:t>
            </a:r>
            <a:r>
              <a:rPr lang="en-US" sz="3600" dirty="0" smtClean="0"/>
              <a:t>first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50604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600" dirty="0"/>
              <a:t>Assess a victim </a:t>
            </a:r>
            <a:r>
              <a:rPr lang="en-US" sz="3600" dirty="0" smtClean="0"/>
              <a:t>consciousness by:</a:t>
            </a:r>
          </a:p>
          <a:p>
            <a:pPr marL="0" indent="0" algn="l" rtl="0">
              <a:buNone/>
            </a:pPr>
            <a:endParaRPr lang="en-US" sz="3600" dirty="0" smtClean="0"/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sz="3600" dirty="0" smtClean="0"/>
              <a:t>Asking question </a:t>
            </a:r>
          </a:p>
          <a:p>
            <a:pPr marL="0" indent="0" algn="l" rtl="0">
              <a:buNone/>
            </a:pPr>
            <a:endParaRPr lang="en-US" sz="3600" dirty="0" smtClean="0"/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sz="3600" dirty="0" smtClean="0"/>
              <a:t>Shaking</a:t>
            </a:r>
            <a:r>
              <a:rPr lang="en-US" sz="3600" dirty="0"/>
              <a:t>.</a:t>
            </a:r>
            <a:endParaRPr lang="ar-SA" sz="3600" dirty="0"/>
          </a:p>
        </p:txBody>
      </p:sp>
    </p:spTree>
    <p:extLst>
      <p:ext uri="{BB962C8B-B14F-4D97-AF65-F5344CB8AC3E}">
        <p14:creationId xmlns:p14="http://schemas.microsoft.com/office/powerpoint/2010/main" val="851430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8768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3600" b="1" dirty="0">
                <a:solidFill>
                  <a:schemeClr val="tx2"/>
                </a:solidFill>
              </a:rPr>
              <a:t>If she </a:t>
            </a:r>
            <a:r>
              <a:rPr lang="en-US" sz="3600" b="1" dirty="0" smtClean="0">
                <a:solidFill>
                  <a:schemeClr val="tx2"/>
                </a:solidFill>
              </a:rPr>
              <a:t>respond: 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sz="3600" dirty="0" smtClean="0"/>
              <a:t>Treat </a:t>
            </a:r>
            <a:r>
              <a:rPr lang="en-US" sz="3600" dirty="0"/>
              <a:t>her &amp; call 997</a:t>
            </a:r>
            <a:endParaRPr lang="ar-SA" sz="3600" dirty="0"/>
          </a:p>
        </p:txBody>
      </p:sp>
    </p:spTree>
    <p:extLst>
      <p:ext uri="{BB962C8B-B14F-4D97-AF65-F5344CB8AC3E}">
        <p14:creationId xmlns:p14="http://schemas.microsoft.com/office/powerpoint/2010/main" val="3989858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en-US" dirty="0" smtClean="0"/>
          </a:p>
          <a:p>
            <a:pPr marL="0" indent="0" algn="l">
              <a:buNone/>
            </a:pPr>
            <a:r>
              <a:rPr lang="en-US" sz="3600" b="1" dirty="0">
                <a:solidFill>
                  <a:schemeClr val="tx2"/>
                </a:solidFill>
              </a:rPr>
              <a:t>If she not </a:t>
            </a:r>
            <a:r>
              <a:rPr lang="en-US" sz="3600" b="1" dirty="0" smtClean="0">
                <a:solidFill>
                  <a:schemeClr val="tx2"/>
                </a:solidFill>
              </a:rPr>
              <a:t>respond: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sz="3600" dirty="0" smtClean="0"/>
              <a:t>Shout </a:t>
            </a:r>
            <a:r>
              <a:rPr lang="en-US" sz="3600" dirty="0"/>
              <a:t>for </a:t>
            </a:r>
            <a:r>
              <a:rPr lang="en-US" sz="3600" dirty="0" smtClean="0"/>
              <a:t>help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sz="3600" dirty="0" smtClean="0"/>
              <a:t>Open the airway </a:t>
            </a:r>
            <a:r>
              <a:rPr lang="en-US" sz="3600" dirty="0"/>
              <a:t>(head tilt – chin lift) </a:t>
            </a:r>
            <a:endParaRPr lang="en-US" sz="3600" dirty="0" smtClean="0"/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sz="3600" dirty="0" smtClean="0"/>
              <a:t>Assess her breathing </a:t>
            </a:r>
            <a:r>
              <a:rPr lang="en-US" sz="3600" dirty="0"/>
              <a:t>by looking, listen </a:t>
            </a:r>
            <a:r>
              <a:rPr lang="en-US" sz="3600" dirty="0" smtClean="0"/>
              <a:t>and </a:t>
            </a:r>
            <a:r>
              <a:rPr lang="en-US" sz="3600" dirty="0"/>
              <a:t>feel / cervical</a:t>
            </a:r>
          </a:p>
          <a:p>
            <a:pPr marL="0" indent="0" algn="l" rtl="0">
              <a:buNone/>
            </a:pPr>
            <a:r>
              <a:rPr lang="en-US" sz="3600" dirty="0"/>
              <a:t>spine stabilization.</a:t>
            </a:r>
            <a:endParaRPr lang="ar-SA" sz="3600" dirty="0"/>
          </a:p>
        </p:txBody>
      </p:sp>
    </p:spTree>
    <p:extLst>
      <p:ext uri="{BB962C8B-B14F-4D97-AF65-F5344CB8AC3E}">
        <p14:creationId xmlns:p14="http://schemas.microsoft.com/office/powerpoint/2010/main" val="1519766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2664296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3600" b="1" dirty="0">
                <a:solidFill>
                  <a:schemeClr val="tx2"/>
                </a:solidFill>
              </a:rPr>
              <a:t>If she </a:t>
            </a:r>
            <a:r>
              <a:rPr lang="en-US" sz="3600" b="1" dirty="0" smtClean="0">
                <a:solidFill>
                  <a:schemeClr val="tx2"/>
                </a:solidFill>
              </a:rPr>
              <a:t>breath: 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sz="3600" dirty="0" smtClean="0"/>
              <a:t>Turn </a:t>
            </a:r>
            <a:r>
              <a:rPr lang="en-US" sz="3600" dirty="0"/>
              <a:t>her into </a:t>
            </a:r>
            <a:r>
              <a:rPr lang="en-US" sz="3600" dirty="0" smtClean="0"/>
              <a:t>recovery position, and </a:t>
            </a:r>
            <a:r>
              <a:rPr lang="en-US" sz="3600" dirty="0"/>
              <a:t>call 997.</a:t>
            </a:r>
            <a:endParaRPr lang="ar-SA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068960"/>
            <a:ext cx="1638300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1559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0892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ar-SA" sz="3600" b="1" dirty="0" smtClean="0">
                <a:solidFill>
                  <a:schemeClr val="tx2"/>
                </a:solidFill>
              </a:rPr>
              <a:t>:</a:t>
            </a:r>
            <a:r>
              <a:rPr lang="en-US" sz="3600" b="1" dirty="0" smtClean="0">
                <a:solidFill>
                  <a:schemeClr val="tx2"/>
                </a:solidFill>
              </a:rPr>
              <a:t>If </a:t>
            </a:r>
            <a:r>
              <a:rPr lang="en-US" sz="3600" b="1" dirty="0">
                <a:solidFill>
                  <a:schemeClr val="tx2"/>
                </a:solidFill>
              </a:rPr>
              <a:t>she not </a:t>
            </a:r>
            <a:r>
              <a:rPr lang="en-US" sz="3600" b="1" dirty="0" smtClean="0">
                <a:solidFill>
                  <a:schemeClr val="tx2"/>
                </a:solidFill>
              </a:rPr>
              <a:t>breath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sz="3600" dirty="0" smtClean="0"/>
              <a:t> Assess </a:t>
            </a:r>
            <a:r>
              <a:rPr lang="en-US" sz="3600" dirty="0"/>
              <a:t>her circulation </a:t>
            </a:r>
            <a:r>
              <a:rPr lang="en-US" sz="3600" dirty="0" smtClean="0"/>
              <a:t>by checking </a:t>
            </a:r>
            <a:r>
              <a:rPr lang="en-US" sz="3600" dirty="0"/>
              <a:t>carotid pulse.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sz="3600" dirty="0"/>
              <a:t>No pulse = conduct CPR</a:t>
            </a:r>
            <a:endParaRPr lang="ar-SA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717032"/>
            <a:ext cx="2304256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8000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en-US" b="1" dirty="0">
                <a:solidFill>
                  <a:schemeClr val="tx2"/>
                </a:solidFill>
              </a:rPr>
              <a:t>Pulse is </a:t>
            </a:r>
            <a:r>
              <a:rPr lang="en-US" b="1" dirty="0" smtClean="0">
                <a:solidFill>
                  <a:schemeClr val="tx2"/>
                </a:solidFill>
              </a:rPr>
              <a:t>present :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dirty="0" smtClean="0"/>
              <a:t>Continue primary survey</a:t>
            </a:r>
          </a:p>
          <a:p>
            <a:pPr marL="0" indent="0" algn="l" rtl="0">
              <a:buNone/>
            </a:pPr>
            <a:endParaRPr lang="en-US" dirty="0" smtClean="0"/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dirty="0" smtClean="0"/>
              <a:t>Check </a:t>
            </a:r>
            <a:r>
              <a:rPr lang="en-US" dirty="0"/>
              <a:t>Disability </a:t>
            </a:r>
            <a:r>
              <a:rPr lang="en-US" dirty="0" smtClean="0"/>
              <a:t>AVPU</a:t>
            </a:r>
          </a:p>
          <a:p>
            <a:pPr marL="0" indent="0" algn="l" rtl="0">
              <a:buNone/>
            </a:pPr>
            <a:endParaRPr lang="en-US" dirty="0"/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dirty="0" smtClean="0"/>
              <a:t>Note </a:t>
            </a:r>
            <a:r>
              <a:rPr lang="en-US" dirty="0"/>
              <a:t>initial level of responsiveness on AVPU scale</a:t>
            </a:r>
          </a:p>
          <a:p>
            <a:pPr marL="0" indent="0" algn="l" rtl="0">
              <a:buNone/>
            </a:pPr>
            <a:endParaRPr lang="en-US" dirty="0"/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tx2"/>
                </a:solidFill>
              </a:rPr>
              <a:t>A</a:t>
            </a:r>
            <a:r>
              <a:rPr lang="en-US" dirty="0"/>
              <a:t>    </a:t>
            </a:r>
            <a:r>
              <a:rPr lang="en-US" dirty="0" smtClean="0"/>
              <a:t>Alert</a:t>
            </a:r>
            <a:endParaRPr lang="en-US" dirty="0"/>
          </a:p>
          <a:p>
            <a:pPr algn="l" rtl="0">
              <a:buFont typeface="Wingdings" panose="05000000000000000000" pitchFamily="2" charset="2"/>
              <a:buChar char="§"/>
            </a:pPr>
            <a:endParaRPr lang="en-US" dirty="0"/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tx2"/>
                </a:solidFill>
              </a:rPr>
              <a:t>V </a:t>
            </a:r>
            <a:r>
              <a:rPr lang="en-US" dirty="0"/>
              <a:t>  Responds to voice</a:t>
            </a:r>
          </a:p>
          <a:p>
            <a:pPr algn="l" rtl="0">
              <a:buFont typeface="Wingdings" panose="05000000000000000000" pitchFamily="2" charset="2"/>
              <a:buChar char="§"/>
            </a:pPr>
            <a:endParaRPr lang="en-US" dirty="0"/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tx2"/>
                </a:solidFill>
              </a:rPr>
              <a:t>P</a:t>
            </a:r>
            <a:r>
              <a:rPr lang="en-US" dirty="0"/>
              <a:t> </a:t>
            </a:r>
            <a:r>
              <a:rPr lang="en-US" dirty="0" smtClean="0"/>
              <a:t>  Responds </a:t>
            </a:r>
            <a:r>
              <a:rPr lang="en-US" dirty="0"/>
              <a:t>to painful stimulus</a:t>
            </a:r>
          </a:p>
          <a:p>
            <a:pPr algn="l" rtl="0">
              <a:buFont typeface="Wingdings" panose="05000000000000000000" pitchFamily="2" charset="2"/>
              <a:buChar char="§"/>
            </a:pPr>
            <a:endParaRPr lang="en-US" dirty="0"/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tx2"/>
                </a:solidFill>
              </a:rPr>
              <a:t>U</a:t>
            </a:r>
            <a:r>
              <a:rPr lang="en-US" dirty="0"/>
              <a:t> </a:t>
            </a:r>
            <a:r>
              <a:rPr lang="en-US" dirty="0" smtClean="0"/>
              <a:t>  Unresponsive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835963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ضوح">
  <a:themeElements>
    <a:clrScheme name="وضوح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كلاسيكي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ضو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64</TotalTime>
  <Words>195</Words>
  <Application>Microsoft Office PowerPoint</Application>
  <PresentationFormat>عرض على الشاشة (3:4)‏</PresentationFormat>
  <Paragraphs>57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وضوح</vt:lpstr>
      <vt:lpstr>Primary Survey</vt:lpstr>
      <vt:lpstr>Learning Objectives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Summary</vt:lpstr>
      <vt:lpstr>Video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Survey</dc:title>
  <dc:creator>maalsufyani Eidah Alsufyani</dc:creator>
  <cp:lastModifiedBy>maalsufyani Eidah Alsufyani</cp:lastModifiedBy>
  <cp:revision>7</cp:revision>
  <dcterms:created xsi:type="dcterms:W3CDTF">2015-02-15T06:40:59Z</dcterms:created>
  <dcterms:modified xsi:type="dcterms:W3CDTF">2015-02-15T07:45:38Z</dcterms:modified>
</cp:coreProperties>
</file>