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ar-sa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ar-sa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466623"/>
            <a:ext cx="8001000" cy="2424766"/>
          </a:xfrm>
        </p:spPr>
        <p:txBody>
          <a:bodyPr/>
          <a:lstStyle/>
          <a:p>
            <a:r>
              <a:rPr lang="x-none" b="1" dirty="0"/>
              <a:t>استخدامات العلاقات العامة للإنترنت ووسائل التواصل الاجتماعي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9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المزايا والاستخدامات للإنترنت في حقل العلاقات العامة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١- البريد الإليكتروني</a:t>
            </a:r>
            <a:endParaRPr lang="en-US" dirty="0" smtClean="0"/>
          </a:p>
          <a:p>
            <a:pPr algn="r"/>
            <a:r>
              <a:rPr lang="ar-sa" dirty="0" smtClean="0"/>
              <a:t>٢-تقديم المعلومات الكاملة والفورية</a:t>
            </a:r>
          </a:p>
          <a:p>
            <a:pPr algn="r"/>
            <a:r>
              <a:rPr lang="ar-sa" dirty="0" smtClean="0"/>
              <a:t>٣-متابعة ما ينشر في وسائل الإعلام</a:t>
            </a:r>
            <a:endParaRPr lang="en-US" dirty="0"/>
          </a:p>
        </p:txBody>
      </p:sp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15" y="2192866"/>
            <a:ext cx="4008261" cy="22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7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المزايا والاستخدامات للإنترنت في حقل العلاقات العامة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٤- المساعدة في إجراء البحوث</a:t>
            </a:r>
          </a:p>
          <a:p>
            <a:pPr algn="r"/>
            <a:r>
              <a:rPr lang="ar-sa" dirty="0" smtClean="0"/>
              <a:t>٥- المساعدة في اتخاذ القرارات</a:t>
            </a:r>
          </a:p>
          <a:p>
            <a:pPr algn="r"/>
            <a:r>
              <a:rPr lang="ar-sa" dirty="0" smtClean="0"/>
              <a:t>٦-مساعدة المؤسسات في بناء علاقاتها مع وسائل الإعلام</a:t>
            </a:r>
            <a:endParaRPr lang="en-US" dirty="0"/>
          </a:p>
        </p:txBody>
      </p:sp>
      <p:pic>
        <p:nvPicPr>
          <p:cNvPr id="4" name="Picture 3" descr="admin-81c925e2a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9689"/>
            <a:ext cx="3106928" cy="313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7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المزايا والاستخدامات للإنترنت في حقل العلاقات العامة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٧- مساعدة المنظمة في بناء علاقاتها مع جمهورها</a:t>
            </a:r>
          </a:p>
          <a:p>
            <a:pPr algn="r"/>
            <a:r>
              <a:rPr lang="ar-sa" dirty="0" smtClean="0"/>
              <a:t>٨-إبراز دور المنظمة الإجتماعي</a:t>
            </a:r>
          </a:p>
          <a:p>
            <a:pPr algn="r"/>
            <a:r>
              <a:rPr lang="ar-sa" dirty="0" smtClean="0"/>
              <a:t>٩ـ تحقيق الاتصال الفعال</a:t>
            </a:r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28" y="3440995"/>
            <a:ext cx="5425016" cy="300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7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وسائل التواصل الإجتماعي</a:t>
            </a:r>
            <a:r>
              <a:rPr lang="ar-sa" dirty="0"/>
              <a:t> </a:t>
            </a:r>
            <a:r>
              <a:rPr lang="ar-sa" dirty="0" smtClean="0"/>
              <a:t>في</a:t>
            </a:r>
            <a:br>
              <a:rPr lang="ar-sa" dirty="0" smtClean="0"/>
            </a:br>
            <a:r>
              <a:rPr lang="ar-sa" dirty="0" smtClean="0"/>
              <a:t> العلاقات العامة</a:t>
            </a:r>
            <a:endParaRPr lang="en-US" dirty="0"/>
          </a:p>
        </p:txBody>
      </p:sp>
      <p:pic>
        <p:nvPicPr>
          <p:cNvPr id="11" name="Content Placeholder 10" descr="download (1)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3" b="3653"/>
          <a:stretch>
            <a:fillRect/>
          </a:stretch>
        </p:blipFill>
        <p:spPr>
          <a:xfrm>
            <a:off x="1191604" y="1905000"/>
            <a:ext cx="7380895" cy="3795889"/>
          </a:xfrm>
        </p:spPr>
      </p:pic>
    </p:spTree>
    <p:extLst>
      <p:ext uri="{BB962C8B-B14F-4D97-AF65-F5344CB8AC3E}">
        <p14:creationId xmlns:p14="http://schemas.microsoft.com/office/powerpoint/2010/main" val="115796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28</TotalTime>
  <Words>91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Travelogue</vt:lpstr>
      <vt:lpstr>استخدامات العلاقات العامة للإنترنت ووسائل التواصل الاجتماعي </vt:lpstr>
      <vt:lpstr>المزايا والاستخدامات للإنترنت في حقل العلاقات العامة</vt:lpstr>
      <vt:lpstr>المزايا والاستخدامات للإنترنت في حقل العلاقات العامة</vt:lpstr>
      <vt:lpstr>المزايا والاستخدامات للإنترنت في حقل العلاقات العامة</vt:lpstr>
      <vt:lpstr>وسائل التواصل الإجتماعي في  العلاقات العامة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استخدامات العلاقات العامة للإنترنت ووسائل التواصل الاجتماعي </dc:title>
  <dc:creator>Abdullaziz Faqihi</dc:creator>
  <cp:lastModifiedBy>Abdullaziz Faqihi</cp:lastModifiedBy>
  <cp:revision>3</cp:revision>
  <dcterms:created xsi:type="dcterms:W3CDTF">2016-11-20T08:35:19Z</dcterms:created>
  <dcterms:modified xsi:type="dcterms:W3CDTF">2016-11-20T09:03:39Z</dcterms:modified>
</cp:coreProperties>
</file>