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8FC51-048B-49FA-8F74-909169DAEE35}" type="datetimeFigureOut">
              <a:rPr lang="ar-SA" smtClean="0"/>
              <a:t>06/05/35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2F21-0E03-4564-9579-BEE26C4EEB5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6" y="476672"/>
            <a:ext cx="9346789" cy="60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28" y="1844823"/>
            <a:ext cx="9612287" cy="38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18" y="1268760"/>
            <a:ext cx="8897950" cy="4826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84" y="1556791"/>
            <a:ext cx="9292350" cy="42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saad arifi</dc:creator>
  <cp:lastModifiedBy>saad arifi</cp:lastModifiedBy>
  <cp:revision>2</cp:revision>
  <dcterms:created xsi:type="dcterms:W3CDTF">2014-03-07T18:58:24Z</dcterms:created>
  <dcterms:modified xsi:type="dcterms:W3CDTF">2014-03-07T19:08:42Z</dcterms:modified>
</cp:coreProperties>
</file>