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1" r:id="rId3"/>
    <p:sldId id="273" r:id="rId4"/>
    <p:sldId id="279" r:id="rId5"/>
    <p:sldId id="274" r:id="rId6"/>
    <p:sldId id="262" r:id="rId7"/>
    <p:sldId id="257" r:id="rId8"/>
    <p:sldId id="258" r:id="rId9"/>
    <p:sldId id="263" r:id="rId10"/>
    <p:sldId id="264" r:id="rId11"/>
    <p:sldId id="265" r:id="rId12"/>
    <p:sldId id="266" r:id="rId13"/>
    <p:sldId id="280" r:id="rId14"/>
    <p:sldId id="259" r:id="rId15"/>
    <p:sldId id="278" r:id="rId16"/>
    <p:sldId id="275" r:id="rId17"/>
    <p:sldId id="276" r:id="rId18"/>
    <p:sldId id="277" r:id="rId19"/>
    <p:sldId id="267" r:id="rId20"/>
    <p:sldId id="268" r:id="rId21"/>
    <p:sldId id="260" r:id="rId22"/>
    <p:sldId id="272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12E81-49F9-4669-BFCB-A48BD79B5325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</dgm:pt>
    <dgm:pt modelId="{D0AF041B-C7B0-41BA-A759-756DE4EC6C0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5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Precipitation </a:t>
          </a:r>
        </a:p>
        <a:p>
          <a:pPr marL="0" marR="0" lvl="0" indent="0" algn="ctr" defTabSz="914400" rtl="1" eaLnBrk="1" fontAlgn="base" latinLnBrk="0" hangingPunct="1">
            <a:lnSpc>
              <a:spcPct val="15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Reactions in Gel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EA4C1C9-E827-4C0D-B0A1-4F5152CC6E8E}" type="parTrans" cxnId="{A58B9DF1-C05D-48EB-AB54-E37E5DEFC61D}">
      <dgm:prSet/>
      <dgm:spPr/>
      <dgm:t>
        <a:bodyPr/>
        <a:lstStyle/>
        <a:p>
          <a:pPr rtl="1"/>
          <a:endParaRPr lang="ar-SA"/>
        </a:p>
      </dgm:t>
    </dgm:pt>
    <dgm:pt modelId="{AAF8234A-6AE1-48B2-B0C7-20BA411C840B}" type="sibTrans" cxnId="{A58B9DF1-C05D-48EB-AB54-E37E5DEFC61D}">
      <dgm:prSet/>
      <dgm:spPr/>
      <dgm:t>
        <a:bodyPr/>
        <a:lstStyle/>
        <a:p>
          <a:pPr rtl="1"/>
          <a:endParaRPr lang="ar-SA"/>
        </a:p>
      </dgm:t>
    </dgm:pt>
    <dgm:pt modelId="{DFECE749-F80E-4991-907A-66200184A6A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A-E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electrophoresis</a:t>
          </a:r>
        </a:p>
      </dgm:t>
    </dgm:pt>
    <dgm:pt modelId="{E6515055-3326-482B-AA64-648B577ACA44}" type="parTrans" cxnId="{F5D007DC-694B-4D02-8FB3-18DBC52517A8}">
      <dgm:prSet/>
      <dgm:spPr/>
      <dgm:t>
        <a:bodyPr/>
        <a:lstStyle/>
        <a:p>
          <a:pPr rtl="1"/>
          <a:endParaRPr lang="ar-SA" dirty="0"/>
        </a:p>
      </dgm:t>
    </dgm:pt>
    <dgm:pt modelId="{C340FC8A-94B3-4685-8128-AC110CBD5496}" type="sibTrans" cxnId="{F5D007DC-694B-4D02-8FB3-18DBC52517A8}">
      <dgm:prSet/>
      <dgm:spPr/>
      <dgm:t>
        <a:bodyPr/>
        <a:lstStyle/>
        <a:p>
          <a:pPr rtl="1"/>
          <a:endParaRPr lang="ar-SA"/>
        </a:p>
      </dgm:t>
    </dgm:pt>
    <dgm:pt modelId="{FB968337-EA42-40AA-95CC-82E7E85E3585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1-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Serum Protein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electrophoresis</a:t>
          </a:r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</a:p>
      </dgm:t>
    </dgm:pt>
    <dgm:pt modelId="{C94C51AE-1B70-4655-A1F7-C4353DE91145}" type="parTrans" cxnId="{DEADFB3B-2A04-49D4-81A0-6333B547AEC8}">
      <dgm:prSet/>
      <dgm:spPr/>
      <dgm:t>
        <a:bodyPr/>
        <a:lstStyle/>
        <a:p>
          <a:pPr rtl="1"/>
          <a:endParaRPr lang="ar-SA" dirty="0"/>
        </a:p>
      </dgm:t>
    </dgm:pt>
    <dgm:pt modelId="{46FA01BD-C701-4F52-9158-DB522A3534F5}" type="sibTrans" cxnId="{DEADFB3B-2A04-49D4-81A0-6333B547AEC8}">
      <dgm:prSet/>
      <dgm:spPr/>
      <dgm:t>
        <a:bodyPr/>
        <a:lstStyle/>
        <a:p>
          <a:pPr rtl="1"/>
          <a:endParaRPr lang="ar-SA"/>
        </a:p>
      </dgm:t>
    </dgm:pt>
    <dgm:pt modelId="{FA05A227-617D-46DB-A5AB-03B8F50188FA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2-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Countercurrent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Immunoelectro-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phoresis</a:t>
          </a:r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</a:p>
      </dgm:t>
    </dgm:pt>
    <dgm:pt modelId="{5BFA6C21-12B4-4FA7-8827-404AF8D7B9D5}" type="parTrans" cxnId="{0BD9BE98-774A-458F-B006-0B63BB2C13C9}">
      <dgm:prSet/>
      <dgm:spPr/>
      <dgm:t>
        <a:bodyPr/>
        <a:lstStyle/>
        <a:p>
          <a:pPr rtl="1"/>
          <a:endParaRPr lang="ar-SA" dirty="0"/>
        </a:p>
      </dgm:t>
    </dgm:pt>
    <dgm:pt modelId="{133DA733-2922-4A65-B21E-0D2655B9BFBD}" type="sibTrans" cxnId="{0BD9BE98-774A-458F-B006-0B63BB2C13C9}">
      <dgm:prSet/>
      <dgm:spPr/>
      <dgm:t>
        <a:bodyPr/>
        <a:lstStyle/>
        <a:p>
          <a:pPr rtl="1"/>
          <a:endParaRPr lang="ar-SA"/>
        </a:p>
      </dgm:t>
    </dgm:pt>
    <dgm:pt modelId="{F80CFF33-2282-4552-8C7F-41B26D2EE7E8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3-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(Rocket)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Technique</a:t>
          </a:r>
        </a:p>
      </dgm:t>
    </dgm:pt>
    <dgm:pt modelId="{70FFDCA1-1199-47BB-870F-F573ABD6C3F5}" type="parTrans" cxnId="{3501A732-3B0C-4D39-B318-85C6227022B0}">
      <dgm:prSet/>
      <dgm:spPr/>
      <dgm:t>
        <a:bodyPr/>
        <a:lstStyle/>
        <a:p>
          <a:pPr rtl="1"/>
          <a:endParaRPr lang="ar-SA" dirty="0"/>
        </a:p>
      </dgm:t>
    </dgm:pt>
    <dgm:pt modelId="{451A6D35-67E2-4DA7-8A16-27707487B075}" type="sibTrans" cxnId="{3501A732-3B0C-4D39-B318-85C6227022B0}">
      <dgm:prSet/>
      <dgm:spPr/>
      <dgm:t>
        <a:bodyPr/>
        <a:lstStyle/>
        <a:p>
          <a:pPr rtl="1"/>
          <a:endParaRPr lang="ar-SA"/>
        </a:p>
      </dgm:t>
    </dgm:pt>
    <dgm:pt modelId="{C411D8CD-BB6E-4D0B-A1E2-9DA9F0E86EF9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4-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immunodiffusion</a:t>
          </a:r>
        </a:p>
      </dgm:t>
    </dgm:pt>
    <dgm:pt modelId="{AC2950C3-9654-40E9-A615-0E9F38EF8B4E}" type="parTrans" cxnId="{C9D51D94-C009-4C78-8314-E260E70D4B03}">
      <dgm:prSet/>
      <dgm:spPr/>
      <dgm:t>
        <a:bodyPr/>
        <a:lstStyle/>
        <a:p>
          <a:pPr rtl="1"/>
          <a:endParaRPr lang="ar-SA" dirty="0"/>
        </a:p>
      </dgm:t>
    </dgm:pt>
    <dgm:pt modelId="{49F9DF55-29BE-486C-B160-5CFF1BC152B5}" type="sibTrans" cxnId="{C9D51D94-C009-4C78-8314-E260E70D4B03}">
      <dgm:prSet/>
      <dgm:spPr/>
      <dgm:t>
        <a:bodyPr/>
        <a:lstStyle/>
        <a:p>
          <a:pPr rtl="1"/>
          <a:endParaRPr lang="ar-SA"/>
        </a:p>
      </dgm:t>
    </dgm:pt>
    <dgm:pt modelId="{520CF0A1-B86A-46B8-A5B5-73202DD0174E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5-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Immunoelectro-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phoresis</a:t>
          </a:r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</a:p>
      </dgm:t>
    </dgm:pt>
    <dgm:pt modelId="{15CE3E48-0606-4E6A-813B-8875B42E75EF}" type="parTrans" cxnId="{F0DBA31B-794B-4D16-9F3C-D65B73A9D9B1}">
      <dgm:prSet/>
      <dgm:spPr/>
      <dgm:t>
        <a:bodyPr/>
        <a:lstStyle/>
        <a:p>
          <a:pPr rtl="1"/>
          <a:endParaRPr lang="ar-SA" dirty="0"/>
        </a:p>
      </dgm:t>
    </dgm:pt>
    <dgm:pt modelId="{69571CD4-A53D-4418-A8F1-6BC8C2CA31E8}" type="sibTrans" cxnId="{F0DBA31B-794B-4D16-9F3C-D65B73A9D9B1}">
      <dgm:prSet/>
      <dgm:spPr/>
      <dgm:t>
        <a:bodyPr/>
        <a:lstStyle/>
        <a:p>
          <a:pPr rtl="1"/>
          <a:endParaRPr lang="ar-SA"/>
        </a:p>
      </dgm:t>
    </dgm:pt>
    <dgm:pt modelId="{779BDAFF-504F-44E4-A674-C9E6084502DB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6-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Immunoblotting</a:t>
          </a:r>
        </a:p>
      </dgm:t>
    </dgm:pt>
    <dgm:pt modelId="{05C16E7E-D387-44DC-8E92-B05E131A2DB5}" type="parTrans" cxnId="{E736D45C-C634-4D2E-B7CE-83947296C791}">
      <dgm:prSet/>
      <dgm:spPr/>
      <dgm:t>
        <a:bodyPr/>
        <a:lstStyle/>
        <a:p>
          <a:pPr rtl="1"/>
          <a:endParaRPr lang="ar-SA" dirty="0"/>
        </a:p>
      </dgm:t>
    </dgm:pt>
    <dgm:pt modelId="{00F56E02-BFB6-4ACD-AA7B-383167480522}" type="sibTrans" cxnId="{E736D45C-C634-4D2E-B7CE-83947296C791}">
      <dgm:prSet/>
      <dgm:spPr/>
      <dgm:t>
        <a:bodyPr/>
        <a:lstStyle/>
        <a:p>
          <a:pPr rtl="1"/>
          <a:endParaRPr lang="ar-SA"/>
        </a:p>
      </dgm:t>
    </dgm:pt>
    <dgm:pt modelId="{24C3EEE1-98B9-4F73-BA4D-0FF28D617E0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B-Immunodiffusion</a:t>
          </a:r>
        </a:p>
      </dgm:t>
    </dgm:pt>
    <dgm:pt modelId="{C66CAE70-DBB0-4F6A-802C-E6BD4BA4BC6F}" type="parTrans" cxnId="{3361E05B-06F2-4E78-BFA6-E438CC51FAC9}">
      <dgm:prSet/>
      <dgm:spPr/>
      <dgm:t>
        <a:bodyPr/>
        <a:lstStyle/>
        <a:p>
          <a:pPr rtl="1"/>
          <a:endParaRPr lang="ar-SA" dirty="0"/>
        </a:p>
      </dgm:t>
    </dgm:pt>
    <dgm:pt modelId="{CC8FDB31-B8FF-4794-93EC-C025E1F55FEB}" type="sibTrans" cxnId="{3361E05B-06F2-4E78-BFA6-E438CC51FAC9}">
      <dgm:prSet/>
      <dgm:spPr/>
      <dgm:t>
        <a:bodyPr/>
        <a:lstStyle/>
        <a:p>
          <a:pPr rtl="1"/>
          <a:endParaRPr lang="ar-SA"/>
        </a:p>
      </dgm:t>
    </dgm:pt>
    <dgm:pt modelId="{E232DFBA-61EE-4BF6-98C0-368849BC3DE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1-Single Diffusion</a:t>
          </a:r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RID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F31412D-C6AE-462F-9EAF-B0C4A1487072}" type="parTrans" cxnId="{D319ADB1-7979-4DA1-B425-99A92F472CB0}">
      <dgm:prSet/>
      <dgm:spPr/>
      <dgm:t>
        <a:bodyPr/>
        <a:lstStyle/>
        <a:p>
          <a:pPr rtl="1"/>
          <a:endParaRPr lang="ar-SA" dirty="0"/>
        </a:p>
      </dgm:t>
    </dgm:pt>
    <dgm:pt modelId="{6629352F-FB10-456B-8B6F-7D4C67197852}" type="sibTrans" cxnId="{D319ADB1-7979-4DA1-B425-99A92F472CB0}">
      <dgm:prSet/>
      <dgm:spPr/>
      <dgm:t>
        <a:bodyPr/>
        <a:lstStyle/>
        <a:p>
          <a:pPr rtl="1"/>
          <a:endParaRPr lang="ar-SA"/>
        </a:p>
      </dgm:t>
    </dgm:pt>
    <dgm:pt modelId="{1B51DEDD-DE03-490B-ACE1-CFE725F3579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2-Double diffusion</a:t>
          </a:r>
        </a:p>
      </dgm:t>
    </dgm:pt>
    <dgm:pt modelId="{1C37D4DB-3355-40D8-BE7D-3AC6C4591EE3}" type="parTrans" cxnId="{1EC593C6-414C-493D-9A65-1A2A44218D48}">
      <dgm:prSet/>
      <dgm:spPr/>
      <dgm:t>
        <a:bodyPr/>
        <a:lstStyle/>
        <a:p>
          <a:pPr rtl="1"/>
          <a:endParaRPr lang="ar-SA" dirty="0"/>
        </a:p>
      </dgm:t>
    </dgm:pt>
    <dgm:pt modelId="{F281E89A-15C6-46AD-BFCE-E0D89E49A4E2}" type="sibTrans" cxnId="{1EC593C6-414C-493D-9A65-1A2A44218D48}">
      <dgm:prSet/>
      <dgm:spPr/>
      <dgm:t>
        <a:bodyPr/>
        <a:lstStyle/>
        <a:p>
          <a:pPr rtl="1"/>
          <a:endParaRPr lang="ar-SA"/>
        </a:p>
      </dgm:t>
    </dgm:pt>
    <dgm:pt modelId="{9F194262-61F5-4749-B16E-6CDFE06338D2}" type="pres">
      <dgm:prSet presAssocID="{DC112E81-49F9-4669-BFCB-A48BD79B53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32C745-F43D-468D-9647-460A84CF4DDA}" type="pres">
      <dgm:prSet presAssocID="{D0AF041B-C7B0-41BA-A759-756DE4EC6C0D}" presName="hierRoot1" presStyleCnt="0">
        <dgm:presLayoutVars>
          <dgm:hierBranch/>
        </dgm:presLayoutVars>
      </dgm:prSet>
      <dgm:spPr/>
    </dgm:pt>
    <dgm:pt modelId="{7D23709B-F902-4553-BD1F-04728D63E8AC}" type="pres">
      <dgm:prSet presAssocID="{D0AF041B-C7B0-41BA-A759-756DE4EC6C0D}" presName="rootComposite1" presStyleCnt="0"/>
      <dgm:spPr/>
    </dgm:pt>
    <dgm:pt modelId="{37607351-0645-44B0-94BF-7FE95AB55BE7}" type="pres">
      <dgm:prSet presAssocID="{D0AF041B-C7B0-41BA-A759-756DE4EC6C0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32C2E66-1A4F-4B75-A33B-07195C184024}" type="pres">
      <dgm:prSet presAssocID="{D0AF041B-C7B0-41BA-A759-756DE4EC6C0D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21DD326D-B4DF-42C1-9A3D-2C0417BC25E7}" type="pres">
      <dgm:prSet presAssocID="{D0AF041B-C7B0-41BA-A759-756DE4EC6C0D}" presName="hierChild2" presStyleCnt="0"/>
      <dgm:spPr/>
    </dgm:pt>
    <dgm:pt modelId="{FCE339D6-762E-4180-B624-76BFBC96AC73}" type="pres">
      <dgm:prSet presAssocID="{E6515055-3326-482B-AA64-648B577ACA44}" presName="Name35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BDE25918-9A48-4C6C-811E-BBFAA031592B}" type="pres">
      <dgm:prSet presAssocID="{DFECE749-F80E-4991-907A-66200184A6AE}" presName="hierRoot2" presStyleCnt="0">
        <dgm:presLayoutVars>
          <dgm:hierBranch/>
        </dgm:presLayoutVars>
      </dgm:prSet>
      <dgm:spPr/>
    </dgm:pt>
    <dgm:pt modelId="{B80EF484-6C50-40C0-BFA9-6D0EBD3CE343}" type="pres">
      <dgm:prSet presAssocID="{DFECE749-F80E-4991-907A-66200184A6AE}" presName="rootComposite" presStyleCnt="0"/>
      <dgm:spPr/>
    </dgm:pt>
    <dgm:pt modelId="{CB4B38CF-21AB-4FE2-8AEE-B13F97455E34}" type="pres">
      <dgm:prSet presAssocID="{DFECE749-F80E-4991-907A-66200184A6A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B27BAF-D31A-4832-BEDA-34A5918A9F5B}" type="pres">
      <dgm:prSet presAssocID="{DFECE749-F80E-4991-907A-66200184A6AE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1E51EF2B-28D8-4658-93B3-7B14209B804F}" type="pres">
      <dgm:prSet presAssocID="{DFECE749-F80E-4991-907A-66200184A6AE}" presName="hierChild4" presStyleCnt="0"/>
      <dgm:spPr/>
    </dgm:pt>
    <dgm:pt modelId="{1D380588-7B25-443D-890A-C172182FCC19}" type="pres">
      <dgm:prSet presAssocID="{DFECE749-F80E-4991-907A-66200184A6AE}" presName="hierChild5" presStyleCnt="0"/>
      <dgm:spPr/>
    </dgm:pt>
    <dgm:pt modelId="{D2A34F3B-D063-45FB-A1E9-CFAF9FA1F556}" type="pres">
      <dgm:prSet presAssocID="{C94C51AE-1B70-4655-A1F7-C4353DE91145}" presName="Name111" presStyleLbl="parChTrans1D3" presStyleIdx="0" presStyleCnt="8"/>
      <dgm:spPr/>
      <dgm:t>
        <a:bodyPr/>
        <a:lstStyle/>
        <a:p>
          <a:pPr rtl="1"/>
          <a:endParaRPr lang="ar-SA"/>
        </a:p>
      </dgm:t>
    </dgm:pt>
    <dgm:pt modelId="{2127397D-DFA6-4992-8D34-65ACDBCB3C39}" type="pres">
      <dgm:prSet presAssocID="{FB968337-EA42-40AA-95CC-82E7E85E3585}" presName="hierRoot3" presStyleCnt="0">
        <dgm:presLayoutVars>
          <dgm:hierBranch/>
        </dgm:presLayoutVars>
      </dgm:prSet>
      <dgm:spPr/>
    </dgm:pt>
    <dgm:pt modelId="{F9628FAE-5C9E-4AC9-AF71-FA2DA4BC6D21}" type="pres">
      <dgm:prSet presAssocID="{FB968337-EA42-40AA-95CC-82E7E85E3585}" presName="rootComposite3" presStyleCnt="0"/>
      <dgm:spPr/>
    </dgm:pt>
    <dgm:pt modelId="{49A78C5E-A03B-4611-A4A7-A4E26FC09B0D}" type="pres">
      <dgm:prSet presAssocID="{FB968337-EA42-40AA-95CC-82E7E85E3585}" presName="rootText3" presStyleLbl="asst2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1E44A2-788E-44A5-B91A-FF0F90512B4B}" type="pres">
      <dgm:prSet presAssocID="{FB968337-EA42-40AA-95CC-82E7E85E3585}" presName="rootConnector3" presStyleLbl="asst2" presStyleIdx="0" presStyleCnt="6"/>
      <dgm:spPr/>
      <dgm:t>
        <a:bodyPr/>
        <a:lstStyle/>
        <a:p>
          <a:pPr rtl="1"/>
          <a:endParaRPr lang="ar-SA"/>
        </a:p>
      </dgm:t>
    </dgm:pt>
    <dgm:pt modelId="{FC49C97D-BF2A-4A19-9B46-F3B54718D741}" type="pres">
      <dgm:prSet presAssocID="{FB968337-EA42-40AA-95CC-82E7E85E3585}" presName="hierChild6" presStyleCnt="0"/>
      <dgm:spPr/>
    </dgm:pt>
    <dgm:pt modelId="{C95D22AA-FC1D-46DF-A577-F1179FF422BD}" type="pres">
      <dgm:prSet presAssocID="{FB968337-EA42-40AA-95CC-82E7E85E3585}" presName="hierChild7" presStyleCnt="0"/>
      <dgm:spPr/>
    </dgm:pt>
    <dgm:pt modelId="{56D43116-1ABD-4922-8EAE-1A649A971AA2}" type="pres">
      <dgm:prSet presAssocID="{5BFA6C21-12B4-4FA7-8827-404AF8D7B9D5}" presName="Name111" presStyleLbl="parChTrans1D3" presStyleIdx="1" presStyleCnt="8"/>
      <dgm:spPr/>
      <dgm:t>
        <a:bodyPr/>
        <a:lstStyle/>
        <a:p>
          <a:pPr rtl="1"/>
          <a:endParaRPr lang="ar-SA"/>
        </a:p>
      </dgm:t>
    </dgm:pt>
    <dgm:pt modelId="{28F6ECFD-6AA1-40AE-889E-47272628F80A}" type="pres">
      <dgm:prSet presAssocID="{FA05A227-617D-46DB-A5AB-03B8F50188FA}" presName="hierRoot3" presStyleCnt="0">
        <dgm:presLayoutVars>
          <dgm:hierBranch/>
        </dgm:presLayoutVars>
      </dgm:prSet>
      <dgm:spPr/>
    </dgm:pt>
    <dgm:pt modelId="{A4DAC60F-E2FF-4FCC-BCF0-0E0AEF7B7BAB}" type="pres">
      <dgm:prSet presAssocID="{FA05A227-617D-46DB-A5AB-03B8F50188FA}" presName="rootComposite3" presStyleCnt="0"/>
      <dgm:spPr/>
    </dgm:pt>
    <dgm:pt modelId="{EA0F4C60-5293-45EC-9993-8B363697BC77}" type="pres">
      <dgm:prSet presAssocID="{FA05A227-617D-46DB-A5AB-03B8F50188FA}" presName="rootText3" presStyleLbl="asst2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C328E74-2211-461F-86CB-3AA6F168474E}" type="pres">
      <dgm:prSet presAssocID="{FA05A227-617D-46DB-A5AB-03B8F50188FA}" presName="rootConnector3" presStyleLbl="asst2" presStyleIdx="1" presStyleCnt="6"/>
      <dgm:spPr/>
      <dgm:t>
        <a:bodyPr/>
        <a:lstStyle/>
        <a:p>
          <a:pPr rtl="1"/>
          <a:endParaRPr lang="ar-SA"/>
        </a:p>
      </dgm:t>
    </dgm:pt>
    <dgm:pt modelId="{913A95FD-1654-41D2-9C74-6D790BA7DF74}" type="pres">
      <dgm:prSet presAssocID="{FA05A227-617D-46DB-A5AB-03B8F50188FA}" presName="hierChild6" presStyleCnt="0"/>
      <dgm:spPr/>
    </dgm:pt>
    <dgm:pt modelId="{93F1B25E-719F-48C4-9138-A1017D4B727F}" type="pres">
      <dgm:prSet presAssocID="{FA05A227-617D-46DB-A5AB-03B8F50188FA}" presName="hierChild7" presStyleCnt="0"/>
      <dgm:spPr/>
    </dgm:pt>
    <dgm:pt modelId="{F746753E-2D6D-47C5-9E94-3E9975264EEC}" type="pres">
      <dgm:prSet presAssocID="{70FFDCA1-1199-47BB-870F-F573ABD6C3F5}" presName="Name111" presStyleLbl="parChTrans1D3" presStyleIdx="2" presStyleCnt="8"/>
      <dgm:spPr/>
      <dgm:t>
        <a:bodyPr/>
        <a:lstStyle/>
        <a:p>
          <a:pPr rtl="1"/>
          <a:endParaRPr lang="ar-SA"/>
        </a:p>
      </dgm:t>
    </dgm:pt>
    <dgm:pt modelId="{3B9BA474-7872-4FA9-ADDD-F6D0A1E9AC6E}" type="pres">
      <dgm:prSet presAssocID="{F80CFF33-2282-4552-8C7F-41B26D2EE7E8}" presName="hierRoot3" presStyleCnt="0">
        <dgm:presLayoutVars>
          <dgm:hierBranch/>
        </dgm:presLayoutVars>
      </dgm:prSet>
      <dgm:spPr/>
    </dgm:pt>
    <dgm:pt modelId="{7A94F61E-C40E-4258-8E71-9345C4A35968}" type="pres">
      <dgm:prSet presAssocID="{F80CFF33-2282-4552-8C7F-41B26D2EE7E8}" presName="rootComposite3" presStyleCnt="0"/>
      <dgm:spPr/>
    </dgm:pt>
    <dgm:pt modelId="{574CF6B7-2857-4E79-A828-DC9E11A1D0B5}" type="pres">
      <dgm:prSet presAssocID="{F80CFF33-2282-4552-8C7F-41B26D2EE7E8}" presName="rootText3" presStyleLbl="asst2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5DC0818-9A53-4CF0-AAF5-913585B38672}" type="pres">
      <dgm:prSet presAssocID="{F80CFF33-2282-4552-8C7F-41B26D2EE7E8}" presName="rootConnector3" presStyleLbl="asst2" presStyleIdx="2" presStyleCnt="6"/>
      <dgm:spPr/>
      <dgm:t>
        <a:bodyPr/>
        <a:lstStyle/>
        <a:p>
          <a:pPr rtl="1"/>
          <a:endParaRPr lang="ar-SA"/>
        </a:p>
      </dgm:t>
    </dgm:pt>
    <dgm:pt modelId="{CC7DBE53-10EE-42B0-8EE0-9844387FE327}" type="pres">
      <dgm:prSet presAssocID="{F80CFF33-2282-4552-8C7F-41B26D2EE7E8}" presName="hierChild6" presStyleCnt="0"/>
      <dgm:spPr/>
    </dgm:pt>
    <dgm:pt modelId="{46980BA3-44DE-40CB-9D16-6A105BE6AD2D}" type="pres">
      <dgm:prSet presAssocID="{F80CFF33-2282-4552-8C7F-41B26D2EE7E8}" presName="hierChild7" presStyleCnt="0"/>
      <dgm:spPr/>
    </dgm:pt>
    <dgm:pt modelId="{A6D6DB80-212A-4D7A-81AC-B6DAA137C0AA}" type="pres">
      <dgm:prSet presAssocID="{AC2950C3-9654-40E9-A615-0E9F38EF8B4E}" presName="Name111" presStyleLbl="parChTrans1D3" presStyleIdx="3" presStyleCnt="8"/>
      <dgm:spPr/>
      <dgm:t>
        <a:bodyPr/>
        <a:lstStyle/>
        <a:p>
          <a:pPr rtl="1"/>
          <a:endParaRPr lang="ar-SA"/>
        </a:p>
      </dgm:t>
    </dgm:pt>
    <dgm:pt modelId="{F01F4E5D-A991-4394-A626-71C6E1DD007E}" type="pres">
      <dgm:prSet presAssocID="{C411D8CD-BB6E-4D0B-A1E2-9DA9F0E86EF9}" presName="hierRoot3" presStyleCnt="0">
        <dgm:presLayoutVars>
          <dgm:hierBranch/>
        </dgm:presLayoutVars>
      </dgm:prSet>
      <dgm:spPr/>
    </dgm:pt>
    <dgm:pt modelId="{937C8A2F-B193-4E3F-B4A0-27F5B924362F}" type="pres">
      <dgm:prSet presAssocID="{C411D8CD-BB6E-4D0B-A1E2-9DA9F0E86EF9}" presName="rootComposite3" presStyleCnt="0"/>
      <dgm:spPr/>
    </dgm:pt>
    <dgm:pt modelId="{8B1BA866-33C2-4429-80D0-4839478142EB}" type="pres">
      <dgm:prSet presAssocID="{C411D8CD-BB6E-4D0B-A1E2-9DA9F0E86EF9}" presName="rootText3" presStyleLbl="asst2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506F8DD-B377-4EF9-AB22-56BA96212EA4}" type="pres">
      <dgm:prSet presAssocID="{C411D8CD-BB6E-4D0B-A1E2-9DA9F0E86EF9}" presName="rootConnector3" presStyleLbl="asst2" presStyleIdx="3" presStyleCnt="6"/>
      <dgm:spPr/>
      <dgm:t>
        <a:bodyPr/>
        <a:lstStyle/>
        <a:p>
          <a:pPr rtl="1"/>
          <a:endParaRPr lang="ar-SA"/>
        </a:p>
      </dgm:t>
    </dgm:pt>
    <dgm:pt modelId="{06EE64B0-37C4-4F03-BF57-41D0F4FCC95A}" type="pres">
      <dgm:prSet presAssocID="{C411D8CD-BB6E-4D0B-A1E2-9DA9F0E86EF9}" presName="hierChild6" presStyleCnt="0"/>
      <dgm:spPr/>
    </dgm:pt>
    <dgm:pt modelId="{63194217-8AB0-47B4-85DD-DCC8D0F05C24}" type="pres">
      <dgm:prSet presAssocID="{C411D8CD-BB6E-4D0B-A1E2-9DA9F0E86EF9}" presName="hierChild7" presStyleCnt="0"/>
      <dgm:spPr/>
    </dgm:pt>
    <dgm:pt modelId="{A6964B77-9CBF-48E9-91A5-C43A96CFCF61}" type="pres">
      <dgm:prSet presAssocID="{15CE3E48-0606-4E6A-813B-8875B42E75EF}" presName="Name111" presStyleLbl="parChTrans1D3" presStyleIdx="4" presStyleCnt="8"/>
      <dgm:spPr/>
      <dgm:t>
        <a:bodyPr/>
        <a:lstStyle/>
        <a:p>
          <a:pPr rtl="1"/>
          <a:endParaRPr lang="ar-SA"/>
        </a:p>
      </dgm:t>
    </dgm:pt>
    <dgm:pt modelId="{888B6D8D-67C6-4BFD-BE00-5C4DDF644300}" type="pres">
      <dgm:prSet presAssocID="{520CF0A1-B86A-46B8-A5B5-73202DD0174E}" presName="hierRoot3" presStyleCnt="0">
        <dgm:presLayoutVars>
          <dgm:hierBranch/>
        </dgm:presLayoutVars>
      </dgm:prSet>
      <dgm:spPr/>
    </dgm:pt>
    <dgm:pt modelId="{C7A2F721-BDB1-48B1-904A-920FDABCA56A}" type="pres">
      <dgm:prSet presAssocID="{520CF0A1-B86A-46B8-A5B5-73202DD0174E}" presName="rootComposite3" presStyleCnt="0"/>
      <dgm:spPr/>
    </dgm:pt>
    <dgm:pt modelId="{DBB589B9-CF53-45B7-8F88-BF5694CD2DD1}" type="pres">
      <dgm:prSet presAssocID="{520CF0A1-B86A-46B8-A5B5-73202DD0174E}" presName="rootText3" presStyleLbl="asst2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2F090FE-510D-4133-94C0-99B93F7677C4}" type="pres">
      <dgm:prSet presAssocID="{520CF0A1-B86A-46B8-A5B5-73202DD0174E}" presName="rootConnector3" presStyleLbl="asst2" presStyleIdx="4" presStyleCnt="6"/>
      <dgm:spPr/>
      <dgm:t>
        <a:bodyPr/>
        <a:lstStyle/>
        <a:p>
          <a:pPr rtl="1"/>
          <a:endParaRPr lang="ar-SA"/>
        </a:p>
      </dgm:t>
    </dgm:pt>
    <dgm:pt modelId="{3D3D07A0-9812-47D7-A2F6-40DCC3310453}" type="pres">
      <dgm:prSet presAssocID="{520CF0A1-B86A-46B8-A5B5-73202DD0174E}" presName="hierChild6" presStyleCnt="0"/>
      <dgm:spPr/>
    </dgm:pt>
    <dgm:pt modelId="{903D5E0A-2112-4F73-91FA-2E7EE52C800C}" type="pres">
      <dgm:prSet presAssocID="{520CF0A1-B86A-46B8-A5B5-73202DD0174E}" presName="hierChild7" presStyleCnt="0"/>
      <dgm:spPr/>
    </dgm:pt>
    <dgm:pt modelId="{4BE2C2AC-23CF-44D7-A3C0-05038AFC48C8}" type="pres">
      <dgm:prSet presAssocID="{05C16E7E-D387-44DC-8E92-B05E131A2DB5}" presName="Name111" presStyleLbl="parChTrans1D3" presStyleIdx="5" presStyleCnt="8"/>
      <dgm:spPr/>
      <dgm:t>
        <a:bodyPr/>
        <a:lstStyle/>
        <a:p>
          <a:pPr rtl="1"/>
          <a:endParaRPr lang="ar-SA"/>
        </a:p>
      </dgm:t>
    </dgm:pt>
    <dgm:pt modelId="{4EA5FB69-F439-479B-AD25-66728A97CD86}" type="pres">
      <dgm:prSet presAssocID="{779BDAFF-504F-44E4-A674-C9E6084502DB}" presName="hierRoot3" presStyleCnt="0">
        <dgm:presLayoutVars>
          <dgm:hierBranch/>
        </dgm:presLayoutVars>
      </dgm:prSet>
      <dgm:spPr/>
    </dgm:pt>
    <dgm:pt modelId="{888FC215-8255-4978-801D-1F67428F2D9F}" type="pres">
      <dgm:prSet presAssocID="{779BDAFF-504F-44E4-A674-C9E6084502DB}" presName="rootComposite3" presStyleCnt="0"/>
      <dgm:spPr/>
    </dgm:pt>
    <dgm:pt modelId="{362B91F0-AAC7-4B5F-AB71-E99E658F12C8}" type="pres">
      <dgm:prSet presAssocID="{779BDAFF-504F-44E4-A674-C9E6084502DB}" presName="rootText3" presStyleLbl="asst2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EE651B-0961-4060-901F-9DB618719CC4}" type="pres">
      <dgm:prSet presAssocID="{779BDAFF-504F-44E4-A674-C9E6084502DB}" presName="rootConnector3" presStyleLbl="asst2" presStyleIdx="5" presStyleCnt="6"/>
      <dgm:spPr/>
      <dgm:t>
        <a:bodyPr/>
        <a:lstStyle/>
        <a:p>
          <a:pPr rtl="1"/>
          <a:endParaRPr lang="ar-SA"/>
        </a:p>
      </dgm:t>
    </dgm:pt>
    <dgm:pt modelId="{FB430DCF-B5A9-4366-83EC-E9F705E16864}" type="pres">
      <dgm:prSet presAssocID="{779BDAFF-504F-44E4-A674-C9E6084502DB}" presName="hierChild6" presStyleCnt="0"/>
      <dgm:spPr/>
    </dgm:pt>
    <dgm:pt modelId="{5EAB3F3F-0778-4303-873C-11D026739369}" type="pres">
      <dgm:prSet presAssocID="{779BDAFF-504F-44E4-A674-C9E6084502DB}" presName="hierChild7" presStyleCnt="0"/>
      <dgm:spPr/>
    </dgm:pt>
    <dgm:pt modelId="{6ABEC736-82E4-4876-961D-835E1CDE27DB}" type="pres">
      <dgm:prSet presAssocID="{C66CAE70-DBB0-4F6A-802C-E6BD4BA4BC6F}" presName="Name35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980E939F-5979-464C-8924-F65888300263}" type="pres">
      <dgm:prSet presAssocID="{24C3EEE1-98B9-4F73-BA4D-0FF28D617E0F}" presName="hierRoot2" presStyleCnt="0">
        <dgm:presLayoutVars>
          <dgm:hierBranch/>
        </dgm:presLayoutVars>
      </dgm:prSet>
      <dgm:spPr/>
    </dgm:pt>
    <dgm:pt modelId="{010FF5B5-D6BE-4941-80CE-348B24A1165B}" type="pres">
      <dgm:prSet presAssocID="{24C3EEE1-98B9-4F73-BA4D-0FF28D617E0F}" presName="rootComposite" presStyleCnt="0"/>
      <dgm:spPr/>
    </dgm:pt>
    <dgm:pt modelId="{6AF3700C-90D8-4DDB-AD52-820690ECD0FF}" type="pres">
      <dgm:prSet presAssocID="{24C3EEE1-98B9-4F73-BA4D-0FF28D617E0F}" presName="rootText" presStyleLbl="node2" presStyleIdx="1" presStyleCnt="2" custScaleX="1394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650C0DF-2ECB-4BE7-874F-47948EFC3EF5}" type="pres">
      <dgm:prSet presAssocID="{24C3EEE1-98B9-4F73-BA4D-0FF28D617E0F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9F0BF833-F046-4CAA-9853-9D786CFBFBC5}" type="pres">
      <dgm:prSet presAssocID="{24C3EEE1-98B9-4F73-BA4D-0FF28D617E0F}" presName="hierChild4" presStyleCnt="0"/>
      <dgm:spPr/>
    </dgm:pt>
    <dgm:pt modelId="{C75BCB9B-DAC5-4004-AF43-8A4AF38058C7}" type="pres">
      <dgm:prSet presAssocID="{7F31412D-C6AE-462F-9EAF-B0C4A1487072}" presName="Name35" presStyleLbl="parChTrans1D3" presStyleIdx="6" presStyleCnt="8"/>
      <dgm:spPr/>
      <dgm:t>
        <a:bodyPr/>
        <a:lstStyle/>
        <a:p>
          <a:pPr rtl="1"/>
          <a:endParaRPr lang="ar-SA"/>
        </a:p>
      </dgm:t>
    </dgm:pt>
    <dgm:pt modelId="{C4AD7D4C-44F3-4A92-9C84-722A872A6A67}" type="pres">
      <dgm:prSet presAssocID="{E232DFBA-61EE-4BF6-98C0-368849BC3DE2}" presName="hierRoot2" presStyleCnt="0">
        <dgm:presLayoutVars>
          <dgm:hierBranch val="r"/>
        </dgm:presLayoutVars>
      </dgm:prSet>
      <dgm:spPr/>
    </dgm:pt>
    <dgm:pt modelId="{27B864C1-1834-4B15-9B41-F20E8A1BA8DF}" type="pres">
      <dgm:prSet presAssocID="{E232DFBA-61EE-4BF6-98C0-368849BC3DE2}" presName="rootComposite" presStyleCnt="0"/>
      <dgm:spPr/>
    </dgm:pt>
    <dgm:pt modelId="{1E94669F-2A9E-4A8A-B23F-9B664B618CD8}" type="pres">
      <dgm:prSet presAssocID="{E232DFBA-61EE-4BF6-98C0-368849BC3DE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5E011F8-645D-48FB-A8B1-9638103D3403}" type="pres">
      <dgm:prSet presAssocID="{E232DFBA-61EE-4BF6-98C0-368849BC3DE2}" presName="rootConnector" presStyleLbl="node3" presStyleIdx="0" presStyleCnt="2"/>
      <dgm:spPr/>
      <dgm:t>
        <a:bodyPr/>
        <a:lstStyle/>
        <a:p>
          <a:pPr rtl="1"/>
          <a:endParaRPr lang="ar-SA"/>
        </a:p>
      </dgm:t>
    </dgm:pt>
    <dgm:pt modelId="{D9EBDE89-5AC1-4A00-85DE-1DCD63FD1989}" type="pres">
      <dgm:prSet presAssocID="{E232DFBA-61EE-4BF6-98C0-368849BC3DE2}" presName="hierChild4" presStyleCnt="0"/>
      <dgm:spPr/>
    </dgm:pt>
    <dgm:pt modelId="{F70B0A8B-AC92-4007-8A97-F5360689ED7C}" type="pres">
      <dgm:prSet presAssocID="{E232DFBA-61EE-4BF6-98C0-368849BC3DE2}" presName="hierChild5" presStyleCnt="0"/>
      <dgm:spPr/>
    </dgm:pt>
    <dgm:pt modelId="{260A79AA-6CB5-44C9-A1D2-985B1F80AD46}" type="pres">
      <dgm:prSet presAssocID="{1C37D4DB-3355-40D8-BE7D-3AC6C4591EE3}" presName="Name35" presStyleLbl="parChTrans1D3" presStyleIdx="7" presStyleCnt="8"/>
      <dgm:spPr/>
      <dgm:t>
        <a:bodyPr/>
        <a:lstStyle/>
        <a:p>
          <a:pPr rtl="1"/>
          <a:endParaRPr lang="ar-SA"/>
        </a:p>
      </dgm:t>
    </dgm:pt>
    <dgm:pt modelId="{433C203B-60F0-4EDC-ABD2-13B233D4DB93}" type="pres">
      <dgm:prSet presAssocID="{1B51DEDD-DE03-490B-ACE1-CFE725F35796}" presName="hierRoot2" presStyleCnt="0">
        <dgm:presLayoutVars>
          <dgm:hierBranch val="r"/>
        </dgm:presLayoutVars>
      </dgm:prSet>
      <dgm:spPr/>
    </dgm:pt>
    <dgm:pt modelId="{7FF09645-6762-4E74-8D34-D14EFD1EB50E}" type="pres">
      <dgm:prSet presAssocID="{1B51DEDD-DE03-490B-ACE1-CFE725F35796}" presName="rootComposite" presStyleCnt="0"/>
      <dgm:spPr/>
    </dgm:pt>
    <dgm:pt modelId="{B07C90F1-7E7A-4E08-8EA7-8D2D8187EB45}" type="pres">
      <dgm:prSet presAssocID="{1B51DEDD-DE03-490B-ACE1-CFE725F35796}" presName="rootText" presStyleLbl="node3" presStyleIdx="1" presStyleCnt="2" custScaleX="10893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72B38A0-C95D-4D54-B1D7-19DDEFF7F312}" type="pres">
      <dgm:prSet presAssocID="{1B51DEDD-DE03-490B-ACE1-CFE725F35796}" presName="rootConnector" presStyleLbl="node3" presStyleIdx="1" presStyleCnt="2"/>
      <dgm:spPr/>
      <dgm:t>
        <a:bodyPr/>
        <a:lstStyle/>
        <a:p>
          <a:pPr rtl="1"/>
          <a:endParaRPr lang="ar-SA"/>
        </a:p>
      </dgm:t>
    </dgm:pt>
    <dgm:pt modelId="{F7BBFBF1-2098-414F-A869-28073DD43BE2}" type="pres">
      <dgm:prSet presAssocID="{1B51DEDD-DE03-490B-ACE1-CFE725F35796}" presName="hierChild4" presStyleCnt="0"/>
      <dgm:spPr/>
    </dgm:pt>
    <dgm:pt modelId="{5369A466-CADE-475A-99A8-F8C3C6117AAA}" type="pres">
      <dgm:prSet presAssocID="{1B51DEDD-DE03-490B-ACE1-CFE725F35796}" presName="hierChild5" presStyleCnt="0"/>
      <dgm:spPr/>
    </dgm:pt>
    <dgm:pt modelId="{479D8F28-A565-45C8-A0F0-3800CDB369EF}" type="pres">
      <dgm:prSet presAssocID="{24C3EEE1-98B9-4F73-BA4D-0FF28D617E0F}" presName="hierChild5" presStyleCnt="0"/>
      <dgm:spPr/>
    </dgm:pt>
    <dgm:pt modelId="{7F2A5D33-06DD-4934-AFE0-0FE9549E54DB}" type="pres">
      <dgm:prSet presAssocID="{D0AF041B-C7B0-41BA-A759-756DE4EC6C0D}" presName="hierChild3" presStyleCnt="0"/>
      <dgm:spPr/>
    </dgm:pt>
  </dgm:ptLst>
  <dgm:cxnLst>
    <dgm:cxn modelId="{6378DD41-FCB8-4FB6-B7A4-6CA82BDE4D1D}" type="presOf" srcId="{D0AF041B-C7B0-41BA-A759-756DE4EC6C0D}" destId="{37607351-0645-44B0-94BF-7FE95AB55BE7}" srcOrd="0" destOrd="0" presId="urn:microsoft.com/office/officeart/2005/8/layout/orgChart1"/>
    <dgm:cxn modelId="{9B455BD0-F4A4-4168-A25B-442912804FC7}" type="presOf" srcId="{FB968337-EA42-40AA-95CC-82E7E85E3585}" destId="{D41E44A2-788E-44A5-B91A-FF0F90512B4B}" srcOrd="1" destOrd="0" presId="urn:microsoft.com/office/officeart/2005/8/layout/orgChart1"/>
    <dgm:cxn modelId="{B678A614-3CDF-4A0B-B327-E14221F8A4DA}" type="presOf" srcId="{D0AF041B-C7B0-41BA-A759-756DE4EC6C0D}" destId="{132C2E66-1A4F-4B75-A33B-07195C184024}" srcOrd="1" destOrd="0" presId="urn:microsoft.com/office/officeart/2005/8/layout/orgChart1"/>
    <dgm:cxn modelId="{124E06AC-CF24-4EE0-A73A-E39B46319EED}" type="presOf" srcId="{520CF0A1-B86A-46B8-A5B5-73202DD0174E}" destId="{72F090FE-510D-4133-94C0-99B93F7677C4}" srcOrd="1" destOrd="0" presId="urn:microsoft.com/office/officeart/2005/8/layout/orgChart1"/>
    <dgm:cxn modelId="{4213E160-17AE-4FD0-A1C0-B9AE15551AA2}" type="presOf" srcId="{520CF0A1-B86A-46B8-A5B5-73202DD0174E}" destId="{DBB589B9-CF53-45B7-8F88-BF5694CD2DD1}" srcOrd="0" destOrd="0" presId="urn:microsoft.com/office/officeart/2005/8/layout/orgChart1"/>
    <dgm:cxn modelId="{D70CC016-7F0A-4A17-871A-D0D5C4133BAC}" type="presOf" srcId="{C66CAE70-DBB0-4F6A-802C-E6BD4BA4BC6F}" destId="{6ABEC736-82E4-4876-961D-835E1CDE27DB}" srcOrd="0" destOrd="0" presId="urn:microsoft.com/office/officeart/2005/8/layout/orgChart1"/>
    <dgm:cxn modelId="{A58B9DF1-C05D-48EB-AB54-E37E5DEFC61D}" srcId="{DC112E81-49F9-4669-BFCB-A48BD79B5325}" destId="{D0AF041B-C7B0-41BA-A759-756DE4EC6C0D}" srcOrd="0" destOrd="0" parTransId="{4EA4C1C9-E827-4C0D-B0A1-4F5152CC6E8E}" sibTransId="{AAF8234A-6AE1-48B2-B0C7-20BA411C840B}"/>
    <dgm:cxn modelId="{4D0E14C3-7AB3-432C-B4EB-EF31945F01CF}" type="presOf" srcId="{AC2950C3-9654-40E9-A615-0E9F38EF8B4E}" destId="{A6D6DB80-212A-4D7A-81AC-B6DAA137C0AA}" srcOrd="0" destOrd="0" presId="urn:microsoft.com/office/officeart/2005/8/layout/orgChart1"/>
    <dgm:cxn modelId="{09CDF02D-47B6-431F-82F3-C7808A88FB3F}" type="presOf" srcId="{5BFA6C21-12B4-4FA7-8827-404AF8D7B9D5}" destId="{56D43116-1ABD-4922-8EAE-1A649A971AA2}" srcOrd="0" destOrd="0" presId="urn:microsoft.com/office/officeart/2005/8/layout/orgChart1"/>
    <dgm:cxn modelId="{684F634C-8254-4AFA-88B5-69A0AAABF872}" type="presOf" srcId="{779BDAFF-504F-44E4-A674-C9E6084502DB}" destId="{77EE651B-0961-4060-901F-9DB618719CC4}" srcOrd="1" destOrd="0" presId="urn:microsoft.com/office/officeart/2005/8/layout/orgChart1"/>
    <dgm:cxn modelId="{D319ADB1-7979-4DA1-B425-99A92F472CB0}" srcId="{24C3EEE1-98B9-4F73-BA4D-0FF28D617E0F}" destId="{E232DFBA-61EE-4BF6-98C0-368849BC3DE2}" srcOrd="0" destOrd="0" parTransId="{7F31412D-C6AE-462F-9EAF-B0C4A1487072}" sibTransId="{6629352F-FB10-456B-8B6F-7D4C67197852}"/>
    <dgm:cxn modelId="{87D75BBE-8AB1-4DFB-B996-D5A6E962AF51}" type="presOf" srcId="{C411D8CD-BB6E-4D0B-A1E2-9DA9F0E86EF9}" destId="{8B1BA866-33C2-4429-80D0-4839478142EB}" srcOrd="0" destOrd="0" presId="urn:microsoft.com/office/officeart/2005/8/layout/orgChart1"/>
    <dgm:cxn modelId="{E736D45C-C634-4D2E-B7CE-83947296C791}" srcId="{DFECE749-F80E-4991-907A-66200184A6AE}" destId="{779BDAFF-504F-44E4-A674-C9E6084502DB}" srcOrd="5" destOrd="0" parTransId="{05C16E7E-D387-44DC-8E92-B05E131A2DB5}" sibTransId="{00F56E02-BFB6-4ACD-AA7B-383167480522}"/>
    <dgm:cxn modelId="{A99DDD21-C872-4712-96BF-1EC684093484}" type="presOf" srcId="{C411D8CD-BB6E-4D0B-A1E2-9DA9F0E86EF9}" destId="{2506F8DD-B377-4EF9-AB22-56BA96212EA4}" srcOrd="1" destOrd="0" presId="urn:microsoft.com/office/officeart/2005/8/layout/orgChart1"/>
    <dgm:cxn modelId="{B5B9B1A9-188A-4381-A4E1-C174F8BF645B}" type="presOf" srcId="{70FFDCA1-1199-47BB-870F-F573ABD6C3F5}" destId="{F746753E-2D6D-47C5-9E94-3E9975264EEC}" srcOrd="0" destOrd="0" presId="urn:microsoft.com/office/officeart/2005/8/layout/orgChart1"/>
    <dgm:cxn modelId="{3501A732-3B0C-4D39-B318-85C6227022B0}" srcId="{DFECE749-F80E-4991-907A-66200184A6AE}" destId="{F80CFF33-2282-4552-8C7F-41B26D2EE7E8}" srcOrd="2" destOrd="0" parTransId="{70FFDCA1-1199-47BB-870F-F573ABD6C3F5}" sibTransId="{451A6D35-67E2-4DA7-8A16-27707487B075}"/>
    <dgm:cxn modelId="{B35525EE-FE05-4A66-9DED-73A9FC317849}" type="presOf" srcId="{7F31412D-C6AE-462F-9EAF-B0C4A1487072}" destId="{C75BCB9B-DAC5-4004-AF43-8A4AF38058C7}" srcOrd="0" destOrd="0" presId="urn:microsoft.com/office/officeart/2005/8/layout/orgChart1"/>
    <dgm:cxn modelId="{D9AD061A-F001-4894-ABAC-A0723589B57F}" type="presOf" srcId="{FA05A227-617D-46DB-A5AB-03B8F50188FA}" destId="{EA0F4C60-5293-45EC-9993-8B363697BC77}" srcOrd="0" destOrd="0" presId="urn:microsoft.com/office/officeart/2005/8/layout/orgChart1"/>
    <dgm:cxn modelId="{B5EF5B0D-04EC-4A7B-8FD0-41084E41FD3B}" type="presOf" srcId="{DC112E81-49F9-4669-BFCB-A48BD79B5325}" destId="{9F194262-61F5-4749-B16E-6CDFE06338D2}" srcOrd="0" destOrd="0" presId="urn:microsoft.com/office/officeart/2005/8/layout/orgChart1"/>
    <dgm:cxn modelId="{C6D01A09-51C0-4EED-8797-EC52B79F3FBE}" type="presOf" srcId="{FB968337-EA42-40AA-95CC-82E7E85E3585}" destId="{49A78C5E-A03B-4611-A4A7-A4E26FC09B0D}" srcOrd="0" destOrd="0" presId="urn:microsoft.com/office/officeart/2005/8/layout/orgChart1"/>
    <dgm:cxn modelId="{3361E05B-06F2-4E78-BFA6-E438CC51FAC9}" srcId="{D0AF041B-C7B0-41BA-A759-756DE4EC6C0D}" destId="{24C3EEE1-98B9-4F73-BA4D-0FF28D617E0F}" srcOrd="1" destOrd="0" parTransId="{C66CAE70-DBB0-4F6A-802C-E6BD4BA4BC6F}" sibTransId="{CC8FDB31-B8FF-4794-93EC-C025E1F55FEB}"/>
    <dgm:cxn modelId="{C323DAD8-F5F3-4798-95E9-4DA0D98DFD9A}" type="presOf" srcId="{1B51DEDD-DE03-490B-ACE1-CFE725F35796}" destId="{272B38A0-C95D-4D54-B1D7-19DDEFF7F312}" srcOrd="1" destOrd="0" presId="urn:microsoft.com/office/officeart/2005/8/layout/orgChart1"/>
    <dgm:cxn modelId="{700E45FF-2EE2-4165-A300-3B6DE3169BD7}" type="presOf" srcId="{F80CFF33-2282-4552-8C7F-41B26D2EE7E8}" destId="{05DC0818-9A53-4CF0-AAF5-913585B38672}" srcOrd="1" destOrd="0" presId="urn:microsoft.com/office/officeart/2005/8/layout/orgChart1"/>
    <dgm:cxn modelId="{B99C29B1-F5FD-4D19-B28C-25E983A7CE47}" type="presOf" srcId="{E232DFBA-61EE-4BF6-98C0-368849BC3DE2}" destId="{85E011F8-645D-48FB-A8B1-9638103D3403}" srcOrd="1" destOrd="0" presId="urn:microsoft.com/office/officeart/2005/8/layout/orgChart1"/>
    <dgm:cxn modelId="{09BECAF3-80EC-4E04-AB89-FC05449CED5F}" type="presOf" srcId="{05C16E7E-D387-44DC-8E92-B05E131A2DB5}" destId="{4BE2C2AC-23CF-44D7-A3C0-05038AFC48C8}" srcOrd="0" destOrd="0" presId="urn:microsoft.com/office/officeart/2005/8/layout/orgChart1"/>
    <dgm:cxn modelId="{5F00E38B-A5FF-41BE-B8F7-9D809DF52F8A}" type="presOf" srcId="{24C3EEE1-98B9-4F73-BA4D-0FF28D617E0F}" destId="{1650C0DF-2ECB-4BE7-874F-47948EFC3EF5}" srcOrd="1" destOrd="0" presId="urn:microsoft.com/office/officeart/2005/8/layout/orgChart1"/>
    <dgm:cxn modelId="{1E2A9E7A-8394-48DF-92E5-9A4A3149554A}" type="presOf" srcId="{E6515055-3326-482B-AA64-648B577ACA44}" destId="{FCE339D6-762E-4180-B624-76BFBC96AC73}" srcOrd="0" destOrd="0" presId="urn:microsoft.com/office/officeart/2005/8/layout/orgChart1"/>
    <dgm:cxn modelId="{E809C751-D690-4938-A820-DC8A0FD74E46}" type="presOf" srcId="{FA05A227-617D-46DB-A5AB-03B8F50188FA}" destId="{4C328E74-2211-461F-86CB-3AA6F168474E}" srcOrd="1" destOrd="0" presId="urn:microsoft.com/office/officeart/2005/8/layout/orgChart1"/>
    <dgm:cxn modelId="{26D4BFCA-9ACB-4DD4-92B0-ED935677D849}" type="presOf" srcId="{DFECE749-F80E-4991-907A-66200184A6AE}" destId="{CB4B38CF-21AB-4FE2-8AEE-B13F97455E34}" srcOrd="0" destOrd="0" presId="urn:microsoft.com/office/officeart/2005/8/layout/orgChart1"/>
    <dgm:cxn modelId="{0BD9BE98-774A-458F-B006-0B63BB2C13C9}" srcId="{DFECE749-F80E-4991-907A-66200184A6AE}" destId="{FA05A227-617D-46DB-A5AB-03B8F50188FA}" srcOrd="1" destOrd="0" parTransId="{5BFA6C21-12B4-4FA7-8827-404AF8D7B9D5}" sibTransId="{133DA733-2922-4A65-B21E-0D2655B9BFBD}"/>
    <dgm:cxn modelId="{E88D9E18-542C-4731-99C7-F1F60BC6E3AE}" type="presOf" srcId="{C94C51AE-1B70-4655-A1F7-C4353DE91145}" destId="{D2A34F3B-D063-45FB-A1E9-CFAF9FA1F556}" srcOrd="0" destOrd="0" presId="urn:microsoft.com/office/officeart/2005/8/layout/orgChart1"/>
    <dgm:cxn modelId="{F0DBA31B-794B-4D16-9F3C-D65B73A9D9B1}" srcId="{DFECE749-F80E-4991-907A-66200184A6AE}" destId="{520CF0A1-B86A-46B8-A5B5-73202DD0174E}" srcOrd="4" destOrd="0" parTransId="{15CE3E48-0606-4E6A-813B-8875B42E75EF}" sibTransId="{69571CD4-A53D-4418-A8F1-6BC8C2CA31E8}"/>
    <dgm:cxn modelId="{0F9240A0-0724-4053-B911-02030B750EE6}" type="presOf" srcId="{DFECE749-F80E-4991-907A-66200184A6AE}" destId="{E5B27BAF-D31A-4832-BEDA-34A5918A9F5B}" srcOrd="1" destOrd="0" presId="urn:microsoft.com/office/officeart/2005/8/layout/orgChart1"/>
    <dgm:cxn modelId="{D9E5B28F-8650-4CC1-B8A2-661E8BE0886E}" type="presOf" srcId="{E232DFBA-61EE-4BF6-98C0-368849BC3DE2}" destId="{1E94669F-2A9E-4A8A-B23F-9B664B618CD8}" srcOrd="0" destOrd="0" presId="urn:microsoft.com/office/officeart/2005/8/layout/orgChart1"/>
    <dgm:cxn modelId="{D8CC4951-2C29-4648-B2FF-7B1387523645}" type="presOf" srcId="{15CE3E48-0606-4E6A-813B-8875B42E75EF}" destId="{A6964B77-9CBF-48E9-91A5-C43A96CFCF61}" srcOrd="0" destOrd="0" presId="urn:microsoft.com/office/officeart/2005/8/layout/orgChart1"/>
    <dgm:cxn modelId="{F5D007DC-694B-4D02-8FB3-18DBC52517A8}" srcId="{D0AF041B-C7B0-41BA-A759-756DE4EC6C0D}" destId="{DFECE749-F80E-4991-907A-66200184A6AE}" srcOrd="0" destOrd="0" parTransId="{E6515055-3326-482B-AA64-648B577ACA44}" sibTransId="{C340FC8A-94B3-4685-8128-AC110CBD5496}"/>
    <dgm:cxn modelId="{9DD21DED-C3EA-488A-B467-A4FDC0808FE8}" type="presOf" srcId="{1B51DEDD-DE03-490B-ACE1-CFE725F35796}" destId="{B07C90F1-7E7A-4E08-8EA7-8D2D8187EB45}" srcOrd="0" destOrd="0" presId="urn:microsoft.com/office/officeart/2005/8/layout/orgChart1"/>
    <dgm:cxn modelId="{A60D64B2-6EF8-4405-9FB5-EEF4D65357C2}" type="presOf" srcId="{F80CFF33-2282-4552-8C7F-41B26D2EE7E8}" destId="{574CF6B7-2857-4E79-A828-DC9E11A1D0B5}" srcOrd="0" destOrd="0" presId="urn:microsoft.com/office/officeart/2005/8/layout/orgChart1"/>
    <dgm:cxn modelId="{DEADFB3B-2A04-49D4-81A0-6333B547AEC8}" srcId="{DFECE749-F80E-4991-907A-66200184A6AE}" destId="{FB968337-EA42-40AA-95CC-82E7E85E3585}" srcOrd="0" destOrd="0" parTransId="{C94C51AE-1B70-4655-A1F7-C4353DE91145}" sibTransId="{46FA01BD-C701-4F52-9158-DB522A3534F5}"/>
    <dgm:cxn modelId="{D909AD19-BA8C-433E-84A4-3D41D1DF8F8D}" type="presOf" srcId="{1C37D4DB-3355-40D8-BE7D-3AC6C4591EE3}" destId="{260A79AA-6CB5-44C9-A1D2-985B1F80AD46}" srcOrd="0" destOrd="0" presId="urn:microsoft.com/office/officeart/2005/8/layout/orgChart1"/>
    <dgm:cxn modelId="{DD63B507-B0F2-45F0-96E0-3774C7D98726}" type="presOf" srcId="{779BDAFF-504F-44E4-A674-C9E6084502DB}" destId="{362B91F0-AAC7-4B5F-AB71-E99E658F12C8}" srcOrd="0" destOrd="0" presId="urn:microsoft.com/office/officeart/2005/8/layout/orgChart1"/>
    <dgm:cxn modelId="{1EC593C6-414C-493D-9A65-1A2A44218D48}" srcId="{24C3EEE1-98B9-4F73-BA4D-0FF28D617E0F}" destId="{1B51DEDD-DE03-490B-ACE1-CFE725F35796}" srcOrd="1" destOrd="0" parTransId="{1C37D4DB-3355-40D8-BE7D-3AC6C4591EE3}" sibTransId="{F281E89A-15C6-46AD-BFCE-E0D89E49A4E2}"/>
    <dgm:cxn modelId="{F4B29E42-522B-4640-87CA-5D812D3C7D71}" type="presOf" srcId="{24C3EEE1-98B9-4F73-BA4D-0FF28D617E0F}" destId="{6AF3700C-90D8-4DDB-AD52-820690ECD0FF}" srcOrd="0" destOrd="0" presId="urn:microsoft.com/office/officeart/2005/8/layout/orgChart1"/>
    <dgm:cxn modelId="{C9D51D94-C009-4C78-8314-E260E70D4B03}" srcId="{DFECE749-F80E-4991-907A-66200184A6AE}" destId="{C411D8CD-BB6E-4D0B-A1E2-9DA9F0E86EF9}" srcOrd="3" destOrd="0" parTransId="{AC2950C3-9654-40E9-A615-0E9F38EF8B4E}" sibTransId="{49F9DF55-29BE-486C-B160-5CFF1BC152B5}"/>
    <dgm:cxn modelId="{00B7A4DB-2E47-4107-860E-979E0A09B1E6}" type="presParOf" srcId="{9F194262-61F5-4749-B16E-6CDFE06338D2}" destId="{6032C745-F43D-468D-9647-460A84CF4DDA}" srcOrd="0" destOrd="0" presId="urn:microsoft.com/office/officeart/2005/8/layout/orgChart1"/>
    <dgm:cxn modelId="{1967DCEC-8805-48CB-8651-6541793080CC}" type="presParOf" srcId="{6032C745-F43D-468D-9647-460A84CF4DDA}" destId="{7D23709B-F902-4553-BD1F-04728D63E8AC}" srcOrd="0" destOrd="0" presId="urn:microsoft.com/office/officeart/2005/8/layout/orgChart1"/>
    <dgm:cxn modelId="{D3F9F6C7-F8B6-46CB-AA1F-A99284144C37}" type="presParOf" srcId="{7D23709B-F902-4553-BD1F-04728D63E8AC}" destId="{37607351-0645-44B0-94BF-7FE95AB55BE7}" srcOrd="0" destOrd="0" presId="urn:microsoft.com/office/officeart/2005/8/layout/orgChart1"/>
    <dgm:cxn modelId="{BD91BCC3-FA52-4ED3-B21E-AF2AF3747AEA}" type="presParOf" srcId="{7D23709B-F902-4553-BD1F-04728D63E8AC}" destId="{132C2E66-1A4F-4B75-A33B-07195C184024}" srcOrd="1" destOrd="0" presId="urn:microsoft.com/office/officeart/2005/8/layout/orgChart1"/>
    <dgm:cxn modelId="{F960849A-0785-494D-9152-8D7EF685EF8E}" type="presParOf" srcId="{6032C745-F43D-468D-9647-460A84CF4DDA}" destId="{21DD326D-B4DF-42C1-9A3D-2C0417BC25E7}" srcOrd="1" destOrd="0" presId="urn:microsoft.com/office/officeart/2005/8/layout/orgChart1"/>
    <dgm:cxn modelId="{994453C0-B2C1-466E-AC94-60379A66F3DE}" type="presParOf" srcId="{21DD326D-B4DF-42C1-9A3D-2C0417BC25E7}" destId="{FCE339D6-762E-4180-B624-76BFBC96AC73}" srcOrd="0" destOrd="0" presId="urn:microsoft.com/office/officeart/2005/8/layout/orgChart1"/>
    <dgm:cxn modelId="{8E19A689-35AF-4674-8281-43BC1E96A592}" type="presParOf" srcId="{21DD326D-B4DF-42C1-9A3D-2C0417BC25E7}" destId="{BDE25918-9A48-4C6C-811E-BBFAA031592B}" srcOrd="1" destOrd="0" presId="urn:microsoft.com/office/officeart/2005/8/layout/orgChart1"/>
    <dgm:cxn modelId="{240A5CBB-A0CA-411B-BCD1-D21AEABBE2BE}" type="presParOf" srcId="{BDE25918-9A48-4C6C-811E-BBFAA031592B}" destId="{B80EF484-6C50-40C0-BFA9-6D0EBD3CE343}" srcOrd="0" destOrd="0" presId="urn:microsoft.com/office/officeart/2005/8/layout/orgChart1"/>
    <dgm:cxn modelId="{618CED57-1CCE-4400-BB6B-E6F604569733}" type="presParOf" srcId="{B80EF484-6C50-40C0-BFA9-6D0EBD3CE343}" destId="{CB4B38CF-21AB-4FE2-8AEE-B13F97455E34}" srcOrd="0" destOrd="0" presId="urn:microsoft.com/office/officeart/2005/8/layout/orgChart1"/>
    <dgm:cxn modelId="{B97E5D37-3B85-48DA-864D-8F1F79618391}" type="presParOf" srcId="{B80EF484-6C50-40C0-BFA9-6D0EBD3CE343}" destId="{E5B27BAF-D31A-4832-BEDA-34A5918A9F5B}" srcOrd="1" destOrd="0" presId="urn:microsoft.com/office/officeart/2005/8/layout/orgChart1"/>
    <dgm:cxn modelId="{98A6364E-C3FF-4B9A-9B6C-CD2D79F8AFE5}" type="presParOf" srcId="{BDE25918-9A48-4C6C-811E-BBFAA031592B}" destId="{1E51EF2B-28D8-4658-93B3-7B14209B804F}" srcOrd="1" destOrd="0" presId="urn:microsoft.com/office/officeart/2005/8/layout/orgChart1"/>
    <dgm:cxn modelId="{A06273F1-7A53-45B8-86CD-C73B2A2621C9}" type="presParOf" srcId="{BDE25918-9A48-4C6C-811E-BBFAA031592B}" destId="{1D380588-7B25-443D-890A-C172182FCC19}" srcOrd="2" destOrd="0" presId="urn:microsoft.com/office/officeart/2005/8/layout/orgChart1"/>
    <dgm:cxn modelId="{1C50165E-F2C5-44ED-855D-42B375831248}" type="presParOf" srcId="{1D380588-7B25-443D-890A-C172182FCC19}" destId="{D2A34F3B-D063-45FB-A1E9-CFAF9FA1F556}" srcOrd="0" destOrd="0" presId="urn:microsoft.com/office/officeart/2005/8/layout/orgChart1"/>
    <dgm:cxn modelId="{0D5FD82C-9DEB-420F-8FCC-557E1D83C5D5}" type="presParOf" srcId="{1D380588-7B25-443D-890A-C172182FCC19}" destId="{2127397D-DFA6-4992-8D34-65ACDBCB3C39}" srcOrd="1" destOrd="0" presId="urn:microsoft.com/office/officeart/2005/8/layout/orgChart1"/>
    <dgm:cxn modelId="{AF6522B0-0114-48DC-A679-212D524E9829}" type="presParOf" srcId="{2127397D-DFA6-4992-8D34-65ACDBCB3C39}" destId="{F9628FAE-5C9E-4AC9-AF71-FA2DA4BC6D21}" srcOrd="0" destOrd="0" presId="urn:microsoft.com/office/officeart/2005/8/layout/orgChart1"/>
    <dgm:cxn modelId="{04740907-2E8A-446A-A2AC-663332DBA42F}" type="presParOf" srcId="{F9628FAE-5C9E-4AC9-AF71-FA2DA4BC6D21}" destId="{49A78C5E-A03B-4611-A4A7-A4E26FC09B0D}" srcOrd="0" destOrd="0" presId="urn:microsoft.com/office/officeart/2005/8/layout/orgChart1"/>
    <dgm:cxn modelId="{5BC9592F-8A33-4671-9D9F-E4AA66064793}" type="presParOf" srcId="{F9628FAE-5C9E-4AC9-AF71-FA2DA4BC6D21}" destId="{D41E44A2-788E-44A5-B91A-FF0F90512B4B}" srcOrd="1" destOrd="0" presId="urn:microsoft.com/office/officeart/2005/8/layout/orgChart1"/>
    <dgm:cxn modelId="{246257B6-C50A-483B-B99F-57619B0DA9D3}" type="presParOf" srcId="{2127397D-DFA6-4992-8D34-65ACDBCB3C39}" destId="{FC49C97D-BF2A-4A19-9B46-F3B54718D741}" srcOrd="1" destOrd="0" presId="urn:microsoft.com/office/officeart/2005/8/layout/orgChart1"/>
    <dgm:cxn modelId="{8CABFB0C-79BC-4954-9FE7-688FC356001D}" type="presParOf" srcId="{2127397D-DFA6-4992-8D34-65ACDBCB3C39}" destId="{C95D22AA-FC1D-46DF-A577-F1179FF422BD}" srcOrd="2" destOrd="0" presId="urn:microsoft.com/office/officeart/2005/8/layout/orgChart1"/>
    <dgm:cxn modelId="{A61514FF-8D5C-401F-827D-AA61EDDCEF7C}" type="presParOf" srcId="{1D380588-7B25-443D-890A-C172182FCC19}" destId="{56D43116-1ABD-4922-8EAE-1A649A971AA2}" srcOrd="2" destOrd="0" presId="urn:microsoft.com/office/officeart/2005/8/layout/orgChart1"/>
    <dgm:cxn modelId="{C7EE9A15-2271-4584-8CC3-B9C8F37146D6}" type="presParOf" srcId="{1D380588-7B25-443D-890A-C172182FCC19}" destId="{28F6ECFD-6AA1-40AE-889E-47272628F80A}" srcOrd="3" destOrd="0" presId="urn:microsoft.com/office/officeart/2005/8/layout/orgChart1"/>
    <dgm:cxn modelId="{A634B84A-C72D-4BA6-B134-5AC455FA863B}" type="presParOf" srcId="{28F6ECFD-6AA1-40AE-889E-47272628F80A}" destId="{A4DAC60F-E2FF-4FCC-BCF0-0E0AEF7B7BAB}" srcOrd="0" destOrd="0" presId="urn:microsoft.com/office/officeart/2005/8/layout/orgChart1"/>
    <dgm:cxn modelId="{53CDB355-2C4A-49F7-BB42-C09BE78B3A63}" type="presParOf" srcId="{A4DAC60F-E2FF-4FCC-BCF0-0E0AEF7B7BAB}" destId="{EA0F4C60-5293-45EC-9993-8B363697BC77}" srcOrd="0" destOrd="0" presId="urn:microsoft.com/office/officeart/2005/8/layout/orgChart1"/>
    <dgm:cxn modelId="{612618B3-8E5F-43B7-8952-7BD6630AACCB}" type="presParOf" srcId="{A4DAC60F-E2FF-4FCC-BCF0-0E0AEF7B7BAB}" destId="{4C328E74-2211-461F-86CB-3AA6F168474E}" srcOrd="1" destOrd="0" presId="urn:microsoft.com/office/officeart/2005/8/layout/orgChart1"/>
    <dgm:cxn modelId="{306B1623-2808-4DAF-8C72-7E1DFB63ACE9}" type="presParOf" srcId="{28F6ECFD-6AA1-40AE-889E-47272628F80A}" destId="{913A95FD-1654-41D2-9C74-6D790BA7DF74}" srcOrd="1" destOrd="0" presId="urn:microsoft.com/office/officeart/2005/8/layout/orgChart1"/>
    <dgm:cxn modelId="{81A5D300-5650-4604-8005-046FA4866A7E}" type="presParOf" srcId="{28F6ECFD-6AA1-40AE-889E-47272628F80A}" destId="{93F1B25E-719F-48C4-9138-A1017D4B727F}" srcOrd="2" destOrd="0" presId="urn:microsoft.com/office/officeart/2005/8/layout/orgChart1"/>
    <dgm:cxn modelId="{7A42F65B-26F5-4310-91D9-5A72730004F0}" type="presParOf" srcId="{1D380588-7B25-443D-890A-C172182FCC19}" destId="{F746753E-2D6D-47C5-9E94-3E9975264EEC}" srcOrd="4" destOrd="0" presId="urn:microsoft.com/office/officeart/2005/8/layout/orgChart1"/>
    <dgm:cxn modelId="{0CF8041B-5814-4C0F-BA3E-D2FAF6AFA208}" type="presParOf" srcId="{1D380588-7B25-443D-890A-C172182FCC19}" destId="{3B9BA474-7872-4FA9-ADDD-F6D0A1E9AC6E}" srcOrd="5" destOrd="0" presId="urn:microsoft.com/office/officeart/2005/8/layout/orgChart1"/>
    <dgm:cxn modelId="{EEDF87CF-8454-4553-AFFF-97533C5EF71A}" type="presParOf" srcId="{3B9BA474-7872-4FA9-ADDD-F6D0A1E9AC6E}" destId="{7A94F61E-C40E-4258-8E71-9345C4A35968}" srcOrd="0" destOrd="0" presId="urn:microsoft.com/office/officeart/2005/8/layout/orgChart1"/>
    <dgm:cxn modelId="{2CFCA023-E683-4C03-AC28-4CDF73D62941}" type="presParOf" srcId="{7A94F61E-C40E-4258-8E71-9345C4A35968}" destId="{574CF6B7-2857-4E79-A828-DC9E11A1D0B5}" srcOrd="0" destOrd="0" presId="urn:microsoft.com/office/officeart/2005/8/layout/orgChart1"/>
    <dgm:cxn modelId="{526E9DD7-89AF-4E67-BD62-4F2F9D72DA97}" type="presParOf" srcId="{7A94F61E-C40E-4258-8E71-9345C4A35968}" destId="{05DC0818-9A53-4CF0-AAF5-913585B38672}" srcOrd="1" destOrd="0" presId="urn:microsoft.com/office/officeart/2005/8/layout/orgChart1"/>
    <dgm:cxn modelId="{6E242839-8919-46D1-BEC5-0E2AB1156C2F}" type="presParOf" srcId="{3B9BA474-7872-4FA9-ADDD-F6D0A1E9AC6E}" destId="{CC7DBE53-10EE-42B0-8EE0-9844387FE327}" srcOrd="1" destOrd="0" presId="urn:microsoft.com/office/officeart/2005/8/layout/orgChart1"/>
    <dgm:cxn modelId="{1ACD3095-E3B7-48AD-B7FF-717B432E4491}" type="presParOf" srcId="{3B9BA474-7872-4FA9-ADDD-F6D0A1E9AC6E}" destId="{46980BA3-44DE-40CB-9D16-6A105BE6AD2D}" srcOrd="2" destOrd="0" presId="urn:microsoft.com/office/officeart/2005/8/layout/orgChart1"/>
    <dgm:cxn modelId="{834AD557-F39C-4C64-9DAF-1ADB5B764977}" type="presParOf" srcId="{1D380588-7B25-443D-890A-C172182FCC19}" destId="{A6D6DB80-212A-4D7A-81AC-B6DAA137C0AA}" srcOrd="6" destOrd="0" presId="urn:microsoft.com/office/officeart/2005/8/layout/orgChart1"/>
    <dgm:cxn modelId="{622DB0D2-7BED-4C56-88C2-B780F0DAD751}" type="presParOf" srcId="{1D380588-7B25-443D-890A-C172182FCC19}" destId="{F01F4E5D-A991-4394-A626-71C6E1DD007E}" srcOrd="7" destOrd="0" presId="urn:microsoft.com/office/officeart/2005/8/layout/orgChart1"/>
    <dgm:cxn modelId="{9C39ECAF-84C4-4944-981D-28A91D8DAF12}" type="presParOf" srcId="{F01F4E5D-A991-4394-A626-71C6E1DD007E}" destId="{937C8A2F-B193-4E3F-B4A0-27F5B924362F}" srcOrd="0" destOrd="0" presId="urn:microsoft.com/office/officeart/2005/8/layout/orgChart1"/>
    <dgm:cxn modelId="{43F3B968-4CD1-4768-B001-0E759A0C5433}" type="presParOf" srcId="{937C8A2F-B193-4E3F-B4A0-27F5B924362F}" destId="{8B1BA866-33C2-4429-80D0-4839478142EB}" srcOrd="0" destOrd="0" presId="urn:microsoft.com/office/officeart/2005/8/layout/orgChart1"/>
    <dgm:cxn modelId="{6C025463-DBAD-40EF-B5C8-C5FA3D31ECC5}" type="presParOf" srcId="{937C8A2F-B193-4E3F-B4A0-27F5B924362F}" destId="{2506F8DD-B377-4EF9-AB22-56BA96212EA4}" srcOrd="1" destOrd="0" presId="urn:microsoft.com/office/officeart/2005/8/layout/orgChart1"/>
    <dgm:cxn modelId="{9A25F350-5731-45DB-B12C-F312187DFCA0}" type="presParOf" srcId="{F01F4E5D-A991-4394-A626-71C6E1DD007E}" destId="{06EE64B0-37C4-4F03-BF57-41D0F4FCC95A}" srcOrd="1" destOrd="0" presId="urn:microsoft.com/office/officeart/2005/8/layout/orgChart1"/>
    <dgm:cxn modelId="{4B5BE9B1-B3A1-47F6-987E-51E086673FC6}" type="presParOf" srcId="{F01F4E5D-A991-4394-A626-71C6E1DD007E}" destId="{63194217-8AB0-47B4-85DD-DCC8D0F05C24}" srcOrd="2" destOrd="0" presId="urn:microsoft.com/office/officeart/2005/8/layout/orgChart1"/>
    <dgm:cxn modelId="{67564950-B991-443C-A07B-E50D1AD28B80}" type="presParOf" srcId="{1D380588-7B25-443D-890A-C172182FCC19}" destId="{A6964B77-9CBF-48E9-91A5-C43A96CFCF61}" srcOrd="8" destOrd="0" presId="urn:microsoft.com/office/officeart/2005/8/layout/orgChart1"/>
    <dgm:cxn modelId="{4F364252-6AC0-4FFD-99E2-79E2007972DD}" type="presParOf" srcId="{1D380588-7B25-443D-890A-C172182FCC19}" destId="{888B6D8D-67C6-4BFD-BE00-5C4DDF644300}" srcOrd="9" destOrd="0" presId="urn:microsoft.com/office/officeart/2005/8/layout/orgChart1"/>
    <dgm:cxn modelId="{87203BB7-6B67-40B3-9866-18EB75332E0D}" type="presParOf" srcId="{888B6D8D-67C6-4BFD-BE00-5C4DDF644300}" destId="{C7A2F721-BDB1-48B1-904A-920FDABCA56A}" srcOrd="0" destOrd="0" presId="urn:microsoft.com/office/officeart/2005/8/layout/orgChart1"/>
    <dgm:cxn modelId="{6D1A1B80-C899-4802-9A9E-C3F1C646A90F}" type="presParOf" srcId="{C7A2F721-BDB1-48B1-904A-920FDABCA56A}" destId="{DBB589B9-CF53-45B7-8F88-BF5694CD2DD1}" srcOrd="0" destOrd="0" presId="urn:microsoft.com/office/officeart/2005/8/layout/orgChart1"/>
    <dgm:cxn modelId="{9819705F-DA4B-4040-8DA1-75C189910F5F}" type="presParOf" srcId="{C7A2F721-BDB1-48B1-904A-920FDABCA56A}" destId="{72F090FE-510D-4133-94C0-99B93F7677C4}" srcOrd="1" destOrd="0" presId="urn:microsoft.com/office/officeart/2005/8/layout/orgChart1"/>
    <dgm:cxn modelId="{F7677CB7-D357-4863-92FF-9074E83AD66F}" type="presParOf" srcId="{888B6D8D-67C6-4BFD-BE00-5C4DDF644300}" destId="{3D3D07A0-9812-47D7-A2F6-40DCC3310453}" srcOrd="1" destOrd="0" presId="urn:microsoft.com/office/officeart/2005/8/layout/orgChart1"/>
    <dgm:cxn modelId="{D860FA7A-84BD-494F-941C-9FACBE05FCFB}" type="presParOf" srcId="{888B6D8D-67C6-4BFD-BE00-5C4DDF644300}" destId="{903D5E0A-2112-4F73-91FA-2E7EE52C800C}" srcOrd="2" destOrd="0" presId="urn:microsoft.com/office/officeart/2005/8/layout/orgChart1"/>
    <dgm:cxn modelId="{0CE51087-F38F-4E7F-968A-96DC0DD60F9D}" type="presParOf" srcId="{1D380588-7B25-443D-890A-C172182FCC19}" destId="{4BE2C2AC-23CF-44D7-A3C0-05038AFC48C8}" srcOrd="10" destOrd="0" presId="urn:microsoft.com/office/officeart/2005/8/layout/orgChart1"/>
    <dgm:cxn modelId="{96E437F3-929A-4E1B-B2B9-C14C433DFB04}" type="presParOf" srcId="{1D380588-7B25-443D-890A-C172182FCC19}" destId="{4EA5FB69-F439-479B-AD25-66728A97CD86}" srcOrd="11" destOrd="0" presId="urn:microsoft.com/office/officeart/2005/8/layout/orgChart1"/>
    <dgm:cxn modelId="{507E7CAF-79EA-4E87-AE21-91BAA94DA1BE}" type="presParOf" srcId="{4EA5FB69-F439-479B-AD25-66728A97CD86}" destId="{888FC215-8255-4978-801D-1F67428F2D9F}" srcOrd="0" destOrd="0" presId="urn:microsoft.com/office/officeart/2005/8/layout/orgChart1"/>
    <dgm:cxn modelId="{98A9ADF6-BD4B-4D56-A2C8-C3C1C7FE135B}" type="presParOf" srcId="{888FC215-8255-4978-801D-1F67428F2D9F}" destId="{362B91F0-AAC7-4B5F-AB71-E99E658F12C8}" srcOrd="0" destOrd="0" presId="urn:microsoft.com/office/officeart/2005/8/layout/orgChart1"/>
    <dgm:cxn modelId="{93F4FDF3-F604-4029-A6ED-13E8E6D3598C}" type="presParOf" srcId="{888FC215-8255-4978-801D-1F67428F2D9F}" destId="{77EE651B-0961-4060-901F-9DB618719CC4}" srcOrd="1" destOrd="0" presId="urn:microsoft.com/office/officeart/2005/8/layout/orgChart1"/>
    <dgm:cxn modelId="{6DDF3488-9710-4EBC-A952-C97BCBDACFB1}" type="presParOf" srcId="{4EA5FB69-F439-479B-AD25-66728A97CD86}" destId="{FB430DCF-B5A9-4366-83EC-E9F705E16864}" srcOrd="1" destOrd="0" presId="urn:microsoft.com/office/officeart/2005/8/layout/orgChart1"/>
    <dgm:cxn modelId="{6CAE98AE-5D03-4C29-89DD-107E1F0263A6}" type="presParOf" srcId="{4EA5FB69-F439-479B-AD25-66728A97CD86}" destId="{5EAB3F3F-0778-4303-873C-11D026739369}" srcOrd="2" destOrd="0" presId="urn:microsoft.com/office/officeart/2005/8/layout/orgChart1"/>
    <dgm:cxn modelId="{271166A0-AF7F-482F-9204-C8E35886451E}" type="presParOf" srcId="{21DD326D-B4DF-42C1-9A3D-2C0417BC25E7}" destId="{6ABEC736-82E4-4876-961D-835E1CDE27DB}" srcOrd="2" destOrd="0" presId="urn:microsoft.com/office/officeart/2005/8/layout/orgChart1"/>
    <dgm:cxn modelId="{7E08026F-FD81-47EC-AD02-C4A297D5285D}" type="presParOf" srcId="{21DD326D-B4DF-42C1-9A3D-2C0417BC25E7}" destId="{980E939F-5979-464C-8924-F65888300263}" srcOrd="3" destOrd="0" presId="urn:microsoft.com/office/officeart/2005/8/layout/orgChart1"/>
    <dgm:cxn modelId="{404485FC-6307-42D4-A07A-CDDF463D36D5}" type="presParOf" srcId="{980E939F-5979-464C-8924-F65888300263}" destId="{010FF5B5-D6BE-4941-80CE-348B24A1165B}" srcOrd="0" destOrd="0" presId="urn:microsoft.com/office/officeart/2005/8/layout/orgChart1"/>
    <dgm:cxn modelId="{475F82E9-580A-4381-BE5C-D56C43E6636A}" type="presParOf" srcId="{010FF5B5-D6BE-4941-80CE-348B24A1165B}" destId="{6AF3700C-90D8-4DDB-AD52-820690ECD0FF}" srcOrd="0" destOrd="0" presId="urn:microsoft.com/office/officeart/2005/8/layout/orgChart1"/>
    <dgm:cxn modelId="{172BE612-D16C-41D4-8D4D-132B86C9DAC8}" type="presParOf" srcId="{010FF5B5-D6BE-4941-80CE-348B24A1165B}" destId="{1650C0DF-2ECB-4BE7-874F-47948EFC3EF5}" srcOrd="1" destOrd="0" presId="urn:microsoft.com/office/officeart/2005/8/layout/orgChart1"/>
    <dgm:cxn modelId="{1DEB9510-F87B-4C7A-98FE-1B7EC5B46033}" type="presParOf" srcId="{980E939F-5979-464C-8924-F65888300263}" destId="{9F0BF833-F046-4CAA-9853-9D786CFBFBC5}" srcOrd="1" destOrd="0" presId="urn:microsoft.com/office/officeart/2005/8/layout/orgChart1"/>
    <dgm:cxn modelId="{B64D5AE6-E5AD-43F6-9B33-AA26C3FC0F36}" type="presParOf" srcId="{9F0BF833-F046-4CAA-9853-9D786CFBFBC5}" destId="{C75BCB9B-DAC5-4004-AF43-8A4AF38058C7}" srcOrd="0" destOrd="0" presId="urn:microsoft.com/office/officeart/2005/8/layout/orgChart1"/>
    <dgm:cxn modelId="{088040FE-BF9A-4B6D-BA5A-29F0418DD41C}" type="presParOf" srcId="{9F0BF833-F046-4CAA-9853-9D786CFBFBC5}" destId="{C4AD7D4C-44F3-4A92-9C84-722A872A6A67}" srcOrd="1" destOrd="0" presId="urn:microsoft.com/office/officeart/2005/8/layout/orgChart1"/>
    <dgm:cxn modelId="{8AA2CCA1-1795-4071-8FF0-8A63C980BC45}" type="presParOf" srcId="{C4AD7D4C-44F3-4A92-9C84-722A872A6A67}" destId="{27B864C1-1834-4B15-9B41-F20E8A1BA8DF}" srcOrd="0" destOrd="0" presId="urn:microsoft.com/office/officeart/2005/8/layout/orgChart1"/>
    <dgm:cxn modelId="{F799518D-0765-4183-8490-B55D29C94F51}" type="presParOf" srcId="{27B864C1-1834-4B15-9B41-F20E8A1BA8DF}" destId="{1E94669F-2A9E-4A8A-B23F-9B664B618CD8}" srcOrd="0" destOrd="0" presId="urn:microsoft.com/office/officeart/2005/8/layout/orgChart1"/>
    <dgm:cxn modelId="{348E7A3C-2976-404D-965B-8BAE00E61BBA}" type="presParOf" srcId="{27B864C1-1834-4B15-9B41-F20E8A1BA8DF}" destId="{85E011F8-645D-48FB-A8B1-9638103D3403}" srcOrd="1" destOrd="0" presId="urn:microsoft.com/office/officeart/2005/8/layout/orgChart1"/>
    <dgm:cxn modelId="{294690F9-615B-4C30-A10E-644838C7C466}" type="presParOf" srcId="{C4AD7D4C-44F3-4A92-9C84-722A872A6A67}" destId="{D9EBDE89-5AC1-4A00-85DE-1DCD63FD1989}" srcOrd="1" destOrd="0" presId="urn:microsoft.com/office/officeart/2005/8/layout/orgChart1"/>
    <dgm:cxn modelId="{486CB2BA-8449-483B-B021-28A23989177F}" type="presParOf" srcId="{C4AD7D4C-44F3-4A92-9C84-722A872A6A67}" destId="{F70B0A8B-AC92-4007-8A97-F5360689ED7C}" srcOrd="2" destOrd="0" presId="urn:microsoft.com/office/officeart/2005/8/layout/orgChart1"/>
    <dgm:cxn modelId="{FB8E6316-CEE6-49D3-A62E-DEC50EA24263}" type="presParOf" srcId="{9F0BF833-F046-4CAA-9853-9D786CFBFBC5}" destId="{260A79AA-6CB5-44C9-A1D2-985B1F80AD46}" srcOrd="2" destOrd="0" presId="urn:microsoft.com/office/officeart/2005/8/layout/orgChart1"/>
    <dgm:cxn modelId="{31EC7C33-2F87-47C8-A83A-EA66476E5265}" type="presParOf" srcId="{9F0BF833-F046-4CAA-9853-9D786CFBFBC5}" destId="{433C203B-60F0-4EDC-ABD2-13B233D4DB93}" srcOrd="3" destOrd="0" presId="urn:microsoft.com/office/officeart/2005/8/layout/orgChart1"/>
    <dgm:cxn modelId="{0F7D40B5-F755-4831-ADAC-9C6BFABB7A74}" type="presParOf" srcId="{433C203B-60F0-4EDC-ABD2-13B233D4DB93}" destId="{7FF09645-6762-4E74-8D34-D14EFD1EB50E}" srcOrd="0" destOrd="0" presId="urn:microsoft.com/office/officeart/2005/8/layout/orgChart1"/>
    <dgm:cxn modelId="{719A4D3E-0958-4399-AE09-317DDED89027}" type="presParOf" srcId="{7FF09645-6762-4E74-8D34-D14EFD1EB50E}" destId="{B07C90F1-7E7A-4E08-8EA7-8D2D8187EB45}" srcOrd="0" destOrd="0" presId="urn:microsoft.com/office/officeart/2005/8/layout/orgChart1"/>
    <dgm:cxn modelId="{89950EB4-7370-4FD7-97DE-0A0CC4F16778}" type="presParOf" srcId="{7FF09645-6762-4E74-8D34-D14EFD1EB50E}" destId="{272B38A0-C95D-4D54-B1D7-19DDEFF7F312}" srcOrd="1" destOrd="0" presId="urn:microsoft.com/office/officeart/2005/8/layout/orgChart1"/>
    <dgm:cxn modelId="{04927ED9-3ABF-4AC4-BBB8-D5891CDB6860}" type="presParOf" srcId="{433C203B-60F0-4EDC-ABD2-13B233D4DB93}" destId="{F7BBFBF1-2098-414F-A869-28073DD43BE2}" srcOrd="1" destOrd="0" presId="urn:microsoft.com/office/officeart/2005/8/layout/orgChart1"/>
    <dgm:cxn modelId="{385BC3E7-4638-4873-8235-5868EAD465ED}" type="presParOf" srcId="{433C203B-60F0-4EDC-ABD2-13B233D4DB93}" destId="{5369A466-CADE-475A-99A8-F8C3C6117AAA}" srcOrd="2" destOrd="0" presId="urn:microsoft.com/office/officeart/2005/8/layout/orgChart1"/>
    <dgm:cxn modelId="{006F0E66-8628-4535-B0D7-52050E4C1A28}" type="presParOf" srcId="{980E939F-5979-464C-8924-F65888300263}" destId="{479D8F28-A565-45C8-A0F0-3800CDB369EF}" srcOrd="2" destOrd="0" presId="urn:microsoft.com/office/officeart/2005/8/layout/orgChart1"/>
    <dgm:cxn modelId="{F6E0D8D5-D629-44C5-A37C-D5C570787CF8}" type="presParOf" srcId="{6032C745-F43D-468D-9647-460A84CF4DDA}" destId="{7F2A5D33-06DD-4934-AFE0-0FE9549E54DB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12E81-49F9-4669-BFCB-A48BD79B5325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</dgm:pt>
    <dgm:pt modelId="{D0AF041B-C7B0-41BA-A759-756DE4EC6C0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5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Precipitation </a:t>
          </a:r>
        </a:p>
        <a:p>
          <a:pPr marL="0" marR="0" lvl="0" indent="0" algn="ctr" defTabSz="914400" rtl="1" eaLnBrk="1" fontAlgn="base" latinLnBrk="0" hangingPunct="1">
            <a:lnSpc>
              <a:spcPct val="15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Reactions in Gel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EA4C1C9-E827-4C0D-B0A1-4F5152CC6E8E}" type="parTrans" cxnId="{A58B9DF1-C05D-48EB-AB54-E37E5DEFC61D}">
      <dgm:prSet/>
      <dgm:spPr/>
      <dgm:t>
        <a:bodyPr/>
        <a:lstStyle/>
        <a:p>
          <a:pPr rtl="1"/>
          <a:endParaRPr lang="ar-SA"/>
        </a:p>
      </dgm:t>
    </dgm:pt>
    <dgm:pt modelId="{AAF8234A-6AE1-48B2-B0C7-20BA411C840B}" type="sibTrans" cxnId="{A58B9DF1-C05D-48EB-AB54-E37E5DEFC61D}">
      <dgm:prSet/>
      <dgm:spPr/>
      <dgm:t>
        <a:bodyPr/>
        <a:lstStyle/>
        <a:p>
          <a:pPr rtl="1"/>
          <a:endParaRPr lang="ar-SA"/>
        </a:p>
      </dgm:t>
    </dgm:pt>
    <dgm:pt modelId="{DFECE749-F80E-4991-907A-66200184A6A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A-E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electrophoresis</a:t>
          </a:r>
        </a:p>
      </dgm:t>
    </dgm:pt>
    <dgm:pt modelId="{E6515055-3326-482B-AA64-648B577ACA44}" type="parTrans" cxnId="{F5D007DC-694B-4D02-8FB3-18DBC52517A8}">
      <dgm:prSet/>
      <dgm:spPr/>
      <dgm:t>
        <a:bodyPr/>
        <a:lstStyle/>
        <a:p>
          <a:pPr rtl="1"/>
          <a:endParaRPr lang="ar-SA" dirty="0"/>
        </a:p>
      </dgm:t>
    </dgm:pt>
    <dgm:pt modelId="{C340FC8A-94B3-4685-8128-AC110CBD5496}" type="sibTrans" cxnId="{F5D007DC-694B-4D02-8FB3-18DBC52517A8}">
      <dgm:prSet/>
      <dgm:spPr/>
      <dgm:t>
        <a:bodyPr/>
        <a:lstStyle/>
        <a:p>
          <a:pPr rtl="1"/>
          <a:endParaRPr lang="ar-SA"/>
        </a:p>
      </dgm:t>
    </dgm:pt>
    <dgm:pt modelId="{FB968337-EA42-40AA-95CC-82E7E85E3585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1-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Serum Protein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electrophoresis</a:t>
          </a:r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</a:p>
      </dgm:t>
    </dgm:pt>
    <dgm:pt modelId="{C94C51AE-1B70-4655-A1F7-C4353DE91145}" type="parTrans" cxnId="{DEADFB3B-2A04-49D4-81A0-6333B547AEC8}">
      <dgm:prSet/>
      <dgm:spPr/>
      <dgm:t>
        <a:bodyPr/>
        <a:lstStyle/>
        <a:p>
          <a:pPr rtl="1"/>
          <a:endParaRPr lang="ar-SA" dirty="0"/>
        </a:p>
      </dgm:t>
    </dgm:pt>
    <dgm:pt modelId="{46FA01BD-C701-4F52-9158-DB522A3534F5}" type="sibTrans" cxnId="{DEADFB3B-2A04-49D4-81A0-6333B547AEC8}">
      <dgm:prSet/>
      <dgm:spPr/>
      <dgm:t>
        <a:bodyPr/>
        <a:lstStyle/>
        <a:p>
          <a:pPr rtl="1"/>
          <a:endParaRPr lang="ar-SA"/>
        </a:p>
      </dgm:t>
    </dgm:pt>
    <dgm:pt modelId="{FA05A227-617D-46DB-A5AB-03B8F50188FA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2-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Countercurrent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Immunoelectro-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phoresis</a:t>
          </a:r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</a:p>
      </dgm:t>
    </dgm:pt>
    <dgm:pt modelId="{5BFA6C21-12B4-4FA7-8827-404AF8D7B9D5}" type="parTrans" cxnId="{0BD9BE98-774A-458F-B006-0B63BB2C13C9}">
      <dgm:prSet/>
      <dgm:spPr/>
      <dgm:t>
        <a:bodyPr/>
        <a:lstStyle/>
        <a:p>
          <a:pPr rtl="1"/>
          <a:endParaRPr lang="ar-SA" dirty="0"/>
        </a:p>
      </dgm:t>
    </dgm:pt>
    <dgm:pt modelId="{133DA733-2922-4A65-B21E-0D2655B9BFBD}" type="sibTrans" cxnId="{0BD9BE98-774A-458F-B006-0B63BB2C13C9}">
      <dgm:prSet/>
      <dgm:spPr/>
      <dgm:t>
        <a:bodyPr/>
        <a:lstStyle/>
        <a:p>
          <a:pPr rtl="1"/>
          <a:endParaRPr lang="ar-SA"/>
        </a:p>
      </dgm:t>
    </dgm:pt>
    <dgm:pt modelId="{F80CFF33-2282-4552-8C7F-41B26D2EE7E8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3-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(Rocket)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Technique</a:t>
          </a:r>
        </a:p>
      </dgm:t>
    </dgm:pt>
    <dgm:pt modelId="{70FFDCA1-1199-47BB-870F-F573ABD6C3F5}" type="parTrans" cxnId="{3501A732-3B0C-4D39-B318-85C6227022B0}">
      <dgm:prSet/>
      <dgm:spPr/>
      <dgm:t>
        <a:bodyPr/>
        <a:lstStyle/>
        <a:p>
          <a:pPr rtl="1"/>
          <a:endParaRPr lang="ar-SA" dirty="0"/>
        </a:p>
      </dgm:t>
    </dgm:pt>
    <dgm:pt modelId="{451A6D35-67E2-4DA7-8A16-27707487B075}" type="sibTrans" cxnId="{3501A732-3B0C-4D39-B318-85C6227022B0}">
      <dgm:prSet/>
      <dgm:spPr/>
      <dgm:t>
        <a:bodyPr/>
        <a:lstStyle/>
        <a:p>
          <a:pPr rtl="1"/>
          <a:endParaRPr lang="ar-SA"/>
        </a:p>
      </dgm:t>
    </dgm:pt>
    <dgm:pt modelId="{C411D8CD-BB6E-4D0B-A1E2-9DA9F0E86EF9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4-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immunodiffusion</a:t>
          </a:r>
        </a:p>
      </dgm:t>
    </dgm:pt>
    <dgm:pt modelId="{AC2950C3-9654-40E9-A615-0E9F38EF8B4E}" type="parTrans" cxnId="{C9D51D94-C009-4C78-8314-E260E70D4B03}">
      <dgm:prSet/>
      <dgm:spPr/>
      <dgm:t>
        <a:bodyPr/>
        <a:lstStyle/>
        <a:p>
          <a:pPr rtl="1"/>
          <a:endParaRPr lang="ar-SA" dirty="0"/>
        </a:p>
      </dgm:t>
    </dgm:pt>
    <dgm:pt modelId="{49F9DF55-29BE-486C-B160-5CFF1BC152B5}" type="sibTrans" cxnId="{C9D51D94-C009-4C78-8314-E260E70D4B03}">
      <dgm:prSet/>
      <dgm:spPr/>
      <dgm:t>
        <a:bodyPr/>
        <a:lstStyle/>
        <a:p>
          <a:pPr rtl="1"/>
          <a:endParaRPr lang="ar-SA"/>
        </a:p>
      </dgm:t>
    </dgm:pt>
    <dgm:pt modelId="{520CF0A1-B86A-46B8-A5B5-73202DD0174E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5-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Immunoelectro-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phoresis</a:t>
          </a:r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</a:p>
      </dgm:t>
    </dgm:pt>
    <dgm:pt modelId="{15CE3E48-0606-4E6A-813B-8875B42E75EF}" type="parTrans" cxnId="{F0DBA31B-794B-4D16-9F3C-D65B73A9D9B1}">
      <dgm:prSet/>
      <dgm:spPr/>
      <dgm:t>
        <a:bodyPr/>
        <a:lstStyle/>
        <a:p>
          <a:pPr rtl="1"/>
          <a:endParaRPr lang="ar-SA" dirty="0"/>
        </a:p>
      </dgm:t>
    </dgm:pt>
    <dgm:pt modelId="{69571CD4-A53D-4418-A8F1-6BC8C2CA31E8}" type="sibTrans" cxnId="{F0DBA31B-794B-4D16-9F3C-D65B73A9D9B1}">
      <dgm:prSet/>
      <dgm:spPr/>
      <dgm:t>
        <a:bodyPr/>
        <a:lstStyle/>
        <a:p>
          <a:pPr rtl="1"/>
          <a:endParaRPr lang="ar-SA"/>
        </a:p>
      </dgm:t>
    </dgm:pt>
    <dgm:pt modelId="{779BDAFF-504F-44E4-A674-C9E6084502DB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6- </a:t>
          </a: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Immunoblotting</a:t>
          </a:r>
        </a:p>
      </dgm:t>
    </dgm:pt>
    <dgm:pt modelId="{05C16E7E-D387-44DC-8E92-B05E131A2DB5}" type="parTrans" cxnId="{E736D45C-C634-4D2E-B7CE-83947296C791}">
      <dgm:prSet/>
      <dgm:spPr/>
      <dgm:t>
        <a:bodyPr/>
        <a:lstStyle/>
        <a:p>
          <a:pPr rtl="1"/>
          <a:endParaRPr lang="ar-SA" dirty="0"/>
        </a:p>
      </dgm:t>
    </dgm:pt>
    <dgm:pt modelId="{00F56E02-BFB6-4ACD-AA7B-383167480522}" type="sibTrans" cxnId="{E736D45C-C634-4D2E-B7CE-83947296C791}">
      <dgm:prSet/>
      <dgm:spPr/>
      <dgm:t>
        <a:bodyPr/>
        <a:lstStyle/>
        <a:p>
          <a:pPr rtl="1"/>
          <a:endParaRPr lang="ar-SA"/>
        </a:p>
      </dgm:t>
    </dgm:pt>
    <dgm:pt modelId="{24C3EEE1-98B9-4F73-BA4D-0FF28D617E0F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B-Immunodiffusion</a:t>
          </a:r>
        </a:p>
      </dgm:t>
    </dgm:pt>
    <dgm:pt modelId="{C66CAE70-DBB0-4F6A-802C-E6BD4BA4BC6F}" type="parTrans" cxnId="{3361E05B-06F2-4E78-BFA6-E438CC51FAC9}">
      <dgm:prSet/>
      <dgm:spPr/>
      <dgm:t>
        <a:bodyPr/>
        <a:lstStyle/>
        <a:p>
          <a:pPr rtl="1"/>
          <a:endParaRPr lang="ar-SA" dirty="0"/>
        </a:p>
      </dgm:t>
    </dgm:pt>
    <dgm:pt modelId="{CC8FDB31-B8FF-4794-93EC-C025E1F55FEB}" type="sibTrans" cxnId="{3361E05B-06F2-4E78-BFA6-E438CC51FAC9}">
      <dgm:prSet/>
      <dgm:spPr/>
      <dgm:t>
        <a:bodyPr/>
        <a:lstStyle/>
        <a:p>
          <a:pPr rtl="1"/>
          <a:endParaRPr lang="ar-SA"/>
        </a:p>
      </dgm:t>
    </dgm:pt>
    <dgm:pt modelId="{E232DFBA-61EE-4BF6-98C0-368849BC3DE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1-Single Diffusion</a:t>
          </a:r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RID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F31412D-C6AE-462F-9EAF-B0C4A1487072}" type="parTrans" cxnId="{D319ADB1-7979-4DA1-B425-99A92F472CB0}">
      <dgm:prSet/>
      <dgm:spPr/>
      <dgm:t>
        <a:bodyPr/>
        <a:lstStyle/>
        <a:p>
          <a:pPr rtl="1"/>
          <a:endParaRPr lang="ar-SA" dirty="0"/>
        </a:p>
      </dgm:t>
    </dgm:pt>
    <dgm:pt modelId="{6629352F-FB10-456B-8B6F-7D4C67197852}" type="sibTrans" cxnId="{D319ADB1-7979-4DA1-B425-99A92F472CB0}">
      <dgm:prSet/>
      <dgm:spPr/>
      <dgm:t>
        <a:bodyPr/>
        <a:lstStyle/>
        <a:p>
          <a:pPr rtl="1"/>
          <a:endParaRPr lang="ar-SA"/>
        </a:p>
      </dgm:t>
    </dgm:pt>
    <dgm:pt modelId="{1B51DEDD-DE03-490B-ACE1-CFE725F3579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2-Double diffusion</a:t>
          </a:r>
        </a:p>
      </dgm:t>
    </dgm:pt>
    <dgm:pt modelId="{1C37D4DB-3355-40D8-BE7D-3AC6C4591EE3}" type="parTrans" cxnId="{1EC593C6-414C-493D-9A65-1A2A44218D48}">
      <dgm:prSet/>
      <dgm:spPr/>
      <dgm:t>
        <a:bodyPr/>
        <a:lstStyle/>
        <a:p>
          <a:pPr rtl="1"/>
          <a:endParaRPr lang="ar-SA" dirty="0"/>
        </a:p>
      </dgm:t>
    </dgm:pt>
    <dgm:pt modelId="{F281E89A-15C6-46AD-BFCE-E0D89E49A4E2}" type="sibTrans" cxnId="{1EC593C6-414C-493D-9A65-1A2A44218D48}">
      <dgm:prSet/>
      <dgm:spPr/>
      <dgm:t>
        <a:bodyPr/>
        <a:lstStyle/>
        <a:p>
          <a:pPr rtl="1"/>
          <a:endParaRPr lang="ar-SA"/>
        </a:p>
      </dgm:t>
    </dgm:pt>
    <dgm:pt modelId="{9F194262-61F5-4749-B16E-6CDFE06338D2}" type="pres">
      <dgm:prSet presAssocID="{DC112E81-49F9-4669-BFCB-A48BD79B53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32C745-F43D-468D-9647-460A84CF4DDA}" type="pres">
      <dgm:prSet presAssocID="{D0AF041B-C7B0-41BA-A759-756DE4EC6C0D}" presName="hierRoot1" presStyleCnt="0">
        <dgm:presLayoutVars>
          <dgm:hierBranch/>
        </dgm:presLayoutVars>
      </dgm:prSet>
      <dgm:spPr/>
    </dgm:pt>
    <dgm:pt modelId="{7D23709B-F902-4553-BD1F-04728D63E8AC}" type="pres">
      <dgm:prSet presAssocID="{D0AF041B-C7B0-41BA-A759-756DE4EC6C0D}" presName="rootComposite1" presStyleCnt="0"/>
      <dgm:spPr/>
    </dgm:pt>
    <dgm:pt modelId="{37607351-0645-44B0-94BF-7FE95AB55BE7}" type="pres">
      <dgm:prSet presAssocID="{D0AF041B-C7B0-41BA-A759-756DE4EC6C0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32C2E66-1A4F-4B75-A33B-07195C184024}" type="pres">
      <dgm:prSet presAssocID="{D0AF041B-C7B0-41BA-A759-756DE4EC6C0D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21DD326D-B4DF-42C1-9A3D-2C0417BC25E7}" type="pres">
      <dgm:prSet presAssocID="{D0AF041B-C7B0-41BA-A759-756DE4EC6C0D}" presName="hierChild2" presStyleCnt="0"/>
      <dgm:spPr/>
    </dgm:pt>
    <dgm:pt modelId="{FCE339D6-762E-4180-B624-76BFBC96AC73}" type="pres">
      <dgm:prSet presAssocID="{E6515055-3326-482B-AA64-648B577ACA44}" presName="Name35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BDE25918-9A48-4C6C-811E-BBFAA031592B}" type="pres">
      <dgm:prSet presAssocID="{DFECE749-F80E-4991-907A-66200184A6AE}" presName="hierRoot2" presStyleCnt="0">
        <dgm:presLayoutVars>
          <dgm:hierBranch/>
        </dgm:presLayoutVars>
      </dgm:prSet>
      <dgm:spPr/>
    </dgm:pt>
    <dgm:pt modelId="{B80EF484-6C50-40C0-BFA9-6D0EBD3CE343}" type="pres">
      <dgm:prSet presAssocID="{DFECE749-F80E-4991-907A-66200184A6AE}" presName="rootComposite" presStyleCnt="0"/>
      <dgm:spPr/>
    </dgm:pt>
    <dgm:pt modelId="{CB4B38CF-21AB-4FE2-8AEE-B13F97455E34}" type="pres">
      <dgm:prSet presAssocID="{DFECE749-F80E-4991-907A-66200184A6A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B27BAF-D31A-4832-BEDA-34A5918A9F5B}" type="pres">
      <dgm:prSet presAssocID="{DFECE749-F80E-4991-907A-66200184A6AE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1E51EF2B-28D8-4658-93B3-7B14209B804F}" type="pres">
      <dgm:prSet presAssocID="{DFECE749-F80E-4991-907A-66200184A6AE}" presName="hierChild4" presStyleCnt="0"/>
      <dgm:spPr/>
    </dgm:pt>
    <dgm:pt modelId="{1D380588-7B25-443D-890A-C172182FCC19}" type="pres">
      <dgm:prSet presAssocID="{DFECE749-F80E-4991-907A-66200184A6AE}" presName="hierChild5" presStyleCnt="0"/>
      <dgm:spPr/>
    </dgm:pt>
    <dgm:pt modelId="{D2A34F3B-D063-45FB-A1E9-CFAF9FA1F556}" type="pres">
      <dgm:prSet presAssocID="{C94C51AE-1B70-4655-A1F7-C4353DE91145}" presName="Name111" presStyleLbl="parChTrans1D3" presStyleIdx="0" presStyleCnt="8"/>
      <dgm:spPr/>
      <dgm:t>
        <a:bodyPr/>
        <a:lstStyle/>
        <a:p>
          <a:pPr rtl="1"/>
          <a:endParaRPr lang="ar-SA"/>
        </a:p>
      </dgm:t>
    </dgm:pt>
    <dgm:pt modelId="{2127397D-DFA6-4992-8D34-65ACDBCB3C39}" type="pres">
      <dgm:prSet presAssocID="{FB968337-EA42-40AA-95CC-82E7E85E3585}" presName="hierRoot3" presStyleCnt="0">
        <dgm:presLayoutVars>
          <dgm:hierBranch/>
        </dgm:presLayoutVars>
      </dgm:prSet>
      <dgm:spPr/>
    </dgm:pt>
    <dgm:pt modelId="{F9628FAE-5C9E-4AC9-AF71-FA2DA4BC6D21}" type="pres">
      <dgm:prSet presAssocID="{FB968337-EA42-40AA-95CC-82E7E85E3585}" presName="rootComposite3" presStyleCnt="0"/>
      <dgm:spPr/>
    </dgm:pt>
    <dgm:pt modelId="{49A78C5E-A03B-4611-A4A7-A4E26FC09B0D}" type="pres">
      <dgm:prSet presAssocID="{FB968337-EA42-40AA-95CC-82E7E85E3585}" presName="rootText3" presStyleLbl="asst2" presStyleIdx="0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41E44A2-788E-44A5-B91A-FF0F90512B4B}" type="pres">
      <dgm:prSet presAssocID="{FB968337-EA42-40AA-95CC-82E7E85E3585}" presName="rootConnector3" presStyleLbl="asst2" presStyleIdx="0" presStyleCnt="6"/>
      <dgm:spPr/>
      <dgm:t>
        <a:bodyPr/>
        <a:lstStyle/>
        <a:p>
          <a:pPr rtl="1"/>
          <a:endParaRPr lang="ar-SA"/>
        </a:p>
      </dgm:t>
    </dgm:pt>
    <dgm:pt modelId="{FC49C97D-BF2A-4A19-9B46-F3B54718D741}" type="pres">
      <dgm:prSet presAssocID="{FB968337-EA42-40AA-95CC-82E7E85E3585}" presName="hierChild6" presStyleCnt="0"/>
      <dgm:spPr/>
    </dgm:pt>
    <dgm:pt modelId="{C95D22AA-FC1D-46DF-A577-F1179FF422BD}" type="pres">
      <dgm:prSet presAssocID="{FB968337-EA42-40AA-95CC-82E7E85E3585}" presName="hierChild7" presStyleCnt="0"/>
      <dgm:spPr/>
    </dgm:pt>
    <dgm:pt modelId="{56D43116-1ABD-4922-8EAE-1A649A971AA2}" type="pres">
      <dgm:prSet presAssocID="{5BFA6C21-12B4-4FA7-8827-404AF8D7B9D5}" presName="Name111" presStyleLbl="parChTrans1D3" presStyleIdx="1" presStyleCnt="8"/>
      <dgm:spPr/>
      <dgm:t>
        <a:bodyPr/>
        <a:lstStyle/>
        <a:p>
          <a:pPr rtl="1"/>
          <a:endParaRPr lang="ar-SA"/>
        </a:p>
      </dgm:t>
    </dgm:pt>
    <dgm:pt modelId="{28F6ECFD-6AA1-40AE-889E-47272628F80A}" type="pres">
      <dgm:prSet presAssocID="{FA05A227-617D-46DB-A5AB-03B8F50188FA}" presName="hierRoot3" presStyleCnt="0">
        <dgm:presLayoutVars>
          <dgm:hierBranch/>
        </dgm:presLayoutVars>
      </dgm:prSet>
      <dgm:spPr/>
    </dgm:pt>
    <dgm:pt modelId="{A4DAC60F-E2FF-4FCC-BCF0-0E0AEF7B7BAB}" type="pres">
      <dgm:prSet presAssocID="{FA05A227-617D-46DB-A5AB-03B8F50188FA}" presName="rootComposite3" presStyleCnt="0"/>
      <dgm:spPr/>
    </dgm:pt>
    <dgm:pt modelId="{EA0F4C60-5293-45EC-9993-8B363697BC77}" type="pres">
      <dgm:prSet presAssocID="{FA05A227-617D-46DB-A5AB-03B8F50188FA}" presName="rootText3" presStyleLbl="asst2" presStyleIdx="1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C328E74-2211-461F-86CB-3AA6F168474E}" type="pres">
      <dgm:prSet presAssocID="{FA05A227-617D-46DB-A5AB-03B8F50188FA}" presName="rootConnector3" presStyleLbl="asst2" presStyleIdx="1" presStyleCnt="6"/>
      <dgm:spPr/>
      <dgm:t>
        <a:bodyPr/>
        <a:lstStyle/>
        <a:p>
          <a:pPr rtl="1"/>
          <a:endParaRPr lang="ar-SA"/>
        </a:p>
      </dgm:t>
    </dgm:pt>
    <dgm:pt modelId="{913A95FD-1654-41D2-9C74-6D790BA7DF74}" type="pres">
      <dgm:prSet presAssocID="{FA05A227-617D-46DB-A5AB-03B8F50188FA}" presName="hierChild6" presStyleCnt="0"/>
      <dgm:spPr/>
    </dgm:pt>
    <dgm:pt modelId="{93F1B25E-719F-48C4-9138-A1017D4B727F}" type="pres">
      <dgm:prSet presAssocID="{FA05A227-617D-46DB-A5AB-03B8F50188FA}" presName="hierChild7" presStyleCnt="0"/>
      <dgm:spPr/>
    </dgm:pt>
    <dgm:pt modelId="{F746753E-2D6D-47C5-9E94-3E9975264EEC}" type="pres">
      <dgm:prSet presAssocID="{70FFDCA1-1199-47BB-870F-F573ABD6C3F5}" presName="Name111" presStyleLbl="parChTrans1D3" presStyleIdx="2" presStyleCnt="8"/>
      <dgm:spPr/>
      <dgm:t>
        <a:bodyPr/>
        <a:lstStyle/>
        <a:p>
          <a:pPr rtl="1"/>
          <a:endParaRPr lang="ar-SA"/>
        </a:p>
      </dgm:t>
    </dgm:pt>
    <dgm:pt modelId="{3B9BA474-7872-4FA9-ADDD-F6D0A1E9AC6E}" type="pres">
      <dgm:prSet presAssocID="{F80CFF33-2282-4552-8C7F-41B26D2EE7E8}" presName="hierRoot3" presStyleCnt="0">
        <dgm:presLayoutVars>
          <dgm:hierBranch/>
        </dgm:presLayoutVars>
      </dgm:prSet>
      <dgm:spPr/>
    </dgm:pt>
    <dgm:pt modelId="{7A94F61E-C40E-4258-8E71-9345C4A35968}" type="pres">
      <dgm:prSet presAssocID="{F80CFF33-2282-4552-8C7F-41B26D2EE7E8}" presName="rootComposite3" presStyleCnt="0"/>
      <dgm:spPr/>
    </dgm:pt>
    <dgm:pt modelId="{574CF6B7-2857-4E79-A828-DC9E11A1D0B5}" type="pres">
      <dgm:prSet presAssocID="{F80CFF33-2282-4552-8C7F-41B26D2EE7E8}" presName="rootText3" presStyleLbl="asst2" presStyleIdx="2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5DC0818-9A53-4CF0-AAF5-913585B38672}" type="pres">
      <dgm:prSet presAssocID="{F80CFF33-2282-4552-8C7F-41B26D2EE7E8}" presName="rootConnector3" presStyleLbl="asst2" presStyleIdx="2" presStyleCnt="6"/>
      <dgm:spPr/>
      <dgm:t>
        <a:bodyPr/>
        <a:lstStyle/>
        <a:p>
          <a:pPr rtl="1"/>
          <a:endParaRPr lang="ar-SA"/>
        </a:p>
      </dgm:t>
    </dgm:pt>
    <dgm:pt modelId="{CC7DBE53-10EE-42B0-8EE0-9844387FE327}" type="pres">
      <dgm:prSet presAssocID="{F80CFF33-2282-4552-8C7F-41B26D2EE7E8}" presName="hierChild6" presStyleCnt="0"/>
      <dgm:spPr/>
    </dgm:pt>
    <dgm:pt modelId="{46980BA3-44DE-40CB-9D16-6A105BE6AD2D}" type="pres">
      <dgm:prSet presAssocID="{F80CFF33-2282-4552-8C7F-41B26D2EE7E8}" presName="hierChild7" presStyleCnt="0"/>
      <dgm:spPr/>
    </dgm:pt>
    <dgm:pt modelId="{A6D6DB80-212A-4D7A-81AC-B6DAA137C0AA}" type="pres">
      <dgm:prSet presAssocID="{AC2950C3-9654-40E9-A615-0E9F38EF8B4E}" presName="Name111" presStyleLbl="parChTrans1D3" presStyleIdx="3" presStyleCnt="8"/>
      <dgm:spPr/>
      <dgm:t>
        <a:bodyPr/>
        <a:lstStyle/>
        <a:p>
          <a:pPr rtl="1"/>
          <a:endParaRPr lang="ar-SA"/>
        </a:p>
      </dgm:t>
    </dgm:pt>
    <dgm:pt modelId="{F01F4E5D-A991-4394-A626-71C6E1DD007E}" type="pres">
      <dgm:prSet presAssocID="{C411D8CD-BB6E-4D0B-A1E2-9DA9F0E86EF9}" presName="hierRoot3" presStyleCnt="0">
        <dgm:presLayoutVars>
          <dgm:hierBranch/>
        </dgm:presLayoutVars>
      </dgm:prSet>
      <dgm:spPr/>
    </dgm:pt>
    <dgm:pt modelId="{937C8A2F-B193-4E3F-B4A0-27F5B924362F}" type="pres">
      <dgm:prSet presAssocID="{C411D8CD-BB6E-4D0B-A1E2-9DA9F0E86EF9}" presName="rootComposite3" presStyleCnt="0"/>
      <dgm:spPr/>
    </dgm:pt>
    <dgm:pt modelId="{8B1BA866-33C2-4429-80D0-4839478142EB}" type="pres">
      <dgm:prSet presAssocID="{C411D8CD-BB6E-4D0B-A1E2-9DA9F0E86EF9}" presName="rootText3" presStyleLbl="asst2" presStyleIdx="3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506F8DD-B377-4EF9-AB22-56BA96212EA4}" type="pres">
      <dgm:prSet presAssocID="{C411D8CD-BB6E-4D0B-A1E2-9DA9F0E86EF9}" presName="rootConnector3" presStyleLbl="asst2" presStyleIdx="3" presStyleCnt="6"/>
      <dgm:spPr/>
      <dgm:t>
        <a:bodyPr/>
        <a:lstStyle/>
        <a:p>
          <a:pPr rtl="1"/>
          <a:endParaRPr lang="ar-SA"/>
        </a:p>
      </dgm:t>
    </dgm:pt>
    <dgm:pt modelId="{06EE64B0-37C4-4F03-BF57-41D0F4FCC95A}" type="pres">
      <dgm:prSet presAssocID="{C411D8CD-BB6E-4D0B-A1E2-9DA9F0E86EF9}" presName="hierChild6" presStyleCnt="0"/>
      <dgm:spPr/>
    </dgm:pt>
    <dgm:pt modelId="{63194217-8AB0-47B4-85DD-DCC8D0F05C24}" type="pres">
      <dgm:prSet presAssocID="{C411D8CD-BB6E-4D0B-A1E2-9DA9F0E86EF9}" presName="hierChild7" presStyleCnt="0"/>
      <dgm:spPr/>
    </dgm:pt>
    <dgm:pt modelId="{A6964B77-9CBF-48E9-91A5-C43A96CFCF61}" type="pres">
      <dgm:prSet presAssocID="{15CE3E48-0606-4E6A-813B-8875B42E75EF}" presName="Name111" presStyleLbl="parChTrans1D3" presStyleIdx="4" presStyleCnt="8"/>
      <dgm:spPr/>
      <dgm:t>
        <a:bodyPr/>
        <a:lstStyle/>
        <a:p>
          <a:pPr rtl="1"/>
          <a:endParaRPr lang="ar-SA"/>
        </a:p>
      </dgm:t>
    </dgm:pt>
    <dgm:pt modelId="{888B6D8D-67C6-4BFD-BE00-5C4DDF644300}" type="pres">
      <dgm:prSet presAssocID="{520CF0A1-B86A-46B8-A5B5-73202DD0174E}" presName="hierRoot3" presStyleCnt="0">
        <dgm:presLayoutVars>
          <dgm:hierBranch/>
        </dgm:presLayoutVars>
      </dgm:prSet>
      <dgm:spPr/>
    </dgm:pt>
    <dgm:pt modelId="{C7A2F721-BDB1-48B1-904A-920FDABCA56A}" type="pres">
      <dgm:prSet presAssocID="{520CF0A1-B86A-46B8-A5B5-73202DD0174E}" presName="rootComposite3" presStyleCnt="0"/>
      <dgm:spPr/>
    </dgm:pt>
    <dgm:pt modelId="{DBB589B9-CF53-45B7-8F88-BF5694CD2DD1}" type="pres">
      <dgm:prSet presAssocID="{520CF0A1-B86A-46B8-A5B5-73202DD0174E}" presName="rootText3" presStyleLbl="asst2" presStyleIdx="4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2F090FE-510D-4133-94C0-99B93F7677C4}" type="pres">
      <dgm:prSet presAssocID="{520CF0A1-B86A-46B8-A5B5-73202DD0174E}" presName="rootConnector3" presStyleLbl="asst2" presStyleIdx="4" presStyleCnt="6"/>
      <dgm:spPr/>
      <dgm:t>
        <a:bodyPr/>
        <a:lstStyle/>
        <a:p>
          <a:pPr rtl="1"/>
          <a:endParaRPr lang="ar-SA"/>
        </a:p>
      </dgm:t>
    </dgm:pt>
    <dgm:pt modelId="{3D3D07A0-9812-47D7-A2F6-40DCC3310453}" type="pres">
      <dgm:prSet presAssocID="{520CF0A1-B86A-46B8-A5B5-73202DD0174E}" presName="hierChild6" presStyleCnt="0"/>
      <dgm:spPr/>
    </dgm:pt>
    <dgm:pt modelId="{903D5E0A-2112-4F73-91FA-2E7EE52C800C}" type="pres">
      <dgm:prSet presAssocID="{520CF0A1-B86A-46B8-A5B5-73202DD0174E}" presName="hierChild7" presStyleCnt="0"/>
      <dgm:spPr/>
    </dgm:pt>
    <dgm:pt modelId="{4BE2C2AC-23CF-44D7-A3C0-05038AFC48C8}" type="pres">
      <dgm:prSet presAssocID="{05C16E7E-D387-44DC-8E92-B05E131A2DB5}" presName="Name111" presStyleLbl="parChTrans1D3" presStyleIdx="5" presStyleCnt="8"/>
      <dgm:spPr/>
      <dgm:t>
        <a:bodyPr/>
        <a:lstStyle/>
        <a:p>
          <a:pPr rtl="1"/>
          <a:endParaRPr lang="ar-SA"/>
        </a:p>
      </dgm:t>
    </dgm:pt>
    <dgm:pt modelId="{4EA5FB69-F439-479B-AD25-66728A97CD86}" type="pres">
      <dgm:prSet presAssocID="{779BDAFF-504F-44E4-A674-C9E6084502DB}" presName="hierRoot3" presStyleCnt="0">
        <dgm:presLayoutVars>
          <dgm:hierBranch/>
        </dgm:presLayoutVars>
      </dgm:prSet>
      <dgm:spPr/>
    </dgm:pt>
    <dgm:pt modelId="{888FC215-8255-4978-801D-1F67428F2D9F}" type="pres">
      <dgm:prSet presAssocID="{779BDAFF-504F-44E4-A674-C9E6084502DB}" presName="rootComposite3" presStyleCnt="0"/>
      <dgm:spPr/>
    </dgm:pt>
    <dgm:pt modelId="{362B91F0-AAC7-4B5F-AB71-E99E658F12C8}" type="pres">
      <dgm:prSet presAssocID="{779BDAFF-504F-44E4-A674-C9E6084502DB}" presName="rootText3" presStyleLbl="asst2" presStyleIdx="5" presStyleCnt="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7EE651B-0961-4060-901F-9DB618719CC4}" type="pres">
      <dgm:prSet presAssocID="{779BDAFF-504F-44E4-A674-C9E6084502DB}" presName="rootConnector3" presStyleLbl="asst2" presStyleIdx="5" presStyleCnt="6"/>
      <dgm:spPr/>
      <dgm:t>
        <a:bodyPr/>
        <a:lstStyle/>
        <a:p>
          <a:pPr rtl="1"/>
          <a:endParaRPr lang="ar-SA"/>
        </a:p>
      </dgm:t>
    </dgm:pt>
    <dgm:pt modelId="{FB430DCF-B5A9-4366-83EC-E9F705E16864}" type="pres">
      <dgm:prSet presAssocID="{779BDAFF-504F-44E4-A674-C9E6084502DB}" presName="hierChild6" presStyleCnt="0"/>
      <dgm:spPr/>
    </dgm:pt>
    <dgm:pt modelId="{5EAB3F3F-0778-4303-873C-11D026739369}" type="pres">
      <dgm:prSet presAssocID="{779BDAFF-504F-44E4-A674-C9E6084502DB}" presName="hierChild7" presStyleCnt="0"/>
      <dgm:spPr/>
    </dgm:pt>
    <dgm:pt modelId="{6ABEC736-82E4-4876-961D-835E1CDE27DB}" type="pres">
      <dgm:prSet presAssocID="{C66CAE70-DBB0-4F6A-802C-E6BD4BA4BC6F}" presName="Name35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980E939F-5979-464C-8924-F65888300263}" type="pres">
      <dgm:prSet presAssocID="{24C3EEE1-98B9-4F73-BA4D-0FF28D617E0F}" presName="hierRoot2" presStyleCnt="0">
        <dgm:presLayoutVars>
          <dgm:hierBranch/>
        </dgm:presLayoutVars>
      </dgm:prSet>
      <dgm:spPr/>
    </dgm:pt>
    <dgm:pt modelId="{010FF5B5-D6BE-4941-80CE-348B24A1165B}" type="pres">
      <dgm:prSet presAssocID="{24C3EEE1-98B9-4F73-BA4D-0FF28D617E0F}" presName="rootComposite" presStyleCnt="0"/>
      <dgm:spPr/>
    </dgm:pt>
    <dgm:pt modelId="{6AF3700C-90D8-4DDB-AD52-820690ECD0FF}" type="pres">
      <dgm:prSet presAssocID="{24C3EEE1-98B9-4F73-BA4D-0FF28D617E0F}" presName="rootText" presStyleLbl="node2" presStyleIdx="1" presStyleCnt="2" custScaleX="13941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1650C0DF-2ECB-4BE7-874F-47948EFC3EF5}" type="pres">
      <dgm:prSet presAssocID="{24C3EEE1-98B9-4F73-BA4D-0FF28D617E0F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9F0BF833-F046-4CAA-9853-9D786CFBFBC5}" type="pres">
      <dgm:prSet presAssocID="{24C3EEE1-98B9-4F73-BA4D-0FF28D617E0F}" presName="hierChild4" presStyleCnt="0"/>
      <dgm:spPr/>
    </dgm:pt>
    <dgm:pt modelId="{C75BCB9B-DAC5-4004-AF43-8A4AF38058C7}" type="pres">
      <dgm:prSet presAssocID="{7F31412D-C6AE-462F-9EAF-B0C4A1487072}" presName="Name35" presStyleLbl="parChTrans1D3" presStyleIdx="6" presStyleCnt="8"/>
      <dgm:spPr/>
      <dgm:t>
        <a:bodyPr/>
        <a:lstStyle/>
        <a:p>
          <a:pPr rtl="1"/>
          <a:endParaRPr lang="ar-SA"/>
        </a:p>
      </dgm:t>
    </dgm:pt>
    <dgm:pt modelId="{C4AD7D4C-44F3-4A92-9C84-722A872A6A67}" type="pres">
      <dgm:prSet presAssocID="{E232DFBA-61EE-4BF6-98C0-368849BC3DE2}" presName="hierRoot2" presStyleCnt="0">
        <dgm:presLayoutVars>
          <dgm:hierBranch val="r"/>
        </dgm:presLayoutVars>
      </dgm:prSet>
      <dgm:spPr/>
    </dgm:pt>
    <dgm:pt modelId="{27B864C1-1834-4B15-9B41-F20E8A1BA8DF}" type="pres">
      <dgm:prSet presAssocID="{E232DFBA-61EE-4BF6-98C0-368849BC3DE2}" presName="rootComposite" presStyleCnt="0"/>
      <dgm:spPr/>
    </dgm:pt>
    <dgm:pt modelId="{1E94669F-2A9E-4A8A-B23F-9B664B618CD8}" type="pres">
      <dgm:prSet presAssocID="{E232DFBA-61EE-4BF6-98C0-368849BC3DE2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5E011F8-645D-48FB-A8B1-9638103D3403}" type="pres">
      <dgm:prSet presAssocID="{E232DFBA-61EE-4BF6-98C0-368849BC3DE2}" presName="rootConnector" presStyleLbl="node3" presStyleIdx="0" presStyleCnt="2"/>
      <dgm:spPr/>
      <dgm:t>
        <a:bodyPr/>
        <a:lstStyle/>
        <a:p>
          <a:pPr rtl="1"/>
          <a:endParaRPr lang="ar-SA"/>
        </a:p>
      </dgm:t>
    </dgm:pt>
    <dgm:pt modelId="{D9EBDE89-5AC1-4A00-85DE-1DCD63FD1989}" type="pres">
      <dgm:prSet presAssocID="{E232DFBA-61EE-4BF6-98C0-368849BC3DE2}" presName="hierChild4" presStyleCnt="0"/>
      <dgm:spPr/>
    </dgm:pt>
    <dgm:pt modelId="{F70B0A8B-AC92-4007-8A97-F5360689ED7C}" type="pres">
      <dgm:prSet presAssocID="{E232DFBA-61EE-4BF6-98C0-368849BC3DE2}" presName="hierChild5" presStyleCnt="0"/>
      <dgm:spPr/>
    </dgm:pt>
    <dgm:pt modelId="{260A79AA-6CB5-44C9-A1D2-985B1F80AD46}" type="pres">
      <dgm:prSet presAssocID="{1C37D4DB-3355-40D8-BE7D-3AC6C4591EE3}" presName="Name35" presStyleLbl="parChTrans1D3" presStyleIdx="7" presStyleCnt="8"/>
      <dgm:spPr/>
      <dgm:t>
        <a:bodyPr/>
        <a:lstStyle/>
        <a:p>
          <a:pPr rtl="1"/>
          <a:endParaRPr lang="ar-SA"/>
        </a:p>
      </dgm:t>
    </dgm:pt>
    <dgm:pt modelId="{433C203B-60F0-4EDC-ABD2-13B233D4DB93}" type="pres">
      <dgm:prSet presAssocID="{1B51DEDD-DE03-490B-ACE1-CFE725F35796}" presName="hierRoot2" presStyleCnt="0">
        <dgm:presLayoutVars>
          <dgm:hierBranch val="r"/>
        </dgm:presLayoutVars>
      </dgm:prSet>
      <dgm:spPr/>
    </dgm:pt>
    <dgm:pt modelId="{7FF09645-6762-4E74-8D34-D14EFD1EB50E}" type="pres">
      <dgm:prSet presAssocID="{1B51DEDD-DE03-490B-ACE1-CFE725F35796}" presName="rootComposite" presStyleCnt="0"/>
      <dgm:spPr/>
    </dgm:pt>
    <dgm:pt modelId="{B07C90F1-7E7A-4E08-8EA7-8D2D8187EB45}" type="pres">
      <dgm:prSet presAssocID="{1B51DEDD-DE03-490B-ACE1-CFE725F35796}" presName="rootText" presStyleLbl="node3" presStyleIdx="1" presStyleCnt="2" custScaleX="10893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72B38A0-C95D-4D54-B1D7-19DDEFF7F312}" type="pres">
      <dgm:prSet presAssocID="{1B51DEDD-DE03-490B-ACE1-CFE725F35796}" presName="rootConnector" presStyleLbl="node3" presStyleIdx="1" presStyleCnt="2"/>
      <dgm:spPr/>
      <dgm:t>
        <a:bodyPr/>
        <a:lstStyle/>
        <a:p>
          <a:pPr rtl="1"/>
          <a:endParaRPr lang="ar-SA"/>
        </a:p>
      </dgm:t>
    </dgm:pt>
    <dgm:pt modelId="{F7BBFBF1-2098-414F-A869-28073DD43BE2}" type="pres">
      <dgm:prSet presAssocID="{1B51DEDD-DE03-490B-ACE1-CFE725F35796}" presName="hierChild4" presStyleCnt="0"/>
      <dgm:spPr/>
    </dgm:pt>
    <dgm:pt modelId="{5369A466-CADE-475A-99A8-F8C3C6117AAA}" type="pres">
      <dgm:prSet presAssocID="{1B51DEDD-DE03-490B-ACE1-CFE725F35796}" presName="hierChild5" presStyleCnt="0"/>
      <dgm:spPr/>
    </dgm:pt>
    <dgm:pt modelId="{479D8F28-A565-45C8-A0F0-3800CDB369EF}" type="pres">
      <dgm:prSet presAssocID="{24C3EEE1-98B9-4F73-BA4D-0FF28D617E0F}" presName="hierChild5" presStyleCnt="0"/>
      <dgm:spPr/>
    </dgm:pt>
    <dgm:pt modelId="{7F2A5D33-06DD-4934-AFE0-0FE9549E54DB}" type="pres">
      <dgm:prSet presAssocID="{D0AF041B-C7B0-41BA-A759-756DE4EC6C0D}" presName="hierChild3" presStyleCnt="0"/>
      <dgm:spPr/>
    </dgm:pt>
  </dgm:ptLst>
  <dgm:cxnLst>
    <dgm:cxn modelId="{21FE7903-A736-4B39-B795-56FC5F959217}" type="presOf" srcId="{70FFDCA1-1199-47BB-870F-F573ABD6C3F5}" destId="{F746753E-2D6D-47C5-9E94-3E9975264EEC}" srcOrd="0" destOrd="0" presId="urn:microsoft.com/office/officeart/2005/8/layout/orgChart1"/>
    <dgm:cxn modelId="{EC420DF1-C133-4CD9-AA54-7514AB32E55E}" type="presOf" srcId="{E232DFBA-61EE-4BF6-98C0-368849BC3DE2}" destId="{1E94669F-2A9E-4A8A-B23F-9B664B618CD8}" srcOrd="0" destOrd="0" presId="urn:microsoft.com/office/officeart/2005/8/layout/orgChart1"/>
    <dgm:cxn modelId="{198134CB-8CA3-4BBA-A091-1BC9FE9344C4}" type="presOf" srcId="{C66CAE70-DBB0-4F6A-802C-E6BD4BA4BC6F}" destId="{6ABEC736-82E4-4876-961D-835E1CDE27DB}" srcOrd="0" destOrd="0" presId="urn:microsoft.com/office/officeart/2005/8/layout/orgChart1"/>
    <dgm:cxn modelId="{EBBE841D-E93B-4B60-A218-D30E91ACEE69}" type="presOf" srcId="{D0AF041B-C7B0-41BA-A759-756DE4EC6C0D}" destId="{37607351-0645-44B0-94BF-7FE95AB55BE7}" srcOrd="0" destOrd="0" presId="urn:microsoft.com/office/officeart/2005/8/layout/orgChart1"/>
    <dgm:cxn modelId="{3FF8C895-EAFB-46A3-BF93-ABA62CCF847A}" type="presOf" srcId="{C94C51AE-1B70-4655-A1F7-C4353DE91145}" destId="{D2A34F3B-D063-45FB-A1E9-CFAF9FA1F556}" srcOrd="0" destOrd="0" presId="urn:microsoft.com/office/officeart/2005/8/layout/orgChart1"/>
    <dgm:cxn modelId="{0F72BE4E-D7DD-4E38-96E1-E4BCCA21D808}" type="presOf" srcId="{F80CFF33-2282-4552-8C7F-41B26D2EE7E8}" destId="{05DC0818-9A53-4CF0-AAF5-913585B38672}" srcOrd="1" destOrd="0" presId="urn:microsoft.com/office/officeart/2005/8/layout/orgChart1"/>
    <dgm:cxn modelId="{A58B9DF1-C05D-48EB-AB54-E37E5DEFC61D}" srcId="{DC112E81-49F9-4669-BFCB-A48BD79B5325}" destId="{D0AF041B-C7B0-41BA-A759-756DE4EC6C0D}" srcOrd="0" destOrd="0" parTransId="{4EA4C1C9-E827-4C0D-B0A1-4F5152CC6E8E}" sibTransId="{AAF8234A-6AE1-48B2-B0C7-20BA411C840B}"/>
    <dgm:cxn modelId="{D319ADB1-7979-4DA1-B425-99A92F472CB0}" srcId="{24C3EEE1-98B9-4F73-BA4D-0FF28D617E0F}" destId="{E232DFBA-61EE-4BF6-98C0-368849BC3DE2}" srcOrd="0" destOrd="0" parTransId="{7F31412D-C6AE-462F-9EAF-B0C4A1487072}" sibTransId="{6629352F-FB10-456B-8B6F-7D4C67197852}"/>
    <dgm:cxn modelId="{FD6C46E5-51FE-4E55-BAEF-CC544F060CD4}" type="presOf" srcId="{C411D8CD-BB6E-4D0B-A1E2-9DA9F0E86EF9}" destId="{2506F8DD-B377-4EF9-AB22-56BA96212EA4}" srcOrd="1" destOrd="0" presId="urn:microsoft.com/office/officeart/2005/8/layout/orgChart1"/>
    <dgm:cxn modelId="{1AE5E668-F068-4BA7-94F1-675862E485EB}" type="presOf" srcId="{E232DFBA-61EE-4BF6-98C0-368849BC3DE2}" destId="{85E011F8-645D-48FB-A8B1-9638103D3403}" srcOrd="1" destOrd="0" presId="urn:microsoft.com/office/officeart/2005/8/layout/orgChart1"/>
    <dgm:cxn modelId="{5CCEB90D-3AD4-4991-B17F-5584603059ED}" type="presOf" srcId="{DC112E81-49F9-4669-BFCB-A48BD79B5325}" destId="{9F194262-61F5-4749-B16E-6CDFE06338D2}" srcOrd="0" destOrd="0" presId="urn:microsoft.com/office/officeart/2005/8/layout/orgChart1"/>
    <dgm:cxn modelId="{E736D45C-C634-4D2E-B7CE-83947296C791}" srcId="{DFECE749-F80E-4991-907A-66200184A6AE}" destId="{779BDAFF-504F-44E4-A674-C9E6084502DB}" srcOrd="5" destOrd="0" parTransId="{05C16E7E-D387-44DC-8E92-B05E131A2DB5}" sibTransId="{00F56E02-BFB6-4ACD-AA7B-383167480522}"/>
    <dgm:cxn modelId="{5AE530DC-6520-4A40-9027-39DA4B671ADA}" type="presOf" srcId="{779BDAFF-504F-44E4-A674-C9E6084502DB}" destId="{77EE651B-0961-4060-901F-9DB618719CC4}" srcOrd="1" destOrd="0" presId="urn:microsoft.com/office/officeart/2005/8/layout/orgChart1"/>
    <dgm:cxn modelId="{3501A732-3B0C-4D39-B318-85C6227022B0}" srcId="{DFECE749-F80E-4991-907A-66200184A6AE}" destId="{F80CFF33-2282-4552-8C7F-41B26D2EE7E8}" srcOrd="2" destOrd="0" parTransId="{70FFDCA1-1199-47BB-870F-F573ABD6C3F5}" sibTransId="{451A6D35-67E2-4DA7-8A16-27707487B075}"/>
    <dgm:cxn modelId="{6DC2C42A-0521-4137-98E5-4D52DA9D9D46}" type="presOf" srcId="{779BDAFF-504F-44E4-A674-C9E6084502DB}" destId="{362B91F0-AAC7-4B5F-AB71-E99E658F12C8}" srcOrd="0" destOrd="0" presId="urn:microsoft.com/office/officeart/2005/8/layout/orgChart1"/>
    <dgm:cxn modelId="{129545BC-FDBC-4B4D-AC91-F15FE0A0487D}" type="presOf" srcId="{AC2950C3-9654-40E9-A615-0E9F38EF8B4E}" destId="{A6D6DB80-212A-4D7A-81AC-B6DAA137C0AA}" srcOrd="0" destOrd="0" presId="urn:microsoft.com/office/officeart/2005/8/layout/orgChart1"/>
    <dgm:cxn modelId="{0D94B982-B2BE-4A16-BFB7-AF873EE29F5C}" type="presOf" srcId="{FB968337-EA42-40AA-95CC-82E7E85E3585}" destId="{D41E44A2-788E-44A5-B91A-FF0F90512B4B}" srcOrd="1" destOrd="0" presId="urn:microsoft.com/office/officeart/2005/8/layout/orgChart1"/>
    <dgm:cxn modelId="{2243D961-169E-4F03-86C2-CC63B16E3787}" type="presOf" srcId="{DFECE749-F80E-4991-907A-66200184A6AE}" destId="{E5B27BAF-D31A-4832-BEDA-34A5918A9F5B}" srcOrd="1" destOrd="0" presId="urn:microsoft.com/office/officeart/2005/8/layout/orgChart1"/>
    <dgm:cxn modelId="{3361E05B-06F2-4E78-BFA6-E438CC51FAC9}" srcId="{D0AF041B-C7B0-41BA-A759-756DE4EC6C0D}" destId="{24C3EEE1-98B9-4F73-BA4D-0FF28D617E0F}" srcOrd="1" destOrd="0" parTransId="{C66CAE70-DBB0-4F6A-802C-E6BD4BA4BC6F}" sibTransId="{CC8FDB31-B8FF-4794-93EC-C025E1F55FEB}"/>
    <dgm:cxn modelId="{2EEE13EA-1EB2-488E-BB6A-AA918C9D242B}" type="presOf" srcId="{FA05A227-617D-46DB-A5AB-03B8F50188FA}" destId="{4C328E74-2211-461F-86CB-3AA6F168474E}" srcOrd="1" destOrd="0" presId="urn:microsoft.com/office/officeart/2005/8/layout/orgChart1"/>
    <dgm:cxn modelId="{0ABE301C-301E-4169-8636-A90FD8BD95AC}" type="presOf" srcId="{F80CFF33-2282-4552-8C7F-41B26D2EE7E8}" destId="{574CF6B7-2857-4E79-A828-DC9E11A1D0B5}" srcOrd="0" destOrd="0" presId="urn:microsoft.com/office/officeart/2005/8/layout/orgChart1"/>
    <dgm:cxn modelId="{4AE88EB2-6161-4350-A193-EB773EE916C6}" type="presOf" srcId="{24C3EEE1-98B9-4F73-BA4D-0FF28D617E0F}" destId="{6AF3700C-90D8-4DDB-AD52-820690ECD0FF}" srcOrd="0" destOrd="0" presId="urn:microsoft.com/office/officeart/2005/8/layout/orgChart1"/>
    <dgm:cxn modelId="{0BD9BE98-774A-458F-B006-0B63BB2C13C9}" srcId="{DFECE749-F80E-4991-907A-66200184A6AE}" destId="{FA05A227-617D-46DB-A5AB-03B8F50188FA}" srcOrd="1" destOrd="0" parTransId="{5BFA6C21-12B4-4FA7-8827-404AF8D7B9D5}" sibTransId="{133DA733-2922-4A65-B21E-0D2655B9BFBD}"/>
    <dgm:cxn modelId="{E30DD2DE-1D35-464B-A0F5-7B829CD65851}" type="presOf" srcId="{FA05A227-617D-46DB-A5AB-03B8F50188FA}" destId="{EA0F4C60-5293-45EC-9993-8B363697BC77}" srcOrd="0" destOrd="0" presId="urn:microsoft.com/office/officeart/2005/8/layout/orgChart1"/>
    <dgm:cxn modelId="{63302BAA-3CF1-4083-A2F4-77A97D1FEDCA}" type="presOf" srcId="{1B51DEDD-DE03-490B-ACE1-CFE725F35796}" destId="{272B38A0-C95D-4D54-B1D7-19DDEFF7F312}" srcOrd="1" destOrd="0" presId="urn:microsoft.com/office/officeart/2005/8/layout/orgChart1"/>
    <dgm:cxn modelId="{D500CC12-73B1-426C-B26B-8742127EFD1F}" type="presOf" srcId="{15CE3E48-0606-4E6A-813B-8875B42E75EF}" destId="{A6964B77-9CBF-48E9-91A5-C43A96CFCF61}" srcOrd="0" destOrd="0" presId="urn:microsoft.com/office/officeart/2005/8/layout/orgChart1"/>
    <dgm:cxn modelId="{ED3CCD5D-0BA2-4349-A539-1041A38C0161}" type="presOf" srcId="{DFECE749-F80E-4991-907A-66200184A6AE}" destId="{CB4B38CF-21AB-4FE2-8AEE-B13F97455E34}" srcOrd="0" destOrd="0" presId="urn:microsoft.com/office/officeart/2005/8/layout/orgChart1"/>
    <dgm:cxn modelId="{E3E0A5E9-95DE-4E1E-9BEF-1813D535BEB9}" type="presOf" srcId="{5BFA6C21-12B4-4FA7-8827-404AF8D7B9D5}" destId="{56D43116-1ABD-4922-8EAE-1A649A971AA2}" srcOrd="0" destOrd="0" presId="urn:microsoft.com/office/officeart/2005/8/layout/orgChart1"/>
    <dgm:cxn modelId="{F0DBA31B-794B-4D16-9F3C-D65B73A9D9B1}" srcId="{DFECE749-F80E-4991-907A-66200184A6AE}" destId="{520CF0A1-B86A-46B8-A5B5-73202DD0174E}" srcOrd="4" destOrd="0" parTransId="{15CE3E48-0606-4E6A-813B-8875B42E75EF}" sibTransId="{69571CD4-A53D-4418-A8F1-6BC8C2CA31E8}"/>
    <dgm:cxn modelId="{7CBC7A14-1DD3-4D61-8B2E-D4D0FF4B6A08}" type="presOf" srcId="{1C37D4DB-3355-40D8-BE7D-3AC6C4591EE3}" destId="{260A79AA-6CB5-44C9-A1D2-985B1F80AD46}" srcOrd="0" destOrd="0" presId="urn:microsoft.com/office/officeart/2005/8/layout/orgChart1"/>
    <dgm:cxn modelId="{2DF9028D-BDEF-4FE4-892E-E7FCC0518314}" type="presOf" srcId="{FB968337-EA42-40AA-95CC-82E7E85E3585}" destId="{49A78C5E-A03B-4611-A4A7-A4E26FC09B0D}" srcOrd="0" destOrd="0" presId="urn:microsoft.com/office/officeart/2005/8/layout/orgChart1"/>
    <dgm:cxn modelId="{F5D007DC-694B-4D02-8FB3-18DBC52517A8}" srcId="{D0AF041B-C7B0-41BA-A759-756DE4EC6C0D}" destId="{DFECE749-F80E-4991-907A-66200184A6AE}" srcOrd="0" destOrd="0" parTransId="{E6515055-3326-482B-AA64-648B577ACA44}" sibTransId="{C340FC8A-94B3-4685-8128-AC110CBD5496}"/>
    <dgm:cxn modelId="{986BBAF9-221B-428C-8628-84FFBA4284F0}" type="presOf" srcId="{C411D8CD-BB6E-4D0B-A1E2-9DA9F0E86EF9}" destId="{8B1BA866-33C2-4429-80D0-4839478142EB}" srcOrd="0" destOrd="0" presId="urn:microsoft.com/office/officeart/2005/8/layout/orgChart1"/>
    <dgm:cxn modelId="{C06F2D45-247E-4042-B2C8-4900FF7483B1}" type="presOf" srcId="{1B51DEDD-DE03-490B-ACE1-CFE725F35796}" destId="{B07C90F1-7E7A-4E08-8EA7-8D2D8187EB45}" srcOrd="0" destOrd="0" presId="urn:microsoft.com/office/officeart/2005/8/layout/orgChart1"/>
    <dgm:cxn modelId="{E7A99D3F-48AE-49DC-91E3-20459367FD27}" type="presOf" srcId="{24C3EEE1-98B9-4F73-BA4D-0FF28D617E0F}" destId="{1650C0DF-2ECB-4BE7-874F-47948EFC3EF5}" srcOrd="1" destOrd="0" presId="urn:microsoft.com/office/officeart/2005/8/layout/orgChart1"/>
    <dgm:cxn modelId="{DEADFB3B-2A04-49D4-81A0-6333B547AEC8}" srcId="{DFECE749-F80E-4991-907A-66200184A6AE}" destId="{FB968337-EA42-40AA-95CC-82E7E85E3585}" srcOrd="0" destOrd="0" parTransId="{C94C51AE-1B70-4655-A1F7-C4353DE91145}" sibTransId="{46FA01BD-C701-4F52-9158-DB522A3534F5}"/>
    <dgm:cxn modelId="{9B021BCC-575D-4D62-93F2-ED83FAED2B36}" type="presOf" srcId="{7F31412D-C6AE-462F-9EAF-B0C4A1487072}" destId="{C75BCB9B-DAC5-4004-AF43-8A4AF38058C7}" srcOrd="0" destOrd="0" presId="urn:microsoft.com/office/officeart/2005/8/layout/orgChart1"/>
    <dgm:cxn modelId="{218D71C6-54EA-4AD0-A3BE-018AF4CEE717}" type="presOf" srcId="{05C16E7E-D387-44DC-8E92-B05E131A2DB5}" destId="{4BE2C2AC-23CF-44D7-A3C0-05038AFC48C8}" srcOrd="0" destOrd="0" presId="urn:microsoft.com/office/officeart/2005/8/layout/orgChart1"/>
    <dgm:cxn modelId="{2387918F-EAE2-44F0-A82E-B705D044C6FB}" type="presOf" srcId="{520CF0A1-B86A-46B8-A5B5-73202DD0174E}" destId="{DBB589B9-CF53-45B7-8F88-BF5694CD2DD1}" srcOrd="0" destOrd="0" presId="urn:microsoft.com/office/officeart/2005/8/layout/orgChart1"/>
    <dgm:cxn modelId="{3F15421A-A1A5-41D2-B410-0682750BFFC7}" type="presOf" srcId="{D0AF041B-C7B0-41BA-A759-756DE4EC6C0D}" destId="{132C2E66-1A4F-4B75-A33B-07195C184024}" srcOrd="1" destOrd="0" presId="urn:microsoft.com/office/officeart/2005/8/layout/orgChart1"/>
    <dgm:cxn modelId="{9721500D-1A1D-487F-9A9D-BDB31BF4669B}" type="presOf" srcId="{520CF0A1-B86A-46B8-A5B5-73202DD0174E}" destId="{72F090FE-510D-4133-94C0-99B93F7677C4}" srcOrd="1" destOrd="0" presId="urn:microsoft.com/office/officeart/2005/8/layout/orgChart1"/>
    <dgm:cxn modelId="{7EA4AF08-75ED-4658-B024-ABCAD5656FFF}" type="presOf" srcId="{E6515055-3326-482B-AA64-648B577ACA44}" destId="{FCE339D6-762E-4180-B624-76BFBC96AC73}" srcOrd="0" destOrd="0" presId="urn:microsoft.com/office/officeart/2005/8/layout/orgChart1"/>
    <dgm:cxn modelId="{1EC593C6-414C-493D-9A65-1A2A44218D48}" srcId="{24C3EEE1-98B9-4F73-BA4D-0FF28D617E0F}" destId="{1B51DEDD-DE03-490B-ACE1-CFE725F35796}" srcOrd="1" destOrd="0" parTransId="{1C37D4DB-3355-40D8-BE7D-3AC6C4591EE3}" sibTransId="{F281E89A-15C6-46AD-BFCE-E0D89E49A4E2}"/>
    <dgm:cxn modelId="{C9D51D94-C009-4C78-8314-E260E70D4B03}" srcId="{DFECE749-F80E-4991-907A-66200184A6AE}" destId="{C411D8CD-BB6E-4D0B-A1E2-9DA9F0E86EF9}" srcOrd="3" destOrd="0" parTransId="{AC2950C3-9654-40E9-A615-0E9F38EF8B4E}" sibTransId="{49F9DF55-29BE-486C-B160-5CFF1BC152B5}"/>
    <dgm:cxn modelId="{3D8FD23B-DC89-4A3C-A172-7723037A44BE}" type="presParOf" srcId="{9F194262-61F5-4749-B16E-6CDFE06338D2}" destId="{6032C745-F43D-468D-9647-460A84CF4DDA}" srcOrd="0" destOrd="0" presId="urn:microsoft.com/office/officeart/2005/8/layout/orgChart1"/>
    <dgm:cxn modelId="{8DB442C5-EBCF-456D-8B83-E12E0978237E}" type="presParOf" srcId="{6032C745-F43D-468D-9647-460A84CF4DDA}" destId="{7D23709B-F902-4553-BD1F-04728D63E8AC}" srcOrd="0" destOrd="0" presId="urn:microsoft.com/office/officeart/2005/8/layout/orgChart1"/>
    <dgm:cxn modelId="{33B9454A-C1B5-4F25-B5FD-6A11C105EE63}" type="presParOf" srcId="{7D23709B-F902-4553-BD1F-04728D63E8AC}" destId="{37607351-0645-44B0-94BF-7FE95AB55BE7}" srcOrd="0" destOrd="0" presId="urn:microsoft.com/office/officeart/2005/8/layout/orgChart1"/>
    <dgm:cxn modelId="{5CA4B866-0AC7-453A-A11B-CC90A15519FD}" type="presParOf" srcId="{7D23709B-F902-4553-BD1F-04728D63E8AC}" destId="{132C2E66-1A4F-4B75-A33B-07195C184024}" srcOrd="1" destOrd="0" presId="urn:microsoft.com/office/officeart/2005/8/layout/orgChart1"/>
    <dgm:cxn modelId="{F61901CB-E4BE-41DC-AC3E-145B8C08575B}" type="presParOf" srcId="{6032C745-F43D-468D-9647-460A84CF4DDA}" destId="{21DD326D-B4DF-42C1-9A3D-2C0417BC25E7}" srcOrd="1" destOrd="0" presId="urn:microsoft.com/office/officeart/2005/8/layout/orgChart1"/>
    <dgm:cxn modelId="{D65F1043-11E8-45DC-A458-BE582E906CAC}" type="presParOf" srcId="{21DD326D-B4DF-42C1-9A3D-2C0417BC25E7}" destId="{FCE339D6-762E-4180-B624-76BFBC96AC73}" srcOrd="0" destOrd="0" presId="urn:microsoft.com/office/officeart/2005/8/layout/orgChart1"/>
    <dgm:cxn modelId="{62E1D361-0D7D-4AD4-B892-0BE74B50DD92}" type="presParOf" srcId="{21DD326D-B4DF-42C1-9A3D-2C0417BC25E7}" destId="{BDE25918-9A48-4C6C-811E-BBFAA031592B}" srcOrd="1" destOrd="0" presId="urn:microsoft.com/office/officeart/2005/8/layout/orgChart1"/>
    <dgm:cxn modelId="{E8D83FC7-F8BC-45B0-819A-E059624A07DD}" type="presParOf" srcId="{BDE25918-9A48-4C6C-811E-BBFAA031592B}" destId="{B80EF484-6C50-40C0-BFA9-6D0EBD3CE343}" srcOrd="0" destOrd="0" presId="urn:microsoft.com/office/officeart/2005/8/layout/orgChart1"/>
    <dgm:cxn modelId="{A6BB0602-337E-41D1-929E-3042432154E2}" type="presParOf" srcId="{B80EF484-6C50-40C0-BFA9-6D0EBD3CE343}" destId="{CB4B38CF-21AB-4FE2-8AEE-B13F97455E34}" srcOrd="0" destOrd="0" presId="urn:microsoft.com/office/officeart/2005/8/layout/orgChart1"/>
    <dgm:cxn modelId="{9833F010-9600-41BE-A84C-1FD5402E908B}" type="presParOf" srcId="{B80EF484-6C50-40C0-BFA9-6D0EBD3CE343}" destId="{E5B27BAF-D31A-4832-BEDA-34A5918A9F5B}" srcOrd="1" destOrd="0" presId="urn:microsoft.com/office/officeart/2005/8/layout/orgChart1"/>
    <dgm:cxn modelId="{D54728B9-5A2D-411B-B7C1-AD00E5931B2B}" type="presParOf" srcId="{BDE25918-9A48-4C6C-811E-BBFAA031592B}" destId="{1E51EF2B-28D8-4658-93B3-7B14209B804F}" srcOrd="1" destOrd="0" presId="urn:microsoft.com/office/officeart/2005/8/layout/orgChart1"/>
    <dgm:cxn modelId="{FF3D861D-F371-4495-A3C4-C6BAE0C594EA}" type="presParOf" srcId="{BDE25918-9A48-4C6C-811E-BBFAA031592B}" destId="{1D380588-7B25-443D-890A-C172182FCC19}" srcOrd="2" destOrd="0" presId="urn:microsoft.com/office/officeart/2005/8/layout/orgChart1"/>
    <dgm:cxn modelId="{207581A6-9CEC-4AB7-B5A0-61B7EB532D9F}" type="presParOf" srcId="{1D380588-7B25-443D-890A-C172182FCC19}" destId="{D2A34F3B-D063-45FB-A1E9-CFAF9FA1F556}" srcOrd="0" destOrd="0" presId="urn:microsoft.com/office/officeart/2005/8/layout/orgChart1"/>
    <dgm:cxn modelId="{EB196086-A75F-48A3-94B5-1D679078FE21}" type="presParOf" srcId="{1D380588-7B25-443D-890A-C172182FCC19}" destId="{2127397D-DFA6-4992-8D34-65ACDBCB3C39}" srcOrd="1" destOrd="0" presId="urn:microsoft.com/office/officeart/2005/8/layout/orgChart1"/>
    <dgm:cxn modelId="{711AC46D-020E-4035-8796-A9167030FF56}" type="presParOf" srcId="{2127397D-DFA6-4992-8D34-65ACDBCB3C39}" destId="{F9628FAE-5C9E-4AC9-AF71-FA2DA4BC6D21}" srcOrd="0" destOrd="0" presId="urn:microsoft.com/office/officeart/2005/8/layout/orgChart1"/>
    <dgm:cxn modelId="{5880642F-BDAC-4EC8-87F0-1526774B7F2B}" type="presParOf" srcId="{F9628FAE-5C9E-4AC9-AF71-FA2DA4BC6D21}" destId="{49A78C5E-A03B-4611-A4A7-A4E26FC09B0D}" srcOrd="0" destOrd="0" presId="urn:microsoft.com/office/officeart/2005/8/layout/orgChart1"/>
    <dgm:cxn modelId="{97D1426B-3A33-47C8-A259-A80A19662FA0}" type="presParOf" srcId="{F9628FAE-5C9E-4AC9-AF71-FA2DA4BC6D21}" destId="{D41E44A2-788E-44A5-B91A-FF0F90512B4B}" srcOrd="1" destOrd="0" presId="urn:microsoft.com/office/officeart/2005/8/layout/orgChart1"/>
    <dgm:cxn modelId="{DB888C78-1308-4099-BEA7-8A4C98ABE1A3}" type="presParOf" srcId="{2127397D-DFA6-4992-8D34-65ACDBCB3C39}" destId="{FC49C97D-BF2A-4A19-9B46-F3B54718D741}" srcOrd="1" destOrd="0" presId="urn:microsoft.com/office/officeart/2005/8/layout/orgChart1"/>
    <dgm:cxn modelId="{02A6E606-1C96-4FBE-84DD-B5DB8E8E2A79}" type="presParOf" srcId="{2127397D-DFA6-4992-8D34-65ACDBCB3C39}" destId="{C95D22AA-FC1D-46DF-A577-F1179FF422BD}" srcOrd="2" destOrd="0" presId="urn:microsoft.com/office/officeart/2005/8/layout/orgChart1"/>
    <dgm:cxn modelId="{A2B536AB-904E-43CB-B4C3-6F3E5359EA52}" type="presParOf" srcId="{1D380588-7B25-443D-890A-C172182FCC19}" destId="{56D43116-1ABD-4922-8EAE-1A649A971AA2}" srcOrd="2" destOrd="0" presId="urn:microsoft.com/office/officeart/2005/8/layout/orgChart1"/>
    <dgm:cxn modelId="{B9C758BB-EF95-4003-A4B5-462CEBF2A77A}" type="presParOf" srcId="{1D380588-7B25-443D-890A-C172182FCC19}" destId="{28F6ECFD-6AA1-40AE-889E-47272628F80A}" srcOrd="3" destOrd="0" presId="urn:microsoft.com/office/officeart/2005/8/layout/orgChart1"/>
    <dgm:cxn modelId="{A6AC1E99-CF77-4C7B-BE14-7445D5E83619}" type="presParOf" srcId="{28F6ECFD-6AA1-40AE-889E-47272628F80A}" destId="{A4DAC60F-E2FF-4FCC-BCF0-0E0AEF7B7BAB}" srcOrd="0" destOrd="0" presId="urn:microsoft.com/office/officeart/2005/8/layout/orgChart1"/>
    <dgm:cxn modelId="{B9B871A5-6C56-4E74-9781-0818F33A515E}" type="presParOf" srcId="{A4DAC60F-E2FF-4FCC-BCF0-0E0AEF7B7BAB}" destId="{EA0F4C60-5293-45EC-9993-8B363697BC77}" srcOrd="0" destOrd="0" presId="urn:microsoft.com/office/officeart/2005/8/layout/orgChart1"/>
    <dgm:cxn modelId="{5D1A92B1-8CFC-4E36-B4FF-FCC5680520F0}" type="presParOf" srcId="{A4DAC60F-E2FF-4FCC-BCF0-0E0AEF7B7BAB}" destId="{4C328E74-2211-461F-86CB-3AA6F168474E}" srcOrd="1" destOrd="0" presId="urn:microsoft.com/office/officeart/2005/8/layout/orgChart1"/>
    <dgm:cxn modelId="{1E4625BE-6529-48FE-9A53-8F18013BB157}" type="presParOf" srcId="{28F6ECFD-6AA1-40AE-889E-47272628F80A}" destId="{913A95FD-1654-41D2-9C74-6D790BA7DF74}" srcOrd="1" destOrd="0" presId="urn:microsoft.com/office/officeart/2005/8/layout/orgChart1"/>
    <dgm:cxn modelId="{52682B8F-39CF-450B-9FFA-2221609D3AFE}" type="presParOf" srcId="{28F6ECFD-6AA1-40AE-889E-47272628F80A}" destId="{93F1B25E-719F-48C4-9138-A1017D4B727F}" srcOrd="2" destOrd="0" presId="urn:microsoft.com/office/officeart/2005/8/layout/orgChart1"/>
    <dgm:cxn modelId="{BC98EF4A-E056-4E5A-9F10-D7D57FDA5306}" type="presParOf" srcId="{1D380588-7B25-443D-890A-C172182FCC19}" destId="{F746753E-2D6D-47C5-9E94-3E9975264EEC}" srcOrd="4" destOrd="0" presId="urn:microsoft.com/office/officeart/2005/8/layout/orgChart1"/>
    <dgm:cxn modelId="{201EAE8F-7082-4060-B4BD-ACB3B8EF3EE7}" type="presParOf" srcId="{1D380588-7B25-443D-890A-C172182FCC19}" destId="{3B9BA474-7872-4FA9-ADDD-F6D0A1E9AC6E}" srcOrd="5" destOrd="0" presId="urn:microsoft.com/office/officeart/2005/8/layout/orgChart1"/>
    <dgm:cxn modelId="{E91E83CD-46B3-4BA1-90B9-2E1B71045436}" type="presParOf" srcId="{3B9BA474-7872-4FA9-ADDD-F6D0A1E9AC6E}" destId="{7A94F61E-C40E-4258-8E71-9345C4A35968}" srcOrd="0" destOrd="0" presId="urn:microsoft.com/office/officeart/2005/8/layout/orgChart1"/>
    <dgm:cxn modelId="{E0E3B807-628D-4B0D-9D77-ECD02E560067}" type="presParOf" srcId="{7A94F61E-C40E-4258-8E71-9345C4A35968}" destId="{574CF6B7-2857-4E79-A828-DC9E11A1D0B5}" srcOrd="0" destOrd="0" presId="urn:microsoft.com/office/officeart/2005/8/layout/orgChart1"/>
    <dgm:cxn modelId="{AE9E0B20-C0AC-41DA-9900-1FBE8632ED70}" type="presParOf" srcId="{7A94F61E-C40E-4258-8E71-9345C4A35968}" destId="{05DC0818-9A53-4CF0-AAF5-913585B38672}" srcOrd="1" destOrd="0" presId="urn:microsoft.com/office/officeart/2005/8/layout/orgChart1"/>
    <dgm:cxn modelId="{E92B3C8E-4096-4EDD-B1AF-955F90891D97}" type="presParOf" srcId="{3B9BA474-7872-4FA9-ADDD-F6D0A1E9AC6E}" destId="{CC7DBE53-10EE-42B0-8EE0-9844387FE327}" srcOrd="1" destOrd="0" presId="urn:microsoft.com/office/officeart/2005/8/layout/orgChart1"/>
    <dgm:cxn modelId="{896DD90F-DE7C-49F1-A730-E3529D6C39B7}" type="presParOf" srcId="{3B9BA474-7872-4FA9-ADDD-F6D0A1E9AC6E}" destId="{46980BA3-44DE-40CB-9D16-6A105BE6AD2D}" srcOrd="2" destOrd="0" presId="urn:microsoft.com/office/officeart/2005/8/layout/orgChart1"/>
    <dgm:cxn modelId="{BE7D9FC0-3DE2-416D-BED7-B2080A67BD5F}" type="presParOf" srcId="{1D380588-7B25-443D-890A-C172182FCC19}" destId="{A6D6DB80-212A-4D7A-81AC-B6DAA137C0AA}" srcOrd="6" destOrd="0" presId="urn:microsoft.com/office/officeart/2005/8/layout/orgChart1"/>
    <dgm:cxn modelId="{ABE8AD17-7555-4DDE-9A9B-0AD28CCB7F5E}" type="presParOf" srcId="{1D380588-7B25-443D-890A-C172182FCC19}" destId="{F01F4E5D-A991-4394-A626-71C6E1DD007E}" srcOrd="7" destOrd="0" presId="urn:microsoft.com/office/officeart/2005/8/layout/orgChart1"/>
    <dgm:cxn modelId="{17B01960-C4C1-467F-A699-46D709BCAAC1}" type="presParOf" srcId="{F01F4E5D-A991-4394-A626-71C6E1DD007E}" destId="{937C8A2F-B193-4E3F-B4A0-27F5B924362F}" srcOrd="0" destOrd="0" presId="urn:microsoft.com/office/officeart/2005/8/layout/orgChart1"/>
    <dgm:cxn modelId="{5F5D5FAF-5C72-4A82-9740-0D0D0A52A690}" type="presParOf" srcId="{937C8A2F-B193-4E3F-B4A0-27F5B924362F}" destId="{8B1BA866-33C2-4429-80D0-4839478142EB}" srcOrd="0" destOrd="0" presId="urn:microsoft.com/office/officeart/2005/8/layout/orgChart1"/>
    <dgm:cxn modelId="{F15EC370-22EA-4921-A6FE-93DF13210E2E}" type="presParOf" srcId="{937C8A2F-B193-4E3F-B4A0-27F5B924362F}" destId="{2506F8DD-B377-4EF9-AB22-56BA96212EA4}" srcOrd="1" destOrd="0" presId="urn:microsoft.com/office/officeart/2005/8/layout/orgChart1"/>
    <dgm:cxn modelId="{7249A912-BFBF-4055-9AC4-5C01E9BAA941}" type="presParOf" srcId="{F01F4E5D-A991-4394-A626-71C6E1DD007E}" destId="{06EE64B0-37C4-4F03-BF57-41D0F4FCC95A}" srcOrd="1" destOrd="0" presId="urn:microsoft.com/office/officeart/2005/8/layout/orgChart1"/>
    <dgm:cxn modelId="{8E1A2BE0-84F4-47F8-BD48-26E2CE24DE71}" type="presParOf" srcId="{F01F4E5D-A991-4394-A626-71C6E1DD007E}" destId="{63194217-8AB0-47B4-85DD-DCC8D0F05C24}" srcOrd="2" destOrd="0" presId="urn:microsoft.com/office/officeart/2005/8/layout/orgChart1"/>
    <dgm:cxn modelId="{78DF4569-235F-4655-BCCE-65CBB0E7F89F}" type="presParOf" srcId="{1D380588-7B25-443D-890A-C172182FCC19}" destId="{A6964B77-9CBF-48E9-91A5-C43A96CFCF61}" srcOrd="8" destOrd="0" presId="urn:microsoft.com/office/officeart/2005/8/layout/orgChart1"/>
    <dgm:cxn modelId="{182DC599-EC36-43A7-9418-9BC3F48A5EDC}" type="presParOf" srcId="{1D380588-7B25-443D-890A-C172182FCC19}" destId="{888B6D8D-67C6-4BFD-BE00-5C4DDF644300}" srcOrd="9" destOrd="0" presId="urn:microsoft.com/office/officeart/2005/8/layout/orgChart1"/>
    <dgm:cxn modelId="{831B0BFD-F300-42DE-B310-C62A6B9E7191}" type="presParOf" srcId="{888B6D8D-67C6-4BFD-BE00-5C4DDF644300}" destId="{C7A2F721-BDB1-48B1-904A-920FDABCA56A}" srcOrd="0" destOrd="0" presId="urn:microsoft.com/office/officeart/2005/8/layout/orgChart1"/>
    <dgm:cxn modelId="{5B364AC4-C52F-4471-8432-C8D97FFD6BB6}" type="presParOf" srcId="{C7A2F721-BDB1-48B1-904A-920FDABCA56A}" destId="{DBB589B9-CF53-45B7-8F88-BF5694CD2DD1}" srcOrd="0" destOrd="0" presId="urn:microsoft.com/office/officeart/2005/8/layout/orgChart1"/>
    <dgm:cxn modelId="{3E685CDB-3D30-486F-8054-BEAFCE4B9047}" type="presParOf" srcId="{C7A2F721-BDB1-48B1-904A-920FDABCA56A}" destId="{72F090FE-510D-4133-94C0-99B93F7677C4}" srcOrd="1" destOrd="0" presId="urn:microsoft.com/office/officeart/2005/8/layout/orgChart1"/>
    <dgm:cxn modelId="{C1562537-D08B-4CDE-B06D-84F4FE3AF130}" type="presParOf" srcId="{888B6D8D-67C6-4BFD-BE00-5C4DDF644300}" destId="{3D3D07A0-9812-47D7-A2F6-40DCC3310453}" srcOrd="1" destOrd="0" presId="urn:microsoft.com/office/officeart/2005/8/layout/orgChart1"/>
    <dgm:cxn modelId="{C9C1E15B-D0B6-4191-B5E6-3DB6FC969888}" type="presParOf" srcId="{888B6D8D-67C6-4BFD-BE00-5C4DDF644300}" destId="{903D5E0A-2112-4F73-91FA-2E7EE52C800C}" srcOrd="2" destOrd="0" presId="urn:microsoft.com/office/officeart/2005/8/layout/orgChart1"/>
    <dgm:cxn modelId="{7FD68B7D-DF8C-4333-9D0B-B2E3C3173049}" type="presParOf" srcId="{1D380588-7B25-443D-890A-C172182FCC19}" destId="{4BE2C2AC-23CF-44D7-A3C0-05038AFC48C8}" srcOrd="10" destOrd="0" presId="urn:microsoft.com/office/officeart/2005/8/layout/orgChart1"/>
    <dgm:cxn modelId="{9516200E-5BDF-483A-8EA3-417A7B9FBA40}" type="presParOf" srcId="{1D380588-7B25-443D-890A-C172182FCC19}" destId="{4EA5FB69-F439-479B-AD25-66728A97CD86}" srcOrd="11" destOrd="0" presId="urn:microsoft.com/office/officeart/2005/8/layout/orgChart1"/>
    <dgm:cxn modelId="{FB4059A6-052D-480E-8CE2-FCA1CDD1D5B8}" type="presParOf" srcId="{4EA5FB69-F439-479B-AD25-66728A97CD86}" destId="{888FC215-8255-4978-801D-1F67428F2D9F}" srcOrd="0" destOrd="0" presId="urn:microsoft.com/office/officeart/2005/8/layout/orgChart1"/>
    <dgm:cxn modelId="{ABE24ACF-60A5-4A5B-A9F9-77B7D8CB2AA9}" type="presParOf" srcId="{888FC215-8255-4978-801D-1F67428F2D9F}" destId="{362B91F0-AAC7-4B5F-AB71-E99E658F12C8}" srcOrd="0" destOrd="0" presId="urn:microsoft.com/office/officeart/2005/8/layout/orgChart1"/>
    <dgm:cxn modelId="{56F1A5E9-2505-488E-9BE7-290C5198B14E}" type="presParOf" srcId="{888FC215-8255-4978-801D-1F67428F2D9F}" destId="{77EE651B-0961-4060-901F-9DB618719CC4}" srcOrd="1" destOrd="0" presId="urn:microsoft.com/office/officeart/2005/8/layout/orgChart1"/>
    <dgm:cxn modelId="{2848724B-5DFF-4CCE-9B6D-5F8740FBCF8C}" type="presParOf" srcId="{4EA5FB69-F439-479B-AD25-66728A97CD86}" destId="{FB430DCF-B5A9-4366-83EC-E9F705E16864}" srcOrd="1" destOrd="0" presId="urn:microsoft.com/office/officeart/2005/8/layout/orgChart1"/>
    <dgm:cxn modelId="{F70600D6-ED88-4829-A747-8809E74083EB}" type="presParOf" srcId="{4EA5FB69-F439-479B-AD25-66728A97CD86}" destId="{5EAB3F3F-0778-4303-873C-11D026739369}" srcOrd="2" destOrd="0" presId="urn:microsoft.com/office/officeart/2005/8/layout/orgChart1"/>
    <dgm:cxn modelId="{60CEEAD5-7E49-4444-BD8E-9F185AD4834A}" type="presParOf" srcId="{21DD326D-B4DF-42C1-9A3D-2C0417BC25E7}" destId="{6ABEC736-82E4-4876-961D-835E1CDE27DB}" srcOrd="2" destOrd="0" presId="urn:microsoft.com/office/officeart/2005/8/layout/orgChart1"/>
    <dgm:cxn modelId="{416B9010-30B0-4890-9BA5-49FF02499F4C}" type="presParOf" srcId="{21DD326D-B4DF-42C1-9A3D-2C0417BC25E7}" destId="{980E939F-5979-464C-8924-F65888300263}" srcOrd="3" destOrd="0" presId="urn:microsoft.com/office/officeart/2005/8/layout/orgChart1"/>
    <dgm:cxn modelId="{F62818C5-F52B-4314-8D3C-E7EF18FE8906}" type="presParOf" srcId="{980E939F-5979-464C-8924-F65888300263}" destId="{010FF5B5-D6BE-4941-80CE-348B24A1165B}" srcOrd="0" destOrd="0" presId="urn:microsoft.com/office/officeart/2005/8/layout/orgChart1"/>
    <dgm:cxn modelId="{F9433BB2-8F9E-4A67-A916-91D6BC106015}" type="presParOf" srcId="{010FF5B5-D6BE-4941-80CE-348B24A1165B}" destId="{6AF3700C-90D8-4DDB-AD52-820690ECD0FF}" srcOrd="0" destOrd="0" presId="urn:microsoft.com/office/officeart/2005/8/layout/orgChart1"/>
    <dgm:cxn modelId="{4A69988E-DB20-4AE9-A2E8-39C69F9B4189}" type="presParOf" srcId="{010FF5B5-D6BE-4941-80CE-348B24A1165B}" destId="{1650C0DF-2ECB-4BE7-874F-47948EFC3EF5}" srcOrd="1" destOrd="0" presId="urn:microsoft.com/office/officeart/2005/8/layout/orgChart1"/>
    <dgm:cxn modelId="{FD4D720C-2922-41B2-8289-A7F09D68FDB8}" type="presParOf" srcId="{980E939F-5979-464C-8924-F65888300263}" destId="{9F0BF833-F046-4CAA-9853-9D786CFBFBC5}" srcOrd="1" destOrd="0" presId="urn:microsoft.com/office/officeart/2005/8/layout/orgChart1"/>
    <dgm:cxn modelId="{E768015E-F246-4120-A16D-C2ED6C0B2142}" type="presParOf" srcId="{9F0BF833-F046-4CAA-9853-9D786CFBFBC5}" destId="{C75BCB9B-DAC5-4004-AF43-8A4AF38058C7}" srcOrd="0" destOrd="0" presId="urn:microsoft.com/office/officeart/2005/8/layout/orgChart1"/>
    <dgm:cxn modelId="{D8C086DD-C6DE-4F1D-9F4F-3ED2C888E906}" type="presParOf" srcId="{9F0BF833-F046-4CAA-9853-9D786CFBFBC5}" destId="{C4AD7D4C-44F3-4A92-9C84-722A872A6A67}" srcOrd="1" destOrd="0" presId="urn:microsoft.com/office/officeart/2005/8/layout/orgChart1"/>
    <dgm:cxn modelId="{6E85B07B-52BC-4488-BF1B-9AFB25C6898A}" type="presParOf" srcId="{C4AD7D4C-44F3-4A92-9C84-722A872A6A67}" destId="{27B864C1-1834-4B15-9B41-F20E8A1BA8DF}" srcOrd="0" destOrd="0" presId="urn:microsoft.com/office/officeart/2005/8/layout/orgChart1"/>
    <dgm:cxn modelId="{BD0853DC-567B-402C-886F-DDC6A28F6246}" type="presParOf" srcId="{27B864C1-1834-4B15-9B41-F20E8A1BA8DF}" destId="{1E94669F-2A9E-4A8A-B23F-9B664B618CD8}" srcOrd="0" destOrd="0" presId="urn:microsoft.com/office/officeart/2005/8/layout/orgChart1"/>
    <dgm:cxn modelId="{083533F0-0805-4A9C-9027-FAD4D2957603}" type="presParOf" srcId="{27B864C1-1834-4B15-9B41-F20E8A1BA8DF}" destId="{85E011F8-645D-48FB-A8B1-9638103D3403}" srcOrd="1" destOrd="0" presId="urn:microsoft.com/office/officeart/2005/8/layout/orgChart1"/>
    <dgm:cxn modelId="{C3BA50C3-3328-4C9F-BFB5-DBE5E69FA925}" type="presParOf" srcId="{C4AD7D4C-44F3-4A92-9C84-722A872A6A67}" destId="{D9EBDE89-5AC1-4A00-85DE-1DCD63FD1989}" srcOrd="1" destOrd="0" presId="urn:microsoft.com/office/officeart/2005/8/layout/orgChart1"/>
    <dgm:cxn modelId="{AE724609-0BC0-4749-A0CE-92D3CC12AF11}" type="presParOf" srcId="{C4AD7D4C-44F3-4A92-9C84-722A872A6A67}" destId="{F70B0A8B-AC92-4007-8A97-F5360689ED7C}" srcOrd="2" destOrd="0" presId="urn:microsoft.com/office/officeart/2005/8/layout/orgChart1"/>
    <dgm:cxn modelId="{A8490390-15DE-4D87-BEAA-EA8BBE4C5983}" type="presParOf" srcId="{9F0BF833-F046-4CAA-9853-9D786CFBFBC5}" destId="{260A79AA-6CB5-44C9-A1D2-985B1F80AD46}" srcOrd="2" destOrd="0" presId="urn:microsoft.com/office/officeart/2005/8/layout/orgChart1"/>
    <dgm:cxn modelId="{4ED43386-E2CA-4D7D-91C4-6C9CBA70B888}" type="presParOf" srcId="{9F0BF833-F046-4CAA-9853-9D786CFBFBC5}" destId="{433C203B-60F0-4EDC-ABD2-13B233D4DB93}" srcOrd="3" destOrd="0" presId="urn:microsoft.com/office/officeart/2005/8/layout/orgChart1"/>
    <dgm:cxn modelId="{17B16A93-7009-4470-964B-F97D239EB699}" type="presParOf" srcId="{433C203B-60F0-4EDC-ABD2-13B233D4DB93}" destId="{7FF09645-6762-4E74-8D34-D14EFD1EB50E}" srcOrd="0" destOrd="0" presId="urn:microsoft.com/office/officeart/2005/8/layout/orgChart1"/>
    <dgm:cxn modelId="{4B2993FB-30E2-433C-85D7-A01DAFB53304}" type="presParOf" srcId="{7FF09645-6762-4E74-8D34-D14EFD1EB50E}" destId="{B07C90F1-7E7A-4E08-8EA7-8D2D8187EB45}" srcOrd="0" destOrd="0" presId="urn:microsoft.com/office/officeart/2005/8/layout/orgChart1"/>
    <dgm:cxn modelId="{3A02E7D5-63E0-47FF-9B45-259092E242A0}" type="presParOf" srcId="{7FF09645-6762-4E74-8D34-D14EFD1EB50E}" destId="{272B38A0-C95D-4D54-B1D7-19DDEFF7F312}" srcOrd="1" destOrd="0" presId="urn:microsoft.com/office/officeart/2005/8/layout/orgChart1"/>
    <dgm:cxn modelId="{911A59D9-F5F4-4D37-8EE4-9FF3E1AA9714}" type="presParOf" srcId="{433C203B-60F0-4EDC-ABD2-13B233D4DB93}" destId="{F7BBFBF1-2098-414F-A869-28073DD43BE2}" srcOrd="1" destOrd="0" presId="urn:microsoft.com/office/officeart/2005/8/layout/orgChart1"/>
    <dgm:cxn modelId="{165AD0E6-7B82-4FB4-BE20-39D77F762E34}" type="presParOf" srcId="{433C203B-60F0-4EDC-ABD2-13B233D4DB93}" destId="{5369A466-CADE-475A-99A8-F8C3C6117AAA}" srcOrd="2" destOrd="0" presId="urn:microsoft.com/office/officeart/2005/8/layout/orgChart1"/>
    <dgm:cxn modelId="{AC6C39C0-A225-4C0A-BB62-29FA9B717FA6}" type="presParOf" srcId="{980E939F-5979-464C-8924-F65888300263}" destId="{479D8F28-A565-45C8-A0F0-3800CDB369EF}" srcOrd="2" destOrd="0" presId="urn:microsoft.com/office/officeart/2005/8/layout/orgChart1"/>
    <dgm:cxn modelId="{B960D906-35CD-4842-9B18-D2F6ADCA0BE8}" type="presParOf" srcId="{6032C745-F43D-468D-9647-460A84CF4DDA}" destId="{7F2A5D33-06DD-4934-AFE0-0FE9549E54DB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amna alotiby 2008-2009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D60FA-D042-4127-ADB5-2D5FE0F3BD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17/04/1433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Double immunodiffusion</a:t>
            </a:r>
          </a:p>
          <a:p>
            <a:r>
              <a:rPr lang="en-US" dirty="0" smtClean="0"/>
              <a:t>Radial immunodiffusion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7686675" cy="928687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Mancini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endParaRPr lang="en-US" sz="4000" u="sng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8229600" cy="5014912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cs typeface="+mj-cs"/>
              </a:rPr>
              <a:t>In radial immunodiffusion Antibody (anti-IgG antibody) is incorporated into the agar gel as it is poured 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cs typeface="+mj-cs"/>
              </a:rPr>
              <a:t>Different dilutions of the serum are placed in holes punched into the agar.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cs typeface="+mj-cs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cs typeface="+mj-cs"/>
              </a:rPr>
              <a:t>As the IgG diffuses into the gel it reacts with the antibody anti -IgG and when the equivalence point is reached a 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>ring of precipitation </a:t>
            </a:r>
            <a:r>
              <a:rPr lang="en-US" sz="2800" dirty="0" smtClean="0">
                <a:cs typeface="+mj-cs"/>
              </a:rPr>
              <a:t>is formed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cs typeface="+mj-cs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cs typeface="+mj-cs"/>
              </a:rPr>
              <a:t>The diameter of the ring is proportional to the concentration of IgG since the amount of antibody is constant.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257800"/>
          </a:xfrm>
        </p:spPr>
        <p:txBody>
          <a:bodyPr rtlCol="1">
            <a:normAutofit lnSpcReduction="10000"/>
          </a:bodyPr>
          <a:lstStyle/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Thus, this is a </a:t>
            </a:r>
            <a:r>
              <a:rPr lang="en-US" dirty="0" smtClean="0">
                <a:solidFill>
                  <a:srgbClr val="FF0000"/>
                </a:solidFill>
              </a:rPr>
              <a:t>quantitative</a:t>
            </a:r>
            <a:r>
              <a:rPr lang="en-US" dirty="0" smtClean="0"/>
              <a:t> test. 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dirty="0" smtClean="0"/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This test is commonly used in the clinical laboratory for the determination of immunoglobulin levels( IgG, IgM, IgA, IgE, IgD) in patient samples. Also to determine complement  components C3,C4 concentration.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 </a:t>
            </a:r>
          </a:p>
          <a:p>
            <a:pPr algn="l" rtl="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Thus, by running different concentrations of a standards one can generate a standard curve from which one can quantitate the amount of an antibody in an unknown sample.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Radial Immunodiffusion (Mancini)</a:t>
            </a:r>
            <a:endParaRPr lang="en-US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3048000"/>
            <a:ext cx="3505200" cy="2514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b="1" dirty="0" smtClean="0">
                <a:cs typeface="Arial" pitchFamily="34" charset="0"/>
              </a:rPr>
              <a:t>Interpretation</a:t>
            </a:r>
          </a:p>
          <a:p>
            <a:pPr lvl="1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cs typeface="Arial" pitchFamily="34" charset="0"/>
              </a:rPr>
              <a:t>Diameter of ring is proportional to the concentration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800" dirty="0" smtClean="0">
                <a:cs typeface="Arial" pitchFamily="34" charset="0"/>
              </a:rPr>
              <a:t>Quantitative</a:t>
            </a:r>
          </a:p>
          <a:p>
            <a:pPr lvl="1" algn="l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2400" dirty="0" smtClean="0">
                <a:cs typeface="Arial" pitchFamily="34" charset="0"/>
              </a:rPr>
              <a:t>Ig levels ,C3,C4 conc.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71488" y="1600200"/>
            <a:ext cx="4059766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Calibri" pitchFamily="34" charset="0"/>
              </a:rPr>
              <a:t>  </a:t>
            </a:r>
            <a:r>
              <a:rPr lang="en-US" sz="2800" b="1" dirty="0" smtClean="0">
                <a:latin typeface="Calibri" pitchFamily="34" charset="0"/>
              </a:rPr>
              <a:t>Method</a:t>
            </a:r>
          </a:p>
          <a:p>
            <a:pPr lvl="1" algn="l">
              <a:lnSpc>
                <a:spcPct val="120000"/>
              </a:lnSpc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Ab incorporated in gel (anti-IgG)</a:t>
            </a:r>
          </a:p>
          <a:p>
            <a:pPr lvl="1" algn="l">
              <a:lnSpc>
                <a:spcPct val="120000"/>
              </a:lnSpc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Ag in a </a:t>
            </a:r>
            <a:r>
              <a:rPr lang="en-US" sz="2000" dirty="0" smtClean="0">
                <a:latin typeface="Calibri" pitchFamily="34" charset="0"/>
              </a:rPr>
              <a:t>well(IgG, IgM</a:t>
            </a:r>
            <a:r>
              <a:rPr lang="en-US" sz="2400" dirty="0" smtClean="0">
                <a:latin typeface="Calibri" pitchFamily="34" charset="0"/>
              </a:rPr>
              <a:t>)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062413" y="2946400"/>
            <a:ext cx="4835525" cy="3124200"/>
            <a:chOff x="2559" y="1856"/>
            <a:chExt cx="3046" cy="1968"/>
          </a:xfrm>
        </p:grpSpPr>
        <p:sp>
          <p:nvSpPr>
            <p:cNvPr id="34833" name="Rectangle 12"/>
            <p:cNvSpPr>
              <a:spLocks noChangeAspect="1" noChangeArrowheads="1"/>
            </p:cNvSpPr>
            <p:nvPr/>
          </p:nvSpPr>
          <p:spPr bwMode="auto">
            <a:xfrm>
              <a:off x="2585" y="1856"/>
              <a:ext cx="3020" cy="19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 dirty="0">
                <a:latin typeface="Calibri" pitchFamily="34" charset="0"/>
              </a:endParaRPr>
            </a:p>
          </p:txBody>
        </p:sp>
        <p:sp>
          <p:nvSpPr>
            <p:cNvPr id="34834" name="Line 11"/>
            <p:cNvSpPr>
              <a:spLocks noChangeShapeType="1"/>
            </p:cNvSpPr>
            <p:nvPr/>
          </p:nvSpPr>
          <p:spPr bwMode="auto">
            <a:xfrm>
              <a:off x="2817" y="3554"/>
              <a:ext cx="2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2825" y="2069"/>
              <a:ext cx="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4836" name="Text Box 25"/>
            <p:cNvSpPr txBox="1">
              <a:spLocks noChangeArrowheads="1"/>
            </p:cNvSpPr>
            <p:nvPr/>
          </p:nvSpPr>
          <p:spPr bwMode="auto">
            <a:xfrm>
              <a:off x="3576" y="3543"/>
              <a:ext cx="1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Ag Concentration</a:t>
              </a:r>
            </a:p>
          </p:txBody>
        </p:sp>
        <p:sp>
          <p:nvSpPr>
            <p:cNvPr id="34837" name="Text Box 26"/>
            <p:cNvSpPr txBox="1">
              <a:spLocks noChangeArrowheads="1"/>
            </p:cNvSpPr>
            <p:nvPr/>
          </p:nvSpPr>
          <p:spPr bwMode="auto">
            <a:xfrm rot="-5400000">
              <a:off x="2280" y="2718"/>
              <a:ext cx="8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Diameter</a:t>
              </a:r>
              <a:r>
                <a:rPr lang="en-US" sz="2000" b="1" baseline="30000" dirty="0">
                  <a:latin typeface="Calibri" pitchFamily="34" charset="0"/>
                </a:rPr>
                <a:t>2</a:t>
              </a:r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34838" name="Line 27"/>
            <p:cNvSpPr>
              <a:spLocks noChangeShapeType="1"/>
            </p:cNvSpPr>
            <p:nvPr/>
          </p:nvSpPr>
          <p:spPr bwMode="auto">
            <a:xfrm rot="-1380000">
              <a:off x="3058" y="2776"/>
              <a:ext cx="2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ar-SA" dirty="0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110038" y="1543050"/>
            <a:ext cx="4789487" cy="1395413"/>
            <a:chOff x="2589" y="972"/>
            <a:chExt cx="3017" cy="879"/>
          </a:xfrm>
        </p:grpSpPr>
        <p:sp>
          <p:nvSpPr>
            <p:cNvPr id="34823" name="Rectangle 24"/>
            <p:cNvSpPr>
              <a:spLocks noChangeArrowheads="1"/>
            </p:cNvSpPr>
            <p:nvPr/>
          </p:nvSpPr>
          <p:spPr bwMode="auto">
            <a:xfrm>
              <a:off x="2589" y="972"/>
              <a:ext cx="3017" cy="879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 dirty="0">
                <a:latin typeface="Calibri" pitchFamily="34" charset="0"/>
              </a:endParaRPr>
            </a:p>
          </p:txBody>
        </p:sp>
        <p:sp>
          <p:nvSpPr>
            <p:cNvPr id="34824" name="Oval 15"/>
            <p:cNvSpPr>
              <a:spLocks noChangeArrowheads="1"/>
            </p:cNvSpPr>
            <p:nvPr/>
          </p:nvSpPr>
          <p:spPr bwMode="auto">
            <a:xfrm>
              <a:off x="4679" y="1183"/>
              <a:ext cx="576" cy="576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dirty="0">
                <a:latin typeface="Calibri" pitchFamily="34" charset="0"/>
              </a:endParaRPr>
            </a:p>
          </p:txBody>
        </p:sp>
        <p:sp>
          <p:nvSpPr>
            <p:cNvPr id="34825" name="Oval 9"/>
            <p:cNvSpPr>
              <a:spLocks noChangeAspect="1" noChangeArrowheads="1"/>
            </p:cNvSpPr>
            <p:nvPr/>
          </p:nvSpPr>
          <p:spPr bwMode="auto">
            <a:xfrm>
              <a:off x="4885" y="1382"/>
              <a:ext cx="173" cy="1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latin typeface="Calibri" pitchFamily="34" charset="0"/>
                </a:rPr>
                <a:t>Ag</a:t>
              </a:r>
            </a:p>
          </p:txBody>
        </p:sp>
        <p:sp>
          <p:nvSpPr>
            <p:cNvPr id="34826" name="Oval 17"/>
            <p:cNvSpPr>
              <a:spLocks noChangeAspect="1" noChangeArrowheads="1"/>
            </p:cNvSpPr>
            <p:nvPr/>
          </p:nvSpPr>
          <p:spPr bwMode="auto">
            <a:xfrm>
              <a:off x="4020" y="1237"/>
              <a:ext cx="461" cy="461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dirty="0">
                <a:latin typeface="Calibri" pitchFamily="34" charset="0"/>
              </a:endParaRPr>
            </a:p>
          </p:txBody>
        </p:sp>
        <p:sp>
          <p:nvSpPr>
            <p:cNvPr id="34827" name="Oval 18"/>
            <p:cNvSpPr>
              <a:spLocks noChangeAspect="1" noChangeArrowheads="1"/>
            </p:cNvSpPr>
            <p:nvPr/>
          </p:nvSpPr>
          <p:spPr bwMode="auto">
            <a:xfrm>
              <a:off x="4163" y="1382"/>
              <a:ext cx="173" cy="1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latin typeface="Calibri" pitchFamily="34" charset="0"/>
                </a:rPr>
                <a:t>Ag</a:t>
              </a:r>
            </a:p>
          </p:txBody>
        </p:sp>
        <p:sp>
          <p:nvSpPr>
            <p:cNvPr id="34828" name="Oval 20"/>
            <p:cNvSpPr>
              <a:spLocks noChangeAspect="1" noChangeArrowheads="1"/>
            </p:cNvSpPr>
            <p:nvPr/>
          </p:nvSpPr>
          <p:spPr bwMode="auto">
            <a:xfrm>
              <a:off x="3495" y="1294"/>
              <a:ext cx="345" cy="34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dirty="0">
                <a:latin typeface="Calibri" pitchFamily="34" charset="0"/>
              </a:endParaRPr>
            </a:p>
          </p:txBody>
        </p:sp>
        <p:sp>
          <p:nvSpPr>
            <p:cNvPr id="34829" name="Oval 21"/>
            <p:cNvSpPr>
              <a:spLocks noChangeAspect="1" noChangeArrowheads="1"/>
            </p:cNvSpPr>
            <p:nvPr/>
          </p:nvSpPr>
          <p:spPr bwMode="auto">
            <a:xfrm>
              <a:off x="3581" y="1382"/>
              <a:ext cx="173" cy="1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latin typeface="Calibri" pitchFamily="34" charset="0"/>
                </a:rPr>
                <a:t>Ag</a:t>
              </a:r>
            </a:p>
          </p:txBody>
        </p:sp>
        <p:sp>
          <p:nvSpPr>
            <p:cNvPr id="34830" name="Oval 22"/>
            <p:cNvSpPr>
              <a:spLocks noChangeAspect="1" noChangeArrowheads="1"/>
            </p:cNvSpPr>
            <p:nvPr/>
          </p:nvSpPr>
          <p:spPr bwMode="auto">
            <a:xfrm>
              <a:off x="2974" y="1355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 dirty="0">
                <a:latin typeface="Calibri" pitchFamily="34" charset="0"/>
              </a:endParaRPr>
            </a:p>
          </p:txBody>
        </p:sp>
        <p:sp>
          <p:nvSpPr>
            <p:cNvPr id="34831" name="Oval 23"/>
            <p:cNvSpPr>
              <a:spLocks noChangeAspect="1" noChangeArrowheads="1"/>
            </p:cNvSpPr>
            <p:nvPr/>
          </p:nvSpPr>
          <p:spPr bwMode="auto">
            <a:xfrm>
              <a:off x="3002" y="1383"/>
              <a:ext cx="173" cy="173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>
                  <a:latin typeface="Calibri" pitchFamily="34" charset="0"/>
                </a:rPr>
                <a:t>Ag</a:t>
              </a:r>
            </a:p>
          </p:txBody>
        </p:sp>
        <p:sp>
          <p:nvSpPr>
            <p:cNvPr id="34832" name="Text Box 34"/>
            <p:cNvSpPr txBox="1">
              <a:spLocks noChangeArrowheads="1"/>
            </p:cNvSpPr>
            <p:nvPr/>
          </p:nvSpPr>
          <p:spPr bwMode="auto">
            <a:xfrm>
              <a:off x="2615" y="1003"/>
              <a:ext cx="7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alibri" pitchFamily="34" charset="0"/>
                </a:rPr>
                <a:t>Ab in gel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786050" y="1571612"/>
            <a:ext cx="388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  <p:bldP spid="6246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RID</a:t>
            </a:r>
            <a:endParaRPr lang="ar-SA" sz="3600" dirty="0"/>
          </a:p>
        </p:txBody>
      </p:sp>
      <p:pic>
        <p:nvPicPr>
          <p:cNvPr id="4" name="Content Placeholder 3" descr="E:\ri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71934" y="1699990"/>
            <a:ext cx="4714909" cy="422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28596" y="2166937"/>
            <a:ext cx="3008313" cy="4691063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After plotting the curve from standard, the concentration of test sample is determined from diameter of precipitin ring</a:t>
            </a:r>
            <a:endParaRPr lang="ar-SA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</a:t>
            </a:r>
            <a:endParaRPr lang="ar-SA" dirty="0"/>
          </a:p>
        </p:txBody>
      </p:sp>
      <p:pic>
        <p:nvPicPr>
          <p:cNvPr id="3075" name="Picture 3" descr="C:\Documents and Settings\user\My Documents\My Pictures\ri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00372"/>
            <a:ext cx="3592099" cy="250033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My Documents\My Pictures\RIDRea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00371"/>
            <a:ext cx="3721135" cy="286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42910" y="571480"/>
          <a:ext cx="7696200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i="1" u="sng" smtClean="0">
                <a:solidFill>
                  <a:srgbClr val="66FF33"/>
                </a:solidFill>
              </a:rPr>
              <a:t/>
            </a:r>
            <a:br>
              <a:rPr lang="en-US" sz="4000" b="1" i="1" u="sng" smtClean="0">
                <a:solidFill>
                  <a:srgbClr val="66FF33"/>
                </a:solidFill>
              </a:rPr>
            </a:br>
            <a:r>
              <a:rPr lang="en-US" sz="3200" b="1" u="sng" smtClean="0">
                <a:solidFill>
                  <a:schemeClr val="accent1"/>
                </a:solidFill>
              </a:rPr>
              <a:t>Electrophoresis of Serum Proteins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228600" y="1371600"/>
            <a:ext cx="8701088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ntr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7442200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intr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4800"/>
            <a:ext cx="32512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19900"/>
            <a:chOff x="1440" y="688"/>
            <a:chExt cx="2592" cy="3104"/>
          </a:xfrm>
        </p:grpSpPr>
        <p:graphicFrame>
          <p:nvGraphicFramePr>
            <p:cNvPr id="3074" name="Object 3"/>
            <p:cNvGraphicFramePr>
              <a:graphicFrameLocks noChangeAspect="1"/>
            </p:cNvGraphicFramePr>
            <p:nvPr/>
          </p:nvGraphicFramePr>
          <p:xfrm>
            <a:off x="1440" y="688"/>
            <a:ext cx="2592" cy="3104"/>
          </p:xfrm>
          <a:graphic>
            <a:graphicData uri="http://schemas.openxmlformats.org/presentationml/2006/ole">
              <p:oleObj spid="_x0000_s1026" name="Bitmap Image" r:id="rId3" imgW="12670019" imgH="22847619" progId="PBrush">
                <p:embed/>
              </p:oleObj>
            </a:graphicData>
          </a:graphic>
        </p:graphicFrame>
        <p:sp>
          <p:nvSpPr>
            <p:cNvPr id="3077" name="Text Box 4"/>
            <p:cNvSpPr txBox="1">
              <a:spLocks noChangeArrowheads="1"/>
            </p:cNvSpPr>
            <p:nvPr/>
          </p:nvSpPr>
          <p:spPr bwMode="auto">
            <a:xfrm>
              <a:off x="1622" y="2448"/>
              <a:ext cx="361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Normal Pattern</a:t>
              </a:r>
            </a:p>
          </p:txBody>
        </p:sp>
        <p:sp>
          <p:nvSpPr>
            <p:cNvPr id="3078" name="Text Box 5"/>
            <p:cNvSpPr txBox="1">
              <a:spLocks noChangeArrowheads="1"/>
            </p:cNvSpPr>
            <p:nvPr/>
          </p:nvSpPr>
          <p:spPr bwMode="auto">
            <a:xfrm>
              <a:off x="2736" y="2455"/>
              <a:ext cx="572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Monoclonal gammopathy</a:t>
              </a:r>
            </a:p>
          </p:txBody>
        </p:sp>
        <p:sp>
          <p:nvSpPr>
            <p:cNvPr id="3079" name="Text Box 6"/>
            <p:cNvSpPr txBox="1">
              <a:spLocks noChangeArrowheads="1"/>
            </p:cNvSpPr>
            <p:nvPr/>
          </p:nvSpPr>
          <p:spPr bwMode="auto">
            <a:xfrm>
              <a:off x="2112" y="3031"/>
              <a:ext cx="543" cy="1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400">
                  <a:solidFill>
                    <a:srgbClr val="FF0000"/>
                  </a:solidFill>
                  <a:latin typeface="Times New Roman" pitchFamily="18" charset="0"/>
                </a:rPr>
                <a:t>Polyclonal gammopathy</a:t>
              </a:r>
            </a:p>
          </p:txBody>
        </p:sp>
        <p:sp>
          <p:nvSpPr>
            <p:cNvPr id="3080" name="Text Box 7"/>
            <p:cNvSpPr txBox="1">
              <a:spLocks noChangeArrowheads="1"/>
            </p:cNvSpPr>
            <p:nvPr/>
          </p:nvSpPr>
          <p:spPr bwMode="auto">
            <a:xfrm>
              <a:off x="3180" y="3667"/>
              <a:ext cx="211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200">
                  <a:solidFill>
                    <a:srgbClr val="FF0000"/>
                  </a:solidFill>
                  <a:latin typeface="Times New Roman" pitchFamily="18" charset="0"/>
                </a:rPr>
                <a:t>Cirrhosis</a:t>
              </a:r>
            </a:p>
          </p:txBody>
        </p:sp>
        <p:sp>
          <p:nvSpPr>
            <p:cNvPr id="3081" name="Text Box 8"/>
            <p:cNvSpPr txBox="1">
              <a:spLocks noChangeArrowheads="1"/>
            </p:cNvSpPr>
            <p:nvPr/>
          </p:nvSpPr>
          <p:spPr bwMode="auto">
            <a:xfrm>
              <a:off x="1526" y="3667"/>
              <a:ext cx="436" cy="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200">
                  <a:solidFill>
                    <a:srgbClr val="FF0000"/>
                  </a:solidFill>
                  <a:latin typeface="Times New Roman" pitchFamily="18" charset="0"/>
                </a:rPr>
                <a:t>Chronic inflammation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I</a:t>
            </a:r>
            <a:r>
              <a:rPr lang="en-US" sz="4000" b="1" smtClean="0">
                <a:cs typeface="Times New Roman" pitchFamily="18" charset="0"/>
              </a:rPr>
              <a:t>mmunoelectrophoresis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514475"/>
          </a:xfrm>
        </p:spPr>
        <p:txBody>
          <a:bodyPr/>
          <a:lstStyle/>
          <a:p>
            <a:pPr algn="l" eaLnBrk="1" hangingPunct="1">
              <a:buFont typeface="Arial" pitchFamily="34" charset="0"/>
              <a:buNone/>
            </a:pPr>
            <a:r>
              <a:rPr lang="en-US" b="1" smtClean="0">
                <a:cs typeface="Arial" pitchFamily="34" charset="0"/>
              </a:rPr>
              <a:t>Method</a:t>
            </a:r>
          </a:p>
          <a:p>
            <a:pPr lvl="1" algn="l" eaLnBrk="1" hangingPunct="1">
              <a:buFont typeface="Arial" pitchFamily="34" charset="0"/>
              <a:buNone/>
            </a:pPr>
            <a:r>
              <a:rPr lang="en-US" smtClean="0">
                <a:cs typeface="Arial" pitchFamily="34" charset="0"/>
              </a:rPr>
              <a:t>Ags are separated by electrophoresis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22238" y="5715000"/>
            <a:ext cx="662303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algn="l"/>
            <a:r>
              <a:rPr lang="en-US" sz="2800" b="1" dirty="0">
                <a:latin typeface="Calibri" pitchFamily="34" charset="0"/>
              </a:rPr>
              <a:t>  Interpretation</a:t>
            </a:r>
          </a:p>
          <a:p>
            <a:pPr lvl="2" algn="l"/>
            <a:r>
              <a:rPr lang="en-US" sz="2400" dirty="0">
                <a:latin typeface="Calibri" pitchFamily="34" charset="0"/>
              </a:rPr>
              <a:t> Precipitin </a:t>
            </a:r>
            <a:r>
              <a:rPr lang="en-US" sz="2400" dirty="0" smtClean="0">
                <a:latin typeface="Calibri" pitchFamily="34" charset="0"/>
              </a:rPr>
              <a:t>arcs </a:t>
            </a:r>
            <a:r>
              <a:rPr lang="en-US" sz="2400" dirty="0">
                <a:latin typeface="Calibri" pitchFamily="34" charset="0"/>
              </a:rPr>
              <a:t>represent individual antigens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66750" y="2503488"/>
            <a:ext cx="3656013" cy="1535112"/>
            <a:chOff x="420" y="1577"/>
            <a:chExt cx="2303" cy="967"/>
          </a:xfrm>
        </p:grpSpPr>
        <p:sp>
          <p:nvSpPr>
            <p:cNvPr id="35864" name="Rectangle 7"/>
            <p:cNvSpPr>
              <a:spLocks noChangeArrowheads="1"/>
            </p:cNvSpPr>
            <p:nvPr/>
          </p:nvSpPr>
          <p:spPr bwMode="auto">
            <a:xfrm>
              <a:off x="420" y="1680"/>
              <a:ext cx="2303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65" name="Oval 6"/>
            <p:cNvSpPr>
              <a:spLocks noChangeAspect="1" noChangeArrowheads="1"/>
            </p:cNvSpPr>
            <p:nvPr/>
          </p:nvSpPr>
          <p:spPr bwMode="auto">
            <a:xfrm>
              <a:off x="775" y="1846"/>
              <a:ext cx="230" cy="23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alibri" pitchFamily="34" charset="0"/>
                </a:rPr>
                <a:t>Ag</a:t>
              </a:r>
            </a:p>
          </p:txBody>
        </p:sp>
        <p:sp>
          <p:nvSpPr>
            <p:cNvPr id="35866" name="Text Box 15"/>
            <p:cNvSpPr txBox="1">
              <a:spLocks noChangeArrowheads="1"/>
            </p:cNvSpPr>
            <p:nvPr/>
          </p:nvSpPr>
          <p:spPr bwMode="auto">
            <a:xfrm>
              <a:off x="2448" y="1577"/>
              <a:ext cx="20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-</a:t>
              </a:r>
            </a:p>
          </p:txBody>
        </p:sp>
        <p:sp>
          <p:nvSpPr>
            <p:cNvPr id="35867" name="Text Box 16"/>
            <p:cNvSpPr txBox="1">
              <a:spLocks noChangeArrowheads="1"/>
            </p:cNvSpPr>
            <p:nvPr/>
          </p:nvSpPr>
          <p:spPr bwMode="auto">
            <a:xfrm>
              <a:off x="501" y="1610"/>
              <a:ext cx="2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+</a:t>
              </a:r>
            </a:p>
          </p:txBody>
        </p:sp>
        <p:sp>
          <p:nvSpPr>
            <p:cNvPr id="35868" name="Oval 18"/>
            <p:cNvSpPr>
              <a:spLocks noChangeAspect="1" noChangeArrowheads="1"/>
            </p:cNvSpPr>
            <p:nvPr/>
          </p:nvSpPr>
          <p:spPr bwMode="auto">
            <a:xfrm>
              <a:off x="1664" y="1847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69" name="Oval 19"/>
            <p:cNvSpPr>
              <a:spLocks noChangeAspect="1" noChangeArrowheads="1"/>
            </p:cNvSpPr>
            <p:nvPr/>
          </p:nvSpPr>
          <p:spPr bwMode="auto">
            <a:xfrm>
              <a:off x="2185" y="1843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70" name="Oval 20"/>
            <p:cNvSpPr>
              <a:spLocks noChangeAspect="1" noChangeArrowheads="1"/>
            </p:cNvSpPr>
            <p:nvPr/>
          </p:nvSpPr>
          <p:spPr bwMode="auto">
            <a:xfrm>
              <a:off x="1177" y="1850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705100" y="4262438"/>
            <a:ext cx="3656013" cy="1371600"/>
            <a:chOff x="1704" y="2685"/>
            <a:chExt cx="2303" cy="864"/>
          </a:xfrm>
        </p:grpSpPr>
        <p:sp>
          <p:nvSpPr>
            <p:cNvPr id="35855" name="Rectangle 21"/>
            <p:cNvSpPr>
              <a:spLocks noChangeArrowheads="1"/>
            </p:cNvSpPr>
            <p:nvPr/>
          </p:nvSpPr>
          <p:spPr bwMode="auto">
            <a:xfrm>
              <a:off x="1704" y="2685"/>
              <a:ext cx="2303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56" name="Oval 22"/>
            <p:cNvSpPr>
              <a:spLocks noChangeAspect="1" noChangeArrowheads="1"/>
            </p:cNvSpPr>
            <p:nvPr/>
          </p:nvSpPr>
          <p:spPr bwMode="auto">
            <a:xfrm>
              <a:off x="2059" y="2851"/>
              <a:ext cx="230" cy="23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alibri" pitchFamily="34" charset="0"/>
                </a:rPr>
                <a:t>Ag</a:t>
              </a:r>
            </a:p>
          </p:txBody>
        </p:sp>
        <p:sp>
          <p:nvSpPr>
            <p:cNvPr id="35857" name="AutoShape 23"/>
            <p:cNvSpPr>
              <a:spLocks noChangeArrowheads="1"/>
            </p:cNvSpPr>
            <p:nvPr/>
          </p:nvSpPr>
          <p:spPr bwMode="auto">
            <a:xfrm>
              <a:off x="1840" y="3301"/>
              <a:ext cx="2015" cy="14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alibri" pitchFamily="34" charset="0"/>
                </a:rPr>
                <a:t>Ab</a:t>
              </a:r>
            </a:p>
          </p:txBody>
        </p:sp>
        <p:sp>
          <p:nvSpPr>
            <p:cNvPr id="35858" name="Oval 24"/>
            <p:cNvSpPr>
              <a:spLocks noChangeAspect="1" noChangeArrowheads="1"/>
            </p:cNvSpPr>
            <p:nvPr/>
          </p:nvSpPr>
          <p:spPr bwMode="auto">
            <a:xfrm>
              <a:off x="2924" y="2848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59" name="Oval 25"/>
            <p:cNvSpPr>
              <a:spLocks noChangeAspect="1" noChangeArrowheads="1"/>
            </p:cNvSpPr>
            <p:nvPr/>
          </p:nvSpPr>
          <p:spPr bwMode="auto">
            <a:xfrm>
              <a:off x="3419" y="2844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60" name="Oval 26"/>
            <p:cNvSpPr>
              <a:spLocks noChangeAspect="1" noChangeArrowheads="1"/>
            </p:cNvSpPr>
            <p:nvPr/>
          </p:nvSpPr>
          <p:spPr bwMode="auto">
            <a:xfrm>
              <a:off x="2466" y="2851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61" name="Arc 27"/>
            <p:cNvSpPr>
              <a:spLocks/>
            </p:cNvSpPr>
            <p:nvPr/>
          </p:nvSpPr>
          <p:spPr bwMode="auto">
            <a:xfrm rot="-3584926" flipH="1" flipV="1">
              <a:off x="2352" y="2755"/>
              <a:ext cx="576" cy="528"/>
            </a:xfrm>
            <a:custGeom>
              <a:avLst/>
              <a:gdLst>
                <a:gd name="T0" fmla="*/ 0 w 21600"/>
                <a:gd name="T1" fmla="*/ 0 h 19801"/>
                <a:gd name="T2" fmla="*/ 0 w 21600"/>
                <a:gd name="T3" fmla="*/ 0 h 19801"/>
                <a:gd name="T4" fmla="*/ 0 w 21600"/>
                <a:gd name="T5" fmla="*/ 0 h 198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01"/>
                <a:gd name="T11" fmla="*/ 21600 w 21600"/>
                <a:gd name="T12" fmla="*/ 19801 h 19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01" fill="none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</a:path>
                <a:path w="21600" h="19801" stroke="0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  <a:lnTo>
                    <a:pt x="0" y="1980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62" name="Arc 28"/>
            <p:cNvSpPr>
              <a:spLocks/>
            </p:cNvSpPr>
            <p:nvPr/>
          </p:nvSpPr>
          <p:spPr bwMode="auto">
            <a:xfrm rot="-3584926" flipH="1" flipV="1">
              <a:off x="2812" y="2752"/>
              <a:ext cx="576" cy="528"/>
            </a:xfrm>
            <a:custGeom>
              <a:avLst/>
              <a:gdLst>
                <a:gd name="T0" fmla="*/ 0 w 21600"/>
                <a:gd name="T1" fmla="*/ 0 h 19801"/>
                <a:gd name="T2" fmla="*/ 0 w 21600"/>
                <a:gd name="T3" fmla="*/ 0 h 19801"/>
                <a:gd name="T4" fmla="*/ 0 w 21600"/>
                <a:gd name="T5" fmla="*/ 0 h 198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01"/>
                <a:gd name="T11" fmla="*/ 21600 w 21600"/>
                <a:gd name="T12" fmla="*/ 19801 h 19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01" fill="none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</a:path>
                <a:path w="21600" h="19801" stroke="0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  <a:lnTo>
                    <a:pt x="0" y="1980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63" name="Arc 29"/>
            <p:cNvSpPr>
              <a:spLocks/>
            </p:cNvSpPr>
            <p:nvPr/>
          </p:nvSpPr>
          <p:spPr bwMode="auto">
            <a:xfrm rot="-3584926" flipH="1" flipV="1">
              <a:off x="3281" y="2738"/>
              <a:ext cx="576" cy="528"/>
            </a:xfrm>
            <a:custGeom>
              <a:avLst/>
              <a:gdLst>
                <a:gd name="T0" fmla="*/ 0 w 21600"/>
                <a:gd name="T1" fmla="*/ 0 h 19801"/>
                <a:gd name="T2" fmla="*/ 0 w 21600"/>
                <a:gd name="T3" fmla="*/ 0 h 19801"/>
                <a:gd name="T4" fmla="*/ 0 w 21600"/>
                <a:gd name="T5" fmla="*/ 0 h 198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801"/>
                <a:gd name="T11" fmla="*/ 21600 w 21600"/>
                <a:gd name="T12" fmla="*/ 19801 h 198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801" fill="none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</a:path>
                <a:path w="21600" h="19801" stroke="0" extrusionOk="0">
                  <a:moveTo>
                    <a:pt x="8630" y="-1"/>
                  </a:moveTo>
                  <a:cubicBezTo>
                    <a:pt x="16506" y="3432"/>
                    <a:pt x="21600" y="11208"/>
                    <a:pt x="21600" y="19801"/>
                  </a:cubicBezTo>
                  <a:lnTo>
                    <a:pt x="0" y="1980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713288" y="2667000"/>
            <a:ext cx="3656012" cy="1371600"/>
            <a:chOff x="2969" y="1680"/>
            <a:chExt cx="2303" cy="864"/>
          </a:xfrm>
        </p:grpSpPr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2969" y="1680"/>
              <a:ext cx="2303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50" name="Oval 10"/>
            <p:cNvSpPr>
              <a:spLocks noChangeAspect="1" noChangeArrowheads="1"/>
            </p:cNvSpPr>
            <p:nvPr/>
          </p:nvSpPr>
          <p:spPr bwMode="auto">
            <a:xfrm>
              <a:off x="3324" y="1846"/>
              <a:ext cx="230" cy="23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alibri" pitchFamily="34" charset="0"/>
                </a:rPr>
                <a:t>Ag</a:t>
              </a:r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3105" y="2296"/>
              <a:ext cx="2015" cy="144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Calibri" pitchFamily="34" charset="0"/>
                </a:rPr>
                <a:t>Ab</a:t>
              </a:r>
            </a:p>
          </p:txBody>
        </p:sp>
        <p:sp>
          <p:nvSpPr>
            <p:cNvPr id="35852" name="Oval 30"/>
            <p:cNvSpPr>
              <a:spLocks noChangeAspect="1" noChangeArrowheads="1"/>
            </p:cNvSpPr>
            <p:nvPr/>
          </p:nvSpPr>
          <p:spPr bwMode="auto">
            <a:xfrm>
              <a:off x="4213" y="1842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53" name="Oval 31"/>
            <p:cNvSpPr>
              <a:spLocks noChangeAspect="1" noChangeArrowheads="1"/>
            </p:cNvSpPr>
            <p:nvPr/>
          </p:nvSpPr>
          <p:spPr bwMode="auto">
            <a:xfrm>
              <a:off x="4708" y="1838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  <p:sp>
          <p:nvSpPr>
            <p:cNvPr id="35854" name="Oval 32"/>
            <p:cNvSpPr>
              <a:spLocks noChangeAspect="1" noChangeArrowheads="1"/>
            </p:cNvSpPr>
            <p:nvPr/>
          </p:nvSpPr>
          <p:spPr bwMode="auto">
            <a:xfrm>
              <a:off x="3755" y="1845"/>
              <a:ext cx="230" cy="230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sp>
        <p:nvSpPr>
          <p:cNvPr id="63524" name="Rectangle 36"/>
          <p:cNvSpPr>
            <a:spLocks noChangeArrowheads="1"/>
          </p:cNvSpPr>
          <p:nvPr/>
        </p:nvSpPr>
        <p:spPr bwMode="auto">
          <a:xfrm>
            <a:off x="681038" y="1905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Calibri" pitchFamily="34" charset="0"/>
              </a:rPr>
              <a:t>Ab is placed in trough cut in the agar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  <p:bldP spid="63493" grpId="0" autoUpdateAnimBg="0"/>
      <p:bldP spid="6352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Is a secondary serological test where Ag is soluble not a particulate cell.</a:t>
            </a:r>
          </a:p>
          <a:p>
            <a:pPr algn="l" rtl="0"/>
            <a:r>
              <a:rPr lang="en-US" dirty="0" smtClean="0"/>
              <a:t>A precipitation line appears at optimal proportions of Ag and Ab not equal proportions.</a:t>
            </a:r>
          </a:p>
          <a:p>
            <a:pPr algn="l" rtl="0"/>
            <a:r>
              <a:rPr lang="en-US" dirty="0" smtClean="0"/>
              <a:t>This is explained by Lattice theory</a:t>
            </a:r>
          </a:p>
          <a:p>
            <a:pPr algn="l" rtl="0"/>
            <a:r>
              <a:rPr lang="en-US" dirty="0" smtClean="0"/>
              <a:t>This test was first done in a test tube, now it is done as a diffusion method.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b="1" smtClean="0">
                <a:cs typeface="Times New Roman" pitchFamily="18" charset="0"/>
              </a:rPr>
              <a:t>Countercurrent electrophoresis</a:t>
            </a:r>
            <a:endParaRPr lang="en-US" b="1" smtClean="0"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1981200"/>
          </a:xfrm>
        </p:spPr>
        <p:txBody>
          <a:bodyPr rtlCol="1">
            <a:normAutofit fontScale="92500"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Method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same  principle as double immunodiffusion test but Ag and Ab migrate toward each other by electrophoresis.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Used only when Ag and Ab have opposite charges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5334000"/>
            <a:ext cx="6492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>
                <a:latin typeface="Calibri" pitchFamily="34" charset="0"/>
              </a:rPr>
              <a:t>  Qualitative</a:t>
            </a:r>
          </a:p>
          <a:p>
            <a:pPr lvl="1" algn="l"/>
            <a:r>
              <a:rPr lang="en-US" sz="2800">
                <a:latin typeface="Calibri" pitchFamily="34" charset="0"/>
              </a:rPr>
              <a:t>   Rapid</a:t>
            </a:r>
            <a:endParaRPr lang="en-US">
              <a:latin typeface="Calibri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357562"/>
            <a:ext cx="5929354" cy="151447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  <p:bldP spid="6451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CIEP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9" name="Picture 3" descr="C:\Documents and Settings\user\My Documents\My Pictures\cie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35824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Agglutination vs. Precipitation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419600" cy="48006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 smtClean="0">
                <a:solidFill>
                  <a:srgbClr val="0000FF"/>
                </a:solidFill>
              </a:rPr>
              <a:t>Agglutination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Insoluble or particulate Ag or Ab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Ag</a:t>
            </a:r>
            <a:r>
              <a:rPr lang="en-US" sz="2400" dirty="0" smtClean="0"/>
              <a:t> must have at least two determinants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Ag</a:t>
            </a:r>
            <a:r>
              <a:rPr lang="en-US" sz="2400" dirty="0" smtClean="0"/>
              <a:t> excess results in </a:t>
            </a:r>
            <a:r>
              <a:rPr lang="en-US" sz="2400" b="1" dirty="0" smtClean="0">
                <a:solidFill>
                  <a:srgbClr val="0000FF"/>
                </a:solidFill>
              </a:rPr>
              <a:t>Postzone</a:t>
            </a:r>
            <a:r>
              <a:rPr lang="en-US" sz="2400" dirty="0" smtClean="0"/>
              <a:t> reaction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33CC"/>
                </a:solidFill>
              </a:rPr>
              <a:t>Ab</a:t>
            </a:r>
            <a:r>
              <a:rPr lang="en-US" sz="2400" dirty="0" smtClean="0"/>
              <a:t> excess results in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Prozone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reactions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Reaction time: minutes to hours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Test results: qualitative or semi-quantitative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1910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u="sng" dirty="0" smtClean="0">
                <a:solidFill>
                  <a:srgbClr val="CC0000"/>
                </a:solidFill>
              </a:rPr>
              <a:t>Precipitation</a:t>
            </a:r>
          </a:p>
          <a:p>
            <a:pPr algn="l" rtl="0" eaLnBrk="1" hangingPunct="1"/>
            <a:r>
              <a:rPr lang="en-US" sz="2400" dirty="0" smtClean="0"/>
              <a:t>Soluble Ag &amp; Ab</a:t>
            </a:r>
          </a:p>
          <a:p>
            <a:pPr algn="l" rtl="0" eaLnBrk="1" hangingPunct="1"/>
            <a:r>
              <a:rPr lang="en-US" sz="2400" b="1" dirty="0" smtClean="0">
                <a:solidFill>
                  <a:srgbClr val="FF0000"/>
                </a:solidFill>
              </a:rPr>
              <a:t>Ag</a:t>
            </a:r>
            <a:r>
              <a:rPr lang="en-US" sz="2400" dirty="0" smtClean="0"/>
              <a:t> must have at least two determinants</a:t>
            </a:r>
          </a:p>
          <a:p>
            <a:pPr algn="l" rtl="0" eaLnBrk="1" hangingPunct="1"/>
            <a:r>
              <a:rPr lang="en-US" sz="2400" b="1" dirty="0" smtClean="0">
                <a:solidFill>
                  <a:srgbClr val="FF0000"/>
                </a:solidFill>
              </a:rPr>
              <a:t>Ag</a:t>
            </a:r>
            <a:r>
              <a:rPr lang="en-US" sz="2400" dirty="0" smtClean="0"/>
              <a:t> excess results in </a:t>
            </a:r>
            <a:r>
              <a:rPr lang="en-US" sz="2400" b="1" dirty="0" smtClean="0">
                <a:solidFill>
                  <a:srgbClr val="FF0000"/>
                </a:solidFill>
              </a:rPr>
              <a:t>Postzone</a:t>
            </a:r>
            <a:r>
              <a:rPr lang="en-US" sz="2400" dirty="0" smtClean="0"/>
              <a:t> reaction</a:t>
            </a:r>
          </a:p>
          <a:p>
            <a:pPr algn="l" rtl="0" eaLnBrk="1" hangingPunct="1"/>
            <a:r>
              <a:rPr lang="en-US" sz="2400" b="1" dirty="0" smtClean="0">
                <a:solidFill>
                  <a:srgbClr val="CC0000"/>
                </a:solidFill>
              </a:rPr>
              <a:t>Ab</a:t>
            </a:r>
            <a:r>
              <a:rPr lang="en-US" sz="2400" dirty="0" smtClean="0"/>
              <a:t> excess results in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</a:rPr>
              <a:t>Prozone</a:t>
            </a:r>
            <a:r>
              <a:rPr lang="en-US" sz="2400" dirty="0" smtClean="0">
                <a:solidFill>
                  <a:srgbClr val="CC0000"/>
                </a:solidFill>
              </a:rPr>
              <a:t> </a:t>
            </a:r>
            <a:r>
              <a:rPr lang="en-US" sz="2400" dirty="0" smtClean="0"/>
              <a:t>reactions</a:t>
            </a:r>
          </a:p>
          <a:p>
            <a:pPr algn="l" rtl="0" eaLnBrk="1" hangingPunct="1"/>
            <a:r>
              <a:rPr lang="en-US" sz="2400" dirty="0" smtClean="0"/>
              <a:t>Reaction time: hours to days</a:t>
            </a:r>
          </a:p>
          <a:p>
            <a:pPr algn="l" rtl="0" eaLnBrk="1" hangingPunct="1"/>
            <a:r>
              <a:rPr lang="en-US" sz="2400" dirty="0" smtClean="0"/>
              <a:t>Test results: qualitative, semi quantitative or quantitative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Precipitin reactions</a:t>
            </a:r>
            <a:br>
              <a:rPr lang="en-GB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The result of the reaction between soluble antigen and soluble antibody to form a lattice until the complex is large enough to become insoluble and form visible precipitate .This occurs at the Zone of Equivalence</a:t>
            </a:r>
          </a:p>
        </p:txBody>
      </p:sp>
      <p:pic>
        <p:nvPicPr>
          <p:cNvPr id="4" name="Picture 5" descr="C:\Documents and Settings\user\My Documents\My Pictures\old di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876"/>
            <a:ext cx="1846273" cy="2428892"/>
          </a:xfrm>
          <a:prstGeom prst="rect">
            <a:avLst/>
          </a:prstGeom>
          <a:noFill/>
        </p:spPr>
      </p:pic>
      <p:pic>
        <p:nvPicPr>
          <p:cNvPr id="6" name="Picture 5" descr="untitledق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3495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42910" y="571480"/>
          <a:ext cx="7696200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Double Immunodiffusion</a:t>
            </a:r>
            <a:br>
              <a:rPr lang="en-GB" b="1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Diffusion of antibody and antigen towards each other </a:t>
            </a:r>
            <a:r>
              <a:rPr lang="en-GB" b="1" dirty="0" smtClean="0"/>
              <a:t>in an Agarose gel.</a:t>
            </a:r>
          </a:p>
          <a:p>
            <a:pPr algn="l" rtl="0"/>
            <a:r>
              <a:rPr lang="en-US" b="1" dirty="0" smtClean="0"/>
              <a:t>A line of precipitate will form if the antibody binds to </a:t>
            </a:r>
            <a:r>
              <a:rPr lang="en-GB" b="1" dirty="0" smtClean="0"/>
              <a:t>antigen.</a:t>
            </a:r>
          </a:p>
          <a:p>
            <a:pPr algn="l" rtl="0"/>
            <a:r>
              <a:rPr lang="en-US" b="1" dirty="0" smtClean="0"/>
              <a:t>Used to determine if an antigen or antibody is present</a:t>
            </a:r>
            <a:endParaRPr lang="ar-SA" dirty="0"/>
          </a:p>
        </p:txBody>
      </p:sp>
      <p:pic>
        <p:nvPicPr>
          <p:cNvPr id="4" name="Picture 3" descr="C:\Documents and Settings\user\My Documents\My Pictures\Ouchterlony%20double%20diffusion%2ouch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256"/>
            <a:ext cx="600079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Ouchterlony double immunodiffusion tes</a:t>
            </a:r>
            <a:r>
              <a:rPr lang="en-US" b="1" dirty="0" smtClean="0"/>
              <a:t>t</a:t>
            </a:r>
            <a:br>
              <a:rPr lang="en-US" b="1" dirty="0" smtClean="0"/>
            </a:br>
            <a:endParaRPr lang="ar-S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 rtlCol="1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Ab is delivered into the central well and different patient samples are delivered into the surrounding wells, the plate is then incubated 24 to 48 hours. A line of precipitation appears at optimal proportions of Ag and Ab. This test is qualitative.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This test is used to: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1. Diagnose fungal Ags in body fluids.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2. Determine relationship between  Ags. </a:t>
            </a:r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immunodiffusion</a:t>
            </a:r>
            <a:endParaRPr lang="ar-SA" dirty="0"/>
          </a:p>
        </p:txBody>
      </p:sp>
      <p:pic>
        <p:nvPicPr>
          <p:cNvPr id="1026" name="Picture 2" descr="C:\Documents and Settings\user\My Documents\My Pictures\idou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4000528" cy="328614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y Documents\My Pictures\immuno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8"/>
            <a:ext cx="4256959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immunodiffusion</a:t>
            </a:r>
            <a:endParaRPr lang="ar-SA" dirty="0"/>
          </a:p>
        </p:txBody>
      </p:sp>
      <p:pic>
        <p:nvPicPr>
          <p:cNvPr id="2051" name="Picture 3" descr="C:\Documents and Settings\user\My Documents\My Pictures\ouc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8736"/>
            <a:ext cx="4829175" cy="5186355"/>
          </a:xfrm>
          <a:prstGeom prst="rect">
            <a:avLst/>
          </a:prstGeom>
          <a:noFill/>
        </p:spPr>
      </p:pic>
      <p:pic>
        <p:nvPicPr>
          <p:cNvPr id="9" name="Picture 2" descr="C:\Documents and Settings\user\My Documents\My Pictures\ouch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000240"/>
            <a:ext cx="3714776" cy="3176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248525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cs typeface="Times New Roman" pitchFamily="18" charset="0"/>
              </a:rPr>
              <a:t>Single Radial Immunodiffusion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4876800"/>
          </a:xfrm>
        </p:spPr>
        <p:txBody>
          <a:bodyPr rtlCol="1">
            <a:normAutofit lnSpcReduction="10000"/>
          </a:bodyPr>
          <a:lstStyle/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/>
              <a:t>Immunoglobulin G (IgG) is the Major antibody in human serum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b="1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/>
              <a:t>It accounts for approximately 75% of the total immunoglobulin pool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b="1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/>
              <a:t>Its concentration is 1200 mg/dl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b="1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/>
              <a:t>IgG will react with anti Human IgG antibody to form Ag-Ab complex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dirty="0" smtClean="0"/>
              <a:t>In Single Radial Diffusion: one component is fixed 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b="1" dirty="0" smtClean="0"/>
              <a:t>	(e.g. Ab :in this case it is anti-IgG)</a:t>
            </a:r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b="1" dirty="0" smtClean="0"/>
          </a:p>
          <a:p>
            <a:pPr algn="l" rtl="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b="1" u="sng" dirty="0" smtClean="0"/>
              <a:t>Precipitation Reaction</a:t>
            </a:r>
            <a:r>
              <a:rPr lang="en-US" sz="2400" b="1" dirty="0" smtClean="0"/>
              <a:t>: When the Antigen and Antibody are in soluble form, the interaction between them causes precipitation.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2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717</Words>
  <PresentationFormat>On-screen Show (4:3)</PresentationFormat>
  <Paragraphs>146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سمة Office</vt:lpstr>
      <vt:lpstr>Bitmap Image</vt:lpstr>
      <vt:lpstr>Precipitation</vt:lpstr>
      <vt:lpstr>Precipitation </vt:lpstr>
      <vt:lpstr>Precipitin reactions </vt:lpstr>
      <vt:lpstr>Slide 4</vt:lpstr>
      <vt:lpstr>Double Immunodiffusion </vt:lpstr>
      <vt:lpstr>Ouchterlony double immunodiffusion test </vt:lpstr>
      <vt:lpstr>Double immunodiffusion</vt:lpstr>
      <vt:lpstr>Double immunodiffusion</vt:lpstr>
      <vt:lpstr>Single Radial Immunodiffusion</vt:lpstr>
      <vt:lpstr>Mancini  </vt:lpstr>
      <vt:lpstr>Slide 11</vt:lpstr>
      <vt:lpstr>Radial Immunodiffusion (Mancini)</vt:lpstr>
      <vt:lpstr>RID</vt:lpstr>
      <vt:lpstr>RID</vt:lpstr>
      <vt:lpstr>Slide 15</vt:lpstr>
      <vt:lpstr> Electrophoresis of Serum Proteins</vt:lpstr>
      <vt:lpstr>Slide 17</vt:lpstr>
      <vt:lpstr>Slide 18</vt:lpstr>
      <vt:lpstr>Immunoelectrophoresis</vt:lpstr>
      <vt:lpstr>Countercurrent electrophoresis</vt:lpstr>
      <vt:lpstr>CIEP</vt:lpstr>
      <vt:lpstr>Agglutination vs. Precipitation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Precipitation</dc:title>
  <cp:lastModifiedBy>ksu</cp:lastModifiedBy>
  <cp:revision>25</cp:revision>
  <dcterms:modified xsi:type="dcterms:W3CDTF">2012-03-10T06:28:20Z</dcterms:modified>
</cp:coreProperties>
</file>