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5"/>
  </p:notesMasterIdLst>
  <p:sldIdLst>
    <p:sldId id="258" r:id="rId2"/>
    <p:sldId id="259" r:id="rId3"/>
    <p:sldId id="257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A2013-DF7B-4FD9-9D5F-6C5080B5356D}" type="datetimeFigureOut">
              <a:rPr lang="en-US" smtClean="0"/>
              <a:t>3/2/2019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AF77B-2F13-4AFF-B767-14F47FFEF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6AFEC7-F63B-436D-B516-973363F3F6C0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8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see</a:t>
            </a:r>
            <a:r>
              <a:rPr lang="en-US" b="1" baseline="0" dirty="0" smtClean="0"/>
              <a:t> some sample presentations from previous works (as a model)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D30FB-2644-457D-BC44-24A476365D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98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8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572461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3DCDC-C4C7-4A2E-82F8-FE669130BCF8}" type="datetimeFigureOut">
              <a:rPr lang="en-US"/>
              <a:pPr>
                <a:defRPr/>
              </a:pPr>
              <a:t>3/2/2019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CDA3-54D5-481A-A478-C8DE7D56FA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059949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BC4F5-F69F-4BDD-94A4-44ADF5A0FDE6}" type="datetimeFigureOut">
              <a:rPr lang="en-US"/>
              <a:pPr>
                <a:defRPr/>
              </a:pPr>
              <a:t>3/2/2019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12578-651F-4F66-8B5D-3662E7C112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572185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581B1-9893-4B0F-AE35-61AFF1E3CF25}" type="datetimeFigureOut">
              <a:rPr lang="en-US"/>
              <a:pPr>
                <a:defRPr/>
              </a:pPr>
              <a:t>3/2/2019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8AC2-6786-44CF-BC94-0ECC89DDB0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045885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5B2AC-641A-4D10-A6EE-0B7271AEEA65}" type="datetimeFigureOut">
              <a:rPr lang="en-US"/>
              <a:pPr>
                <a:defRPr/>
              </a:pPr>
              <a:t>3/2/2019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88C0-2C81-4575-A17A-7EE9B2B64F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233901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BF35D-CD1F-4D85-8010-369FEC784701}" type="datetimeFigureOut">
              <a:rPr lang="en-US"/>
              <a:pPr>
                <a:defRPr/>
              </a:pPr>
              <a:t>3/2/2019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CFD9-3FC2-4B2D-98B9-7930B9CCA8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879315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9C54-F863-480E-B968-5441F3E78BF5}" type="datetimeFigureOut">
              <a:rPr lang="en-US"/>
              <a:pPr>
                <a:defRPr/>
              </a:pPr>
              <a:t>3/2/2019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C9285-9A37-4CB7-97BE-DAB0882740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491430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CDE38-5030-46F0-B132-3844AC966CD3}" type="datetimeFigureOut">
              <a:rPr lang="en-US"/>
              <a:pPr>
                <a:defRPr/>
              </a:pPr>
              <a:t>3/2/2019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104A-9872-4743-8133-BBB5647F91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249268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BB16-4EC5-4F4D-907F-03DBF2467DFE}" type="datetimeFigureOut">
              <a:rPr lang="en-US"/>
              <a:pPr>
                <a:defRPr/>
              </a:pPr>
              <a:t>3/2/2019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D90E-EC3F-4D17-81EB-B5681B89B2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663120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C8E1-9A7C-4E78-8850-17B8CA2C2793}" type="datetimeFigureOut">
              <a:rPr lang="en-US"/>
              <a:pPr>
                <a:defRPr/>
              </a:pPr>
              <a:t>3/2/2019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4796-C709-4265-8A88-DC90A2543D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056647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/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9DC2-5B72-4B28-B43E-1DF1C119D0DB}" type="datetimeFigureOut">
              <a:rPr lang="en-US"/>
              <a:pPr>
                <a:defRPr/>
              </a:pPr>
              <a:t>3/2/2019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5AECC-800A-4B34-950B-0D4C137283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07430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905000"/>
            <a:ext cx="6853237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597758-90E4-4296-B43D-BC9CA28FC2EC}" type="datetimeFigureOut">
              <a:rPr lang="en-US"/>
              <a:pPr>
                <a:defRPr/>
              </a:pPr>
              <a:t>3/2/2019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B8CBF1-E3CB-435B-8E93-F69EE0F5B0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0" r:id="rId2"/>
    <p:sldLayoutId id="2147483777" r:id="rId3"/>
    <p:sldLayoutId id="2147483771" r:id="rId4"/>
    <p:sldLayoutId id="2147483772" r:id="rId5"/>
    <p:sldLayoutId id="2147483773" r:id="rId6"/>
    <p:sldLayoutId id="2147483778" r:id="rId7"/>
    <p:sldLayoutId id="2147483779" r:id="rId8"/>
    <p:sldLayoutId id="2147483780" r:id="rId9"/>
    <p:sldLayoutId id="2147483774" r:id="rId10"/>
    <p:sldLayoutId id="214748377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fontAlgn="base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270" y="2996803"/>
            <a:ext cx="6365081" cy="2160389"/>
          </a:xfrm>
        </p:spPr>
        <p:txBody>
          <a:bodyPr/>
          <a:lstStyle/>
          <a:p>
            <a:pPr algn="ctr" defTabSz="514487">
              <a:defRPr/>
            </a:pPr>
            <a:r>
              <a:rPr lang="en-US" altLang="en-US" sz="3300" dirty="0"/>
              <a:t>Studio </a:t>
            </a:r>
            <a:r>
              <a:rPr lang="en-US" altLang="en-US" sz="3300" dirty="0" smtClean="0"/>
              <a:t>8.</a:t>
            </a:r>
            <a:r>
              <a:rPr lang="en-US" altLang="en-US" sz="3300" b="1" dirty="0" smtClean="0"/>
              <a:t/>
            </a:r>
            <a:br>
              <a:rPr lang="en-US" altLang="en-US" sz="3300" b="1" dirty="0" smtClean="0"/>
            </a:br>
            <a:r>
              <a:rPr lang="en-US" altLang="en-US" sz="3300" b="1" dirty="0"/>
              <a:t/>
            </a:r>
            <a:br>
              <a:rPr lang="en-US" altLang="en-US" sz="3300" b="1" dirty="0"/>
            </a:br>
            <a:r>
              <a:rPr lang="en-US" altLang="en-US" sz="3300" b="1" i="1" dirty="0" smtClean="0"/>
              <a:t>2</a:t>
            </a:r>
            <a:r>
              <a:rPr lang="en-US" altLang="en-US" sz="3300" b="1" i="1" baseline="30000" dirty="0" smtClean="0"/>
              <a:t>nd</a:t>
            </a:r>
            <a:r>
              <a:rPr lang="en-US" altLang="en-US" sz="3300" b="1" i="1" dirty="0" smtClean="0"/>
              <a:t> Oral Presentation </a:t>
            </a:r>
            <a:br>
              <a:rPr lang="en-US" altLang="en-US" sz="3300" b="1" i="1" dirty="0" smtClean="0"/>
            </a:br>
            <a:r>
              <a:rPr lang="en-US" altLang="en-US" sz="3300" b="1" i="1" dirty="0" smtClean="0"/>
              <a:t>(Previous Improvement &amp; Problem Formulation)</a:t>
            </a:r>
            <a:endParaRPr lang="en-US" sz="33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1" y="5814764"/>
            <a:ext cx="5886450" cy="644624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1600" dirty="0" smtClean="0"/>
              <a:t>year 2019</a:t>
            </a:r>
            <a:endParaRPr lang="en-US" sz="1600" dirty="0"/>
          </a:p>
          <a:p>
            <a:pPr defTabSz="514487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8106" y="1444605"/>
            <a:ext cx="570803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spc="56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Class Teacher: Dr. Raja Rizwan Hussain</a:t>
            </a:r>
          </a:p>
          <a:p>
            <a:pPr>
              <a:defRPr/>
            </a:pPr>
            <a:r>
              <a:rPr lang="en-US" sz="1500" spc="56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Course: GE105</a:t>
            </a:r>
            <a:endParaRPr lang="en-US" sz="1500" spc="56" dirty="0">
              <a:solidFill>
                <a:srgbClr val="56C5FF">
                  <a:lumMod val="60000"/>
                  <a:lumOff val="40000"/>
                </a:srgbClr>
              </a:solidFill>
            </a:endParaRP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King Saud University</a:t>
            </a:r>
          </a:p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" y="279029"/>
            <a:ext cx="2364581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31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92888" cy="86754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Formulating your 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inal Design Project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57964-AA08-4A17-A918-9DC249CCF58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124744"/>
            <a:ext cx="8712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You will giving your </a:t>
            </a:r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oral </a:t>
            </a:r>
            <a:r>
              <a:rPr lang="en-US" sz="2800" dirty="0" smtClean="0"/>
              <a:t>presentation </a:t>
            </a:r>
            <a:endParaRPr lang="en-US" sz="28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Your presentation must include a</a:t>
            </a:r>
            <a:br>
              <a:rPr lang="en-US" sz="2800" dirty="0" smtClean="0"/>
            </a:br>
            <a:r>
              <a:rPr lang="en-US" sz="2800" i="1" dirty="0" smtClean="0"/>
              <a:t>complete</a:t>
            </a:r>
            <a:r>
              <a:rPr lang="en-US" sz="2800" dirty="0" smtClean="0"/>
              <a:t> problem formulation: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Well chosen, descriptive title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Need </a:t>
            </a:r>
            <a:r>
              <a:rPr lang="en-US" sz="2800" dirty="0" smtClean="0"/>
              <a:t>analysis &amp; Literature review</a:t>
            </a:r>
            <a:endParaRPr lang="en-US" sz="2800" dirty="0" smtClean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SMART objectives (primary / secondary)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Constraints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Criteria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Human factors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Specifications / needed information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Gathered information (with labeled sketches)*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Project plan (Gantt Chart)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981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6696744" cy="72352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Tips and Reminders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52736"/>
            <a:ext cx="858587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Each group has specific time </a:t>
            </a:r>
            <a:r>
              <a:rPr lang="en-US" sz="2800" u="sng" dirty="0" smtClean="0">
                <a:latin typeface="+mj-lt"/>
              </a:rPr>
              <a:t>to present </a:t>
            </a:r>
            <a:br>
              <a:rPr lang="en-US" sz="2800" u="sng" dirty="0" smtClean="0">
                <a:latin typeface="+mj-lt"/>
              </a:rPr>
            </a:br>
            <a:r>
              <a:rPr lang="en-US" sz="2800" u="sng" dirty="0" smtClean="0">
                <a:latin typeface="+mj-lt"/>
              </a:rPr>
              <a:t>their problem formulation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Groups must </a:t>
            </a:r>
            <a:r>
              <a:rPr lang="en-US" sz="2800" u="sng" dirty="0" smtClean="0">
                <a:latin typeface="+mj-lt"/>
              </a:rPr>
              <a:t>use the time properly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 smtClean="0">
                <a:latin typeface="+mj-lt"/>
              </a:rPr>
              <a:t>Speak slowly</a:t>
            </a:r>
            <a:r>
              <a:rPr lang="en-US" sz="2800" dirty="0" smtClean="0">
                <a:latin typeface="+mj-lt"/>
              </a:rPr>
              <a:t> with a </a:t>
            </a:r>
            <a:r>
              <a:rPr lang="en-US" sz="2800" u="sng" dirty="0" smtClean="0">
                <a:latin typeface="+mj-lt"/>
              </a:rPr>
              <a:t>high tone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Establish </a:t>
            </a:r>
            <a:r>
              <a:rPr lang="en-US" sz="2800" u="sng" dirty="0" smtClean="0">
                <a:latin typeface="+mj-lt"/>
              </a:rPr>
              <a:t>eye-contact</a:t>
            </a:r>
            <a:r>
              <a:rPr lang="en-US" sz="2800" dirty="0" smtClean="0">
                <a:latin typeface="+mj-lt"/>
              </a:rPr>
              <a:t> with audience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Maintain professional </a:t>
            </a:r>
            <a:r>
              <a:rPr lang="en-US" sz="2800" u="sng" dirty="0" smtClean="0">
                <a:latin typeface="+mj-lt"/>
              </a:rPr>
              <a:t>group dynamics</a:t>
            </a:r>
            <a:r>
              <a:rPr lang="en-US" sz="2800" dirty="0" smtClean="0">
                <a:latin typeface="+mj-lt"/>
              </a:rPr>
              <a:t> with your 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team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Properly manage the </a:t>
            </a:r>
            <a:r>
              <a:rPr lang="en-US" sz="2800" u="sng" dirty="0" smtClean="0">
                <a:latin typeface="+mj-lt"/>
              </a:rPr>
              <a:t>question session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 smtClean="0">
                <a:latin typeface="+mj-lt"/>
              </a:rPr>
              <a:t>Plan</a:t>
            </a:r>
            <a:r>
              <a:rPr lang="en-US" sz="2800" dirty="0" smtClean="0">
                <a:latin typeface="+mj-lt"/>
              </a:rPr>
              <a:t> where everyone will stand and who will say what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Follow your </a:t>
            </a:r>
            <a:r>
              <a:rPr lang="en-US" sz="2800" u="sng" dirty="0" smtClean="0">
                <a:latin typeface="+mj-lt"/>
              </a:rPr>
              <a:t>group leader’s instructions</a:t>
            </a:r>
            <a:endParaRPr lang="en-US" sz="2800" u="sng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206</TotalTime>
  <Words>69</Words>
  <Application>Microsoft Office PowerPoint</Application>
  <PresentationFormat>On-screen Show (4:3)</PresentationFormat>
  <Paragraphs>32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Corbel</vt:lpstr>
      <vt:lpstr>Wingdings</vt:lpstr>
      <vt:lpstr>Digital Blue Tunnel 16x9</vt:lpstr>
      <vt:lpstr>Studio 8.  2nd Oral Presentation  (Previous Improvement &amp; Problem Formulation)</vt:lpstr>
      <vt:lpstr>Formulating your Final Design Project</vt:lpstr>
      <vt:lpstr>Tips and 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Khafaji</dc:creator>
  <cp:lastModifiedBy>Dr. Raja Rizwan Hussain</cp:lastModifiedBy>
  <cp:revision>23</cp:revision>
  <dcterms:created xsi:type="dcterms:W3CDTF">2009-11-13T13:05:21Z</dcterms:created>
  <dcterms:modified xsi:type="dcterms:W3CDTF">2019-03-02T00:10:37Z</dcterms:modified>
</cp:coreProperties>
</file>