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0" r:id="rId3"/>
    <p:sldId id="291" r:id="rId4"/>
    <p:sldId id="281" r:id="rId5"/>
    <p:sldId id="292" r:id="rId6"/>
    <p:sldId id="284" r:id="rId7"/>
    <p:sldId id="285" r:id="rId8"/>
    <p:sldId id="288" r:id="rId9"/>
    <p:sldId id="289" r:id="rId10"/>
    <p:sldId id="259" r:id="rId11"/>
    <p:sldId id="260" r:id="rId12"/>
    <p:sldId id="261" r:id="rId13"/>
    <p:sldId id="286" r:id="rId14"/>
    <p:sldId id="262" r:id="rId15"/>
    <p:sldId id="263" r:id="rId16"/>
    <p:sldId id="264" r:id="rId17"/>
    <p:sldId id="267" r:id="rId18"/>
    <p:sldId id="268" r:id="rId19"/>
    <p:sldId id="270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5EC9E0-535E-4EF7-8CB8-CCC30450725E}" type="datetimeFigureOut">
              <a:rPr lang="en-IN" smtClean="0"/>
              <a:pPr/>
              <a:t>31-10-2012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9BE9B9-06E9-4970-B05D-0415D90EA11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7B3D50-2CE9-4D19-953D-C6CD9500C117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FF75A2-702D-4D9F-99F5-A4621E9276EC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31A965-1E2E-43CB-9E09-E1BE21302EF0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a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45808"/>
            <a:ext cx="9144000" cy="81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8DB317-1802-4499-A0A1-A64D5D2AE634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FB7534-FC1A-4B41-ADE7-B887D82460FA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5F5C5B-7348-4978-B002-72EE9A1180EF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74C40-4057-42DE-8836-70CF3678354C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44B76D-127E-4C48-B9FA-E6F36D33DFF5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CAC1F8-51F9-4F7C-A933-795D2AB7AE10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2170-BB23-48D3-9D87-4E59D29F4B2B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7D8F94-5C67-4FE1-B58E-07DF83351AE2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F372F4-A098-4E44-A752-A3D5FC4FFD35}" type="datetime1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83920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ttomba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045808"/>
            <a:ext cx="9144000" cy="8121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029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0"/>
            <a:ext cx="4572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hasha.ksu.edu.sa/video/practice-running-procedur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MKCL’s </a:t>
            </a:r>
            <a:r>
              <a:rPr lang="en-US" dirty="0" smtClean="0">
                <a:latin typeface="Arial Narrow" pitchFamily="34" charset="0"/>
                <a:cs typeface="Arial" charset="0"/>
              </a:rPr>
              <a:t>Quasi Online Examination</a:t>
            </a:r>
            <a:br>
              <a:rPr lang="en-US" dirty="0" smtClean="0">
                <a:latin typeface="Arial Narrow" pitchFamily="34" charset="0"/>
                <a:cs typeface="Arial" charset="0"/>
              </a:rPr>
            </a:br>
            <a:r>
              <a:rPr lang="en-US" dirty="0" smtClean="0">
                <a:latin typeface="Arial Narrow" pitchFamily="34" charset="0"/>
                <a:cs typeface="Arial" charset="0"/>
              </a:rPr>
              <a:t>- </a:t>
            </a:r>
            <a:r>
              <a:rPr lang="en-US" b="1" dirty="0" smtClean="0">
                <a:solidFill>
                  <a:schemeClr val="tx2">
                    <a:lumMod val="25000"/>
                  </a:schemeClr>
                </a:solidFill>
                <a:latin typeface="Arial Narrow" pitchFamily="34" charset="0"/>
                <a:cs typeface="Arial" charset="0"/>
              </a:rPr>
              <a:t>Practice Exam System</a:t>
            </a:r>
            <a:endParaRPr lang="en-IN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User Guide for Learner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LOADING OF EXAM SOFTWARE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800600"/>
          </a:xfrm>
        </p:spPr>
      </p:pic>
      <p:sp>
        <p:nvSpPr>
          <p:cNvPr id="6" name="Rounded Rectangular Callout 5"/>
          <p:cNvSpPr/>
          <p:nvPr/>
        </p:nvSpPr>
        <p:spPr>
          <a:xfrm>
            <a:off x="6553200" y="3200400"/>
            <a:ext cx="2286000" cy="1295400"/>
          </a:xfrm>
          <a:prstGeom prst="wedgeRoundRectCallout">
            <a:avLst>
              <a:gd name="adj1" fmla="val -88882"/>
              <a:gd name="adj2" fmla="val -1943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Exam software application will be copied to your local machine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11831"/>
            <a:ext cx="7905750" cy="57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 Server Name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990600" y="4267200"/>
            <a:ext cx="3429000" cy="762000"/>
          </a:xfrm>
          <a:prstGeom prst="wedgeRoundRectCallout">
            <a:avLst>
              <a:gd name="adj1" fmla="val 75604"/>
              <a:gd name="adj2" fmla="val -6095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Enter </a:t>
            </a:r>
            <a:r>
              <a:rPr lang="en-US" sz="2800" b="1" dirty="0" smtClean="0"/>
              <a:t>212.57.192.57,51113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 Server configuration</a:t>
            </a:r>
            <a:endParaRPr lang="en-IN" dirty="0"/>
          </a:p>
        </p:txBody>
      </p:sp>
      <p:pic>
        <p:nvPicPr>
          <p:cNvPr id="5" name="Content Placeholder 4" descr="4 sucessful configu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477000" y="4114800"/>
            <a:ext cx="2133600" cy="1676400"/>
          </a:xfrm>
          <a:prstGeom prst="wedgeRoundRectCallout">
            <a:avLst>
              <a:gd name="adj1" fmla="val -79324"/>
              <a:gd name="adj2" fmla="val -5437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After successful configuration of Exam Server, you need to restart the application.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PRACTICE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DOWNLOADING EXAM SOFTWARE CLICK THE LINK AGAIN to Take Practice Test</a:t>
            </a:r>
          </a:p>
          <a:p>
            <a:endParaRPr lang="en-US" dirty="0"/>
          </a:p>
        </p:txBody>
      </p:sp>
      <p:pic>
        <p:nvPicPr>
          <p:cNvPr id="7" name="Picture 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Start Practice Test</a:t>
            </a:r>
            <a:endParaRPr lang="en-IN" dirty="0"/>
          </a:p>
        </p:txBody>
      </p:sp>
      <p:pic>
        <p:nvPicPr>
          <p:cNvPr id="5" name="Content Placeholder 4" descr="5 lau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705600" y="4495800"/>
            <a:ext cx="2133600" cy="914400"/>
          </a:xfrm>
          <a:prstGeom prst="wedgeRoundRectCallout">
            <a:avLst>
              <a:gd name="adj1" fmla="val -64335"/>
              <a:gd name="adj2" fmla="val -10568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Click this button to start the Practice Test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Practice Test selection</a:t>
            </a:r>
            <a:endParaRPr lang="en-IN" dirty="0"/>
          </a:p>
        </p:txBody>
      </p:sp>
      <p:pic>
        <p:nvPicPr>
          <p:cNvPr id="5" name="Content Placeholder 4" descr="6 exam sele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066800" y="4038600"/>
            <a:ext cx="2133600" cy="914400"/>
          </a:xfrm>
          <a:prstGeom prst="wedgeRoundRectCallout">
            <a:avLst>
              <a:gd name="adj1" fmla="val 64236"/>
              <a:gd name="adj2" fmla="val -14652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Select a Practice Test name and click Next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553200" y="3581400"/>
            <a:ext cx="2133600" cy="914400"/>
          </a:xfrm>
          <a:prstGeom prst="wedgeRoundRectCallout">
            <a:avLst>
              <a:gd name="adj1" fmla="val -22777"/>
              <a:gd name="adj2" fmla="val 11104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Click on NEXT after selecting Exam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Practice Exam Learner Information</a:t>
            </a:r>
            <a:endParaRPr lang="en-IN" sz="3600" dirty="0"/>
          </a:p>
        </p:txBody>
      </p:sp>
      <p:pic>
        <p:nvPicPr>
          <p:cNvPr id="5" name="Content Placeholder 4" descr="7 dummy learner inform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876800" y="3200400"/>
            <a:ext cx="2819400" cy="1143000"/>
          </a:xfrm>
          <a:prstGeom prst="wedgeRoundRectCallout">
            <a:avLst>
              <a:gd name="adj1" fmla="val 20096"/>
              <a:gd name="adj2" fmla="val 11056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Leaner information for Practice Exam will be displayed. Click Next to 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 Instructions</a:t>
            </a:r>
            <a:endParaRPr lang="en-IN" dirty="0"/>
          </a:p>
        </p:txBody>
      </p:sp>
      <p:pic>
        <p:nvPicPr>
          <p:cNvPr id="5" name="Content Placeholder 4" descr="8 instruc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6019800"/>
            <a:ext cx="2819400" cy="838200"/>
          </a:xfrm>
          <a:prstGeom prst="wedgeRoundRectCallout">
            <a:avLst>
              <a:gd name="adj1" fmla="val -66591"/>
              <a:gd name="adj2" fmla="val -12208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Read the instructions carefully and start the text.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Examination Window</a:t>
            </a:r>
            <a:endParaRPr lang="en-IN" dirty="0"/>
          </a:p>
        </p:txBody>
      </p:sp>
      <p:pic>
        <p:nvPicPr>
          <p:cNvPr id="5" name="Content Placeholder 4" descr="9 Exam win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419600" y="3581400"/>
            <a:ext cx="2514600" cy="457200"/>
          </a:xfrm>
          <a:prstGeom prst="wedgeRoundRectCallout">
            <a:avLst>
              <a:gd name="adj1" fmla="val -8232"/>
              <a:gd name="adj2" fmla="val -18238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Practical Questions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04800" y="3200400"/>
            <a:ext cx="2514600" cy="457200"/>
          </a:xfrm>
          <a:prstGeom prst="wedgeRoundRectCallout">
            <a:avLst>
              <a:gd name="adj1" fmla="val 39538"/>
              <a:gd name="adj2" fmla="val -10888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Objective Questions</a:t>
            </a:r>
            <a:endParaRPr lang="en-US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867400" y="2057400"/>
            <a:ext cx="2514600" cy="609600"/>
          </a:xfrm>
          <a:prstGeom prst="wedgeRoundRectCallout">
            <a:avLst>
              <a:gd name="adj1" fmla="val -30255"/>
              <a:gd name="adj2" fmla="val -157732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Time and Exam status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Objective Questions</a:t>
            </a:r>
            <a:endParaRPr lang="en-IN" dirty="0"/>
          </a:p>
        </p:txBody>
      </p:sp>
      <p:pic>
        <p:nvPicPr>
          <p:cNvPr id="5" name="Content Placeholder 4" descr="9 Exam win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3886200" y="4114800"/>
            <a:ext cx="2438400" cy="533400"/>
          </a:xfrm>
          <a:prstGeom prst="wedgeRoundRectCallout">
            <a:avLst>
              <a:gd name="adj1" fmla="val -112599"/>
              <a:gd name="adj2" fmla="val -27596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1) Choose the correct option</a:t>
            </a:r>
            <a:endParaRPr lang="en-US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276600" y="5105400"/>
            <a:ext cx="2895600" cy="914400"/>
          </a:xfrm>
          <a:prstGeom prst="wedgeRoundRectCallout">
            <a:avLst>
              <a:gd name="adj1" fmla="val -116182"/>
              <a:gd name="adj2" fmla="val -2923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/>
              <a:t>2) Click “SUBMIT ANSWER” button for every  attempted question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VIDEO IN ARABIC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BELOW LINK TO VIEW THE REFERENCE VIDEO IN ARABIC.</a:t>
            </a:r>
          </a:p>
          <a:p>
            <a:endParaRPr lang="en-US" dirty="0" smtClean="0"/>
          </a:p>
          <a:p>
            <a:r>
              <a:rPr lang="en-US" u="sng" dirty="0" smtClean="0">
                <a:hlinkClick r:id="rId2"/>
              </a:rPr>
              <a:t>https://shasha.ksu.edu.sa/video/practice-running-procedure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Practical Questions</a:t>
            </a:r>
            <a:endParaRPr lang="en-IN" dirty="0"/>
          </a:p>
        </p:txBody>
      </p:sp>
      <p:pic>
        <p:nvPicPr>
          <p:cNvPr id="5" name="Content Placeholder 4" descr="10 Practical 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3999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4495800"/>
            <a:ext cx="2590800" cy="762000"/>
          </a:xfrm>
          <a:prstGeom prst="wedgeRoundRectCallout">
            <a:avLst>
              <a:gd name="adj1" fmla="val -91048"/>
              <a:gd name="adj2" fmla="val -5214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Click this button to start the Practical Question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Practical Question Window</a:t>
            </a:r>
            <a:endParaRPr lang="en-IN" dirty="0"/>
          </a:p>
        </p:txBody>
      </p:sp>
      <p:pic>
        <p:nvPicPr>
          <p:cNvPr id="5" name="Content Placeholder 4" descr="11 practice question win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4191000"/>
            <a:ext cx="2514600" cy="762000"/>
          </a:xfrm>
          <a:prstGeom prst="wedgeRoundRectCallout">
            <a:avLst>
              <a:gd name="adj1" fmla="val 9848"/>
              <a:gd name="adj2" fmla="val 14729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Practical Question can be read from here.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1828800"/>
            <a:ext cx="2743200" cy="838200"/>
          </a:xfrm>
          <a:prstGeom prst="wedgeRoundRectCallout">
            <a:avLst>
              <a:gd name="adj1" fmla="val 34859"/>
              <a:gd name="adj2" fmla="val -132502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Click the “Submit” link for submitting your answer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Practical Question Window – Increasing Font of Question Text</a:t>
            </a:r>
            <a:endParaRPr lang="en-IN" sz="2800" dirty="0"/>
          </a:p>
        </p:txBody>
      </p:sp>
      <p:pic>
        <p:nvPicPr>
          <p:cNvPr id="5" name="Content Placeholder 4" descr="11 practice question windw - f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181600" y="4495800"/>
            <a:ext cx="2514600" cy="762000"/>
          </a:xfrm>
          <a:prstGeom prst="wedgeRoundRectCallout">
            <a:avLst>
              <a:gd name="adj1" fmla="val 56455"/>
              <a:gd name="adj2" fmla="val 12194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Select the required Font Size from here.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Practical Question Window – Expanding window size</a:t>
            </a:r>
            <a:endParaRPr lang="en-IN" sz="2800" dirty="0"/>
          </a:p>
        </p:txBody>
      </p:sp>
      <p:pic>
        <p:nvPicPr>
          <p:cNvPr id="5" name="Content Placeholder 4" descr="11 practice question windw - Exp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5181600" y="2743200"/>
            <a:ext cx="3048000" cy="1219200"/>
          </a:xfrm>
          <a:prstGeom prst="wedgeRoundRectCallout">
            <a:avLst>
              <a:gd name="adj1" fmla="val 55187"/>
              <a:gd name="adj2" fmla="val 11454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Question window size can be expanded from here. This will help you to view the question without scrolling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 Test</a:t>
            </a:r>
            <a:endParaRPr lang="en-IN" dirty="0"/>
          </a:p>
        </p:txBody>
      </p:sp>
      <p:pic>
        <p:nvPicPr>
          <p:cNvPr id="5" name="Content Placeholder 4" descr="12 End 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3999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2057400" y="4953000"/>
            <a:ext cx="3048000" cy="1219200"/>
          </a:xfrm>
          <a:prstGeom prst="wedgeRoundRectCallout">
            <a:avLst>
              <a:gd name="adj1" fmla="val 132908"/>
              <a:gd name="adj2" fmla="val -20904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If you want to end the test, you can click on “END TEST” button. Make sure that you really want to end the test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981200"/>
            <a:ext cx="3505200" cy="1600200"/>
          </a:xfrm>
          <a:prstGeom prst="wedgeRoundRectCallout">
            <a:avLst>
              <a:gd name="adj1" fmla="val 69113"/>
              <a:gd name="adj2" fmla="val 4246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Upon clicking “END TEST” button, you will get the summary information of how many questions are attempted, and how many are remaining.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 Test - Confirmation</a:t>
            </a:r>
            <a:endParaRPr lang="en-IN" dirty="0"/>
          </a:p>
        </p:txBody>
      </p:sp>
      <p:pic>
        <p:nvPicPr>
          <p:cNvPr id="5" name="Content Placeholder 4" descr="13 confirmatio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3810000"/>
            <a:ext cx="2819400" cy="609600"/>
          </a:xfrm>
          <a:prstGeom prst="wedgeRoundRectCallout">
            <a:avLst>
              <a:gd name="adj1" fmla="val 71244"/>
              <a:gd name="adj2" fmla="val -4496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END TEST – Confirmation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End Test - Confirmation</a:t>
            </a:r>
            <a:endParaRPr lang="en-IN" dirty="0"/>
          </a:p>
        </p:txBody>
      </p:sp>
      <p:pic>
        <p:nvPicPr>
          <p:cNvPr id="5" name="Content Placeholder 4" descr="14 confirmat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143000" y="3810000"/>
            <a:ext cx="2819400" cy="609600"/>
          </a:xfrm>
          <a:prstGeom prst="wedgeRoundRectCallout">
            <a:avLst>
              <a:gd name="adj1" fmla="val 71244"/>
              <a:gd name="adj2" fmla="val -4496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END TEST – Confirmation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</a:t>
            </a:r>
            <a:endParaRPr lang="en-IN" dirty="0"/>
          </a:p>
        </p:txBody>
      </p:sp>
      <p:pic>
        <p:nvPicPr>
          <p:cNvPr id="5" name="Content Placeholder 4" descr="15 res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962400" y="2133600"/>
            <a:ext cx="2819400" cy="609600"/>
          </a:xfrm>
          <a:prstGeom prst="wedgeRoundRectCallout">
            <a:avLst>
              <a:gd name="adj1" fmla="val -53918"/>
              <a:gd name="adj2" fmla="val 18954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Mark Details will be displayed here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4191000"/>
            <a:ext cx="2819400" cy="609600"/>
          </a:xfrm>
          <a:prstGeom prst="wedgeRoundRectCallout">
            <a:avLst>
              <a:gd name="adj1" fmla="val -50721"/>
              <a:gd name="adj2" fmla="val 11349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Take another test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4648200"/>
            <a:ext cx="2819400" cy="609600"/>
          </a:xfrm>
          <a:prstGeom prst="wedgeRoundRectCallout">
            <a:avLst>
              <a:gd name="adj1" fmla="val 75812"/>
              <a:gd name="adj2" fmla="val 3954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Click this button to view the Exam Attempt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Exam Attempt Details</a:t>
            </a:r>
            <a:endParaRPr lang="en-IN" dirty="0"/>
          </a:p>
        </p:txBody>
      </p:sp>
      <p:pic>
        <p:nvPicPr>
          <p:cNvPr id="5" name="Content Placeholder 4" descr="16 Exam attempt 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3999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096000" y="1066800"/>
            <a:ext cx="2743200" cy="685800"/>
          </a:xfrm>
          <a:prstGeom prst="wedgeRoundRectCallout">
            <a:avLst>
              <a:gd name="adj1" fmla="val 1354"/>
              <a:gd name="adj2" fmla="val 32687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Details of each question will be displayed here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Repeated Practice Tests</a:t>
            </a:r>
            <a:endParaRPr lang="en-IN" dirty="0"/>
          </a:p>
        </p:txBody>
      </p:sp>
      <p:pic>
        <p:nvPicPr>
          <p:cNvPr id="5" name="Content Placeholder 4" descr="16 Exam attempt 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90600"/>
            <a:ext cx="91440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505200" y="3429000"/>
            <a:ext cx="3048000" cy="914400"/>
          </a:xfrm>
          <a:prstGeom prst="wedgeRoundRectCallout">
            <a:avLst>
              <a:gd name="adj1" fmla="val 25627"/>
              <a:gd name="adj2" fmla="val 13766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Take another test to practice yourself.</a:t>
            </a:r>
          </a:p>
          <a:p>
            <a:pPr algn="ctr">
              <a:defRPr/>
            </a:pPr>
            <a:r>
              <a:rPr lang="en-US" dirty="0" smtClean="0"/>
              <a:t>Practice ,Practice , Practice 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Practice Exam Software will work only in Internet Explorer Browser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Computer should have </a:t>
            </a:r>
            <a:r>
              <a:rPr lang="en-US" dirty="0" smtClean="0"/>
              <a:t>English version of Windows </a:t>
            </a:r>
            <a:r>
              <a:rPr lang="en-US" dirty="0" smtClean="0"/>
              <a:t>7 and MS Office 2010.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Good and continuous Internet connectivity should be present.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All the Best</a:t>
            </a:r>
            <a:endParaRPr lang="en-IN" dirty="0"/>
          </a:p>
        </p:txBody>
      </p:sp>
      <p:pic>
        <p:nvPicPr>
          <p:cNvPr id="5" name="Content Placeholder 4" descr="all the Bes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838325"/>
            <a:ext cx="5238750" cy="3333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Follow the given path and refer the image given to Change User Account Control settings to “Never Notify”</a:t>
            </a:r>
          </a:p>
          <a:p>
            <a:pPr lvl="1"/>
            <a:r>
              <a:rPr lang="en-US" dirty="0" smtClean="0"/>
              <a:t>Go to Control Panel &gt;&gt; User Accounts &gt;&gt; </a:t>
            </a:r>
            <a:r>
              <a:rPr lang="en-US" dirty="0" smtClean="0"/>
              <a:t>Change User Account Control </a:t>
            </a:r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Drag the slider to the bottom to indicate “Never Notify”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Refer the image given to Change User Account Control settings to “Never Notify”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935" y="1981200"/>
            <a:ext cx="75722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ERA LOGIN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700" dirty="0" smtClean="0">
              <a:hlinkClick r:id="rId2" invalidUrl="http:///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4800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71800" y="3581400"/>
            <a:ext cx="2819400" cy="1371600"/>
          </a:xfrm>
          <a:prstGeom prst="wedgeRoundRectCallout">
            <a:avLst>
              <a:gd name="adj1" fmla="val 99193"/>
              <a:gd name="adj2" fmla="val -326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LOGIN TO YOUR ERA HOMEPAGE WITH YOUR STUDENT ID &amp; PASSWORD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HOMEPAGE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PRACTICE TEST </a:t>
            </a:r>
            <a:endParaRPr lang="en-US" dirty="0"/>
          </a:p>
        </p:txBody>
      </p:sp>
      <p:pic>
        <p:nvPicPr>
          <p:cNvPr id="9" name="Picture 8" descr="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72000" y="3733800"/>
            <a:ext cx="2819400" cy="838200"/>
          </a:xfrm>
          <a:prstGeom prst="wedgeRoundRectCallout">
            <a:avLst>
              <a:gd name="adj1" fmla="val 67743"/>
              <a:gd name="adj2" fmla="val -11089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CLICK HERE TO TAKE THE PRACTICE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STEPS FOR PRACTICE TEST SOFTWARE  INSTALLATION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STEP1</a:t>
            </a:r>
            <a:r>
              <a:rPr lang="en-US" dirty="0" smtClean="0"/>
              <a:t> : Click the “Install </a:t>
            </a:r>
            <a:r>
              <a:rPr lang="en-US" b="1" dirty="0" smtClean="0"/>
              <a:t>Pre-requisites</a:t>
            </a:r>
            <a:r>
              <a:rPr lang="en-US" dirty="0" smtClean="0"/>
              <a:t>” which will install Microsoft .NET framework 4.0 &amp; change the Regional Language Settings to English.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prerequisites e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PRACTICE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Click the “</a:t>
            </a:r>
            <a:r>
              <a:rPr lang="en-US" b="1" dirty="0" smtClean="0"/>
              <a:t>Take a Practice Test</a:t>
            </a:r>
            <a:r>
              <a:rPr lang="en-US" dirty="0" smtClean="0"/>
              <a:t>” to install the exam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5" descr="PRACTICE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596552" cy="39623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990600" y="3886200"/>
            <a:ext cx="8382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476</TotalTime>
  <Words>555</Words>
  <Application>Microsoft Office PowerPoint</Application>
  <PresentationFormat>On-screen Show (4:3)</PresentationFormat>
  <Paragraphs>107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MKCL’s Quasi Online Examination - Practice Exam System</vt:lpstr>
      <vt:lpstr>REFERENCE VIDEO IN ARABIC</vt:lpstr>
      <vt:lpstr>Pre-Requisites</vt:lpstr>
      <vt:lpstr>Pre-Requisites</vt:lpstr>
      <vt:lpstr>Pre-Requisites</vt:lpstr>
      <vt:lpstr>LEARNER ERA LOGIN PAGE</vt:lpstr>
      <vt:lpstr>ERA HOMEPAGE</vt:lpstr>
      <vt:lpstr>STEPS FOR PRACTICE TEST SOFTWARE  INSTALLATION</vt:lpstr>
      <vt:lpstr>START PRACTICE TEST</vt:lpstr>
      <vt:lpstr>LOADING OF EXAM SOFTWARE</vt:lpstr>
      <vt:lpstr>Exam Server Name</vt:lpstr>
      <vt:lpstr>Exam Server configuration</vt:lpstr>
      <vt:lpstr>CLICK PRACTICE TEST</vt:lpstr>
      <vt:lpstr>Start Practice Test</vt:lpstr>
      <vt:lpstr>Practice Test selection</vt:lpstr>
      <vt:lpstr>Practice Exam Learner Information</vt:lpstr>
      <vt:lpstr>Exam Instructions</vt:lpstr>
      <vt:lpstr>Examination Window</vt:lpstr>
      <vt:lpstr>Objective Questions</vt:lpstr>
      <vt:lpstr>Practical Questions</vt:lpstr>
      <vt:lpstr>Practical Question Window</vt:lpstr>
      <vt:lpstr>Practical Question Window – Increasing Font of Question Text</vt:lpstr>
      <vt:lpstr>Practical Question Window – Expanding window size</vt:lpstr>
      <vt:lpstr>End Test</vt:lpstr>
      <vt:lpstr>End Test - Confirmation</vt:lpstr>
      <vt:lpstr>End Test - Confirmation</vt:lpstr>
      <vt:lpstr>RESULT</vt:lpstr>
      <vt:lpstr>Exam Attempt Details</vt:lpstr>
      <vt:lpstr>Repeated Practice Tests</vt:lpstr>
      <vt:lpstr>All the Best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umeshm</cp:lastModifiedBy>
  <cp:revision>87</cp:revision>
  <dcterms:created xsi:type="dcterms:W3CDTF">2006-08-16T00:00:00Z</dcterms:created>
  <dcterms:modified xsi:type="dcterms:W3CDTF">2012-10-31T07:40:48Z</dcterms:modified>
</cp:coreProperties>
</file>