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3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42.xml" ContentType="application/vnd.openxmlformats-officedocument.presentationml.slideLayout+xml"/>
  <Default Extension="xml" ContentType="application/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3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Default Extension="png" ContentType="image/png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32.xml" ContentType="application/vnd.openxmlformats-officedocument.presentationml.slideLayout+xml"/>
  <Override PartName="/docProps/app.xml" ContentType="application/vnd.openxmlformats-officedocument.extended-properties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11.xml" ContentType="application/vnd.openxmlformats-officedocument.theme+xml"/>
  <Override PartName="/ppt/slideLayouts/slideLayout139.xml" ContentType="application/vnd.openxmlformats-officedocument.presentationml.slideLayout+xml"/>
  <Override PartName="/docProps/core.xml" ContentType="application/vnd.openxmlformats-package.core-properties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Masters/slideMaster13.xml" ContentType="application/vnd.openxmlformats-officedocument.presentationml.slideMaster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theme/theme1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Default Extension="jpeg" ContentType="image/jpeg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  <p:sldMasterId id="2147483660" r:id="rId13"/>
  </p:sldMasterIdLst>
  <p:sldIdLst>
    <p:sldId id="256" r:id="rId14"/>
    <p:sldId id="257" r:id="rId15"/>
    <p:sldId id="258" r:id="rId16"/>
    <p:sldId id="259" r:id="rId17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000" kern="1200">
        <a:solidFill>
          <a:srgbClr val="727272"/>
        </a:solidFill>
        <a:latin typeface="Futura" charset="0"/>
        <a:ea typeface="ヒラギノ角ゴ ProN W3" charset="0"/>
        <a:cs typeface="ヒラギノ角ゴ ProN W3" charset="0"/>
        <a:sym typeface="Futura" charset="0"/>
      </a:defRPr>
    </a:lvl1pPr>
    <a:lvl2pPr marL="457200" algn="ctr" rtl="0" fontAlgn="base">
      <a:spcBef>
        <a:spcPct val="0"/>
      </a:spcBef>
      <a:spcAft>
        <a:spcPct val="0"/>
      </a:spcAft>
      <a:defRPr sz="4000" kern="1200">
        <a:solidFill>
          <a:srgbClr val="727272"/>
        </a:solidFill>
        <a:latin typeface="Futura" charset="0"/>
        <a:ea typeface="ヒラギノ角ゴ ProN W3" charset="0"/>
        <a:cs typeface="ヒラギノ角ゴ ProN W3" charset="0"/>
        <a:sym typeface="Futura" charset="0"/>
      </a:defRPr>
    </a:lvl2pPr>
    <a:lvl3pPr marL="914400" algn="ctr" rtl="0" fontAlgn="base">
      <a:spcBef>
        <a:spcPct val="0"/>
      </a:spcBef>
      <a:spcAft>
        <a:spcPct val="0"/>
      </a:spcAft>
      <a:defRPr sz="4000" kern="1200">
        <a:solidFill>
          <a:srgbClr val="727272"/>
        </a:solidFill>
        <a:latin typeface="Futura" charset="0"/>
        <a:ea typeface="ヒラギノ角ゴ ProN W3" charset="0"/>
        <a:cs typeface="ヒラギノ角ゴ ProN W3" charset="0"/>
        <a:sym typeface="Futura" charset="0"/>
      </a:defRPr>
    </a:lvl3pPr>
    <a:lvl4pPr marL="1371600" algn="ctr" rtl="0" fontAlgn="base">
      <a:spcBef>
        <a:spcPct val="0"/>
      </a:spcBef>
      <a:spcAft>
        <a:spcPct val="0"/>
      </a:spcAft>
      <a:defRPr sz="4000" kern="1200">
        <a:solidFill>
          <a:srgbClr val="727272"/>
        </a:solidFill>
        <a:latin typeface="Futura" charset="0"/>
        <a:ea typeface="ヒラギノ角ゴ ProN W3" charset="0"/>
        <a:cs typeface="ヒラギノ角ゴ ProN W3" charset="0"/>
        <a:sym typeface="Futura" charset="0"/>
      </a:defRPr>
    </a:lvl4pPr>
    <a:lvl5pPr marL="1828800" algn="ctr" rtl="0" fontAlgn="base">
      <a:spcBef>
        <a:spcPct val="0"/>
      </a:spcBef>
      <a:spcAft>
        <a:spcPct val="0"/>
      </a:spcAft>
      <a:defRPr sz="4000" kern="1200">
        <a:solidFill>
          <a:srgbClr val="727272"/>
        </a:solidFill>
        <a:latin typeface="Futura" charset="0"/>
        <a:ea typeface="ヒラギノ角ゴ ProN W3" charset="0"/>
        <a:cs typeface="ヒラギノ角ゴ ProN W3" charset="0"/>
        <a:sym typeface="Futura" charset="0"/>
      </a:defRPr>
    </a:lvl5pPr>
    <a:lvl6pPr marL="2286000" algn="r" defTabSz="914400" rtl="1" eaLnBrk="1" latinLnBrk="0" hangingPunct="1">
      <a:defRPr sz="4000" kern="1200">
        <a:solidFill>
          <a:srgbClr val="727272"/>
        </a:solidFill>
        <a:latin typeface="Futura" charset="0"/>
        <a:ea typeface="ヒラギノ角ゴ ProN W3" charset="0"/>
        <a:cs typeface="ヒラギノ角ゴ ProN W3" charset="0"/>
        <a:sym typeface="Futura" charset="0"/>
      </a:defRPr>
    </a:lvl6pPr>
    <a:lvl7pPr marL="2743200" algn="r" defTabSz="914400" rtl="1" eaLnBrk="1" latinLnBrk="0" hangingPunct="1">
      <a:defRPr sz="4000" kern="1200">
        <a:solidFill>
          <a:srgbClr val="727272"/>
        </a:solidFill>
        <a:latin typeface="Futura" charset="0"/>
        <a:ea typeface="ヒラギノ角ゴ ProN W3" charset="0"/>
        <a:cs typeface="ヒラギノ角ゴ ProN W3" charset="0"/>
        <a:sym typeface="Futura" charset="0"/>
      </a:defRPr>
    </a:lvl7pPr>
    <a:lvl8pPr marL="3200400" algn="r" defTabSz="914400" rtl="1" eaLnBrk="1" latinLnBrk="0" hangingPunct="1">
      <a:defRPr sz="4000" kern="1200">
        <a:solidFill>
          <a:srgbClr val="727272"/>
        </a:solidFill>
        <a:latin typeface="Futura" charset="0"/>
        <a:ea typeface="ヒラギノ角ゴ ProN W3" charset="0"/>
        <a:cs typeface="ヒラギノ角ゴ ProN W3" charset="0"/>
        <a:sym typeface="Futura" charset="0"/>
      </a:defRPr>
    </a:lvl8pPr>
    <a:lvl9pPr marL="3657600" algn="r" defTabSz="914400" rtl="1" eaLnBrk="1" latinLnBrk="0" hangingPunct="1">
      <a:defRPr sz="4000" kern="1200">
        <a:solidFill>
          <a:srgbClr val="727272"/>
        </a:solidFill>
        <a:latin typeface="Futura" charset="0"/>
        <a:ea typeface="ヒラギノ角ゴ ProN W3" charset="0"/>
        <a:cs typeface="ヒラギノ角ゴ ProN W3" charset="0"/>
        <a:sym typeface="Futura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654" y="-11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10" Type="http://schemas.openxmlformats.org/officeDocument/2006/relationships/slideMaster" Target="slideMasters/slideMaster10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286000"/>
            <a:ext cx="2444750" cy="665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150" y="2286000"/>
            <a:ext cx="2444750" cy="665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23388" y="241300"/>
            <a:ext cx="3030537" cy="8470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41300"/>
            <a:ext cx="8942388" cy="84709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36125" y="254000"/>
            <a:ext cx="3140075" cy="868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5900" y="254000"/>
            <a:ext cx="9267825" cy="868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4838700"/>
            <a:ext cx="2857500" cy="292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4838700"/>
            <a:ext cx="2857500" cy="292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1981200"/>
            <a:ext cx="1466850" cy="5778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1981200"/>
            <a:ext cx="4248150" cy="5778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72400" y="2286000"/>
            <a:ext cx="1905000" cy="665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29800" y="2286000"/>
            <a:ext cx="1905000" cy="665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36125" y="254000"/>
            <a:ext cx="3140075" cy="868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5900" y="254000"/>
            <a:ext cx="9267825" cy="868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270000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270000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0930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093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286000"/>
            <a:ext cx="5156200" cy="665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86000"/>
            <a:ext cx="5156200" cy="665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36125" y="254000"/>
            <a:ext cx="3140075" cy="868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5900" y="254000"/>
            <a:ext cx="9267825" cy="868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5900" y="4914900"/>
            <a:ext cx="6203950" cy="88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2250" y="4914900"/>
            <a:ext cx="6203950" cy="88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36125" y="3022600"/>
            <a:ext cx="3140075" cy="278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5900" y="3022600"/>
            <a:ext cx="9267825" cy="278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270000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270000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0930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093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36125" y="254000"/>
            <a:ext cx="3140075" cy="845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5900" y="254000"/>
            <a:ext cx="9267825" cy="8458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36125" y="2276475"/>
            <a:ext cx="3140075" cy="6435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5900" y="2276475"/>
            <a:ext cx="9267825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286000"/>
            <a:ext cx="2444750" cy="665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150" y="2286000"/>
            <a:ext cx="2444750" cy="665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36125" y="254000"/>
            <a:ext cx="3140075" cy="868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5900" y="254000"/>
            <a:ext cx="9267825" cy="868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286000"/>
            <a:ext cx="5156200" cy="665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86000"/>
            <a:ext cx="5156200" cy="665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36125" y="254000"/>
            <a:ext cx="3140075" cy="868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5900" y="254000"/>
            <a:ext cx="9267825" cy="868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10261600" y="241300"/>
            <a:ext cx="2514600" cy="9283700"/>
            <a:chOff x="0" y="0"/>
            <a:chExt cx="1584" cy="5848"/>
          </a:xfrm>
        </p:grpSpPr>
        <p:sp>
          <p:nvSpPr>
            <p:cNvPr id="1025" name="Rectangle 1"/>
            <p:cNvSpPr>
              <a:spLocks/>
            </p:cNvSpPr>
            <p:nvPr/>
          </p:nvSpPr>
          <p:spPr bwMode="auto">
            <a:xfrm>
              <a:off x="0" y="1568"/>
              <a:ext cx="1584" cy="4280"/>
            </a:xfrm>
            <a:prstGeom prst="rect">
              <a:avLst/>
            </a:prstGeom>
            <a:solidFill>
              <a:srgbClr val="EDB600">
                <a:alpha val="84999"/>
              </a:srgbClr>
            </a:solidFill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4300">
                  <a:solidFill>
                    <a:srgbClr val="FFFFFF"/>
                  </a:solidFill>
                  <a:ea typeface="Futura" charset="0"/>
                  <a:cs typeface="Futura" charset="0"/>
                </a:rPr>
                <a:t> </a:t>
              </a:r>
            </a:p>
          </p:txBody>
        </p:sp>
        <p:sp>
          <p:nvSpPr>
            <p:cNvPr id="1026" name="Rectangle 2"/>
            <p:cNvSpPr>
              <a:spLocks/>
            </p:cNvSpPr>
            <p:nvPr/>
          </p:nvSpPr>
          <p:spPr bwMode="auto">
            <a:xfrm>
              <a:off x="0" y="0"/>
              <a:ext cx="1584" cy="1576"/>
            </a:xfrm>
            <a:prstGeom prst="rect">
              <a:avLst/>
            </a:prstGeom>
            <a:solidFill>
              <a:srgbClr val="4883C4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ar-SA"/>
            </a:p>
          </p:txBody>
        </p:sp>
      </p:grp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41300"/>
            <a:ext cx="10033000" cy="2501900"/>
          </a:xfrm>
          <a:prstGeom prst="rect">
            <a:avLst/>
          </a:prstGeom>
          <a:solidFill>
            <a:srgbClr val="75C223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Futur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marL="239713" indent="-239713" algn="l" rtl="0" fontAlgn="base">
        <a:spcBef>
          <a:spcPct val="0"/>
        </a:spcBef>
        <a:spcAft>
          <a:spcPct val="0"/>
        </a:spcAft>
        <a:defRPr sz="8500">
          <a:solidFill>
            <a:srgbClr val="FFFFFF"/>
          </a:solidFill>
          <a:latin typeface="+mj-lt"/>
          <a:ea typeface="+mj-ea"/>
          <a:cs typeface="+mj-cs"/>
          <a:sym typeface="Futura" charset="0"/>
        </a:defRPr>
      </a:lvl1pPr>
      <a:lvl2pPr marL="239713" indent="-239713" algn="l" rtl="0" fontAlgn="base">
        <a:spcBef>
          <a:spcPct val="0"/>
        </a:spcBef>
        <a:spcAft>
          <a:spcPct val="0"/>
        </a:spcAft>
        <a:defRPr sz="85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2pPr>
      <a:lvl3pPr marL="239713" indent="-239713" algn="l" rtl="0" fontAlgn="base">
        <a:spcBef>
          <a:spcPct val="0"/>
        </a:spcBef>
        <a:spcAft>
          <a:spcPct val="0"/>
        </a:spcAft>
        <a:defRPr sz="85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3pPr>
      <a:lvl4pPr marL="239713" indent="-239713" algn="l" rtl="0" fontAlgn="base">
        <a:spcBef>
          <a:spcPct val="0"/>
        </a:spcBef>
        <a:spcAft>
          <a:spcPct val="0"/>
        </a:spcAft>
        <a:defRPr sz="85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4pPr>
      <a:lvl5pPr marL="239713" indent="-239713" algn="l" rtl="0" fontAlgn="base">
        <a:spcBef>
          <a:spcPct val="0"/>
        </a:spcBef>
        <a:spcAft>
          <a:spcPct val="0"/>
        </a:spcAft>
        <a:defRPr sz="85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5pPr>
      <a:lvl6pPr marL="696913" indent="-239713" algn="l" rtl="0" fontAlgn="base">
        <a:spcBef>
          <a:spcPct val="0"/>
        </a:spcBef>
        <a:spcAft>
          <a:spcPct val="0"/>
        </a:spcAft>
        <a:defRPr sz="85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6pPr>
      <a:lvl7pPr marL="1154113" indent="-239713" algn="l" rtl="0" fontAlgn="base">
        <a:spcBef>
          <a:spcPct val="0"/>
        </a:spcBef>
        <a:spcAft>
          <a:spcPct val="0"/>
        </a:spcAft>
        <a:defRPr sz="85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7pPr>
      <a:lvl8pPr marL="1611313" indent="-239713" algn="l" rtl="0" fontAlgn="base">
        <a:spcBef>
          <a:spcPct val="0"/>
        </a:spcBef>
        <a:spcAft>
          <a:spcPct val="0"/>
        </a:spcAft>
        <a:defRPr sz="85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8pPr>
      <a:lvl9pPr marL="2068513" indent="-239713" algn="l" rtl="0" fontAlgn="base">
        <a:spcBef>
          <a:spcPct val="0"/>
        </a:spcBef>
        <a:spcAft>
          <a:spcPct val="0"/>
        </a:spcAft>
        <a:defRPr sz="85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286000"/>
            <a:ext cx="5041900" cy="665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Palatino" charset="0"/>
              </a:rPr>
              <a:t>Click to edit Master text styles</a:t>
            </a:r>
          </a:p>
          <a:p>
            <a:pPr lvl="1"/>
            <a:r>
              <a:rPr lang="en-US" smtClean="0">
                <a:sym typeface="Palatino" charset="0"/>
              </a:rPr>
              <a:t>Second level</a:t>
            </a:r>
          </a:p>
          <a:p>
            <a:pPr lvl="2"/>
            <a:r>
              <a:rPr lang="en-US" smtClean="0">
                <a:sym typeface="Palatino" charset="0"/>
              </a:rPr>
              <a:t>Third level</a:t>
            </a:r>
          </a:p>
          <a:p>
            <a:pPr lvl="3"/>
            <a:r>
              <a:rPr lang="en-US" smtClean="0">
                <a:sym typeface="Palatino" charset="0"/>
              </a:rPr>
              <a:t>Fourth level</a:t>
            </a:r>
          </a:p>
          <a:p>
            <a:pPr lvl="4"/>
            <a:r>
              <a:rPr lang="en-US" smtClean="0">
                <a:sym typeface="Palatino" charset="0"/>
              </a:rPr>
              <a:t>Fifth level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5900" y="254000"/>
            <a:ext cx="12560300" cy="1905000"/>
          </a:xfrm>
          <a:prstGeom prst="rect">
            <a:avLst/>
          </a:prstGeom>
          <a:solidFill>
            <a:srgbClr val="7249E3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Futur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+mj-lt"/>
          <a:ea typeface="+mj-ea"/>
          <a:cs typeface="+mj-cs"/>
          <a:sym typeface="Futura" charset="0"/>
        </a:defRPr>
      </a:lvl1pPr>
      <a:lvl2pPr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2pPr>
      <a:lvl3pPr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3pPr>
      <a:lvl4pPr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4pPr>
      <a:lvl5pPr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9pPr>
    </p:titleStyle>
    <p:bodyStyle>
      <a:lvl1pPr marL="792163" indent="-525463" algn="l" rtl="0" fontAlgn="base">
        <a:spcBef>
          <a:spcPts val="35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1pPr>
      <a:lvl2pPr marL="1236663" indent="-525463" algn="l" rtl="0" fontAlgn="base">
        <a:spcBef>
          <a:spcPts val="35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2pPr>
      <a:lvl3pPr marL="1681163" indent="-525463" algn="l" rtl="0" fontAlgn="base">
        <a:spcBef>
          <a:spcPts val="35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3pPr>
      <a:lvl4pPr marL="2125663" indent="-525463" algn="l" rtl="0" fontAlgn="base">
        <a:spcBef>
          <a:spcPts val="35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4pPr>
      <a:lvl5pPr marL="2570163" indent="-525463" algn="l" rtl="0" fontAlgn="base">
        <a:spcBef>
          <a:spcPts val="35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5pPr>
      <a:lvl6pPr marL="3027363" indent="-525463" algn="l" rtl="0" fontAlgn="base">
        <a:spcBef>
          <a:spcPts val="35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6pPr>
      <a:lvl7pPr marL="3484563" indent="-525463" algn="l" rtl="0" fontAlgn="base">
        <a:spcBef>
          <a:spcPts val="35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7pPr>
      <a:lvl8pPr marL="3941763" indent="-525463" algn="l" rtl="0" fontAlgn="base">
        <a:spcBef>
          <a:spcPts val="35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8pPr>
      <a:lvl9pPr marL="4398963" indent="-525463" algn="l" rtl="0" fontAlgn="base">
        <a:spcBef>
          <a:spcPts val="35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838700"/>
            <a:ext cx="5867400" cy="292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Palatino" charset="0"/>
              </a:rPr>
              <a:t>Click to edit Master text styles</a:t>
            </a:r>
          </a:p>
          <a:p>
            <a:pPr lvl="1"/>
            <a:r>
              <a:rPr lang="en-US" smtClean="0">
                <a:sym typeface="Palatino" charset="0"/>
              </a:rPr>
              <a:t>Second level</a:t>
            </a:r>
          </a:p>
          <a:p>
            <a:pPr lvl="2"/>
            <a:r>
              <a:rPr lang="en-US" smtClean="0">
                <a:sym typeface="Palatino" charset="0"/>
              </a:rPr>
              <a:t>Third level</a:t>
            </a:r>
          </a:p>
          <a:p>
            <a:pPr lvl="3"/>
            <a:r>
              <a:rPr lang="en-US" smtClean="0">
                <a:sym typeface="Palatino" charset="0"/>
              </a:rPr>
              <a:t>Fourth level</a:t>
            </a:r>
          </a:p>
          <a:p>
            <a:pPr lvl="4"/>
            <a:r>
              <a:rPr lang="en-US" smtClean="0">
                <a:sym typeface="Palatino" charset="0"/>
              </a:rPr>
              <a:t>Fifth level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1981200"/>
            <a:ext cx="5867400" cy="2730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Futur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7900">
          <a:solidFill>
            <a:srgbClr val="75C223"/>
          </a:solidFill>
          <a:latin typeface="+mj-lt"/>
          <a:ea typeface="+mj-ea"/>
          <a:cs typeface="+mj-cs"/>
          <a:sym typeface="Futura" charset="0"/>
        </a:defRPr>
      </a:lvl1pPr>
      <a:lvl2pPr algn="ctr" rtl="0" fontAlgn="base">
        <a:spcBef>
          <a:spcPct val="0"/>
        </a:spcBef>
        <a:spcAft>
          <a:spcPct val="0"/>
        </a:spcAft>
        <a:defRPr sz="7900">
          <a:solidFill>
            <a:srgbClr val="75C223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2pPr>
      <a:lvl3pPr algn="ctr" rtl="0" fontAlgn="base">
        <a:spcBef>
          <a:spcPct val="0"/>
        </a:spcBef>
        <a:spcAft>
          <a:spcPct val="0"/>
        </a:spcAft>
        <a:defRPr sz="7900">
          <a:solidFill>
            <a:srgbClr val="75C223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3pPr>
      <a:lvl4pPr algn="ctr" rtl="0" fontAlgn="base">
        <a:spcBef>
          <a:spcPct val="0"/>
        </a:spcBef>
        <a:spcAft>
          <a:spcPct val="0"/>
        </a:spcAft>
        <a:defRPr sz="7900">
          <a:solidFill>
            <a:srgbClr val="75C223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4pPr>
      <a:lvl5pPr algn="ctr" rtl="0" fontAlgn="base">
        <a:spcBef>
          <a:spcPct val="0"/>
        </a:spcBef>
        <a:spcAft>
          <a:spcPct val="0"/>
        </a:spcAft>
        <a:defRPr sz="7900">
          <a:solidFill>
            <a:srgbClr val="75C223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900">
          <a:solidFill>
            <a:srgbClr val="75C223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900">
          <a:solidFill>
            <a:srgbClr val="75C223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900">
          <a:solidFill>
            <a:srgbClr val="75C223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900">
          <a:solidFill>
            <a:srgbClr val="75C223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+mj-lt"/>
          <a:ea typeface="+mj-ea"/>
          <a:cs typeface="+mj-cs"/>
          <a:sym typeface="Futura" charset="0"/>
        </a:defRPr>
      </a:lvl1pPr>
      <a:lvl2pPr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2pPr>
      <a:lvl3pPr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3pPr>
      <a:lvl4pPr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4pPr>
      <a:lvl5pPr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72400" y="2286000"/>
            <a:ext cx="3962400" cy="665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Palatino" charset="0"/>
              </a:rPr>
              <a:t>Click to edit Master text styles</a:t>
            </a:r>
          </a:p>
          <a:p>
            <a:pPr lvl="1"/>
            <a:r>
              <a:rPr lang="en-US" smtClean="0">
                <a:sym typeface="Palatino" charset="0"/>
              </a:rPr>
              <a:t>Second level</a:t>
            </a:r>
          </a:p>
          <a:p>
            <a:pPr lvl="2"/>
            <a:r>
              <a:rPr lang="en-US" smtClean="0">
                <a:sym typeface="Palatino" charset="0"/>
              </a:rPr>
              <a:t>Third level</a:t>
            </a:r>
          </a:p>
          <a:p>
            <a:pPr lvl="3"/>
            <a:r>
              <a:rPr lang="en-US" smtClean="0">
                <a:sym typeface="Palatino" charset="0"/>
              </a:rPr>
              <a:t>Fourth level</a:t>
            </a:r>
          </a:p>
          <a:p>
            <a:pPr lvl="4"/>
            <a:r>
              <a:rPr lang="en-US" smtClean="0">
                <a:sym typeface="Palatino" charset="0"/>
              </a:rPr>
              <a:t>Fifth level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5900" y="254000"/>
            <a:ext cx="12560300" cy="1905000"/>
          </a:xfrm>
          <a:prstGeom prst="rect">
            <a:avLst/>
          </a:prstGeom>
          <a:solidFill>
            <a:srgbClr val="7249E3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Futur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+mj-lt"/>
          <a:ea typeface="+mj-ea"/>
          <a:cs typeface="+mj-cs"/>
          <a:sym typeface="Futura" charset="0"/>
        </a:defRPr>
      </a:lvl1pPr>
      <a:lvl2pPr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2pPr>
      <a:lvl3pPr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3pPr>
      <a:lvl4pPr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4pPr>
      <a:lvl5pPr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9pPr>
    </p:titleStyle>
    <p:bodyStyle>
      <a:lvl1pPr marL="792163" indent="-525463" algn="l" rtl="0" fontAlgn="base">
        <a:spcBef>
          <a:spcPts val="35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1pPr>
      <a:lvl2pPr marL="1236663" indent="-525463" algn="l" rtl="0" fontAlgn="base">
        <a:spcBef>
          <a:spcPts val="35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2pPr>
      <a:lvl3pPr marL="1681163" indent="-525463" algn="l" rtl="0" fontAlgn="base">
        <a:spcBef>
          <a:spcPts val="35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3pPr>
      <a:lvl4pPr marL="2125663" indent="-525463" algn="l" rtl="0" fontAlgn="base">
        <a:spcBef>
          <a:spcPts val="35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4pPr>
      <a:lvl5pPr marL="2570163" indent="-525463" algn="l" rtl="0" fontAlgn="base">
        <a:spcBef>
          <a:spcPts val="35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5pPr>
      <a:lvl6pPr marL="3027363" indent="-525463" algn="l" rtl="0" fontAlgn="base">
        <a:spcBef>
          <a:spcPts val="35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6pPr>
      <a:lvl7pPr marL="3484563" indent="-525463" algn="l" rtl="0" fontAlgn="base">
        <a:spcBef>
          <a:spcPts val="35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7pPr>
      <a:lvl8pPr marL="3941763" indent="-525463" algn="l" rtl="0" fontAlgn="base">
        <a:spcBef>
          <a:spcPts val="35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8pPr>
      <a:lvl9pPr marL="4398963" indent="-525463" algn="l" rtl="0" fontAlgn="base">
        <a:spcBef>
          <a:spcPts val="35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1270000"/>
            <a:ext cx="10464800" cy="721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Palatino" charset="0"/>
              </a:rPr>
              <a:t>Click to edit Master text styles</a:t>
            </a:r>
          </a:p>
          <a:p>
            <a:pPr lvl="1"/>
            <a:r>
              <a:rPr lang="en-US" smtClean="0">
                <a:sym typeface="Palatino" charset="0"/>
              </a:rPr>
              <a:t>Second level</a:t>
            </a:r>
          </a:p>
          <a:p>
            <a:pPr lvl="2"/>
            <a:r>
              <a:rPr lang="en-US" smtClean="0">
                <a:sym typeface="Palatino" charset="0"/>
              </a:rPr>
              <a:t>Third level</a:t>
            </a:r>
          </a:p>
          <a:p>
            <a:pPr lvl="3"/>
            <a:r>
              <a:rPr lang="en-US" smtClean="0">
                <a:sym typeface="Palatino" charset="0"/>
              </a:rPr>
              <a:t>Fourth level</a:t>
            </a:r>
          </a:p>
          <a:p>
            <a:pPr lvl="4"/>
            <a:r>
              <a:rPr lang="en-US" smtClean="0">
                <a:sym typeface="Palatino" charset="0"/>
              </a:rPr>
              <a:t>Fifth level</a:t>
            </a:r>
          </a:p>
        </p:txBody>
      </p:sp>
      <p:sp>
        <p:nvSpPr>
          <p:cNvPr id="2050" name="Rectangle 2"/>
          <p:cNvSpPr>
            <a:spLocks/>
          </p:cNvSpPr>
          <p:nvPr/>
        </p:nvSpPr>
        <p:spPr bwMode="auto">
          <a:xfrm>
            <a:off x="11861800" y="215900"/>
            <a:ext cx="1041400" cy="9321800"/>
          </a:xfrm>
          <a:prstGeom prst="rect">
            <a:avLst/>
          </a:prstGeom>
          <a:solidFill>
            <a:srgbClr val="ED7C26">
              <a:alpha val="96999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7900">
          <a:solidFill>
            <a:srgbClr val="EC8636"/>
          </a:solidFill>
          <a:latin typeface="+mj-lt"/>
          <a:ea typeface="+mj-ea"/>
          <a:cs typeface="+mj-cs"/>
          <a:sym typeface="Futura" charset="0"/>
        </a:defRPr>
      </a:lvl1pPr>
      <a:lvl2pPr algn="ctr" rtl="0" fontAlgn="base">
        <a:spcBef>
          <a:spcPct val="0"/>
        </a:spcBef>
        <a:spcAft>
          <a:spcPct val="0"/>
        </a:spcAft>
        <a:defRPr sz="7900">
          <a:solidFill>
            <a:srgbClr val="EC8636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2pPr>
      <a:lvl3pPr algn="ctr" rtl="0" fontAlgn="base">
        <a:spcBef>
          <a:spcPct val="0"/>
        </a:spcBef>
        <a:spcAft>
          <a:spcPct val="0"/>
        </a:spcAft>
        <a:defRPr sz="7900">
          <a:solidFill>
            <a:srgbClr val="EC8636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3pPr>
      <a:lvl4pPr algn="ctr" rtl="0" fontAlgn="base">
        <a:spcBef>
          <a:spcPct val="0"/>
        </a:spcBef>
        <a:spcAft>
          <a:spcPct val="0"/>
        </a:spcAft>
        <a:defRPr sz="7900">
          <a:solidFill>
            <a:srgbClr val="EC8636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4pPr>
      <a:lvl5pPr algn="ctr" rtl="0" fontAlgn="base">
        <a:spcBef>
          <a:spcPct val="0"/>
        </a:spcBef>
        <a:spcAft>
          <a:spcPct val="0"/>
        </a:spcAft>
        <a:defRPr sz="7900">
          <a:solidFill>
            <a:srgbClr val="EC8636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900">
          <a:solidFill>
            <a:srgbClr val="EC8636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900">
          <a:solidFill>
            <a:srgbClr val="EC8636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900">
          <a:solidFill>
            <a:srgbClr val="EC8636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900">
          <a:solidFill>
            <a:srgbClr val="EC8636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9pPr>
    </p:titleStyle>
    <p:bodyStyle>
      <a:lvl1pPr marL="838200" indent="-571500" algn="l" rtl="0" fontAlgn="base">
        <a:spcBef>
          <a:spcPts val="4200"/>
        </a:spcBef>
        <a:spcAft>
          <a:spcPct val="0"/>
        </a:spcAft>
        <a:buClr>
          <a:srgbClr val="ED7C26"/>
        </a:buClr>
        <a:buSzPct val="100000"/>
        <a:buFont typeface="Palatino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1pPr>
      <a:lvl2pPr marL="1282700" indent="-571500" algn="l" rtl="0" fontAlgn="base">
        <a:spcBef>
          <a:spcPts val="4200"/>
        </a:spcBef>
        <a:spcAft>
          <a:spcPct val="0"/>
        </a:spcAft>
        <a:buClr>
          <a:srgbClr val="ED7C26"/>
        </a:buClr>
        <a:buSzPct val="100000"/>
        <a:buFont typeface="Palatino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2pPr>
      <a:lvl3pPr marL="1727200" indent="-571500" algn="l" rtl="0" fontAlgn="base">
        <a:spcBef>
          <a:spcPts val="4200"/>
        </a:spcBef>
        <a:spcAft>
          <a:spcPct val="0"/>
        </a:spcAft>
        <a:buClr>
          <a:srgbClr val="ED7C26"/>
        </a:buClr>
        <a:buSzPct val="100000"/>
        <a:buFont typeface="Palatino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3pPr>
      <a:lvl4pPr marL="2171700" indent="-571500" algn="l" rtl="0" fontAlgn="base">
        <a:spcBef>
          <a:spcPts val="4200"/>
        </a:spcBef>
        <a:spcAft>
          <a:spcPct val="0"/>
        </a:spcAft>
        <a:buClr>
          <a:srgbClr val="ED7C26"/>
        </a:buClr>
        <a:buSzPct val="100000"/>
        <a:buFont typeface="Palatino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4pPr>
      <a:lvl5pPr marL="2616200" indent="-571500" algn="l" rtl="0" fontAlgn="base">
        <a:spcBef>
          <a:spcPts val="4200"/>
        </a:spcBef>
        <a:spcAft>
          <a:spcPct val="0"/>
        </a:spcAft>
        <a:buClr>
          <a:srgbClr val="ED7C26"/>
        </a:buClr>
        <a:buSzPct val="100000"/>
        <a:buFont typeface="Palatino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5pPr>
      <a:lvl6pPr marL="3073400" indent="-571500" algn="l" rtl="0" fontAlgn="base">
        <a:spcBef>
          <a:spcPts val="4200"/>
        </a:spcBef>
        <a:spcAft>
          <a:spcPct val="0"/>
        </a:spcAft>
        <a:buClr>
          <a:srgbClr val="ED7C26"/>
        </a:buClr>
        <a:buSzPct val="100000"/>
        <a:buFont typeface="Palatino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6pPr>
      <a:lvl7pPr marL="3530600" indent="-571500" algn="l" rtl="0" fontAlgn="base">
        <a:spcBef>
          <a:spcPts val="4200"/>
        </a:spcBef>
        <a:spcAft>
          <a:spcPct val="0"/>
        </a:spcAft>
        <a:buClr>
          <a:srgbClr val="ED7C26"/>
        </a:buClr>
        <a:buSzPct val="100000"/>
        <a:buFont typeface="Palatino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7pPr>
      <a:lvl8pPr marL="3987800" indent="-571500" algn="l" rtl="0" fontAlgn="base">
        <a:spcBef>
          <a:spcPts val="4200"/>
        </a:spcBef>
        <a:spcAft>
          <a:spcPct val="0"/>
        </a:spcAft>
        <a:buClr>
          <a:srgbClr val="ED7C26"/>
        </a:buClr>
        <a:buSzPct val="100000"/>
        <a:buFont typeface="Palatino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8pPr>
      <a:lvl9pPr marL="4445000" indent="-571500" algn="l" rtl="0" fontAlgn="base">
        <a:spcBef>
          <a:spcPts val="4200"/>
        </a:spcBef>
        <a:spcAft>
          <a:spcPct val="0"/>
        </a:spcAft>
        <a:buClr>
          <a:srgbClr val="ED7C26"/>
        </a:buClr>
        <a:buSzPct val="100000"/>
        <a:buFont typeface="Palatino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15900" y="254000"/>
            <a:ext cx="12560300" cy="1905000"/>
          </a:xfrm>
          <a:prstGeom prst="rect">
            <a:avLst/>
          </a:prstGeom>
          <a:solidFill>
            <a:srgbClr val="7249E3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Futura" charset="0"/>
              </a:rPr>
              <a:t>Click to edit Master title style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286000"/>
            <a:ext cx="10464800" cy="665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Palatino" charset="0"/>
              </a:rPr>
              <a:t>Click to edit Master text styles</a:t>
            </a:r>
          </a:p>
          <a:p>
            <a:pPr lvl="1"/>
            <a:r>
              <a:rPr lang="en-US" smtClean="0">
                <a:sym typeface="Palatino" charset="0"/>
              </a:rPr>
              <a:t>Second level</a:t>
            </a:r>
          </a:p>
          <a:p>
            <a:pPr lvl="2"/>
            <a:r>
              <a:rPr lang="en-US" smtClean="0">
                <a:sym typeface="Palatino" charset="0"/>
              </a:rPr>
              <a:t>Third level</a:t>
            </a:r>
          </a:p>
          <a:p>
            <a:pPr lvl="3"/>
            <a:r>
              <a:rPr lang="en-US" smtClean="0">
                <a:sym typeface="Palatino" charset="0"/>
              </a:rPr>
              <a:t>Fourth level</a:t>
            </a:r>
          </a:p>
          <a:p>
            <a:pPr lvl="4"/>
            <a:r>
              <a:rPr lang="en-US" smtClean="0">
                <a:sym typeface="Palatino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+mj-lt"/>
          <a:ea typeface="+mj-ea"/>
          <a:cs typeface="+mj-cs"/>
          <a:sym typeface="Futura" charset="0"/>
        </a:defRPr>
      </a:lvl1pPr>
      <a:lvl2pPr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2pPr>
      <a:lvl3pPr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3pPr>
      <a:lvl4pPr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4pPr>
      <a:lvl5pPr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9pPr>
    </p:titleStyle>
    <p:bodyStyle>
      <a:lvl1pPr marL="838200" indent="-571500" algn="l" rtl="0" fontAlgn="base">
        <a:spcBef>
          <a:spcPts val="24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1pPr>
      <a:lvl2pPr marL="1282700" indent="-571500" algn="l" rtl="0" fontAlgn="base">
        <a:spcBef>
          <a:spcPts val="24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2pPr>
      <a:lvl3pPr marL="1727200" indent="-571500" algn="l" rtl="0" fontAlgn="base">
        <a:spcBef>
          <a:spcPts val="24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3pPr>
      <a:lvl4pPr marL="2171700" indent="-571500" algn="l" rtl="0" fontAlgn="base">
        <a:spcBef>
          <a:spcPts val="24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4pPr>
      <a:lvl5pPr marL="2616200" indent="-571500" algn="l" rtl="0" fontAlgn="base">
        <a:spcBef>
          <a:spcPts val="24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5pPr>
      <a:lvl6pPr marL="3073400" indent="-571500" algn="l" rtl="0" fontAlgn="base">
        <a:spcBef>
          <a:spcPts val="24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6pPr>
      <a:lvl7pPr marL="3530600" indent="-571500" algn="l" rtl="0" fontAlgn="base">
        <a:spcBef>
          <a:spcPts val="24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7pPr>
      <a:lvl8pPr marL="3987800" indent="-571500" algn="l" rtl="0" fontAlgn="base">
        <a:spcBef>
          <a:spcPts val="24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8pPr>
      <a:lvl9pPr marL="4445000" indent="-571500" algn="l" rtl="0" fontAlgn="base">
        <a:spcBef>
          <a:spcPts val="24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15900" y="3022600"/>
            <a:ext cx="12560300" cy="1905000"/>
          </a:xfrm>
          <a:prstGeom prst="rect">
            <a:avLst/>
          </a:prstGeom>
          <a:solidFill>
            <a:srgbClr val="75C223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Futura" charset="0"/>
              </a:rPr>
              <a:t>Click to edit Master title style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5900" y="4914900"/>
            <a:ext cx="12560300" cy="889000"/>
          </a:xfrm>
          <a:prstGeom prst="rect">
            <a:avLst/>
          </a:prstGeom>
          <a:solidFill>
            <a:srgbClr val="75C223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Futura" charset="0"/>
              </a:rPr>
              <a:t>Click to edit Master text styles</a:t>
            </a:r>
          </a:p>
          <a:p>
            <a:pPr lvl="1"/>
            <a:r>
              <a:rPr lang="en-US" smtClean="0">
                <a:sym typeface="Futura" charset="0"/>
              </a:rPr>
              <a:t>Second level</a:t>
            </a:r>
          </a:p>
          <a:p>
            <a:pPr lvl="2"/>
            <a:r>
              <a:rPr lang="en-US" smtClean="0">
                <a:sym typeface="Futura" charset="0"/>
              </a:rPr>
              <a:t>Third level</a:t>
            </a:r>
          </a:p>
          <a:p>
            <a:pPr lvl="3"/>
            <a:r>
              <a:rPr lang="en-US" smtClean="0">
                <a:sym typeface="Futura" charset="0"/>
              </a:rPr>
              <a:t>Fourth level</a:t>
            </a:r>
          </a:p>
          <a:p>
            <a:pPr lvl="4"/>
            <a:r>
              <a:rPr lang="en-US" smtClean="0">
                <a:sym typeface="Futur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9000">
          <a:solidFill>
            <a:srgbClr val="FFFFFF"/>
          </a:solidFill>
          <a:latin typeface="+mj-lt"/>
          <a:ea typeface="+mj-ea"/>
          <a:cs typeface="+mj-cs"/>
          <a:sym typeface="Futura" charset="0"/>
        </a:defRPr>
      </a:lvl1pPr>
      <a:lvl2pPr algn="ctr" rtl="0" fontAlgn="base">
        <a:spcBef>
          <a:spcPct val="0"/>
        </a:spcBef>
        <a:spcAft>
          <a:spcPct val="0"/>
        </a:spcAft>
        <a:defRPr sz="90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2pPr>
      <a:lvl3pPr algn="ctr" rtl="0" fontAlgn="base">
        <a:spcBef>
          <a:spcPct val="0"/>
        </a:spcBef>
        <a:spcAft>
          <a:spcPct val="0"/>
        </a:spcAft>
        <a:defRPr sz="90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3pPr>
      <a:lvl4pPr algn="ctr" rtl="0" fontAlgn="base">
        <a:spcBef>
          <a:spcPct val="0"/>
        </a:spcBef>
        <a:spcAft>
          <a:spcPct val="0"/>
        </a:spcAft>
        <a:defRPr sz="90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4pPr>
      <a:lvl5pPr algn="ctr" rtl="0" fontAlgn="base">
        <a:spcBef>
          <a:spcPct val="0"/>
        </a:spcBef>
        <a:spcAft>
          <a:spcPct val="0"/>
        </a:spcAft>
        <a:defRPr sz="90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90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90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90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90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+mn-lt"/>
          <a:ea typeface="+mn-ea"/>
          <a:cs typeface="+mn-cs"/>
          <a:sym typeface="Futura" charset="0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+mn-lt"/>
          <a:ea typeface="+mn-ea"/>
          <a:cs typeface="+mn-cs"/>
          <a:sym typeface="Futura" charset="0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+mn-lt"/>
          <a:ea typeface="+mn-ea"/>
          <a:cs typeface="+mn-cs"/>
          <a:sym typeface="Futura" charset="0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+mn-lt"/>
          <a:ea typeface="+mn-ea"/>
          <a:cs typeface="+mn-cs"/>
          <a:sym typeface="Futura" charset="0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+mn-lt"/>
          <a:ea typeface="+mn-ea"/>
          <a:cs typeface="+mn-cs"/>
          <a:sym typeface="Futur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+mn-lt"/>
          <a:ea typeface="+mn-ea"/>
          <a:cs typeface="+mn-cs"/>
          <a:sym typeface="Futur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+mn-lt"/>
          <a:ea typeface="+mn-ea"/>
          <a:cs typeface="+mn-cs"/>
          <a:sym typeface="Futur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+mn-lt"/>
          <a:ea typeface="+mn-ea"/>
          <a:cs typeface="+mn-cs"/>
          <a:sym typeface="Futur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+mn-lt"/>
          <a:ea typeface="+mn-ea"/>
          <a:cs typeface="+mn-cs"/>
          <a:sym typeface="Futura" charset="0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1270000"/>
            <a:ext cx="10464800" cy="721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Palatino" charset="0"/>
              </a:rPr>
              <a:t>Click to edit Master text styles</a:t>
            </a:r>
          </a:p>
          <a:p>
            <a:pPr lvl="1"/>
            <a:r>
              <a:rPr lang="en-US" smtClean="0">
                <a:sym typeface="Palatino" charset="0"/>
              </a:rPr>
              <a:t>Second level</a:t>
            </a:r>
          </a:p>
          <a:p>
            <a:pPr lvl="2"/>
            <a:r>
              <a:rPr lang="en-US" smtClean="0">
                <a:sym typeface="Palatino" charset="0"/>
              </a:rPr>
              <a:t>Third level</a:t>
            </a:r>
          </a:p>
          <a:p>
            <a:pPr lvl="3"/>
            <a:r>
              <a:rPr lang="en-US" smtClean="0">
                <a:sym typeface="Palatino" charset="0"/>
              </a:rPr>
              <a:t>Fourth level</a:t>
            </a:r>
          </a:p>
          <a:p>
            <a:pPr lvl="4"/>
            <a:r>
              <a:rPr lang="en-US" smtClean="0">
                <a:sym typeface="Palatino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+mj-lt"/>
          <a:ea typeface="+mj-ea"/>
          <a:cs typeface="+mj-cs"/>
          <a:sym typeface="Futura" charset="0"/>
        </a:defRPr>
      </a:lvl1pPr>
      <a:lvl2pPr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2pPr>
      <a:lvl3pPr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3pPr>
      <a:lvl4pPr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4pPr>
      <a:lvl5pPr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9pPr>
    </p:titleStyle>
    <p:bodyStyle>
      <a:lvl1pPr marL="838200" indent="-571500" algn="l" rtl="0" fontAlgn="base">
        <a:spcBef>
          <a:spcPts val="42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1pPr>
      <a:lvl2pPr marL="1282700" indent="-571500" algn="l" rtl="0" fontAlgn="base">
        <a:spcBef>
          <a:spcPts val="42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2pPr>
      <a:lvl3pPr marL="1727200" indent="-571500" algn="l" rtl="0" fontAlgn="base">
        <a:spcBef>
          <a:spcPts val="42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3pPr>
      <a:lvl4pPr marL="2171700" indent="-571500" algn="l" rtl="0" fontAlgn="base">
        <a:spcBef>
          <a:spcPts val="42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4pPr>
      <a:lvl5pPr marL="2616200" indent="-571500" algn="l" rtl="0" fontAlgn="base">
        <a:spcBef>
          <a:spcPts val="42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5pPr>
      <a:lvl6pPr marL="3073400" indent="-571500" algn="l" rtl="0" fontAlgn="base">
        <a:spcBef>
          <a:spcPts val="42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6pPr>
      <a:lvl7pPr marL="3530600" indent="-571500" algn="l" rtl="0" fontAlgn="base">
        <a:spcBef>
          <a:spcPts val="42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7pPr>
      <a:lvl8pPr marL="3987800" indent="-571500" algn="l" rtl="0" fontAlgn="base">
        <a:spcBef>
          <a:spcPts val="42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8pPr>
      <a:lvl9pPr marL="4445000" indent="-571500" algn="l" rtl="0" fontAlgn="base">
        <a:spcBef>
          <a:spcPts val="42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15900" y="254000"/>
            <a:ext cx="12560300" cy="1905000"/>
          </a:xfrm>
          <a:prstGeom prst="rect">
            <a:avLst/>
          </a:prstGeom>
          <a:solidFill>
            <a:srgbClr val="7249E3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Futur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+mj-lt"/>
          <a:ea typeface="+mj-ea"/>
          <a:cs typeface="+mj-cs"/>
          <a:sym typeface="Futura" charset="0"/>
        </a:defRPr>
      </a:lvl1pPr>
      <a:lvl2pPr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2pPr>
      <a:lvl3pPr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3pPr>
      <a:lvl4pPr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4pPr>
      <a:lvl5pPr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15900" y="3924300"/>
            <a:ext cx="12560300" cy="1905000"/>
          </a:xfrm>
          <a:prstGeom prst="rect">
            <a:avLst/>
          </a:prstGeom>
          <a:solidFill>
            <a:srgbClr val="DB3D8A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Futur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+mj-lt"/>
          <a:ea typeface="+mj-ea"/>
          <a:cs typeface="+mj-cs"/>
          <a:sym typeface="Futura" charset="0"/>
        </a:defRPr>
      </a:lvl1pPr>
      <a:lvl2pPr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2pPr>
      <a:lvl3pPr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3pPr>
      <a:lvl4pPr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4pPr>
      <a:lvl5pPr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286000"/>
            <a:ext cx="5041900" cy="665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Palatino" charset="0"/>
              </a:rPr>
              <a:t>Click to edit Master text styles</a:t>
            </a:r>
          </a:p>
          <a:p>
            <a:pPr lvl="1"/>
            <a:r>
              <a:rPr lang="en-US" smtClean="0">
                <a:sym typeface="Palatino" charset="0"/>
              </a:rPr>
              <a:t>Second level</a:t>
            </a:r>
          </a:p>
          <a:p>
            <a:pPr lvl="2"/>
            <a:r>
              <a:rPr lang="en-US" smtClean="0">
                <a:sym typeface="Palatino" charset="0"/>
              </a:rPr>
              <a:t>Third level</a:t>
            </a:r>
          </a:p>
          <a:p>
            <a:pPr lvl="3"/>
            <a:r>
              <a:rPr lang="en-US" smtClean="0">
                <a:sym typeface="Palatino" charset="0"/>
              </a:rPr>
              <a:t>Fourth level</a:t>
            </a:r>
          </a:p>
          <a:p>
            <a:pPr lvl="4"/>
            <a:r>
              <a:rPr lang="en-US" smtClean="0">
                <a:sym typeface="Palatino" charset="0"/>
              </a:rPr>
              <a:t>Fifth level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5900" y="254000"/>
            <a:ext cx="12560300" cy="1905000"/>
          </a:xfrm>
          <a:prstGeom prst="rect">
            <a:avLst/>
          </a:prstGeom>
          <a:solidFill>
            <a:srgbClr val="7249E3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Futur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+mj-lt"/>
          <a:ea typeface="+mj-ea"/>
          <a:cs typeface="+mj-cs"/>
          <a:sym typeface="Futura" charset="0"/>
        </a:defRPr>
      </a:lvl1pPr>
      <a:lvl2pPr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2pPr>
      <a:lvl3pPr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3pPr>
      <a:lvl4pPr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4pPr>
      <a:lvl5pPr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9pPr>
    </p:titleStyle>
    <p:bodyStyle>
      <a:lvl1pPr marL="792163" indent="-525463" algn="l" rtl="0" fontAlgn="base">
        <a:spcBef>
          <a:spcPts val="35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1pPr>
      <a:lvl2pPr marL="1236663" indent="-525463" algn="l" rtl="0" fontAlgn="base">
        <a:spcBef>
          <a:spcPts val="35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2pPr>
      <a:lvl3pPr marL="1681163" indent="-525463" algn="l" rtl="0" fontAlgn="base">
        <a:spcBef>
          <a:spcPts val="35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3pPr>
      <a:lvl4pPr marL="2125663" indent="-525463" algn="l" rtl="0" fontAlgn="base">
        <a:spcBef>
          <a:spcPts val="35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4pPr>
      <a:lvl5pPr marL="2570163" indent="-525463" algn="l" rtl="0" fontAlgn="base">
        <a:spcBef>
          <a:spcPts val="35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5pPr>
      <a:lvl6pPr marL="3027363" indent="-525463" algn="l" rtl="0" fontAlgn="base">
        <a:spcBef>
          <a:spcPts val="35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6pPr>
      <a:lvl7pPr marL="3484563" indent="-525463" algn="l" rtl="0" fontAlgn="base">
        <a:spcBef>
          <a:spcPts val="35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7pPr>
      <a:lvl8pPr marL="3941763" indent="-525463" algn="l" rtl="0" fontAlgn="base">
        <a:spcBef>
          <a:spcPts val="35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8pPr>
      <a:lvl9pPr marL="4398963" indent="-525463" algn="l" rtl="0" fontAlgn="base">
        <a:spcBef>
          <a:spcPts val="35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286000"/>
            <a:ext cx="10464800" cy="665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Palatino" charset="0"/>
              </a:rPr>
              <a:t>Click to edit Master text styles</a:t>
            </a:r>
          </a:p>
          <a:p>
            <a:pPr lvl="1"/>
            <a:r>
              <a:rPr lang="en-US" smtClean="0">
                <a:sym typeface="Palatino" charset="0"/>
              </a:rPr>
              <a:t>Second level</a:t>
            </a:r>
          </a:p>
          <a:p>
            <a:pPr lvl="2"/>
            <a:r>
              <a:rPr lang="en-US" smtClean="0">
                <a:sym typeface="Palatino" charset="0"/>
              </a:rPr>
              <a:t>Third level</a:t>
            </a:r>
          </a:p>
          <a:p>
            <a:pPr lvl="3"/>
            <a:r>
              <a:rPr lang="en-US" smtClean="0">
                <a:sym typeface="Palatino" charset="0"/>
              </a:rPr>
              <a:t>Fourth level</a:t>
            </a:r>
          </a:p>
          <a:p>
            <a:pPr lvl="4"/>
            <a:r>
              <a:rPr lang="en-US" smtClean="0">
                <a:sym typeface="Palatino" charset="0"/>
              </a:rPr>
              <a:t>Fifth level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5900" y="254000"/>
            <a:ext cx="12560300" cy="1905000"/>
          </a:xfrm>
          <a:prstGeom prst="rect">
            <a:avLst/>
          </a:prstGeom>
          <a:solidFill>
            <a:srgbClr val="7249E3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Futur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+mj-lt"/>
          <a:ea typeface="+mj-ea"/>
          <a:cs typeface="+mj-cs"/>
          <a:sym typeface="Futura" charset="0"/>
        </a:defRPr>
      </a:lvl1pPr>
      <a:lvl2pPr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2pPr>
      <a:lvl3pPr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3pPr>
      <a:lvl4pPr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4pPr>
      <a:lvl5pPr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900">
          <a:solidFill>
            <a:srgbClr val="FFFFFF"/>
          </a:solidFill>
          <a:latin typeface="Futura" charset="0"/>
          <a:ea typeface="ヒラギノ角ゴ ProN W3" charset="0"/>
          <a:cs typeface="ヒラギノ角ゴ ProN W3" charset="0"/>
          <a:sym typeface="Futura" charset="0"/>
        </a:defRPr>
      </a:lvl9pPr>
    </p:titleStyle>
    <p:bodyStyle>
      <a:lvl1pPr marL="792163" indent="-525463" algn="l" rtl="0" fontAlgn="base">
        <a:spcBef>
          <a:spcPts val="35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1pPr>
      <a:lvl2pPr marL="1236663" indent="-525463" algn="l" rtl="0" fontAlgn="base">
        <a:spcBef>
          <a:spcPts val="35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2pPr>
      <a:lvl3pPr marL="1681163" indent="-525463" algn="l" rtl="0" fontAlgn="base">
        <a:spcBef>
          <a:spcPts val="35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3pPr>
      <a:lvl4pPr marL="2125663" indent="-525463" algn="l" rtl="0" fontAlgn="base">
        <a:spcBef>
          <a:spcPts val="35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4pPr>
      <a:lvl5pPr marL="2570163" indent="-525463" algn="l" rtl="0" fontAlgn="base">
        <a:spcBef>
          <a:spcPts val="35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5pPr>
      <a:lvl6pPr marL="3027363" indent="-525463" algn="l" rtl="0" fontAlgn="base">
        <a:spcBef>
          <a:spcPts val="35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6pPr>
      <a:lvl7pPr marL="3484563" indent="-525463" algn="l" rtl="0" fontAlgn="base">
        <a:spcBef>
          <a:spcPts val="35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7pPr>
      <a:lvl8pPr marL="3941763" indent="-525463" algn="l" rtl="0" fontAlgn="base">
        <a:spcBef>
          <a:spcPts val="35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8pPr>
      <a:lvl9pPr marL="4398963" indent="-525463" algn="l" rtl="0" fontAlgn="base">
        <a:spcBef>
          <a:spcPts val="3500"/>
        </a:spcBef>
        <a:spcAft>
          <a:spcPct val="0"/>
        </a:spcAft>
        <a:buClr>
          <a:srgbClr val="7249E3"/>
        </a:buClr>
        <a:buSzPct val="100000"/>
        <a:buFont typeface="Palatino" charset="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2" cstate="print"/>
          <a:srcRect l="870" r="917"/>
          <a:stretch>
            <a:fillRect/>
          </a:stretch>
        </p:blipFill>
        <p:spPr bwMode="auto">
          <a:xfrm>
            <a:off x="228600" y="2743200"/>
            <a:ext cx="10033000" cy="678180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0" indent="0"/>
            <a:r>
              <a:rPr lang="en-US" sz="3500" dirty="0" smtClean="0"/>
              <a:t>   Practical-7</a:t>
            </a:r>
            <a:r>
              <a:rPr lang="en-US" sz="3500" dirty="0"/>
              <a:t/>
            </a:r>
            <a:br>
              <a:rPr lang="en-US" sz="3500" dirty="0"/>
            </a:br>
            <a:r>
              <a:rPr lang="en-US" sz="3600" dirty="0">
                <a:latin typeface="American Typewriter" charset="0"/>
                <a:ea typeface="American Typewriter" charset="0"/>
                <a:cs typeface="American Typewriter" charset="0"/>
                <a:sym typeface="American Typewriter" charset="0"/>
              </a:rPr>
              <a:t>       </a:t>
            </a:r>
            <a:r>
              <a:rPr lang="en-US" sz="3600" b="1" dirty="0">
                <a:latin typeface="American Typewriter" charset="0"/>
                <a:ea typeface="American Typewriter" charset="0"/>
                <a:cs typeface="American Typewriter" charset="0"/>
                <a:sym typeface="American Typewriter" charset="0"/>
              </a:rPr>
              <a:t>Mayer’s </a:t>
            </a:r>
            <a:r>
              <a:rPr lang="en-US" sz="3600" b="1" dirty="0" err="1">
                <a:latin typeface="American Typewriter" charset="0"/>
                <a:ea typeface="American Typewriter" charset="0"/>
                <a:cs typeface="American Typewriter" charset="0"/>
                <a:sym typeface="American Typewriter" charset="0"/>
              </a:rPr>
              <a:t>Hematoxylin</a:t>
            </a:r>
            <a:r>
              <a:rPr lang="en-US" sz="3600" b="1" dirty="0">
                <a:latin typeface="American Typewriter" charset="0"/>
                <a:ea typeface="American Typewriter" charset="0"/>
                <a:cs typeface="American Typewriter" charset="0"/>
                <a:sym typeface="American Typewriter" charset="0"/>
              </a:rPr>
              <a:t> &amp; Eosin</a:t>
            </a:r>
            <a:endParaRPr lang="en-US" sz="3600" b="1" dirty="0">
              <a:latin typeface="American Typewriter" charset="0"/>
              <a:ea typeface="ヒラギノ明朝 ProN W6" charset="0"/>
              <a:cs typeface="ヒラギノ明朝 ProN W6" charset="0"/>
              <a:sym typeface="American Typewriter" charset="0"/>
            </a:endParaRPr>
          </a:p>
        </p:txBody>
      </p:sp>
      <p:sp>
        <p:nvSpPr>
          <p:cNvPr id="14339" name="Rectangle 3"/>
          <p:cNvSpPr>
            <a:spLocks/>
          </p:cNvSpPr>
          <p:nvPr/>
        </p:nvSpPr>
        <p:spPr bwMode="auto">
          <a:xfrm>
            <a:off x="10491788" y="8337550"/>
            <a:ext cx="1930400" cy="7239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l"/>
            <a:r>
              <a:rPr lang="en-US" sz="1800">
                <a:solidFill>
                  <a:schemeClr val="tx1"/>
                </a:solidFill>
                <a:ea typeface="Futura" charset="0"/>
                <a:cs typeface="Futura" charset="0"/>
              </a:rPr>
              <a:t>by:</a:t>
            </a:r>
          </a:p>
          <a:p>
            <a:pPr algn="l"/>
            <a:r>
              <a:rPr lang="en-US" sz="1800">
                <a:solidFill>
                  <a:schemeClr val="tx1"/>
                </a:solidFill>
                <a:ea typeface="Futura" charset="0"/>
                <a:cs typeface="Futura" charset="0"/>
              </a:rPr>
              <a:t>Khadija Rashed</a:t>
            </a:r>
          </a:p>
        </p:txBody>
      </p:sp>
      <p:pic>
        <p:nvPicPr>
          <p:cNvPr id="6" name="Picture 5" descr="Biological_Stains_Dyes_Indicato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7704" y="2716560"/>
            <a:ext cx="10009112" cy="6768752"/>
          </a:xfrm>
          <a:prstGeom prst="rect">
            <a:avLst/>
          </a:prstGeom>
        </p:spPr>
      </p:pic>
      <p:pic>
        <p:nvPicPr>
          <p:cNvPr id="4098" name="Picture 2" descr="http://www.sciencephoto.com/image/93975/large/C0029740-Histological_stains-SP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7704" y="2716560"/>
            <a:ext cx="10009112" cy="6768752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/>
          </p:cNvSpPr>
          <p:nvPr/>
        </p:nvSpPr>
        <p:spPr bwMode="auto">
          <a:xfrm>
            <a:off x="850900" y="1028700"/>
            <a:ext cx="10490200" cy="665641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889000" indent="-571500" algn="l">
              <a:spcBef>
                <a:spcPts val="4200"/>
              </a:spcBef>
              <a:buClr>
                <a:srgbClr val="ED7C26"/>
              </a:buClr>
              <a:buSzPct val="100000"/>
              <a:buFont typeface="Palatino" charset="0"/>
              <a:buChar char="•"/>
            </a:pPr>
            <a:r>
              <a:rPr lang="en-US" sz="2400" b="1" dirty="0">
                <a:solidFill>
                  <a:srgbClr val="5B198E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It is a general purpose stain or micro-anatomical stain.</a:t>
            </a:r>
          </a:p>
          <a:p>
            <a:pPr marL="889000" indent="-571500" algn="l">
              <a:spcBef>
                <a:spcPts val="4200"/>
              </a:spcBef>
            </a:pPr>
            <a:endParaRPr lang="en-US" sz="2400" b="1" dirty="0">
              <a:solidFill>
                <a:srgbClr val="5B198E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  <a:p>
            <a:pPr marL="889000" indent="-571500" algn="l">
              <a:spcBef>
                <a:spcPts val="4200"/>
              </a:spcBef>
              <a:buClr>
                <a:srgbClr val="000000"/>
              </a:buClr>
              <a:buSzPct val="58000"/>
              <a:buFont typeface="Symbol" pitchFamily="18" charset="2"/>
              <a:buChar char="•"/>
            </a:pPr>
            <a:r>
              <a:rPr lang="en-US" sz="2400" dirty="0">
                <a:solidFill>
                  <a:srgbClr val="4D4D4D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Mayer's </a:t>
            </a:r>
            <a:r>
              <a:rPr lang="en-US" sz="2400" dirty="0" err="1">
                <a:solidFill>
                  <a:srgbClr val="4D4D4D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hematoxylin</a:t>
            </a:r>
            <a:r>
              <a:rPr lang="en-US" sz="2400" dirty="0">
                <a:solidFill>
                  <a:srgbClr val="4D4D4D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 is used because it eliminates the necessity for differentiation and bluing of the section. It can be </a:t>
            </a:r>
            <a:r>
              <a:rPr lang="en-US" sz="2400" u="sng" dirty="0">
                <a:solidFill>
                  <a:srgbClr val="4D4D4D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considered </a:t>
            </a:r>
            <a:r>
              <a:rPr lang="en-US" sz="2400" u="sng" dirty="0">
                <a:solidFill>
                  <a:srgbClr val="4D4D4D"/>
                </a:solidFill>
                <a:latin typeface="Arial Bold" charset="0"/>
                <a:cs typeface="Arial Bold" charset="0"/>
                <a:sym typeface="Arial Bold" charset="0"/>
              </a:rPr>
              <a:t>a</a:t>
            </a:r>
            <a:r>
              <a:rPr lang="en-US" sz="2400" u="sng" dirty="0">
                <a:solidFill>
                  <a:srgbClr val="4D4D4D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  <a:r>
              <a:rPr lang="en-US" sz="2400" u="sng" dirty="0">
                <a:solidFill>
                  <a:srgbClr val="4D4D4D"/>
                </a:solidFill>
                <a:latin typeface="Arial Bold" charset="0"/>
                <a:cs typeface="Arial Bold" charset="0"/>
                <a:sym typeface="Arial Bold" charset="0"/>
              </a:rPr>
              <a:t>progressive</a:t>
            </a:r>
            <a:r>
              <a:rPr lang="en-US" sz="2400" dirty="0">
                <a:solidFill>
                  <a:srgbClr val="4D4D4D"/>
                </a:solidFill>
                <a:latin typeface="Arial Bold" charset="0"/>
                <a:cs typeface="Arial Bold" charset="0"/>
                <a:sym typeface="Arial Bold" charset="0"/>
              </a:rPr>
              <a:t> </a:t>
            </a:r>
            <a:r>
              <a:rPr lang="en-US" sz="2400" dirty="0">
                <a:solidFill>
                  <a:srgbClr val="4D4D4D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stain which produces a stained section with clearly defined </a:t>
            </a:r>
            <a:r>
              <a:rPr lang="en-US" sz="2400" dirty="0">
                <a:solidFill>
                  <a:srgbClr val="4D4D4D"/>
                </a:solidFill>
                <a:latin typeface="Arial Bold" charset="0"/>
                <a:cs typeface="Arial Bold" charset="0"/>
                <a:sym typeface="Arial Bold" charset="0"/>
              </a:rPr>
              <a:t>nuclei</a:t>
            </a:r>
            <a:r>
              <a:rPr lang="en-US" sz="2400" dirty="0">
                <a:solidFill>
                  <a:srgbClr val="4D4D4D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 while the background is completely colorless.</a:t>
            </a:r>
          </a:p>
          <a:p>
            <a:pPr marL="889000" indent="-571500" algn="l">
              <a:buClr>
                <a:srgbClr val="000000"/>
              </a:buClr>
              <a:buSzPct val="58000"/>
              <a:buFont typeface="Symbol" pitchFamily="18" charset="2"/>
              <a:buChar char="•"/>
            </a:pPr>
            <a:endParaRPr lang="en-US" sz="2400" dirty="0">
              <a:solidFill>
                <a:srgbClr val="A8184B"/>
              </a:solidFill>
              <a:latin typeface="Arial" pitchFamily="34" charset="0"/>
              <a:ea typeface="Lucida Grande" charset="0"/>
              <a:cs typeface="Lucida Grande" charset="0"/>
              <a:sym typeface="Arial" pitchFamily="34" charset="0"/>
            </a:endParaRPr>
          </a:p>
          <a:p>
            <a:pPr marL="889000" indent="-571500" algn="l"/>
            <a:endParaRPr lang="en-US" sz="2400" dirty="0">
              <a:solidFill>
                <a:srgbClr val="A8184B"/>
              </a:solidFill>
              <a:latin typeface="Arial" pitchFamily="34" charset="0"/>
              <a:ea typeface="Lucida Grande" charset="0"/>
              <a:cs typeface="Lucida Grande" charset="0"/>
              <a:sym typeface="Arial" pitchFamily="34" charset="0"/>
            </a:endParaRPr>
          </a:p>
          <a:p>
            <a:pPr marL="889000" indent="-571500" algn="l">
              <a:buClr>
                <a:srgbClr val="000000"/>
              </a:buClr>
              <a:buSzPct val="58000"/>
              <a:buFont typeface="Symbol" pitchFamily="18" charset="2"/>
              <a:buChar char="•"/>
            </a:pPr>
            <a:r>
              <a:rPr lang="en-US" sz="2400" b="1" u="sng" dirty="0">
                <a:solidFill>
                  <a:srgbClr val="0044FE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Stain </a:t>
            </a:r>
            <a:r>
              <a:rPr lang="en-US" sz="2400" u="sng" dirty="0">
                <a:solidFill>
                  <a:srgbClr val="0044FE"/>
                </a:solidFill>
                <a:latin typeface="Arial Bold" charset="0"/>
                <a:cs typeface="Arial Bold" charset="0"/>
                <a:sym typeface="Arial Bold" charset="0"/>
              </a:rPr>
              <a:t>Solutions: </a:t>
            </a:r>
            <a:endParaRPr lang="en-US" sz="2400" b="1" u="sng" dirty="0">
              <a:solidFill>
                <a:srgbClr val="0044FE"/>
              </a:solidFill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  <a:p>
            <a:pPr marL="889000" indent="-571500" algn="l">
              <a:buClr>
                <a:srgbClr val="000000"/>
              </a:buClr>
              <a:buSzPct val="58000"/>
              <a:buFont typeface="Symbol" pitchFamily="18" charset="2"/>
              <a:buChar char="•"/>
            </a:pPr>
            <a:r>
              <a:rPr lang="en-US" sz="2400" dirty="0">
                <a:solidFill>
                  <a:srgbClr val="0044FE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Mayer's </a:t>
            </a:r>
            <a:r>
              <a:rPr lang="en-US" sz="2400" dirty="0" err="1">
                <a:solidFill>
                  <a:srgbClr val="0044FE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Hematoxylin</a:t>
            </a:r>
            <a:r>
              <a:rPr lang="en-US" sz="2400" dirty="0">
                <a:solidFill>
                  <a:srgbClr val="0044FE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 </a:t>
            </a:r>
          </a:p>
          <a:p>
            <a:pPr marL="889000" indent="-571500" algn="l">
              <a:buClr>
                <a:srgbClr val="000000"/>
              </a:buClr>
              <a:buSzPct val="58000"/>
              <a:buFont typeface="Symbol" pitchFamily="18" charset="2"/>
              <a:buChar char="•"/>
            </a:pPr>
            <a:r>
              <a:rPr lang="en-US" sz="2400" dirty="0">
                <a:solidFill>
                  <a:srgbClr val="0044FE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Eosin Solutions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500" b="1">
                <a:latin typeface="American Typewriter" charset="0"/>
                <a:ea typeface="American Typewriter" charset="0"/>
                <a:cs typeface="American Typewriter" charset="0"/>
                <a:sym typeface="American Typewriter" charset="0"/>
              </a:rPr>
              <a:t>MAYER`S ALUM HAEMATOXYLIN &amp; EOSIN METHOD</a:t>
            </a:r>
            <a:endParaRPr lang="en-US" sz="3500" b="1">
              <a:latin typeface="American Typewriter" charset="0"/>
              <a:ea typeface="ヒラギノ明朝 ProN W6" charset="0"/>
              <a:cs typeface="ヒラギノ明朝 ProN W6" charset="0"/>
              <a:sym typeface="American Typewriter" charset="0"/>
            </a:endParaRPr>
          </a:p>
        </p:txBody>
      </p:sp>
      <p:graphicFrame>
        <p:nvGraphicFramePr>
          <p:cNvPr id="16386" name="Group 2"/>
          <p:cNvGraphicFramePr>
            <a:graphicFrameLocks noGrp="1"/>
          </p:cNvGraphicFramePr>
          <p:nvPr/>
        </p:nvGraphicFramePr>
        <p:xfrm>
          <a:off x="622300" y="2387600"/>
          <a:ext cx="11760200" cy="6443664"/>
        </p:xfrm>
        <a:graphic>
          <a:graphicData uri="http://schemas.openxmlformats.org/drawingml/2006/table">
            <a:tbl>
              <a:tblPr/>
              <a:tblGrid>
                <a:gridCol w="4206875"/>
                <a:gridCol w="4422775"/>
                <a:gridCol w="3130550"/>
              </a:tblGrid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7249E3"/>
                        </a:buClr>
                        <a:buSzPct val="100000"/>
                        <a:buFont typeface="Palatino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Bold" charset="0"/>
                          <a:cs typeface="Arial Bold" charset="0"/>
                          <a:sym typeface="Arial Bold" charset="0"/>
                        </a:rPr>
                        <a:t>PROCEDURE: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7249E3"/>
                        </a:buClr>
                        <a:buSzPct val="100000"/>
                        <a:buFont typeface="Palatino" charset="0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ヒラギノ角ゴ ProN W3" charset="0"/>
                        <a:cs typeface="ヒラギノ角ゴ ProN W3" charset="0"/>
                        <a:sym typeface="Arial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7249E3"/>
                        </a:buClr>
                        <a:buSzPct val="100000"/>
                        <a:buFont typeface="Palatino" charset="0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ヒラギノ角ゴ ProN W3" charset="0"/>
                        <a:cs typeface="ヒラギノ角ゴ ProN W3" charset="0"/>
                        <a:sym typeface="Arial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7249E3"/>
                        </a:buClr>
                        <a:buSzPct val="100000"/>
                        <a:buFont typeface="Palatino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1. Deep slide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7249E3"/>
                        </a:buClr>
                        <a:buSzPct val="100000"/>
                        <a:buFont typeface="Palatino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Xylene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6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7249E3"/>
                        </a:buClr>
                        <a:buSzPct val="100000"/>
                        <a:buFont typeface="Palatino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3mins.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7249E3"/>
                        </a:buClr>
                        <a:buSzPct val="100000"/>
                        <a:buFont typeface="Palatino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2. Deep Slide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87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7249E3"/>
                        </a:buClr>
                        <a:buSzPct val="100000"/>
                        <a:buFont typeface="Palatino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100% alcohol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87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7249E3"/>
                        </a:buClr>
                        <a:buSzPct val="100000"/>
                        <a:buFont typeface="Palatino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2min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7249E3"/>
                        </a:buClr>
                        <a:buSzPct val="100000"/>
                        <a:buFont typeface="Palatino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3. Deep slide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7249E3"/>
                        </a:buClr>
                        <a:buSzPct val="100000"/>
                        <a:buFont typeface="Palatino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95% alcohol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9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7249E3"/>
                        </a:buClr>
                        <a:buSzPct val="100000"/>
                        <a:buFont typeface="Palatino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1min.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7249E3"/>
                        </a:buClr>
                        <a:buSzPct val="100000"/>
                        <a:buFont typeface="Palatino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4. Deep slide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7249E3"/>
                        </a:buClr>
                        <a:buSzPct val="100000"/>
                        <a:buFont typeface="Palatino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70% alcohol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9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7249E3"/>
                        </a:buClr>
                        <a:buSzPct val="100000"/>
                        <a:buFont typeface="Palatino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1min.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7249E3"/>
                        </a:buClr>
                        <a:buSzPct val="100000"/>
                        <a:buFont typeface="Palatino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5. Rinse  section to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87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7249E3"/>
                        </a:buClr>
                        <a:buSzPct val="100000"/>
                        <a:buFont typeface="Palatino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Tap water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7249E3"/>
                        </a:buClr>
                        <a:buSzPct val="100000"/>
                        <a:buFont typeface="Palatino" charset="0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ヒラギノ角ゴ ProN W3" charset="0"/>
                        <a:cs typeface="ヒラギノ角ゴ ProN W3" charset="0"/>
                        <a:sym typeface="Arial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7249E3"/>
                        </a:buClr>
                        <a:buSzPct val="100000"/>
                        <a:buFont typeface="Palatino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6. Apply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7249E3"/>
                        </a:buClr>
                        <a:buSzPct val="100000"/>
                        <a:buFont typeface="Palatino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Mayer`s haematoxylin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87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7249E3"/>
                        </a:buClr>
                        <a:buSzPct val="100000"/>
                        <a:buFont typeface="Palatino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10mins.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7249E3"/>
                        </a:buClr>
                        <a:buSzPct val="100000"/>
                        <a:buFont typeface="Palatino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7. Rinse in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7249E3"/>
                        </a:buClr>
                        <a:buSzPct val="100000"/>
                        <a:buFont typeface="Palatino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tap water again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7249E3"/>
                        </a:buClr>
                        <a:buSzPct val="100000"/>
                        <a:buFont typeface="Palatino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2mins.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7249E3"/>
                        </a:buClr>
                        <a:buSzPct val="100000"/>
                        <a:buFont typeface="Palatino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8. Blue in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7249E3"/>
                        </a:buClr>
                        <a:buSzPct val="100000"/>
                        <a:buFont typeface="Palatino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Ammonia water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6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7249E3"/>
                        </a:buClr>
                        <a:buSzPct val="100000"/>
                        <a:buFont typeface="Palatino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1min.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7249E3"/>
                        </a:buClr>
                        <a:buSzPct val="100000"/>
                        <a:buFont typeface="Palatino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9. Apply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7249E3"/>
                        </a:buClr>
                        <a:buSzPct val="100000"/>
                        <a:buFont typeface="Palatino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Eosin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6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7249E3"/>
                        </a:buClr>
                        <a:buSzPct val="100000"/>
                        <a:buFont typeface="Palatino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3mins.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7249E3"/>
                        </a:buClr>
                        <a:buSzPct val="100000"/>
                        <a:buFont typeface="Palatino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10. Apply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7249E3"/>
                        </a:buClr>
                        <a:buSzPct val="100000"/>
                        <a:buFont typeface="Palatino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70% alcohol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7249E3"/>
                        </a:buClr>
                        <a:buSzPct val="100000"/>
                        <a:buFont typeface="Palatino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30seconds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7249E3"/>
                        </a:buClr>
                        <a:buSzPct val="100000"/>
                        <a:buFont typeface="Palatino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11. Apply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7249E3"/>
                        </a:buClr>
                        <a:buSzPct val="100000"/>
                        <a:buFont typeface="Palatino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95% alcohol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7249E3"/>
                        </a:buClr>
                        <a:buSzPct val="100000"/>
                        <a:buFont typeface="Palatino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10seconds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7249E3"/>
                        </a:buClr>
                        <a:buSzPct val="100000"/>
                        <a:buFont typeface="Palatino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12. Dehydrate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87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7249E3"/>
                        </a:buClr>
                        <a:buSzPct val="100000"/>
                        <a:buFont typeface="Palatino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100% alcohol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87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7249E3"/>
                        </a:buClr>
                        <a:buSzPct val="100000"/>
                        <a:buFont typeface="Palatino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10seconds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7249E3"/>
                        </a:buClr>
                        <a:buSzPct val="100000"/>
                        <a:buFont typeface="Palatino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13. Dehydrate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87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7249E3"/>
                        </a:buClr>
                        <a:buSzPct val="100000"/>
                        <a:buFont typeface="Palatino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100% alcohol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87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7249E3"/>
                        </a:buClr>
                        <a:buSzPct val="100000"/>
                        <a:buFont typeface="Palatino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15seconds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7249E3"/>
                        </a:buClr>
                        <a:buSzPct val="100000"/>
                        <a:buFont typeface="Palatino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14.Clear in 2 changes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7249E3"/>
                        </a:buClr>
                        <a:buSzPct val="100000"/>
                        <a:buFont typeface="Palatino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Xylene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7249E3"/>
                        </a:buClr>
                        <a:buSzPct val="100000"/>
                        <a:buFont typeface="Palatino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2mins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7249E3"/>
                        </a:buClr>
                        <a:buSzPct val="100000"/>
                        <a:buFont typeface="Palatino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Lucida Grande" charset="0"/>
                          <a:cs typeface="Lucida Grande" charset="0"/>
                          <a:sym typeface="Lucida Grande" charset="0"/>
                        </a:rPr>
                        <a:t>15. Mount in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6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7249E3"/>
                        </a:buClr>
                        <a:buSzPct val="100000"/>
                        <a:buFont typeface="Palatino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Grande" charset="0"/>
                          <a:ea typeface="Lucida Grande" charset="0"/>
                          <a:cs typeface="Lucida Grande" charset="0"/>
                          <a:sym typeface="Lucida Grande" charset="0"/>
                        </a:rPr>
                        <a:t>DPX-cover slipping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7249E3"/>
                        </a:buClr>
                        <a:buSzPct val="100000"/>
                        <a:buFont typeface="Palatino" charset="0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ヒラギノ角ゴ ProN W3" charset="0"/>
                        <a:cs typeface="ヒラギノ角ゴ ProN W3" charset="0"/>
                        <a:sym typeface="Arial" pitchFamily="34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957784" y="1564432"/>
            <a:ext cx="9105900" cy="2743200"/>
          </a:xfrm>
          <a:ln/>
        </p:spPr>
        <p:txBody>
          <a:bodyPr/>
          <a:lstStyle/>
          <a:p>
            <a:endParaRPr lang="en-US" sz="2000" dirty="0"/>
          </a:p>
        </p:txBody>
      </p:sp>
      <p:grpSp>
        <p:nvGrpSpPr>
          <p:cNvPr id="17412" name="Group 4"/>
          <p:cNvGrpSpPr>
            <a:grpSpLocks/>
          </p:cNvGrpSpPr>
          <p:nvPr/>
        </p:nvGrpSpPr>
        <p:grpSpPr bwMode="auto">
          <a:xfrm>
            <a:off x="1533848" y="1852464"/>
            <a:ext cx="7975600" cy="2070100"/>
            <a:chOff x="0" y="0"/>
            <a:chExt cx="5024" cy="1304"/>
          </a:xfrm>
        </p:grpSpPr>
        <p:sp>
          <p:nvSpPr>
            <p:cNvPr id="17410" name="Rectangle 2"/>
            <p:cNvSpPr>
              <a:spLocks/>
            </p:cNvSpPr>
            <p:nvPr/>
          </p:nvSpPr>
          <p:spPr bwMode="auto">
            <a:xfrm>
              <a:off x="32" y="32"/>
              <a:ext cx="4960" cy="1240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endParaRPr lang="en-US" sz="2000">
                <a:solidFill>
                  <a:schemeClr val="tx1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endParaRPr>
            </a:p>
            <a:p>
              <a:r>
                <a:rPr lang="en-US" sz="2000" b="1" u="sng">
                  <a:solidFill>
                    <a:schemeClr val="tx1"/>
                  </a:solidFill>
                  <a:latin typeface="Lucida Grande" charset="0"/>
                  <a:ea typeface="Lucida Grande" charset="0"/>
                  <a:cs typeface="Lucida Grande" charset="0"/>
                  <a:sym typeface="Lucida Grande" charset="0"/>
                </a:rPr>
                <a:t>RESULT</a:t>
              </a:r>
              <a:r>
                <a:rPr lang="en-US" sz="2000" u="sng">
                  <a:solidFill>
                    <a:schemeClr val="tx1"/>
                  </a:solidFill>
                  <a:latin typeface="Times New Roman Bold" charset="0"/>
                  <a:cs typeface="Times New Roman Bold" charset="0"/>
                  <a:sym typeface="Times New Roman Bold" charset="0"/>
                </a:rPr>
                <a:t>:</a:t>
              </a:r>
              <a:r>
                <a:rPr lang="en-US"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  </a:t>
              </a:r>
            </a:p>
            <a:p>
              <a:r>
                <a:rPr lang="en-US" sz="2000">
                  <a:solidFill>
                    <a:schemeClr val="tx1"/>
                  </a:solidFill>
                  <a:latin typeface="Times New Roman Bold" charset="0"/>
                  <a:cs typeface="Times New Roman Bold" charset="0"/>
                  <a:sym typeface="Times New Roman Bold" charset="0"/>
                </a:rPr>
                <a:t>Cell Nuclei</a:t>
              </a:r>
              <a:r>
                <a:rPr lang="en-US"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 __________________________</a:t>
              </a:r>
              <a:r>
                <a:rPr lang="en-US" sz="2000">
                  <a:solidFill>
                    <a:srgbClr val="0A59B2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 blue</a:t>
              </a:r>
              <a:endParaRPr lang="en-US" sz="2000">
                <a:solidFill>
                  <a:schemeClr val="tx1"/>
                </a:solidFill>
                <a:latin typeface="Times New Roman" pitchFamily="18" charset="0"/>
                <a:cs typeface="Times" charset="0"/>
                <a:sym typeface="Times New Roman" pitchFamily="18" charset="0"/>
              </a:endParaRPr>
            </a:p>
            <a:p>
              <a:r>
                <a:rPr lang="en-US" sz="2000">
                  <a:solidFill>
                    <a:schemeClr val="tx1"/>
                  </a:solidFill>
                  <a:latin typeface="Times New Roman" pitchFamily="18" charset="0"/>
                  <a:cs typeface="Times" charset="0"/>
                  <a:sym typeface="Times New Roman" pitchFamily="18" charset="0"/>
                </a:rPr>
                <a:t> </a:t>
              </a:r>
              <a:r>
                <a:rPr lang="en-US" sz="2000">
                  <a:solidFill>
                    <a:schemeClr val="tx1"/>
                  </a:solidFill>
                  <a:latin typeface="Times New Roman Bold" charset="0"/>
                  <a:cs typeface="Times New Roman Bold" charset="0"/>
                  <a:sym typeface="Times New Roman Bold" charset="0"/>
                </a:rPr>
                <a:t>RBCs </a:t>
              </a:r>
              <a:r>
                <a:rPr lang="en-US"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______________________________  </a:t>
              </a:r>
              <a:r>
                <a:rPr lang="en-US" sz="2000">
                  <a:solidFill>
                    <a:srgbClr val="FB0007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red</a:t>
              </a:r>
              <a:endParaRPr lang="en-US" sz="2000">
                <a:solidFill>
                  <a:schemeClr val="tx1"/>
                </a:solidFill>
                <a:latin typeface="Times New Roman" pitchFamily="18" charset="0"/>
                <a:cs typeface="Times" charset="0"/>
                <a:sym typeface="Times New Roman" pitchFamily="18" charset="0"/>
              </a:endParaRPr>
            </a:p>
            <a:p>
              <a:r>
                <a:rPr lang="en-US" sz="2000">
                  <a:solidFill>
                    <a:schemeClr val="tx1"/>
                  </a:solidFill>
                  <a:latin typeface="Times New Roman" pitchFamily="18" charset="0"/>
                  <a:cs typeface="Times" charset="0"/>
                  <a:sym typeface="Times New Roman" pitchFamily="18" charset="0"/>
                </a:rPr>
                <a:t>                </a:t>
              </a:r>
              <a:r>
                <a:rPr lang="en-US" sz="2000">
                  <a:solidFill>
                    <a:schemeClr val="tx1"/>
                  </a:solidFill>
                  <a:latin typeface="Times New Roman Bold" charset="0"/>
                  <a:cs typeface="Times New Roman Bold" charset="0"/>
                  <a:sym typeface="Times New Roman Bold" charset="0"/>
                </a:rPr>
                <a:t>Connective tissue &amp; cell cytoplasm</a:t>
              </a:r>
              <a:r>
                <a:rPr lang="en-US" sz="2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______  </a:t>
              </a:r>
              <a:r>
                <a:rPr lang="en-US" sz="2000">
                  <a:solidFill>
                    <a:srgbClr val="FB0053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rPr>
                <a:t>shade of pink</a:t>
              </a:r>
            </a:p>
            <a:p>
              <a:endParaRPr lang="en-US"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endParaRPr>
            </a:p>
          </p:txBody>
        </p:sp>
        <p:pic>
          <p:nvPicPr>
            <p:cNvPr id="17411" name="Picture 3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024" cy="1304"/>
            </a:xfrm>
            <a:prstGeom prst="rect">
              <a:avLst/>
            </a:prstGeom>
            <a:noFill/>
            <a:ln w="12700" cap="flat">
              <a:noFill/>
              <a:miter lim="800000"/>
              <a:headEnd/>
              <a:tailEnd/>
            </a:ln>
          </p:spPr>
        </p:pic>
      </p:grpSp>
      <p:grpSp>
        <p:nvGrpSpPr>
          <p:cNvPr id="17415" name="Group 7"/>
          <p:cNvGrpSpPr>
            <a:grpSpLocks/>
          </p:cNvGrpSpPr>
          <p:nvPr/>
        </p:nvGrpSpPr>
        <p:grpSpPr bwMode="auto">
          <a:xfrm>
            <a:off x="4486176" y="5092824"/>
            <a:ext cx="7785100" cy="2552700"/>
            <a:chOff x="0" y="0"/>
            <a:chExt cx="4904" cy="1608"/>
          </a:xfrm>
        </p:grpSpPr>
        <p:sp>
          <p:nvSpPr>
            <p:cNvPr id="17413" name="Rectangle 5"/>
            <p:cNvSpPr>
              <a:spLocks/>
            </p:cNvSpPr>
            <p:nvPr/>
          </p:nvSpPr>
          <p:spPr bwMode="auto">
            <a:xfrm>
              <a:off x="0" y="0"/>
              <a:ext cx="4904" cy="1608"/>
            </a:xfrm>
            <a:prstGeom prst="rect">
              <a:avLst/>
            </a:prstGeom>
            <a:solidFill>
              <a:srgbClr val="ECECEC"/>
            </a:solidFill>
            <a:ln w="88900" cap="sq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ar-SA"/>
            </a:p>
          </p:txBody>
        </p:sp>
        <p:pic>
          <p:nvPicPr>
            <p:cNvPr id="17414" name="Picture 6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4904" cy="1608"/>
            </a:xfrm>
            <a:prstGeom prst="rect">
              <a:avLst/>
            </a:prstGeom>
            <a:noFill/>
            <a:ln w="88900" cap="sq">
              <a:solidFill>
                <a:srgbClr val="7030A0"/>
              </a:solidFill>
              <a:prstDash val="solid"/>
              <a:miter lim="800000"/>
              <a:headEnd/>
              <a:tailEnd/>
            </a:ln>
            <a:effectLst>
              <a:outerShdw dist="18000" dir="5400000" algn="ctr" rotWithShape="0">
                <a:schemeClr val="bg2">
                  <a:alpha val="39999"/>
                </a:schemeClr>
              </a:outerShdw>
            </a:effectLst>
          </p:spPr>
        </p:pic>
      </p:grpSp>
    </p:spTree>
  </p:cSld>
  <p:clrMapOvr>
    <a:masterClrMapping/>
  </p:clrMapOvr>
  <p:transition/>
</p:sld>
</file>

<file path=ppt/theme/theme1.xml><?xml version="1.0" encoding="utf-8"?>
<a:theme xmlns:a="http://schemas.openxmlformats.org/drawingml/2006/main" name="Photo - Horizontal">
  <a:themeElements>
    <a:clrScheme name="">
      <a:dk1>
        <a:srgbClr val="727272"/>
      </a:dk1>
      <a:lt1>
        <a:srgbClr val="FFFFFF"/>
      </a:lt1>
      <a:dk2>
        <a:srgbClr val="000000"/>
      </a:dk2>
      <a:lt2>
        <a:srgbClr val="808080"/>
      </a:lt2>
      <a:accent1>
        <a:srgbClr val="418DD9"/>
      </a:accent1>
      <a:accent2>
        <a:srgbClr val="333399"/>
      </a:accent2>
      <a:accent3>
        <a:srgbClr val="FFFFFF"/>
      </a:accent3>
      <a:accent4>
        <a:srgbClr val="606060"/>
      </a:accent4>
      <a:accent5>
        <a:srgbClr val="B0C5E9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Futura"/>
        <a:ea typeface="ヒラギノ角ゴ ProN W3"/>
        <a:cs typeface="ヒラギノ角ゴ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18DD9">
            <a:alpha val="69803"/>
          </a:srgbClr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rgbClr val="727272"/>
            </a:solidFill>
            <a:effectLst/>
            <a:latin typeface="Futura" charset="0"/>
            <a:ea typeface="ヒラギノ角ゴ ProN W3" charset="0"/>
            <a:cs typeface="ヒラギノ角ゴ ProN W3" charset="0"/>
            <a:sym typeface="Futur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18DD9">
            <a:alpha val="69803"/>
          </a:srgbClr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rgbClr val="727272"/>
            </a:solidFill>
            <a:effectLst/>
            <a:latin typeface="Futura" charset="0"/>
            <a:ea typeface="ヒラギノ角ゴ ProN W3" charset="0"/>
            <a:cs typeface="ヒラギノ角ゴ ProN W3" charset="0"/>
            <a:sym typeface="Futura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, Bullets &amp; Photo">
  <a:themeElements>
    <a:clrScheme name="">
      <a:dk1>
        <a:srgbClr val="727272"/>
      </a:dk1>
      <a:lt1>
        <a:srgbClr val="FFFFFF"/>
      </a:lt1>
      <a:dk2>
        <a:srgbClr val="000000"/>
      </a:dk2>
      <a:lt2>
        <a:srgbClr val="808080"/>
      </a:lt2>
      <a:accent1>
        <a:srgbClr val="418DD9"/>
      </a:accent1>
      <a:accent2>
        <a:srgbClr val="333399"/>
      </a:accent2>
      <a:accent3>
        <a:srgbClr val="FFFFFF"/>
      </a:accent3>
      <a:accent4>
        <a:srgbClr val="606060"/>
      </a:accent4>
      <a:accent5>
        <a:srgbClr val="B0C5E9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Futura"/>
        <a:ea typeface="ヒラギノ角ゴ ProN W3"/>
        <a:cs typeface="ヒラギノ角ゴ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18DD9">
            <a:alpha val="69803"/>
          </a:srgbClr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rgbClr val="727272"/>
            </a:solidFill>
            <a:effectLst/>
            <a:latin typeface="Futura" charset="0"/>
            <a:ea typeface="ヒラギノ角ゴ ProN W3" charset="0"/>
            <a:cs typeface="ヒラギノ角ゴ ProN W3" charset="0"/>
            <a:sym typeface="Futur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18DD9">
            <a:alpha val="69803"/>
          </a:srgbClr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rgbClr val="727272"/>
            </a:solidFill>
            <a:effectLst/>
            <a:latin typeface="Futura" charset="0"/>
            <a:ea typeface="ヒラギノ角ゴ ProN W3" charset="0"/>
            <a:cs typeface="ヒラギノ角ゴ ProN W3" charset="0"/>
            <a:sym typeface="Futura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Photo - Vertical">
  <a:themeElements>
    <a:clrScheme name="">
      <a:dk1>
        <a:srgbClr val="727272"/>
      </a:dk1>
      <a:lt1>
        <a:srgbClr val="FFFFFF"/>
      </a:lt1>
      <a:dk2>
        <a:srgbClr val="000000"/>
      </a:dk2>
      <a:lt2>
        <a:srgbClr val="808080"/>
      </a:lt2>
      <a:accent1>
        <a:srgbClr val="418DD9"/>
      </a:accent1>
      <a:accent2>
        <a:srgbClr val="333399"/>
      </a:accent2>
      <a:accent3>
        <a:srgbClr val="FFFFFF"/>
      </a:accent3>
      <a:accent4>
        <a:srgbClr val="606060"/>
      </a:accent4>
      <a:accent5>
        <a:srgbClr val="B0C5E9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Futura"/>
        <a:ea typeface="ヒラギノ角ゴ ProN W3"/>
        <a:cs typeface="ヒラギノ角ゴ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18DD9">
            <a:alpha val="69803"/>
          </a:srgbClr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rgbClr val="727272"/>
            </a:solidFill>
            <a:effectLst/>
            <a:latin typeface="Futura" charset="0"/>
            <a:ea typeface="ヒラギノ角ゴ ProN W3" charset="0"/>
            <a:cs typeface="ヒラギノ角ゴ ProN W3" charset="0"/>
            <a:sym typeface="Futur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18DD9">
            <a:alpha val="69803"/>
          </a:srgbClr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rgbClr val="727272"/>
            </a:solidFill>
            <a:effectLst/>
            <a:latin typeface="Futura" charset="0"/>
            <a:ea typeface="ヒラギノ角ゴ ProN W3" charset="0"/>
            <a:cs typeface="ヒラギノ角ゴ ProN W3" charset="0"/>
            <a:sym typeface="Futura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Blank">
  <a:themeElements>
    <a:clrScheme name="">
      <a:dk1>
        <a:srgbClr val="727272"/>
      </a:dk1>
      <a:lt1>
        <a:srgbClr val="FFFFFF"/>
      </a:lt1>
      <a:dk2>
        <a:srgbClr val="000000"/>
      </a:dk2>
      <a:lt2>
        <a:srgbClr val="808080"/>
      </a:lt2>
      <a:accent1>
        <a:srgbClr val="418DD9"/>
      </a:accent1>
      <a:accent2>
        <a:srgbClr val="333399"/>
      </a:accent2>
      <a:accent3>
        <a:srgbClr val="FFFFFF"/>
      </a:accent3>
      <a:accent4>
        <a:srgbClr val="606060"/>
      </a:accent4>
      <a:accent5>
        <a:srgbClr val="B0C5E9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Futura"/>
        <a:ea typeface="ヒラギノ角ゴ ProN W3"/>
        <a:cs typeface="ヒラギノ角ゴ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18DD9">
            <a:alpha val="69803"/>
          </a:srgbClr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rgbClr val="727272"/>
            </a:solidFill>
            <a:effectLst/>
            <a:latin typeface="Futura" charset="0"/>
            <a:ea typeface="ヒラギノ角ゴ ProN W3" charset="0"/>
            <a:cs typeface="ヒラギノ角ゴ ProN W3" charset="0"/>
            <a:sym typeface="Futur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18DD9">
            <a:alpha val="69803"/>
          </a:srgbClr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rgbClr val="727272"/>
            </a:solidFill>
            <a:effectLst/>
            <a:latin typeface="Futura" charset="0"/>
            <a:ea typeface="ヒラギノ角ゴ ProN W3" charset="0"/>
            <a:cs typeface="ヒラギノ角ゴ ProN W3" charset="0"/>
            <a:sym typeface="Futura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itle &amp; Bullets - Right">
  <a:themeElements>
    <a:clrScheme name="">
      <a:dk1>
        <a:srgbClr val="727272"/>
      </a:dk1>
      <a:lt1>
        <a:srgbClr val="FFFFFF"/>
      </a:lt1>
      <a:dk2>
        <a:srgbClr val="000000"/>
      </a:dk2>
      <a:lt2>
        <a:srgbClr val="808080"/>
      </a:lt2>
      <a:accent1>
        <a:srgbClr val="418DD9"/>
      </a:accent1>
      <a:accent2>
        <a:srgbClr val="333399"/>
      </a:accent2>
      <a:accent3>
        <a:srgbClr val="FFFFFF"/>
      </a:accent3>
      <a:accent4>
        <a:srgbClr val="606060"/>
      </a:accent4>
      <a:accent5>
        <a:srgbClr val="B0C5E9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Futura"/>
        <a:ea typeface="ヒラギノ角ゴ ProN W3"/>
        <a:cs typeface="ヒラギノ角ゴ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18DD9">
            <a:alpha val="69803"/>
          </a:srgbClr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rgbClr val="727272"/>
            </a:solidFill>
            <a:effectLst/>
            <a:latin typeface="Futura" charset="0"/>
            <a:ea typeface="ヒラギノ角ゴ ProN W3" charset="0"/>
            <a:cs typeface="ヒラギノ角ゴ ProN W3" charset="0"/>
            <a:sym typeface="Futur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18DD9">
            <a:alpha val="69803"/>
          </a:srgbClr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rgbClr val="727272"/>
            </a:solidFill>
            <a:effectLst/>
            <a:latin typeface="Futura" charset="0"/>
            <a:ea typeface="ヒラギノ角ゴ ProN W3" charset="0"/>
            <a:cs typeface="ヒラギノ角ゴ ProN W3" charset="0"/>
            <a:sym typeface="Futura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ullets - Alternate">
  <a:themeElements>
    <a:clrScheme name="">
      <a:dk1>
        <a:srgbClr val="727272"/>
      </a:dk1>
      <a:lt1>
        <a:srgbClr val="FFFFFF"/>
      </a:lt1>
      <a:dk2>
        <a:srgbClr val="000000"/>
      </a:dk2>
      <a:lt2>
        <a:srgbClr val="808080"/>
      </a:lt2>
      <a:accent1>
        <a:srgbClr val="418DD9"/>
      </a:accent1>
      <a:accent2>
        <a:srgbClr val="333399"/>
      </a:accent2>
      <a:accent3>
        <a:srgbClr val="FFFFFF"/>
      </a:accent3>
      <a:accent4>
        <a:srgbClr val="606060"/>
      </a:accent4>
      <a:accent5>
        <a:srgbClr val="B0C5E9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 - Alternate">
      <a:majorFont>
        <a:latin typeface="Futura"/>
        <a:ea typeface="ヒラギノ角ゴ ProN W3"/>
        <a:cs typeface="ヒラギノ角ゴ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18DD9">
            <a:alpha val="69803"/>
          </a:srgbClr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rgbClr val="727272"/>
            </a:solidFill>
            <a:effectLst/>
            <a:latin typeface="Futura" charset="0"/>
            <a:ea typeface="ヒラギノ角ゴ ProN W3" charset="0"/>
            <a:cs typeface="ヒラギノ角ゴ ProN W3" charset="0"/>
            <a:sym typeface="Futur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18DD9">
            <a:alpha val="69803"/>
          </a:srgbClr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rgbClr val="727272"/>
            </a:solidFill>
            <a:effectLst/>
            <a:latin typeface="Futura" charset="0"/>
            <a:ea typeface="ヒラギノ角ゴ ProN W3" charset="0"/>
            <a:cs typeface="ヒラギノ角ゴ ProN W3" charset="0"/>
            <a:sym typeface="Futura" charset="0"/>
          </a:defRPr>
        </a:defPPr>
      </a:lstStyle>
    </a:lnDef>
  </a:objectDefaults>
  <a:extraClrSchemeLst>
    <a:extraClrScheme>
      <a:clrScheme name="Bullets - Altern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&amp; Bullets">
  <a:themeElements>
    <a:clrScheme name="">
      <a:dk1>
        <a:srgbClr val="727272"/>
      </a:dk1>
      <a:lt1>
        <a:srgbClr val="FFFFFF"/>
      </a:lt1>
      <a:dk2>
        <a:srgbClr val="000000"/>
      </a:dk2>
      <a:lt2>
        <a:srgbClr val="000000"/>
      </a:lt2>
      <a:accent1>
        <a:srgbClr val="418DD9"/>
      </a:accent1>
      <a:accent2>
        <a:srgbClr val="333399"/>
      </a:accent2>
      <a:accent3>
        <a:srgbClr val="FFFFFF"/>
      </a:accent3>
      <a:accent4>
        <a:srgbClr val="606060"/>
      </a:accent4>
      <a:accent5>
        <a:srgbClr val="B0C5E9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Futura"/>
        <a:ea typeface="ヒラギノ角ゴ ProN W3"/>
        <a:cs typeface="ヒラギノ角ゴ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18DD9">
            <a:alpha val="69803"/>
          </a:srgbClr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rgbClr val="727272"/>
            </a:solidFill>
            <a:effectLst/>
            <a:latin typeface="Futura" charset="0"/>
            <a:ea typeface="ヒラギノ角ゴ ProN W3" charset="0"/>
            <a:cs typeface="ヒラギノ角ゴ ProN W3" charset="0"/>
            <a:sym typeface="Futur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18DD9">
            <a:alpha val="69803"/>
          </a:srgbClr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rgbClr val="727272"/>
            </a:solidFill>
            <a:effectLst/>
            <a:latin typeface="Futura" charset="0"/>
            <a:ea typeface="ヒラギノ角ゴ ProN W3" charset="0"/>
            <a:cs typeface="ヒラギノ角ゴ ProN W3" charset="0"/>
            <a:sym typeface="Futura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&amp; Subtitle">
  <a:themeElements>
    <a:clrScheme name="">
      <a:dk1>
        <a:srgbClr val="727272"/>
      </a:dk1>
      <a:lt1>
        <a:srgbClr val="FFFFFF"/>
      </a:lt1>
      <a:dk2>
        <a:srgbClr val="000000"/>
      </a:dk2>
      <a:lt2>
        <a:srgbClr val="000000"/>
      </a:lt2>
      <a:accent1>
        <a:srgbClr val="418DD9"/>
      </a:accent1>
      <a:accent2>
        <a:srgbClr val="333399"/>
      </a:accent2>
      <a:accent3>
        <a:srgbClr val="FFFFFF"/>
      </a:accent3>
      <a:accent4>
        <a:srgbClr val="606060"/>
      </a:accent4>
      <a:accent5>
        <a:srgbClr val="B0C5E9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Futura"/>
        <a:ea typeface="ヒラギノ角ゴ ProN W3"/>
        <a:cs typeface="ヒラギノ角ゴ ProN W3"/>
      </a:majorFont>
      <a:minorFont>
        <a:latin typeface="Futur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18DD9">
            <a:alpha val="69803"/>
          </a:srgbClr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rgbClr val="727272"/>
            </a:solidFill>
            <a:effectLst/>
            <a:latin typeface="Futura" charset="0"/>
            <a:ea typeface="ヒラギノ角ゴ ProN W3" charset="0"/>
            <a:cs typeface="ヒラギノ角ゴ ProN W3" charset="0"/>
            <a:sym typeface="Futur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18DD9">
            <a:alpha val="69803"/>
          </a:srgbClr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rgbClr val="727272"/>
            </a:solidFill>
            <a:effectLst/>
            <a:latin typeface="Futura" charset="0"/>
            <a:ea typeface="ヒラギノ角ゴ ProN W3" charset="0"/>
            <a:cs typeface="ヒラギノ角ゴ ProN W3" charset="0"/>
            <a:sym typeface="Futura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Bullets">
  <a:themeElements>
    <a:clrScheme name="">
      <a:dk1>
        <a:srgbClr val="727272"/>
      </a:dk1>
      <a:lt1>
        <a:srgbClr val="FFFFFF"/>
      </a:lt1>
      <a:dk2>
        <a:srgbClr val="000000"/>
      </a:dk2>
      <a:lt2>
        <a:srgbClr val="808080"/>
      </a:lt2>
      <a:accent1>
        <a:srgbClr val="418DD9"/>
      </a:accent1>
      <a:accent2>
        <a:srgbClr val="333399"/>
      </a:accent2>
      <a:accent3>
        <a:srgbClr val="FFFFFF"/>
      </a:accent3>
      <a:accent4>
        <a:srgbClr val="606060"/>
      </a:accent4>
      <a:accent5>
        <a:srgbClr val="B0C5E9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Futura"/>
        <a:ea typeface="ヒラギノ角ゴ ProN W3"/>
        <a:cs typeface="ヒラギノ角ゴ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18DD9">
            <a:alpha val="69803"/>
          </a:srgbClr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rgbClr val="727272"/>
            </a:solidFill>
            <a:effectLst/>
            <a:latin typeface="Futura" charset="0"/>
            <a:ea typeface="ヒラギノ角ゴ ProN W3" charset="0"/>
            <a:cs typeface="ヒラギノ角ゴ ProN W3" charset="0"/>
            <a:sym typeface="Futur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18DD9">
            <a:alpha val="69803"/>
          </a:srgbClr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rgbClr val="727272"/>
            </a:solidFill>
            <a:effectLst/>
            <a:latin typeface="Futura" charset="0"/>
            <a:ea typeface="ヒラギノ角ゴ ProN W3" charset="0"/>
            <a:cs typeface="ヒラギノ角ゴ ProN W3" charset="0"/>
            <a:sym typeface="Futura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itle - Top">
  <a:themeElements>
    <a:clrScheme name="">
      <a:dk1>
        <a:srgbClr val="727272"/>
      </a:dk1>
      <a:lt1>
        <a:srgbClr val="FFFFFF"/>
      </a:lt1>
      <a:dk2>
        <a:srgbClr val="000000"/>
      </a:dk2>
      <a:lt2>
        <a:srgbClr val="808080"/>
      </a:lt2>
      <a:accent1>
        <a:srgbClr val="418DD9"/>
      </a:accent1>
      <a:accent2>
        <a:srgbClr val="333399"/>
      </a:accent2>
      <a:accent3>
        <a:srgbClr val="FFFFFF"/>
      </a:accent3>
      <a:accent4>
        <a:srgbClr val="606060"/>
      </a:accent4>
      <a:accent5>
        <a:srgbClr val="B0C5E9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Futura"/>
        <a:ea typeface="ヒラギノ角ゴ ProN W3"/>
        <a:cs typeface="ヒラギノ角ゴ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18DD9">
            <a:alpha val="69803"/>
          </a:srgbClr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rgbClr val="727272"/>
            </a:solidFill>
            <a:effectLst/>
            <a:latin typeface="Futura" charset="0"/>
            <a:ea typeface="ヒラギノ角ゴ ProN W3" charset="0"/>
            <a:cs typeface="ヒラギノ角ゴ ProN W3" charset="0"/>
            <a:sym typeface="Futur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18DD9">
            <a:alpha val="69803"/>
          </a:srgbClr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rgbClr val="727272"/>
            </a:solidFill>
            <a:effectLst/>
            <a:latin typeface="Futura" charset="0"/>
            <a:ea typeface="ヒラギノ角ゴ ProN W3" charset="0"/>
            <a:cs typeface="ヒラギノ角ゴ ProN W3" charset="0"/>
            <a:sym typeface="Futura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Title - Center">
  <a:themeElements>
    <a:clrScheme name="">
      <a:dk1>
        <a:srgbClr val="727272"/>
      </a:dk1>
      <a:lt1>
        <a:srgbClr val="FFFFFF"/>
      </a:lt1>
      <a:dk2>
        <a:srgbClr val="000000"/>
      </a:dk2>
      <a:lt2>
        <a:srgbClr val="808080"/>
      </a:lt2>
      <a:accent1>
        <a:srgbClr val="418DD9"/>
      </a:accent1>
      <a:accent2>
        <a:srgbClr val="333399"/>
      </a:accent2>
      <a:accent3>
        <a:srgbClr val="FFFFFF"/>
      </a:accent3>
      <a:accent4>
        <a:srgbClr val="606060"/>
      </a:accent4>
      <a:accent5>
        <a:srgbClr val="B0C5E9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Futura"/>
        <a:ea typeface="ヒラギノ角ゴ ProN W3"/>
        <a:cs typeface="ヒラギノ角ゴ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18DD9">
            <a:alpha val="69803"/>
          </a:srgbClr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rgbClr val="727272"/>
            </a:solidFill>
            <a:effectLst/>
            <a:latin typeface="Futura" charset="0"/>
            <a:ea typeface="ヒラギノ角ゴ ProN W3" charset="0"/>
            <a:cs typeface="ヒラギノ角ゴ ProN W3" charset="0"/>
            <a:sym typeface="Futur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18DD9">
            <a:alpha val="69803"/>
          </a:srgbClr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rgbClr val="727272"/>
            </a:solidFill>
            <a:effectLst/>
            <a:latin typeface="Futura" charset="0"/>
            <a:ea typeface="ヒラギノ角ゴ ProN W3" charset="0"/>
            <a:cs typeface="ヒラギノ角ゴ ProN W3" charset="0"/>
            <a:sym typeface="Futura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le &amp; Bullets - Left">
  <a:themeElements>
    <a:clrScheme name="">
      <a:dk1>
        <a:srgbClr val="727272"/>
      </a:dk1>
      <a:lt1>
        <a:srgbClr val="FFFFFF"/>
      </a:lt1>
      <a:dk2>
        <a:srgbClr val="000000"/>
      </a:dk2>
      <a:lt2>
        <a:srgbClr val="808080"/>
      </a:lt2>
      <a:accent1>
        <a:srgbClr val="418DD9"/>
      </a:accent1>
      <a:accent2>
        <a:srgbClr val="333399"/>
      </a:accent2>
      <a:accent3>
        <a:srgbClr val="FFFFFF"/>
      </a:accent3>
      <a:accent4>
        <a:srgbClr val="606060"/>
      </a:accent4>
      <a:accent5>
        <a:srgbClr val="B0C5E9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Futura"/>
        <a:ea typeface="ヒラギノ角ゴ ProN W3"/>
        <a:cs typeface="ヒラギノ角ゴ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18DD9">
            <a:alpha val="69803"/>
          </a:srgbClr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rgbClr val="727272"/>
            </a:solidFill>
            <a:effectLst/>
            <a:latin typeface="Futura" charset="0"/>
            <a:ea typeface="ヒラギノ角ゴ ProN W3" charset="0"/>
            <a:cs typeface="ヒラギノ角ゴ ProN W3" charset="0"/>
            <a:sym typeface="Futur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18DD9">
            <a:alpha val="69803"/>
          </a:srgbClr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rgbClr val="727272"/>
            </a:solidFill>
            <a:effectLst/>
            <a:latin typeface="Futura" charset="0"/>
            <a:ea typeface="ヒラギノ角ゴ ProN W3" charset="0"/>
            <a:cs typeface="ヒラギノ角ゴ ProN W3" charset="0"/>
            <a:sym typeface="Futura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 &amp; Bullets - 2 Column">
  <a:themeElements>
    <a:clrScheme name="">
      <a:dk1>
        <a:srgbClr val="727272"/>
      </a:dk1>
      <a:lt1>
        <a:srgbClr val="FFFFFF"/>
      </a:lt1>
      <a:dk2>
        <a:srgbClr val="000000"/>
      </a:dk2>
      <a:lt2>
        <a:srgbClr val="808080"/>
      </a:lt2>
      <a:accent1>
        <a:srgbClr val="418DD9"/>
      </a:accent1>
      <a:accent2>
        <a:srgbClr val="333399"/>
      </a:accent2>
      <a:accent3>
        <a:srgbClr val="FFFFFF"/>
      </a:accent3>
      <a:accent4>
        <a:srgbClr val="606060"/>
      </a:accent4>
      <a:accent5>
        <a:srgbClr val="B0C5E9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Futura"/>
        <a:ea typeface="ヒラギノ角ゴ ProN W3"/>
        <a:cs typeface="ヒラギノ角ゴ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18DD9">
            <a:alpha val="69803"/>
          </a:srgbClr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rgbClr val="727272"/>
            </a:solidFill>
            <a:effectLst/>
            <a:latin typeface="Futura" charset="0"/>
            <a:ea typeface="ヒラギノ角ゴ ProN W3" charset="0"/>
            <a:cs typeface="ヒラギノ角ゴ ProN W3" charset="0"/>
            <a:sym typeface="Futur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18DD9">
            <a:alpha val="69803"/>
          </a:srgbClr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rgbClr val="727272"/>
            </a:solidFill>
            <a:effectLst/>
            <a:latin typeface="Futura" charset="0"/>
            <a:ea typeface="ヒラギノ角ゴ ProN W3" charset="0"/>
            <a:cs typeface="ヒラギノ角ゴ ProN W3" charset="0"/>
            <a:sym typeface="Futura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Pages>0</Pages>
  <Words>201</Words>
  <Characters>0</Characters>
  <Application>Microsoft Office PowerPoint</Application>
  <PresentationFormat>Custom</PresentationFormat>
  <Lines>0</Lines>
  <Paragraphs>61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13</vt:i4>
      </vt:variant>
      <vt:variant>
        <vt:lpstr>Slide Titles</vt:lpstr>
      </vt:variant>
      <vt:variant>
        <vt:i4>4</vt:i4>
      </vt:variant>
    </vt:vector>
  </HeadingPairs>
  <TitlesOfParts>
    <vt:vector size="17" baseType="lpstr">
      <vt:lpstr>Photo - Horizontal</vt:lpstr>
      <vt:lpstr>Bullets - Alternate</vt:lpstr>
      <vt:lpstr>Title &amp; Bullets</vt:lpstr>
      <vt:lpstr>Title &amp; Subtitle</vt:lpstr>
      <vt:lpstr>Bullets</vt:lpstr>
      <vt:lpstr>Title - Top</vt:lpstr>
      <vt:lpstr>Title - Center</vt:lpstr>
      <vt:lpstr>Title &amp; Bullets - Left</vt:lpstr>
      <vt:lpstr>Title &amp; Bullets - 2 Column</vt:lpstr>
      <vt:lpstr>Title, Bullets &amp; Photo</vt:lpstr>
      <vt:lpstr>Photo - Vertical</vt:lpstr>
      <vt:lpstr>Blank</vt:lpstr>
      <vt:lpstr>Title &amp; Bullets - Right</vt:lpstr>
      <vt:lpstr>   Practical-7        Mayer’s Hematoxylin &amp; Eosin</vt:lpstr>
      <vt:lpstr>Slide 2</vt:lpstr>
      <vt:lpstr>MAYER`S ALUM HAEMATOXYLIN &amp; EOSIN METHOD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Practical-7        Mayer’s Hematoxylin &amp; Eosin</dc:title>
  <dc:subject/>
  <dc:creator/>
  <cp:keywords/>
  <dc:description/>
  <cp:lastModifiedBy>ksu</cp:lastModifiedBy>
  <cp:revision>3</cp:revision>
  <dcterms:modified xsi:type="dcterms:W3CDTF">2012-03-19T05:45:06Z</dcterms:modified>
</cp:coreProperties>
</file>