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83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4F5F-5CEA-403D-9A2A-831339BC205D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C27E3F1-BC37-4120-9602-DF565CB534E4}">
      <dgm:prSet phldrT="[Text]" custT="1"/>
      <dgm:spPr/>
      <dgm:t>
        <a:bodyPr/>
        <a:lstStyle/>
        <a:p>
          <a:pPr rtl="1"/>
          <a:r>
            <a:rPr lang="ar-SA" sz="1800" b="1" dirty="0" smtClean="0"/>
            <a:t>اسم العدد</a:t>
          </a:r>
          <a:endParaRPr lang="ar-SA" sz="1800" b="1" dirty="0"/>
        </a:p>
      </dgm:t>
    </dgm:pt>
    <dgm:pt modelId="{CF0ECCD6-8AC1-43F8-AB1C-A4C337FE117F}" type="parTrans" cxnId="{68DA4980-88D1-400D-B0F0-4F52A0C38A13}">
      <dgm:prSet/>
      <dgm:spPr/>
      <dgm:t>
        <a:bodyPr/>
        <a:lstStyle/>
        <a:p>
          <a:pPr rtl="1"/>
          <a:endParaRPr lang="ar-SA"/>
        </a:p>
      </dgm:t>
    </dgm:pt>
    <dgm:pt modelId="{AF9BECFD-0E67-4738-AE1F-504B4EE56E7E}" type="sibTrans" cxnId="{68DA4980-88D1-400D-B0F0-4F52A0C38A13}">
      <dgm:prSet/>
      <dgm:spPr/>
      <dgm:t>
        <a:bodyPr/>
        <a:lstStyle/>
        <a:p>
          <a:pPr rtl="1"/>
          <a:endParaRPr lang="ar-SA"/>
        </a:p>
      </dgm:t>
    </dgm:pt>
    <dgm:pt modelId="{83853B38-2390-4056-873C-97D5D59F0E4F}">
      <dgm:prSet phldrT="[Text]" custT="1"/>
      <dgm:spPr/>
      <dgm:t>
        <a:bodyPr/>
        <a:lstStyle/>
        <a:p>
          <a:pPr rtl="1"/>
          <a:r>
            <a:rPr lang="ar-SA" sz="1800" b="1" dirty="0" smtClean="0"/>
            <a:t>عدد ترتيبي</a:t>
          </a:r>
          <a:endParaRPr lang="ar-SA" sz="1800" b="1" dirty="0"/>
        </a:p>
      </dgm:t>
    </dgm:pt>
    <dgm:pt modelId="{35FA9AC8-9FD7-4F99-AF70-07B80396122F}" type="parTrans" cxnId="{CECCE39F-A2FD-452C-A528-2B2F62C79444}">
      <dgm:prSet/>
      <dgm:spPr/>
      <dgm:t>
        <a:bodyPr/>
        <a:lstStyle/>
        <a:p>
          <a:pPr rtl="1"/>
          <a:endParaRPr lang="ar-SA"/>
        </a:p>
      </dgm:t>
    </dgm:pt>
    <dgm:pt modelId="{DAD9A2F2-CC63-4D8D-8315-5EC3052191D1}" type="sibTrans" cxnId="{CECCE39F-A2FD-452C-A528-2B2F62C79444}">
      <dgm:prSet/>
      <dgm:spPr/>
      <dgm:t>
        <a:bodyPr/>
        <a:lstStyle/>
        <a:p>
          <a:pPr rtl="1"/>
          <a:endParaRPr lang="ar-SA"/>
        </a:p>
      </dgm:t>
    </dgm:pt>
    <dgm:pt modelId="{6788D986-EB8F-490B-89C7-E490A2F32D40}">
      <dgm:prSet phldrT="[Text]" custT="1"/>
      <dgm:spPr/>
      <dgm:t>
        <a:bodyPr/>
        <a:lstStyle/>
        <a:p>
          <a:pPr rtl="1"/>
          <a:r>
            <a:rPr lang="ar-SA" sz="1800" b="1" dirty="0" smtClean="0"/>
            <a:t>معطوف</a:t>
          </a:r>
          <a:endParaRPr lang="ar-SA" sz="1800" b="1" dirty="0"/>
        </a:p>
      </dgm:t>
    </dgm:pt>
    <dgm:pt modelId="{2E6889C7-2D1D-4528-B249-9037CF6B4F2B}" type="parTrans" cxnId="{460A897B-535F-4187-A64E-0FA4B0E8FC02}">
      <dgm:prSet/>
      <dgm:spPr/>
      <dgm:t>
        <a:bodyPr/>
        <a:lstStyle/>
        <a:p>
          <a:pPr rtl="1"/>
          <a:endParaRPr lang="ar-SA"/>
        </a:p>
      </dgm:t>
    </dgm:pt>
    <dgm:pt modelId="{B9AA31CF-28E9-43C7-B315-54A9F9F218BD}" type="sibTrans" cxnId="{460A897B-535F-4187-A64E-0FA4B0E8FC02}">
      <dgm:prSet/>
      <dgm:spPr/>
      <dgm:t>
        <a:bodyPr/>
        <a:lstStyle/>
        <a:p>
          <a:pPr rtl="1"/>
          <a:endParaRPr lang="ar-SA"/>
        </a:p>
      </dgm:t>
    </dgm:pt>
    <dgm:pt modelId="{B5B6E696-17D2-44C4-85A8-6253B571AC64}">
      <dgm:prSet phldrT="[Text]" custT="1"/>
      <dgm:spPr/>
      <dgm:t>
        <a:bodyPr/>
        <a:lstStyle/>
        <a:p>
          <a:pPr rtl="1"/>
          <a:r>
            <a:rPr lang="ar-SA" sz="1800" b="1" dirty="0" smtClean="0"/>
            <a:t>مركب</a:t>
          </a:r>
          <a:endParaRPr lang="ar-SA" sz="1800" b="1" dirty="0"/>
        </a:p>
      </dgm:t>
    </dgm:pt>
    <dgm:pt modelId="{9843C65D-3DF9-4566-AF49-7BC010BCCB99}" type="parTrans" cxnId="{0FEEE91F-90B1-4ADC-8412-78702D606E2D}">
      <dgm:prSet/>
      <dgm:spPr/>
      <dgm:t>
        <a:bodyPr/>
        <a:lstStyle/>
        <a:p>
          <a:pPr rtl="1"/>
          <a:endParaRPr lang="ar-SA"/>
        </a:p>
      </dgm:t>
    </dgm:pt>
    <dgm:pt modelId="{BA3B4B88-BBFE-40EC-9709-3FCFF5B71DAA}" type="sibTrans" cxnId="{0FEEE91F-90B1-4ADC-8412-78702D606E2D}">
      <dgm:prSet/>
      <dgm:spPr/>
      <dgm:t>
        <a:bodyPr/>
        <a:lstStyle/>
        <a:p>
          <a:pPr rtl="1"/>
          <a:endParaRPr lang="ar-SA"/>
        </a:p>
      </dgm:t>
    </dgm:pt>
    <dgm:pt modelId="{351B13FB-8BDC-421D-BD19-1B29E128E211}">
      <dgm:prSet phldrT="[Text]" custT="1"/>
      <dgm:spPr/>
      <dgm:t>
        <a:bodyPr/>
        <a:lstStyle/>
        <a:p>
          <a:pPr rtl="1"/>
          <a:r>
            <a:rPr lang="ar-SA" sz="1800" b="1" dirty="0" smtClean="0"/>
            <a:t>عدد أصلي</a:t>
          </a:r>
          <a:endParaRPr lang="ar-SA" sz="1800" b="1" dirty="0"/>
        </a:p>
      </dgm:t>
    </dgm:pt>
    <dgm:pt modelId="{B7024C44-FF7C-45B7-93D3-D3646196D8C6}" type="parTrans" cxnId="{11B637F5-FB69-4DE4-958F-3865D37BD40C}">
      <dgm:prSet/>
      <dgm:spPr/>
      <dgm:t>
        <a:bodyPr/>
        <a:lstStyle/>
        <a:p>
          <a:pPr rtl="1"/>
          <a:endParaRPr lang="ar-SA"/>
        </a:p>
      </dgm:t>
    </dgm:pt>
    <dgm:pt modelId="{A4FED81C-D150-401A-8C9F-81249536C62E}" type="sibTrans" cxnId="{11B637F5-FB69-4DE4-958F-3865D37BD40C}">
      <dgm:prSet/>
      <dgm:spPr/>
      <dgm:t>
        <a:bodyPr/>
        <a:lstStyle/>
        <a:p>
          <a:pPr rtl="1"/>
          <a:endParaRPr lang="ar-SA"/>
        </a:p>
      </dgm:t>
    </dgm:pt>
    <dgm:pt modelId="{7CE3477B-BABB-4DDF-9018-85284E5EFB71}">
      <dgm:prSet phldrT="[Text]" custT="1"/>
      <dgm:spPr/>
      <dgm:t>
        <a:bodyPr/>
        <a:lstStyle/>
        <a:p>
          <a:pPr rtl="1"/>
          <a:r>
            <a:rPr lang="ar-SA" sz="1800" b="1" dirty="0" smtClean="0"/>
            <a:t>معطوف</a:t>
          </a:r>
          <a:endParaRPr lang="ar-SA" sz="1800" b="1" dirty="0"/>
        </a:p>
      </dgm:t>
    </dgm:pt>
    <dgm:pt modelId="{B5986018-DFE5-4F48-822F-CBB487A1C894}" type="parTrans" cxnId="{EEAD2F4D-41BB-4154-9330-F2305153AAB1}">
      <dgm:prSet/>
      <dgm:spPr/>
      <dgm:t>
        <a:bodyPr/>
        <a:lstStyle/>
        <a:p>
          <a:pPr rtl="1"/>
          <a:endParaRPr lang="ar-SA"/>
        </a:p>
      </dgm:t>
    </dgm:pt>
    <dgm:pt modelId="{4E432965-BEF7-45EB-A21C-2B2AC8B5B7E0}" type="sibTrans" cxnId="{EEAD2F4D-41BB-4154-9330-F2305153AAB1}">
      <dgm:prSet/>
      <dgm:spPr/>
      <dgm:t>
        <a:bodyPr/>
        <a:lstStyle/>
        <a:p>
          <a:pPr rtl="1"/>
          <a:endParaRPr lang="ar-SA"/>
        </a:p>
      </dgm:t>
    </dgm:pt>
    <dgm:pt modelId="{1236A747-A0FE-453B-9003-37196907C154}">
      <dgm:prSet custT="1"/>
      <dgm:spPr/>
      <dgm:t>
        <a:bodyPr/>
        <a:lstStyle/>
        <a:p>
          <a:pPr rtl="1"/>
          <a:r>
            <a:rPr lang="ar-SA" sz="1800" b="1" dirty="0" smtClean="0"/>
            <a:t>مفرد</a:t>
          </a:r>
          <a:endParaRPr lang="ar-SA" sz="1800" b="1" dirty="0"/>
        </a:p>
      </dgm:t>
    </dgm:pt>
    <dgm:pt modelId="{EC13A167-43CE-4BCC-9A3F-390FDB20A575}" type="parTrans" cxnId="{7692D904-F50F-4737-AF4D-93D1347547C3}">
      <dgm:prSet/>
      <dgm:spPr/>
      <dgm:t>
        <a:bodyPr/>
        <a:lstStyle/>
        <a:p>
          <a:pPr rtl="1"/>
          <a:endParaRPr lang="ar-SA"/>
        </a:p>
      </dgm:t>
    </dgm:pt>
    <dgm:pt modelId="{0419F1AD-6E16-4D3E-B49D-BCAE24F1F747}" type="sibTrans" cxnId="{7692D904-F50F-4737-AF4D-93D1347547C3}">
      <dgm:prSet/>
      <dgm:spPr/>
      <dgm:t>
        <a:bodyPr/>
        <a:lstStyle/>
        <a:p>
          <a:pPr rtl="1"/>
          <a:endParaRPr lang="ar-SA"/>
        </a:p>
      </dgm:t>
    </dgm:pt>
    <dgm:pt modelId="{B0B3466B-AF18-442F-9022-53FD10177E7C}">
      <dgm:prSet custT="1"/>
      <dgm:spPr/>
      <dgm:t>
        <a:bodyPr/>
        <a:lstStyle/>
        <a:p>
          <a:pPr rtl="1"/>
          <a:r>
            <a:rPr lang="ar-SA" sz="1800" b="1" dirty="0" smtClean="0"/>
            <a:t>مركب</a:t>
          </a:r>
          <a:endParaRPr lang="ar-SA" sz="1800" b="1" dirty="0"/>
        </a:p>
      </dgm:t>
    </dgm:pt>
    <dgm:pt modelId="{01DA1715-E456-48D7-AA3B-3018E50DC300}" type="parTrans" cxnId="{B16A8D4B-A110-42CC-9DDB-3CAE5C3D31CF}">
      <dgm:prSet/>
      <dgm:spPr/>
      <dgm:t>
        <a:bodyPr/>
        <a:lstStyle/>
        <a:p>
          <a:pPr rtl="1"/>
          <a:endParaRPr lang="ar-SA"/>
        </a:p>
      </dgm:t>
    </dgm:pt>
    <dgm:pt modelId="{42798498-0402-4C66-945C-CF6AC778968A}" type="sibTrans" cxnId="{B16A8D4B-A110-42CC-9DDB-3CAE5C3D31CF}">
      <dgm:prSet/>
      <dgm:spPr/>
      <dgm:t>
        <a:bodyPr/>
        <a:lstStyle/>
        <a:p>
          <a:pPr rtl="1"/>
          <a:endParaRPr lang="ar-SA"/>
        </a:p>
      </dgm:t>
    </dgm:pt>
    <dgm:pt modelId="{6FD16277-E4F2-4574-80F1-AE7A0E6E8BF1}">
      <dgm:prSet custT="1"/>
      <dgm:spPr/>
      <dgm:t>
        <a:bodyPr/>
        <a:lstStyle/>
        <a:p>
          <a:pPr rtl="1"/>
          <a:r>
            <a:rPr lang="ar-SA" sz="1800" b="1" dirty="0" smtClean="0"/>
            <a:t>مفرد</a:t>
          </a:r>
          <a:endParaRPr lang="ar-SA" sz="1800" b="1" dirty="0"/>
        </a:p>
      </dgm:t>
    </dgm:pt>
    <dgm:pt modelId="{073F09BF-1E43-4A30-BE64-E4491A274ABA}" type="parTrans" cxnId="{50BAFEE8-4361-456D-A5DC-2FFC2B9C9ACC}">
      <dgm:prSet/>
      <dgm:spPr/>
      <dgm:t>
        <a:bodyPr/>
        <a:lstStyle/>
        <a:p>
          <a:pPr rtl="1"/>
          <a:endParaRPr lang="ar-SA"/>
        </a:p>
      </dgm:t>
    </dgm:pt>
    <dgm:pt modelId="{D1ECCF00-F514-4603-978D-19CF5B242B51}" type="sibTrans" cxnId="{50BAFEE8-4361-456D-A5DC-2FFC2B9C9ACC}">
      <dgm:prSet/>
      <dgm:spPr/>
      <dgm:t>
        <a:bodyPr/>
        <a:lstStyle/>
        <a:p>
          <a:pPr rtl="1"/>
          <a:endParaRPr lang="ar-SA"/>
        </a:p>
      </dgm:t>
    </dgm:pt>
    <dgm:pt modelId="{C1433CDF-3EE2-4461-89A0-0AAE48336138}" type="pres">
      <dgm:prSet presAssocID="{879C4F5F-5CEA-403D-9A2A-831339BC20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8DC23B7-29C4-4E56-A7EF-B6311D8A2889}" type="pres">
      <dgm:prSet presAssocID="{BC27E3F1-BC37-4120-9602-DF565CB534E4}" presName="hierRoot1" presStyleCnt="0"/>
      <dgm:spPr/>
    </dgm:pt>
    <dgm:pt modelId="{B8EEA1C0-2782-46C1-948A-600063B148BC}" type="pres">
      <dgm:prSet presAssocID="{BC27E3F1-BC37-4120-9602-DF565CB534E4}" presName="composite" presStyleCnt="0"/>
      <dgm:spPr/>
    </dgm:pt>
    <dgm:pt modelId="{5C3CAF2F-CA9E-4D47-BC6C-093BA6B8AC29}" type="pres">
      <dgm:prSet presAssocID="{BC27E3F1-BC37-4120-9602-DF565CB534E4}" presName="background" presStyleLbl="node0" presStyleIdx="0" presStyleCnt="1"/>
      <dgm:spPr/>
    </dgm:pt>
    <dgm:pt modelId="{3EF65D07-EB2A-480E-A7A2-C676BC233B94}" type="pres">
      <dgm:prSet presAssocID="{BC27E3F1-BC37-4120-9602-DF565CB534E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A35734-5F7D-43B5-AA45-30BA035C22E5}" type="pres">
      <dgm:prSet presAssocID="{BC27E3F1-BC37-4120-9602-DF565CB534E4}" presName="hierChild2" presStyleCnt="0"/>
      <dgm:spPr/>
    </dgm:pt>
    <dgm:pt modelId="{450B22C7-8AC3-4308-B5A1-652494C4D223}" type="pres">
      <dgm:prSet presAssocID="{35FA9AC8-9FD7-4F99-AF70-07B80396122F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659A71B0-F4B2-4989-AA6B-84876689C613}" type="pres">
      <dgm:prSet presAssocID="{83853B38-2390-4056-873C-97D5D59F0E4F}" presName="hierRoot2" presStyleCnt="0"/>
      <dgm:spPr/>
    </dgm:pt>
    <dgm:pt modelId="{5C410463-CB58-467F-8FEB-419C00CBF087}" type="pres">
      <dgm:prSet presAssocID="{83853B38-2390-4056-873C-97D5D59F0E4F}" presName="composite2" presStyleCnt="0"/>
      <dgm:spPr/>
    </dgm:pt>
    <dgm:pt modelId="{39C8DBA4-0078-421F-8BA9-A07C56BAB49A}" type="pres">
      <dgm:prSet presAssocID="{83853B38-2390-4056-873C-97D5D59F0E4F}" presName="background2" presStyleLbl="node2" presStyleIdx="0" presStyleCnt="2"/>
      <dgm:spPr/>
    </dgm:pt>
    <dgm:pt modelId="{F6653D37-D797-4893-8895-54F85FD0A2A1}" type="pres">
      <dgm:prSet presAssocID="{83853B38-2390-4056-873C-97D5D59F0E4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64B5B15-EDCF-4B34-80A4-C0BC9DA441A0}" type="pres">
      <dgm:prSet presAssocID="{83853B38-2390-4056-873C-97D5D59F0E4F}" presName="hierChild3" presStyleCnt="0"/>
      <dgm:spPr/>
    </dgm:pt>
    <dgm:pt modelId="{635129F9-D723-477A-B23E-8FCAB667565B}" type="pres">
      <dgm:prSet presAssocID="{2E6889C7-2D1D-4528-B249-9037CF6B4F2B}" presName="Name17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9A1F90D9-4804-4C9E-B069-58E0C85FD385}" type="pres">
      <dgm:prSet presAssocID="{6788D986-EB8F-490B-89C7-E490A2F32D40}" presName="hierRoot3" presStyleCnt="0"/>
      <dgm:spPr/>
    </dgm:pt>
    <dgm:pt modelId="{BF89D45A-1775-486C-8EC8-A2BE3A6D7C41}" type="pres">
      <dgm:prSet presAssocID="{6788D986-EB8F-490B-89C7-E490A2F32D40}" presName="composite3" presStyleCnt="0"/>
      <dgm:spPr/>
    </dgm:pt>
    <dgm:pt modelId="{36B92AD1-2326-4A47-8D64-5DC71B678923}" type="pres">
      <dgm:prSet presAssocID="{6788D986-EB8F-490B-89C7-E490A2F32D40}" presName="background3" presStyleLbl="node3" presStyleIdx="0" presStyleCnt="6"/>
      <dgm:spPr/>
    </dgm:pt>
    <dgm:pt modelId="{6472D2EB-6989-4441-884B-22089485999B}" type="pres">
      <dgm:prSet presAssocID="{6788D986-EB8F-490B-89C7-E490A2F32D40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3BC5BBE-3020-498A-A63F-16C219735BC0}" type="pres">
      <dgm:prSet presAssocID="{6788D986-EB8F-490B-89C7-E490A2F32D40}" presName="hierChild4" presStyleCnt="0"/>
      <dgm:spPr/>
    </dgm:pt>
    <dgm:pt modelId="{2D87065B-6CB7-40F8-B543-833CD35AD52F}" type="pres">
      <dgm:prSet presAssocID="{9843C65D-3DF9-4566-AF49-7BC010BCCB99}" presName="Name17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20092B87-D044-4A5F-A1EB-206B3623B8D1}" type="pres">
      <dgm:prSet presAssocID="{B5B6E696-17D2-44C4-85A8-6253B571AC64}" presName="hierRoot3" presStyleCnt="0"/>
      <dgm:spPr/>
    </dgm:pt>
    <dgm:pt modelId="{EB0A6644-A492-496B-B7EF-1011E2F8243B}" type="pres">
      <dgm:prSet presAssocID="{B5B6E696-17D2-44C4-85A8-6253B571AC64}" presName="composite3" presStyleCnt="0"/>
      <dgm:spPr/>
    </dgm:pt>
    <dgm:pt modelId="{B8F8D99B-F123-4C95-8F4B-D638742DB162}" type="pres">
      <dgm:prSet presAssocID="{B5B6E696-17D2-44C4-85A8-6253B571AC64}" presName="background3" presStyleLbl="node3" presStyleIdx="1" presStyleCnt="6"/>
      <dgm:spPr/>
    </dgm:pt>
    <dgm:pt modelId="{2EA7C9C6-AD46-47BB-A8BE-5C59EF8ED1F2}" type="pres">
      <dgm:prSet presAssocID="{B5B6E696-17D2-44C4-85A8-6253B571AC64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D83FC13-71A3-4D76-B439-76EA0D940452}" type="pres">
      <dgm:prSet presAssocID="{B5B6E696-17D2-44C4-85A8-6253B571AC64}" presName="hierChild4" presStyleCnt="0"/>
      <dgm:spPr/>
    </dgm:pt>
    <dgm:pt modelId="{C1EBD320-6EDD-4552-87D2-04C093A537DF}" type="pres">
      <dgm:prSet presAssocID="{EC13A167-43CE-4BCC-9A3F-390FDB20A575}" presName="Name17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E66EB93A-7095-4AC8-A852-D24C443BD5A9}" type="pres">
      <dgm:prSet presAssocID="{1236A747-A0FE-453B-9003-37196907C154}" presName="hierRoot3" presStyleCnt="0"/>
      <dgm:spPr/>
    </dgm:pt>
    <dgm:pt modelId="{538BC9B8-74D2-4A3D-B569-2F4A9C278CBB}" type="pres">
      <dgm:prSet presAssocID="{1236A747-A0FE-453B-9003-37196907C154}" presName="composite3" presStyleCnt="0"/>
      <dgm:spPr/>
    </dgm:pt>
    <dgm:pt modelId="{80287AC8-1528-4032-B022-E8DD1F087747}" type="pres">
      <dgm:prSet presAssocID="{1236A747-A0FE-453B-9003-37196907C154}" presName="background3" presStyleLbl="node3" presStyleIdx="2" presStyleCnt="6"/>
      <dgm:spPr/>
    </dgm:pt>
    <dgm:pt modelId="{FA4AC597-F4C8-4A1A-999F-D4C406E2573A}" type="pres">
      <dgm:prSet presAssocID="{1236A747-A0FE-453B-9003-37196907C154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6C7B078-E726-48BE-8792-90248E5893F7}" type="pres">
      <dgm:prSet presAssocID="{1236A747-A0FE-453B-9003-37196907C154}" presName="hierChild4" presStyleCnt="0"/>
      <dgm:spPr/>
    </dgm:pt>
    <dgm:pt modelId="{CA5D6DC0-5E31-4FED-928E-EF1E9EE6EF3A}" type="pres">
      <dgm:prSet presAssocID="{B7024C44-FF7C-45B7-93D3-D3646196D8C6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2EE8B27D-5326-4482-B334-FA847DB49F78}" type="pres">
      <dgm:prSet presAssocID="{351B13FB-8BDC-421D-BD19-1B29E128E211}" presName="hierRoot2" presStyleCnt="0"/>
      <dgm:spPr/>
    </dgm:pt>
    <dgm:pt modelId="{8E4960E8-51ED-4E9D-BA0B-355764F7BFE9}" type="pres">
      <dgm:prSet presAssocID="{351B13FB-8BDC-421D-BD19-1B29E128E211}" presName="composite2" presStyleCnt="0"/>
      <dgm:spPr/>
    </dgm:pt>
    <dgm:pt modelId="{C7D1C232-EC14-4D20-89A7-3BCB8C5BE1EB}" type="pres">
      <dgm:prSet presAssocID="{351B13FB-8BDC-421D-BD19-1B29E128E211}" presName="background2" presStyleLbl="node2" presStyleIdx="1" presStyleCnt="2"/>
      <dgm:spPr/>
    </dgm:pt>
    <dgm:pt modelId="{D384F500-2916-48B7-B06E-9E7E77D91DB6}" type="pres">
      <dgm:prSet presAssocID="{351B13FB-8BDC-421D-BD19-1B29E128E21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25D5FC-75D1-451E-A100-2869744A208D}" type="pres">
      <dgm:prSet presAssocID="{351B13FB-8BDC-421D-BD19-1B29E128E211}" presName="hierChild3" presStyleCnt="0"/>
      <dgm:spPr/>
    </dgm:pt>
    <dgm:pt modelId="{2458CA9F-6440-44A1-A306-5255EA25FA76}" type="pres">
      <dgm:prSet presAssocID="{B5986018-DFE5-4F48-822F-CBB487A1C894}" presName="Name17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C51E1911-9642-40F8-B10A-E972268B3BEC}" type="pres">
      <dgm:prSet presAssocID="{7CE3477B-BABB-4DDF-9018-85284E5EFB71}" presName="hierRoot3" presStyleCnt="0"/>
      <dgm:spPr/>
    </dgm:pt>
    <dgm:pt modelId="{1430D9D2-7D76-43BD-B3FF-278DC54AB9D7}" type="pres">
      <dgm:prSet presAssocID="{7CE3477B-BABB-4DDF-9018-85284E5EFB71}" presName="composite3" presStyleCnt="0"/>
      <dgm:spPr/>
    </dgm:pt>
    <dgm:pt modelId="{36F0D4F4-F37A-45BC-93F0-5D4A868AFC5A}" type="pres">
      <dgm:prSet presAssocID="{7CE3477B-BABB-4DDF-9018-85284E5EFB71}" presName="background3" presStyleLbl="node3" presStyleIdx="3" presStyleCnt="6"/>
      <dgm:spPr/>
    </dgm:pt>
    <dgm:pt modelId="{77549234-3C58-495E-8C34-18B760CE9785}" type="pres">
      <dgm:prSet presAssocID="{7CE3477B-BABB-4DDF-9018-85284E5EFB71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D0BBFA2-00B6-4D31-B734-C57A7106F523}" type="pres">
      <dgm:prSet presAssocID="{7CE3477B-BABB-4DDF-9018-85284E5EFB71}" presName="hierChild4" presStyleCnt="0"/>
      <dgm:spPr/>
    </dgm:pt>
    <dgm:pt modelId="{C60DE6A5-DBEF-467F-B525-5B8B0997FA92}" type="pres">
      <dgm:prSet presAssocID="{01DA1715-E456-48D7-AA3B-3018E50DC300}" presName="Name17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8EB47BD6-0722-4463-930D-B8A31D3146C3}" type="pres">
      <dgm:prSet presAssocID="{B0B3466B-AF18-442F-9022-53FD10177E7C}" presName="hierRoot3" presStyleCnt="0"/>
      <dgm:spPr/>
    </dgm:pt>
    <dgm:pt modelId="{91DB6D9A-73FD-496E-BA17-96BC3BAC9457}" type="pres">
      <dgm:prSet presAssocID="{B0B3466B-AF18-442F-9022-53FD10177E7C}" presName="composite3" presStyleCnt="0"/>
      <dgm:spPr/>
    </dgm:pt>
    <dgm:pt modelId="{8809309B-42E9-48A3-963A-091F3F7A7348}" type="pres">
      <dgm:prSet presAssocID="{B0B3466B-AF18-442F-9022-53FD10177E7C}" presName="background3" presStyleLbl="node3" presStyleIdx="4" presStyleCnt="6"/>
      <dgm:spPr/>
    </dgm:pt>
    <dgm:pt modelId="{D3E2DE9E-2367-4C93-B9B0-3138F5788F80}" type="pres">
      <dgm:prSet presAssocID="{B0B3466B-AF18-442F-9022-53FD10177E7C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D4AED02-D910-47C2-922E-EBD4C0AD22F5}" type="pres">
      <dgm:prSet presAssocID="{B0B3466B-AF18-442F-9022-53FD10177E7C}" presName="hierChild4" presStyleCnt="0"/>
      <dgm:spPr/>
    </dgm:pt>
    <dgm:pt modelId="{2EC462D0-3D84-4DD5-B1D9-36DB672D6C17}" type="pres">
      <dgm:prSet presAssocID="{073F09BF-1E43-4A30-BE64-E4491A274ABA}" presName="Name17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84875CEC-50CA-4ED1-939A-84B37F5BD397}" type="pres">
      <dgm:prSet presAssocID="{6FD16277-E4F2-4574-80F1-AE7A0E6E8BF1}" presName="hierRoot3" presStyleCnt="0"/>
      <dgm:spPr/>
    </dgm:pt>
    <dgm:pt modelId="{F34A8242-0CD0-4CC6-B043-E5C57CA392E9}" type="pres">
      <dgm:prSet presAssocID="{6FD16277-E4F2-4574-80F1-AE7A0E6E8BF1}" presName="composite3" presStyleCnt="0"/>
      <dgm:spPr/>
    </dgm:pt>
    <dgm:pt modelId="{814563EC-55B0-4839-AE95-CA8B566DAEF2}" type="pres">
      <dgm:prSet presAssocID="{6FD16277-E4F2-4574-80F1-AE7A0E6E8BF1}" presName="background3" presStyleLbl="node3" presStyleIdx="5" presStyleCnt="6"/>
      <dgm:spPr/>
    </dgm:pt>
    <dgm:pt modelId="{30076866-B0A9-4EC9-8080-0A8FDA240CD8}" type="pres">
      <dgm:prSet presAssocID="{6FD16277-E4F2-4574-80F1-AE7A0E6E8BF1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9FC5CC5-3826-4DC8-A0A4-27240EC172F4}" type="pres">
      <dgm:prSet presAssocID="{6FD16277-E4F2-4574-80F1-AE7A0E6E8BF1}" presName="hierChild4" presStyleCnt="0"/>
      <dgm:spPr/>
    </dgm:pt>
  </dgm:ptLst>
  <dgm:cxnLst>
    <dgm:cxn modelId="{9CDE4923-E8F7-4D3B-B89B-20FED04AD336}" type="presOf" srcId="{351B13FB-8BDC-421D-BD19-1B29E128E211}" destId="{D384F500-2916-48B7-B06E-9E7E77D91DB6}" srcOrd="0" destOrd="0" presId="urn:microsoft.com/office/officeart/2005/8/layout/hierarchy1"/>
    <dgm:cxn modelId="{B2DBB6D1-3DAD-4551-A174-52946FC385D6}" type="presOf" srcId="{B0B3466B-AF18-442F-9022-53FD10177E7C}" destId="{D3E2DE9E-2367-4C93-B9B0-3138F5788F80}" srcOrd="0" destOrd="0" presId="urn:microsoft.com/office/officeart/2005/8/layout/hierarchy1"/>
    <dgm:cxn modelId="{D3B53E04-79B2-45D0-9EF4-6DC1F55FA7B9}" type="presOf" srcId="{073F09BF-1E43-4A30-BE64-E4491A274ABA}" destId="{2EC462D0-3D84-4DD5-B1D9-36DB672D6C17}" srcOrd="0" destOrd="0" presId="urn:microsoft.com/office/officeart/2005/8/layout/hierarchy1"/>
    <dgm:cxn modelId="{EEAD2F4D-41BB-4154-9330-F2305153AAB1}" srcId="{351B13FB-8BDC-421D-BD19-1B29E128E211}" destId="{7CE3477B-BABB-4DDF-9018-85284E5EFB71}" srcOrd="0" destOrd="0" parTransId="{B5986018-DFE5-4F48-822F-CBB487A1C894}" sibTransId="{4E432965-BEF7-45EB-A21C-2B2AC8B5B7E0}"/>
    <dgm:cxn modelId="{50BAFEE8-4361-456D-A5DC-2FFC2B9C9ACC}" srcId="{351B13FB-8BDC-421D-BD19-1B29E128E211}" destId="{6FD16277-E4F2-4574-80F1-AE7A0E6E8BF1}" srcOrd="2" destOrd="0" parTransId="{073F09BF-1E43-4A30-BE64-E4491A274ABA}" sibTransId="{D1ECCF00-F514-4603-978D-19CF5B242B51}"/>
    <dgm:cxn modelId="{60361F96-37AC-4F86-A617-24DA149F2FC4}" type="presOf" srcId="{83853B38-2390-4056-873C-97D5D59F0E4F}" destId="{F6653D37-D797-4893-8895-54F85FD0A2A1}" srcOrd="0" destOrd="0" presId="urn:microsoft.com/office/officeart/2005/8/layout/hierarchy1"/>
    <dgm:cxn modelId="{11B637F5-FB69-4DE4-958F-3865D37BD40C}" srcId="{BC27E3F1-BC37-4120-9602-DF565CB534E4}" destId="{351B13FB-8BDC-421D-BD19-1B29E128E211}" srcOrd="1" destOrd="0" parTransId="{B7024C44-FF7C-45B7-93D3-D3646196D8C6}" sibTransId="{A4FED81C-D150-401A-8C9F-81249536C62E}"/>
    <dgm:cxn modelId="{B16A8D4B-A110-42CC-9DDB-3CAE5C3D31CF}" srcId="{351B13FB-8BDC-421D-BD19-1B29E128E211}" destId="{B0B3466B-AF18-442F-9022-53FD10177E7C}" srcOrd="1" destOrd="0" parTransId="{01DA1715-E456-48D7-AA3B-3018E50DC300}" sibTransId="{42798498-0402-4C66-945C-CF6AC778968A}"/>
    <dgm:cxn modelId="{172BC39E-AEB2-4E35-815D-59A2AE3BEB92}" type="presOf" srcId="{B5B6E696-17D2-44C4-85A8-6253B571AC64}" destId="{2EA7C9C6-AD46-47BB-A8BE-5C59EF8ED1F2}" srcOrd="0" destOrd="0" presId="urn:microsoft.com/office/officeart/2005/8/layout/hierarchy1"/>
    <dgm:cxn modelId="{80A95873-4FCE-4D47-B366-ADC121504C0F}" type="presOf" srcId="{BC27E3F1-BC37-4120-9602-DF565CB534E4}" destId="{3EF65D07-EB2A-480E-A7A2-C676BC233B94}" srcOrd="0" destOrd="0" presId="urn:microsoft.com/office/officeart/2005/8/layout/hierarchy1"/>
    <dgm:cxn modelId="{86BB3254-3E8A-41BF-BF5A-0DC58B5E581F}" type="presOf" srcId="{1236A747-A0FE-453B-9003-37196907C154}" destId="{FA4AC597-F4C8-4A1A-999F-D4C406E2573A}" srcOrd="0" destOrd="0" presId="urn:microsoft.com/office/officeart/2005/8/layout/hierarchy1"/>
    <dgm:cxn modelId="{E9A69A9E-118E-4AC7-B9ED-A01AD472C5AC}" type="presOf" srcId="{B5986018-DFE5-4F48-822F-CBB487A1C894}" destId="{2458CA9F-6440-44A1-A306-5255EA25FA76}" srcOrd="0" destOrd="0" presId="urn:microsoft.com/office/officeart/2005/8/layout/hierarchy1"/>
    <dgm:cxn modelId="{CECCE39F-A2FD-452C-A528-2B2F62C79444}" srcId="{BC27E3F1-BC37-4120-9602-DF565CB534E4}" destId="{83853B38-2390-4056-873C-97D5D59F0E4F}" srcOrd="0" destOrd="0" parTransId="{35FA9AC8-9FD7-4F99-AF70-07B80396122F}" sibTransId="{DAD9A2F2-CC63-4D8D-8315-5EC3052191D1}"/>
    <dgm:cxn modelId="{A2F5F7C4-4A32-48E5-84A1-703813473B88}" type="presOf" srcId="{879C4F5F-5CEA-403D-9A2A-831339BC205D}" destId="{C1433CDF-3EE2-4461-89A0-0AAE48336138}" srcOrd="0" destOrd="0" presId="urn:microsoft.com/office/officeart/2005/8/layout/hierarchy1"/>
    <dgm:cxn modelId="{A7ED1457-C2C4-4488-A39C-F7B1787FABFC}" type="presOf" srcId="{B7024C44-FF7C-45B7-93D3-D3646196D8C6}" destId="{CA5D6DC0-5E31-4FED-928E-EF1E9EE6EF3A}" srcOrd="0" destOrd="0" presId="urn:microsoft.com/office/officeart/2005/8/layout/hierarchy1"/>
    <dgm:cxn modelId="{5AE74079-F292-4A24-83CD-CB8358C865EC}" type="presOf" srcId="{6788D986-EB8F-490B-89C7-E490A2F32D40}" destId="{6472D2EB-6989-4441-884B-22089485999B}" srcOrd="0" destOrd="0" presId="urn:microsoft.com/office/officeart/2005/8/layout/hierarchy1"/>
    <dgm:cxn modelId="{68DA4980-88D1-400D-B0F0-4F52A0C38A13}" srcId="{879C4F5F-5CEA-403D-9A2A-831339BC205D}" destId="{BC27E3F1-BC37-4120-9602-DF565CB534E4}" srcOrd="0" destOrd="0" parTransId="{CF0ECCD6-8AC1-43F8-AB1C-A4C337FE117F}" sibTransId="{AF9BECFD-0E67-4738-AE1F-504B4EE56E7E}"/>
    <dgm:cxn modelId="{0617D7A3-B262-420D-8C2B-8F279D9EA091}" type="presOf" srcId="{2E6889C7-2D1D-4528-B249-9037CF6B4F2B}" destId="{635129F9-D723-477A-B23E-8FCAB667565B}" srcOrd="0" destOrd="0" presId="urn:microsoft.com/office/officeart/2005/8/layout/hierarchy1"/>
    <dgm:cxn modelId="{460A897B-535F-4187-A64E-0FA4B0E8FC02}" srcId="{83853B38-2390-4056-873C-97D5D59F0E4F}" destId="{6788D986-EB8F-490B-89C7-E490A2F32D40}" srcOrd="0" destOrd="0" parTransId="{2E6889C7-2D1D-4528-B249-9037CF6B4F2B}" sibTransId="{B9AA31CF-28E9-43C7-B315-54A9F9F218BD}"/>
    <dgm:cxn modelId="{0FEEE91F-90B1-4ADC-8412-78702D606E2D}" srcId="{83853B38-2390-4056-873C-97D5D59F0E4F}" destId="{B5B6E696-17D2-44C4-85A8-6253B571AC64}" srcOrd="1" destOrd="0" parTransId="{9843C65D-3DF9-4566-AF49-7BC010BCCB99}" sibTransId="{BA3B4B88-BBFE-40EC-9709-3FCFF5B71DAA}"/>
    <dgm:cxn modelId="{2AF39767-5DA2-423A-95C7-43FB5CAC3F26}" type="presOf" srcId="{EC13A167-43CE-4BCC-9A3F-390FDB20A575}" destId="{C1EBD320-6EDD-4552-87D2-04C093A537DF}" srcOrd="0" destOrd="0" presId="urn:microsoft.com/office/officeart/2005/8/layout/hierarchy1"/>
    <dgm:cxn modelId="{EEF0AE58-C560-4B37-90C0-56AC59CBAEC8}" type="presOf" srcId="{01DA1715-E456-48D7-AA3B-3018E50DC300}" destId="{C60DE6A5-DBEF-467F-B525-5B8B0997FA92}" srcOrd="0" destOrd="0" presId="urn:microsoft.com/office/officeart/2005/8/layout/hierarchy1"/>
    <dgm:cxn modelId="{7692D904-F50F-4737-AF4D-93D1347547C3}" srcId="{83853B38-2390-4056-873C-97D5D59F0E4F}" destId="{1236A747-A0FE-453B-9003-37196907C154}" srcOrd="2" destOrd="0" parTransId="{EC13A167-43CE-4BCC-9A3F-390FDB20A575}" sibTransId="{0419F1AD-6E16-4D3E-B49D-BCAE24F1F747}"/>
    <dgm:cxn modelId="{DABB70F4-BDB9-45E3-BC2E-8C8584182B15}" type="presOf" srcId="{35FA9AC8-9FD7-4F99-AF70-07B80396122F}" destId="{450B22C7-8AC3-4308-B5A1-652494C4D223}" srcOrd="0" destOrd="0" presId="urn:microsoft.com/office/officeart/2005/8/layout/hierarchy1"/>
    <dgm:cxn modelId="{1A818802-2EBB-4913-A9E3-761FA3150C0D}" type="presOf" srcId="{6FD16277-E4F2-4574-80F1-AE7A0E6E8BF1}" destId="{30076866-B0A9-4EC9-8080-0A8FDA240CD8}" srcOrd="0" destOrd="0" presId="urn:microsoft.com/office/officeart/2005/8/layout/hierarchy1"/>
    <dgm:cxn modelId="{30ABEFF2-0D41-47E1-8A5E-CD29F291B815}" type="presOf" srcId="{9843C65D-3DF9-4566-AF49-7BC010BCCB99}" destId="{2D87065B-6CB7-40F8-B543-833CD35AD52F}" srcOrd="0" destOrd="0" presId="urn:microsoft.com/office/officeart/2005/8/layout/hierarchy1"/>
    <dgm:cxn modelId="{86FB3BBB-6B43-4C63-A9CC-3E3142AF6FDA}" type="presOf" srcId="{7CE3477B-BABB-4DDF-9018-85284E5EFB71}" destId="{77549234-3C58-495E-8C34-18B760CE9785}" srcOrd="0" destOrd="0" presId="urn:microsoft.com/office/officeart/2005/8/layout/hierarchy1"/>
    <dgm:cxn modelId="{E9292CD9-40F0-4C4E-8C9D-5C2A40FC486A}" type="presParOf" srcId="{C1433CDF-3EE2-4461-89A0-0AAE48336138}" destId="{F8DC23B7-29C4-4E56-A7EF-B6311D8A2889}" srcOrd="0" destOrd="0" presId="urn:microsoft.com/office/officeart/2005/8/layout/hierarchy1"/>
    <dgm:cxn modelId="{88390B8B-7C1F-4331-B459-4816D6253B4A}" type="presParOf" srcId="{F8DC23B7-29C4-4E56-A7EF-B6311D8A2889}" destId="{B8EEA1C0-2782-46C1-948A-600063B148BC}" srcOrd="0" destOrd="0" presId="urn:microsoft.com/office/officeart/2005/8/layout/hierarchy1"/>
    <dgm:cxn modelId="{E03E5D21-696B-4B74-B519-0C4D65BC6A2C}" type="presParOf" srcId="{B8EEA1C0-2782-46C1-948A-600063B148BC}" destId="{5C3CAF2F-CA9E-4D47-BC6C-093BA6B8AC29}" srcOrd="0" destOrd="0" presId="urn:microsoft.com/office/officeart/2005/8/layout/hierarchy1"/>
    <dgm:cxn modelId="{1B1089E2-AA52-4DA3-A979-FF4A49CBAB8C}" type="presParOf" srcId="{B8EEA1C0-2782-46C1-948A-600063B148BC}" destId="{3EF65D07-EB2A-480E-A7A2-C676BC233B94}" srcOrd="1" destOrd="0" presId="urn:microsoft.com/office/officeart/2005/8/layout/hierarchy1"/>
    <dgm:cxn modelId="{2A9C666C-CAE5-4B63-B664-421391B8C21F}" type="presParOf" srcId="{F8DC23B7-29C4-4E56-A7EF-B6311D8A2889}" destId="{A5A35734-5F7D-43B5-AA45-30BA035C22E5}" srcOrd="1" destOrd="0" presId="urn:microsoft.com/office/officeart/2005/8/layout/hierarchy1"/>
    <dgm:cxn modelId="{330F5CC3-568C-4D7E-9768-A59FF6552490}" type="presParOf" srcId="{A5A35734-5F7D-43B5-AA45-30BA035C22E5}" destId="{450B22C7-8AC3-4308-B5A1-652494C4D223}" srcOrd="0" destOrd="0" presId="urn:microsoft.com/office/officeart/2005/8/layout/hierarchy1"/>
    <dgm:cxn modelId="{3805CABA-9BA9-40CF-9356-F28EFF870635}" type="presParOf" srcId="{A5A35734-5F7D-43B5-AA45-30BA035C22E5}" destId="{659A71B0-F4B2-4989-AA6B-84876689C613}" srcOrd="1" destOrd="0" presId="urn:microsoft.com/office/officeart/2005/8/layout/hierarchy1"/>
    <dgm:cxn modelId="{CE86A4B0-4243-49B8-833B-B460BD3C9BD5}" type="presParOf" srcId="{659A71B0-F4B2-4989-AA6B-84876689C613}" destId="{5C410463-CB58-467F-8FEB-419C00CBF087}" srcOrd="0" destOrd="0" presId="urn:microsoft.com/office/officeart/2005/8/layout/hierarchy1"/>
    <dgm:cxn modelId="{15AB73D0-3E0F-4558-B50A-5EEA7BE64331}" type="presParOf" srcId="{5C410463-CB58-467F-8FEB-419C00CBF087}" destId="{39C8DBA4-0078-421F-8BA9-A07C56BAB49A}" srcOrd="0" destOrd="0" presId="urn:microsoft.com/office/officeart/2005/8/layout/hierarchy1"/>
    <dgm:cxn modelId="{9EB3F7E4-1E82-4872-B658-56A9A245F88F}" type="presParOf" srcId="{5C410463-CB58-467F-8FEB-419C00CBF087}" destId="{F6653D37-D797-4893-8895-54F85FD0A2A1}" srcOrd="1" destOrd="0" presId="urn:microsoft.com/office/officeart/2005/8/layout/hierarchy1"/>
    <dgm:cxn modelId="{CD0F48C7-60C8-4646-A6E8-76B1CE6BA049}" type="presParOf" srcId="{659A71B0-F4B2-4989-AA6B-84876689C613}" destId="{564B5B15-EDCF-4B34-80A4-C0BC9DA441A0}" srcOrd="1" destOrd="0" presId="urn:microsoft.com/office/officeart/2005/8/layout/hierarchy1"/>
    <dgm:cxn modelId="{C395B8AF-0BBB-4240-ABE1-635E135CF7DE}" type="presParOf" srcId="{564B5B15-EDCF-4B34-80A4-C0BC9DA441A0}" destId="{635129F9-D723-477A-B23E-8FCAB667565B}" srcOrd="0" destOrd="0" presId="urn:microsoft.com/office/officeart/2005/8/layout/hierarchy1"/>
    <dgm:cxn modelId="{DAE46518-AE18-4231-BD3C-48C6C1084862}" type="presParOf" srcId="{564B5B15-EDCF-4B34-80A4-C0BC9DA441A0}" destId="{9A1F90D9-4804-4C9E-B069-58E0C85FD385}" srcOrd="1" destOrd="0" presId="urn:microsoft.com/office/officeart/2005/8/layout/hierarchy1"/>
    <dgm:cxn modelId="{5163CF93-7734-42B7-BCDE-92201A1A9E81}" type="presParOf" srcId="{9A1F90D9-4804-4C9E-B069-58E0C85FD385}" destId="{BF89D45A-1775-486C-8EC8-A2BE3A6D7C41}" srcOrd="0" destOrd="0" presId="urn:microsoft.com/office/officeart/2005/8/layout/hierarchy1"/>
    <dgm:cxn modelId="{4782EE97-9818-4A7A-9194-AA0FDE1BEF24}" type="presParOf" srcId="{BF89D45A-1775-486C-8EC8-A2BE3A6D7C41}" destId="{36B92AD1-2326-4A47-8D64-5DC71B678923}" srcOrd="0" destOrd="0" presId="urn:microsoft.com/office/officeart/2005/8/layout/hierarchy1"/>
    <dgm:cxn modelId="{131A09CB-2548-496E-8F13-3062C9BB3EB2}" type="presParOf" srcId="{BF89D45A-1775-486C-8EC8-A2BE3A6D7C41}" destId="{6472D2EB-6989-4441-884B-22089485999B}" srcOrd="1" destOrd="0" presId="urn:microsoft.com/office/officeart/2005/8/layout/hierarchy1"/>
    <dgm:cxn modelId="{A0380439-D1E2-422E-95E0-7FB0C9DFC6C4}" type="presParOf" srcId="{9A1F90D9-4804-4C9E-B069-58E0C85FD385}" destId="{33BC5BBE-3020-498A-A63F-16C219735BC0}" srcOrd="1" destOrd="0" presId="urn:microsoft.com/office/officeart/2005/8/layout/hierarchy1"/>
    <dgm:cxn modelId="{B559B8BA-4916-43F3-8FB5-8EABE12A05CD}" type="presParOf" srcId="{564B5B15-EDCF-4B34-80A4-C0BC9DA441A0}" destId="{2D87065B-6CB7-40F8-B543-833CD35AD52F}" srcOrd="2" destOrd="0" presId="urn:microsoft.com/office/officeart/2005/8/layout/hierarchy1"/>
    <dgm:cxn modelId="{8D52AE1D-928C-4535-A236-508EB4AA0061}" type="presParOf" srcId="{564B5B15-EDCF-4B34-80A4-C0BC9DA441A0}" destId="{20092B87-D044-4A5F-A1EB-206B3623B8D1}" srcOrd="3" destOrd="0" presId="urn:microsoft.com/office/officeart/2005/8/layout/hierarchy1"/>
    <dgm:cxn modelId="{30B47E16-61DD-45AC-9267-C86935F9F860}" type="presParOf" srcId="{20092B87-D044-4A5F-A1EB-206B3623B8D1}" destId="{EB0A6644-A492-496B-B7EF-1011E2F8243B}" srcOrd="0" destOrd="0" presId="urn:microsoft.com/office/officeart/2005/8/layout/hierarchy1"/>
    <dgm:cxn modelId="{38C4DE8F-0112-411A-B7D0-DC249C70F73E}" type="presParOf" srcId="{EB0A6644-A492-496B-B7EF-1011E2F8243B}" destId="{B8F8D99B-F123-4C95-8F4B-D638742DB162}" srcOrd="0" destOrd="0" presId="urn:microsoft.com/office/officeart/2005/8/layout/hierarchy1"/>
    <dgm:cxn modelId="{12631E40-B5DB-4039-B629-6A3B30339F16}" type="presParOf" srcId="{EB0A6644-A492-496B-B7EF-1011E2F8243B}" destId="{2EA7C9C6-AD46-47BB-A8BE-5C59EF8ED1F2}" srcOrd="1" destOrd="0" presId="urn:microsoft.com/office/officeart/2005/8/layout/hierarchy1"/>
    <dgm:cxn modelId="{642BB369-8992-450F-93E3-80780763F2C2}" type="presParOf" srcId="{20092B87-D044-4A5F-A1EB-206B3623B8D1}" destId="{1D83FC13-71A3-4D76-B439-76EA0D940452}" srcOrd="1" destOrd="0" presId="urn:microsoft.com/office/officeart/2005/8/layout/hierarchy1"/>
    <dgm:cxn modelId="{6306087A-6A9B-42F7-B87B-416246AF798F}" type="presParOf" srcId="{564B5B15-EDCF-4B34-80A4-C0BC9DA441A0}" destId="{C1EBD320-6EDD-4552-87D2-04C093A537DF}" srcOrd="4" destOrd="0" presId="urn:microsoft.com/office/officeart/2005/8/layout/hierarchy1"/>
    <dgm:cxn modelId="{0C0FF9F9-92B7-4ADC-9D20-6801F0FD6816}" type="presParOf" srcId="{564B5B15-EDCF-4B34-80A4-C0BC9DA441A0}" destId="{E66EB93A-7095-4AC8-A852-D24C443BD5A9}" srcOrd="5" destOrd="0" presId="urn:microsoft.com/office/officeart/2005/8/layout/hierarchy1"/>
    <dgm:cxn modelId="{DBCFF092-3CA0-4049-BC7F-78BBEEC7B505}" type="presParOf" srcId="{E66EB93A-7095-4AC8-A852-D24C443BD5A9}" destId="{538BC9B8-74D2-4A3D-B569-2F4A9C278CBB}" srcOrd="0" destOrd="0" presId="urn:microsoft.com/office/officeart/2005/8/layout/hierarchy1"/>
    <dgm:cxn modelId="{E7F7DEF1-1120-4329-ADB9-2226D902DB20}" type="presParOf" srcId="{538BC9B8-74D2-4A3D-B569-2F4A9C278CBB}" destId="{80287AC8-1528-4032-B022-E8DD1F087747}" srcOrd="0" destOrd="0" presId="urn:microsoft.com/office/officeart/2005/8/layout/hierarchy1"/>
    <dgm:cxn modelId="{74004917-A026-4052-838D-02868F4EFB6D}" type="presParOf" srcId="{538BC9B8-74D2-4A3D-B569-2F4A9C278CBB}" destId="{FA4AC597-F4C8-4A1A-999F-D4C406E2573A}" srcOrd="1" destOrd="0" presId="urn:microsoft.com/office/officeart/2005/8/layout/hierarchy1"/>
    <dgm:cxn modelId="{B0E31D5E-0733-4435-9AE2-B7AA3C2E2DE0}" type="presParOf" srcId="{E66EB93A-7095-4AC8-A852-D24C443BD5A9}" destId="{86C7B078-E726-48BE-8792-90248E5893F7}" srcOrd="1" destOrd="0" presId="urn:microsoft.com/office/officeart/2005/8/layout/hierarchy1"/>
    <dgm:cxn modelId="{D93B8CED-EE72-415C-8E8E-725ECDCFBB24}" type="presParOf" srcId="{A5A35734-5F7D-43B5-AA45-30BA035C22E5}" destId="{CA5D6DC0-5E31-4FED-928E-EF1E9EE6EF3A}" srcOrd="2" destOrd="0" presId="urn:microsoft.com/office/officeart/2005/8/layout/hierarchy1"/>
    <dgm:cxn modelId="{7D78D14F-1ADB-4650-A3AB-03B6E53F3975}" type="presParOf" srcId="{A5A35734-5F7D-43B5-AA45-30BA035C22E5}" destId="{2EE8B27D-5326-4482-B334-FA847DB49F78}" srcOrd="3" destOrd="0" presId="urn:microsoft.com/office/officeart/2005/8/layout/hierarchy1"/>
    <dgm:cxn modelId="{D4664F3C-4CE0-4F2A-8391-3AAE0D7DEE26}" type="presParOf" srcId="{2EE8B27D-5326-4482-B334-FA847DB49F78}" destId="{8E4960E8-51ED-4E9D-BA0B-355764F7BFE9}" srcOrd="0" destOrd="0" presId="urn:microsoft.com/office/officeart/2005/8/layout/hierarchy1"/>
    <dgm:cxn modelId="{7B862DBF-548A-4202-B650-EBE23A1DBB33}" type="presParOf" srcId="{8E4960E8-51ED-4E9D-BA0B-355764F7BFE9}" destId="{C7D1C232-EC14-4D20-89A7-3BCB8C5BE1EB}" srcOrd="0" destOrd="0" presId="urn:microsoft.com/office/officeart/2005/8/layout/hierarchy1"/>
    <dgm:cxn modelId="{8CF14087-4103-4D5E-913A-65E09CE38F96}" type="presParOf" srcId="{8E4960E8-51ED-4E9D-BA0B-355764F7BFE9}" destId="{D384F500-2916-48B7-B06E-9E7E77D91DB6}" srcOrd="1" destOrd="0" presId="urn:microsoft.com/office/officeart/2005/8/layout/hierarchy1"/>
    <dgm:cxn modelId="{1C033ABE-8967-4FCD-971D-58CBA27A6BCD}" type="presParOf" srcId="{2EE8B27D-5326-4482-B334-FA847DB49F78}" destId="{3C25D5FC-75D1-451E-A100-2869744A208D}" srcOrd="1" destOrd="0" presId="urn:microsoft.com/office/officeart/2005/8/layout/hierarchy1"/>
    <dgm:cxn modelId="{41B5887E-2562-4ABB-B5DB-D648B1EC2344}" type="presParOf" srcId="{3C25D5FC-75D1-451E-A100-2869744A208D}" destId="{2458CA9F-6440-44A1-A306-5255EA25FA76}" srcOrd="0" destOrd="0" presId="urn:microsoft.com/office/officeart/2005/8/layout/hierarchy1"/>
    <dgm:cxn modelId="{6B5554F2-002D-4349-B28F-157128CF7A8E}" type="presParOf" srcId="{3C25D5FC-75D1-451E-A100-2869744A208D}" destId="{C51E1911-9642-40F8-B10A-E972268B3BEC}" srcOrd="1" destOrd="0" presId="urn:microsoft.com/office/officeart/2005/8/layout/hierarchy1"/>
    <dgm:cxn modelId="{ACB343B5-F8ED-4A22-8BF7-DB41F4420EB1}" type="presParOf" srcId="{C51E1911-9642-40F8-B10A-E972268B3BEC}" destId="{1430D9D2-7D76-43BD-B3FF-278DC54AB9D7}" srcOrd="0" destOrd="0" presId="urn:microsoft.com/office/officeart/2005/8/layout/hierarchy1"/>
    <dgm:cxn modelId="{64D490D3-DB30-4311-B23F-38B7ACAC17FC}" type="presParOf" srcId="{1430D9D2-7D76-43BD-B3FF-278DC54AB9D7}" destId="{36F0D4F4-F37A-45BC-93F0-5D4A868AFC5A}" srcOrd="0" destOrd="0" presId="urn:microsoft.com/office/officeart/2005/8/layout/hierarchy1"/>
    <dgm:cxn modelId="{5DCE4030-F5D7-4635-8F95-0EA2C804F8DF}" type="presParOf" srcId="{1430D9D2-7D76-43BD-B3FF-278DC54AB9D7}" destId="{77549234-3C58-495E-8C34-18B760CE9785}" srcOrd="1" destOrd="0" presId="urn:microsoft.com/office/officeart/2005/8/layout/hierarchy1"/>
    <dgm:cxn modelId="{EAFAD60E-F7AB-4CA1-857F-96A8A0C15E5B}" type="presParOf" srcId="{C51E1911-9642-40F8-B10A-E972268B3BEC}" destId="{DD0BBFA2-00B6-4D31-B734-C57A7106F523}" srcOrd="1" destOrd="0" presId="urn:microsoft.com/office/officeart/2005/8/layout/hierarchy1"/>
    <dgm:cxn modelId="{E6A66878-3775-4614-B0D9-9B6D45433B5B}" type="presParOf" srcId="{3C25D5FC-75D1-451E-A100-2869744A208D}" destId="{C60DE6A5-DBEF-467F-B525-5B8B0997FA92}" srcOrd="2" destOrd="0" presId="urn:microsoft.com/office/officeart/2005/8/layout/hierarchy1"/>
    <dgm:cxn modelId="{B347ABBA-0C73-4590-B7C1-E048C558722D}" type="presParOf" srcId="{3C25D5FC-75D1-451E-A100-2869744A208D}" destId="{8EB47BD6-0722-4463-930D-B8A31D3146C3}" srcOrd="3" destOrd="0" presId="urn:microsoft.com/office/officeart/2005/8/layout/hierarchy1"/>
    <dgm:cxn modelId="{252BA71D-04A3-46B3-ACF8-BE3521EF1323}" type="presParOf" srcId="{8EB47BD6-0722-4463-930D-B8A31D3146C3}" destId="{91DB6D9A-73FD-496E-BA17-96BC3BAC9457}" srcOrd="0" destOrd="0" presId="urn:microsoft.com/office/officeart/2005/8/layout/hierarchy1"/>
    <dgm:cxn modelId="{34286EC8-6CD2-4535-B59A-5B6751A165D9}" type="presParOf" srcId="{91DB6D9A-73FD-496E-BA17-96BC3BAC9457}" destId="{8809309B-42E9-48A3-963A-091F3F7A7348}" srcOrd="0" destOrd="0" presId="urn:microsoft.com/office/officeart/2005/8/layout/hierarchy1"/>
    <dgm:cxn modelId="{402C150F-676F-4B40-A906-3D6E3F703FAC}" type="presParOf" srcId="{91DB6D9A-73FD-496E-BA17-96BC3BAC9457}" destId="{D3E2DE9E-2367-4C93-B9B0-3138F5788F80}" srcOrd="1" destOrd="0" presId="urn:microsoft.com/office/officeart/2005/8/layout/hierarchy1"/>
    <dgm:cxn modelId="{AE7752A4-0C60-414C-8600-CD216BEDFB1C}" type="presParOf" srcId="{8EB47BD6-0722-4463-930D-B8A31D3146C3}" destId="{FD4AED02-D910-47C2-922E-EBD4C0AD22F5}" srcOrd="1" destOrd="0" presId="urn:microsoft.com/office/officeart/2005/8/layout/hierarchy1"/>
    <dgm:cxn modelId="{86387129-332C-4989-A949-CB3C98B05156}" type="presParOf" srcId="{3C25D5FC-75D1-451E-A100-2869744A208D}" destId="{2EC462D0-3D84-4DD5-B1D9-36DB672D6C17}" srcOrd="4" destOrd="0" presId="urn:microsoft.com/office/officeart/2005/8/layout/hierarchy1"/>
    <dgm:cxn modelId="{D28FA312-6F77-43E6-BB7F-E41900701676}" type="presParOf" srcId="{3C25D5FC-75D1-451E-A100-2869744A208D}" destId="{84875CEC-50CA-4ED1-939A-84B37F5BD397}" srcOrd="5" destOrd="0" presId="urn:microsoft.com/office/officeart/2005/8/layout/hierarchy1"/>
    <dgm:cxn modelId="{17126044-C649-4FC8-A62E-FB8A6D95E505}" type="presParOf" srcId="{84875CEC-50CA-4ED1-939A-84B37F5BD397}" destId="{F34A8242-0CD0-4CC6-B043-E5C57CA392E9}" srcOrd="0" destOrd="0" presId="urn:microsoft.com/office/officeart/2005/8/layout/hierarchy1"/>
    <dgm:cxn modelId="{E0B172A4-1E59-4F2F-8613-55DFF0536107}" type="presParOf" srcId="{F34A8242-0CD0-4CC6-B043-E5C57CA392E9}" destId="{814563EC-55B0-4839-AE95-CA8B566DAEF2}" srcOrd="0" destOrd="0" presId="urn:microsoft.com/office/officeart/2005/8/layout/hierarchy1"/>
    <dgm:cxn modelId="{D1F1681B-21FC-4461-B40C-E6E572045BFC}" type="presParOf" srcId="{F34A8242-0CD0-4CC6-B043-E5C57CA392E9}" destId="{30076866-B0A9-4EC9-8080-0A8FDA240CD8}" srcOrd="1" destOrd="0" presId="urn:microsoft.com/office/officeart/2005/8/layout/hierarchy1"/>
    <dgm:cxn modelId="{E883ABDB-2A71-4FBF-B838-18D5EF2EE6F5}" type="presParOf" srcId="{84875CEC-50CA-4ED1-939A-84B37F5BD397}" destId="{79FC5CC5-3826-4DC8-A0A4-27240EC172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462D0-3D84-4DD5-B1D9-36DB672D6C17}">
      <dsp:nvSpPr>
        <dsp:cNvPr id="0" name=""/>
        <dsp:cNvSpPr/>
      </dsp:nvSpPr>
      <dsp:spPr>
        <a:xfrm>
          <a:off x="4622806" y="2028864"/>
          <a:ext cx="1048300" cy="24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91"/>
              </a:lnTo>
              <a:lnTo>
                <a:pt x="1048300" y="169991"/>
              </a:lnTo>
              <a:lnTo>
                <a:pt x="104830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DE6A5-DBEF-467F-B525-5B8B0997FA92}">
      <dsp:nvSpPr>
        <dsp:cNvPr id="0" name=""/>
        <dsp:cNvSpPr/>
      </dsp:nvSpPr>
      <dsp:spPr>
        <a:xfrm>
          <a:off x="4577086" y="2028864"/>
          <a:ext cx="91440" cy="249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8CA9F-6440-44A1-A306-5255EA25FA76}">
      <dsp:nvSpPr>
        <dsp:cNvPr id="0" name=""/>
        <dsp:cNvSpPr/>
      </dsp:nvSpPr>
      <dsp:spPr>
        <a:xfrm>
          <a:off x="3574506" y="2028864"/>
          <a:ext cx="1048300" cy="249447"/>
        </a:xfrm>
        <a:custGeom>
          <a:avLst/>
          <a:gdLst/>
          <a:ahLst/>
          <a:cxnLst/>
          <a:rect l="0" t="0" r="0" b="0"/>
          <a:pathLst>
            <a:path>
              <a:moveTo>
                <a:pt x="1048300" y="0"/>
              </a:moveTo>
              <a:lnTo>
                <a:pt x="1048300" y="169991"/>
              </a:lnTo>
              <a:lnTo>
                <a:pt x="0" y="169991"/>
              </a:lnTo>
              <a:lnTo>
                <a:pt x="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D6DC0-5E31-4FED-928E-EF1E9EE6EF3A}">
      <dsp:nvSpPr>
        <dsp:cNvPr id="0" name=""/>
        <dsp:cNvSpPr/>
      </dsp:nvSpPr>
      <dsp:spPr>
        <a:xfrm>
          <a:off x="3050356" y="1234777"/>
          <a:ext cx="1572450" cy="24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91"/>
              </a:lnTo>
              <a:lnTo>
                <a:pt x="1572450" y="169991"/>
              </a:lnTo>
              <a:lnTo>
                <a:pt x="1572450" y="249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BD320-6EDD-4552-87D2-04C093A537DF}">
      <dsp:nvSpPr>
        <dsp:cNvPr id="0" name=""/>
        <dsp:cNvSpPr/>
      </dsp:nvSpPr>
      <dsp:spPr>
        <a:xfrm>
          <a:off x="1477906" y="2028864"/>
          <a:ext cx="1048300" cy="24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91"/>
              </a:lnTo>
              <a:lnTo>
                <a:pt x="1048300" y="169991"/>
              </a:lnTo>
              <a:lnTo>
                <a:pt x="104830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7065B-6CB7-40F8-B543-833CD35AD52F}">
      <dsp:nvSpPr>
        <dsp:cNvPr id="0" name=""/>
        <dsp:cNvSpPr/>
      </dsp:nvSpPr>
      <dsp:spPr>
        <a:xfrm>
          <a:off x="1432186" y="2028864"/>
          <a:ext cx="91440" cy="249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129F9-D723-477A-B23E-8FCAB667565B}">
      <dsp:nvSpPr>
        <dsp:cNvPr id="0" name=""/>
        <dsp:cNvSpPr/>
      </dsp:nvSpPr>
      <dsp:spPr>
        <a:xfrm>
          <a:off x="429606" y="2028864"/>
          <a:ext cx="1048300" cy="249447"/>
        </a:xfrm>
        <a:custGeom>
          <a:avLst/>
          <a:gdLst/>
          <a:ahLst/>
          <a:cxnLst/>
          <a:rect l="0" t="0" r="0" b="0"/>
          <a:pathLst>
            <a:path>
              <a:moveTo>
                <a:pt x="1048300" y="0"/>
              </a:moveTo>
              <a:lnTo>
                <a:pt x="1048300" y="169991"/>
              </a:lnTo>
              <a:lnTo>
                <a:pt x="0" y="169991"/>
              </a:lnTo>
              <a:lnTo>
                <a:pt x="0" y="249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B22C7-8AC3-4308-B5A1-652494C4D223}">
      <dsp:nvSpPr>
        <dsp:cNvPr id="0" name=""/>
        <dsp:cNvSpPr/>
      </dsp:nvSpPr>
      <dsp:spPr>
        <a:xfrm>
          <a:off x="1477906" y="1234777"/>
          <a:ext cx="1572450" cy="249447"/>
        </a:xfrm>
        <a:custGeom>
          <a:avLst/>
          <a:gdLst/>
          <a:ahLst/>
          <a:cxnLst/>
          <a:rect l="0" t="0" r="0" b="0"/>
          <a:pathLst>
            <a:path>
              <a:moveTo>
                <a:pt x="1572450" y="0"/>
              </a:moveTo>
              <a:lnTo>
                <a:pt x="1572450" y="169991"/>
              </a:lnTo>
              <a:lnTo>
                <a:pt x="0" y="169991"/>
              </a:lnTo>
              <a:lnTo>
                <a:pt x="0" y="2494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CAF2F-CA9E-4D47-BC6C-093BA6B8AC29}">
      <dsp:nvSpPr>
        <dsp:cNvPr id="0" name=""/>
        <dsp:cNvSpPr/>
      </dsp:nvSpPr>
      <dsp:spPr>
        <a:xfrm>
          <a:off x="2621506" y="690137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65D07-EB2A-480E-A7A2-C676BC233B94}">
      <dsp:nvSpPr>
        <dsp:cNvPr id="0" name=""/>
        <dsp:cNvSpPr/>
      </dsp:nvSpPr>
      <dsp:spPr>
        <a:xfrm>
          <a:off x="2716806" y="780672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اسم العدد</a:t>
          </a:r>
          <a:endParaRPr lang="ar-SA" sz="1800" b="1" kern="1200" dirty="0"/>
        </a:p>
      </dsp:txBody>
      <dsp:txXfrm>
        <a:off x="2732758" y="796624"/>
        <a:ext cx="825796" cy="512735"/>
      </dsp:txXfrm>
    </dsp:sp>
    <dsp:sp modelId="{39C8DBA4-0078-421F-8BA9-A07C56BAB49A}">
      <dsp:nvSpPr>
        <dsp:cNvPr id="0" name=""/>
        <dsp:cNvSpPr/>
      </dsp:nvSpPr>
      <dsp:spPr>
        <a:xfrm>
          <a:off x="1049056" y="1484225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53D37-D797-4893-8895-54F85FD0A2A1}">
      <dsp:nvSpPr>
        <dsp:cNvPr id="0" name=""/>
        <dsp:cNvSpPr/>
      </dsp:nvSpPr>
      <dsp:spPr>
        <a:xfrm>
          <a:off x="1144356" y="1574760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عدد ترتيبي</a:t>
          </a:r>
          <a:endParaRPr lang="ar-SA" sz="1800" b="1" kern="1200" dirty="0"/>
        </a:p>
      </dsp:txBody>
      <dsp:txXfrm>
        <a:off x="1160308" y="1590712"/>
        <a:ext cx="825796" cy="512735"/>
      </dsp:txXfrm>
    </dsp:sp>
    <dsp:sp modelId="{36B92AD1-2326-4A47-8D64-5DC71B678923}">
      <dsp:nvSpPr>
        <dsp:cNvPr id="0" name=""/>
        <dsp:cNvSpPr/>
      </dsp:nvSpPr>
      <dsp:spPr>
        <a:xfrm>
          <a:off x="7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2D2EB-6989-4441-884B-22089485999B}">
      <dsp:nvSpPr>
        <dsp:cNvPr id="0" name=""/>
        <dsp:cNvSpPr/>
      </dsp:nvSpPr>
      <dsp:spPr>
        <a:xfrm>
          <a:off x="960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معطوف</a:t>
          </a:r>
          <a:endParaRPr lang="ar-SA" sz="1800" b="1" kern="1200" dirty="0"/>
        </a:p>
      </dsp:txBody>
      <dsp:txXfrm>
        <a:off x="112008" y="2384799"/>
        <a:ext cx="825796" cy="512735"/>
      </dsp:txXfrm>
    </dsp:sp>
    <dsp:sp modelId="{B8F8D99B-F123-4C95-8F4B-D638742DB162}">
      <dsp:nvSpPr>
        <dsp:cNvPr id="0" name=""/>
        <dsp:cNvSpPr/>
      </dsp:nvSpPr>
      <dsp:spPr>
        <a:xfrm>
          <a:off x="10490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7C9C6-AD46-47BB-A8BE-5C59EF8ED1F2}">
      <dsp:nvSpPr>
        <dsp:cNvPr id="0" name=""/>
        <dsp:cNvSpPr/>
      </dsp:nvSpPr>
      <dsp:spPr>
        <a:xfrm>
          <a:off x="11443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مركب</a:t>
          </a:r>
          <a:endParaRPr lang="ar-SA" sz="1800" b="1" kern="1200" dirty="0"/>
        </a:p>
      </dsp:txBody>
      <dsp:txXfrm>
        <a:off x="1160308" y="2384799"/>
        <a:ext cx="825796" cy="512735"/>
      </dsp:txXfrm>
    </dsp:sp>
    <dsp:sp modelId="{80287AC8-1528-4032-B022-E8DD1F087747}">
      <dsp:nvSpPr>
        <dsp:cNvPr id="0" name=""/>
        <dsp:cNvSpPr/>
      </dsp:nvSpPr>
      <dsp:spPr>
        <a:xfrm>
          <a:off x="20973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AC597-F4C8-4A1A-999F-D4C406E2573A}">
      <dsp:nvSpPr>
        <dsp:cNvPr id="0" name=""/>
        <dsp:cNvSpPr/>
      </dsp:nvSpPr>
      <dsp:spPr>
        <a:xfrm>
          <a:off x="21926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مفرد</a:t>
          </a:r>
          <a:endParaRPr lang="ar-SA" sz="1800" b="1" kern="1200" dirty="0"/>
        </a:p>
      </dsp:txBody>
      <dsp:txXfrm>
        <a:off x="2208608" y="2384799"/>
        <a:ext cx="825796" cy="512735"/>
      </dsp:txXfrm>
    </dsp:sp>
    <dsp:sp modelId="{C7D1C232-EC14-4D20-89A7-3BCB8C5BE1EB}">
      <dsp:nvSpPr>
        <dsp:cNvPr id="0" name=""/>
        <dsp:cNvSpPr/>
      </dsp:nvSpPr>
      <dsp:spPr>
        <a:xfrm>
          <a:off x="4193956" y="1484225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4F500-2916-48B7-B06E-9E7E77D91DB6}">
      <dsp:nvSpPr>
        <dsp:cNvPr id="0" name=""/>
        <dsp:cNvSpPr/>
      </dsp:nvSpPr>
      <dsp:spPr>
        <a:xfrm>
          <a:off x="4289256" y="1574760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عدد أصلي</a:t>
          </a:r>
          <a:endParaRPr lang="ar-SA" sz="1800" b="1" kern="1200" dirty="0"/>
        </a:p>
      </dsp:txBody>
      <dsp:txXfrm>
        <a:off x="4305208" y="1590712"/>
        <a:ext cx="825796" cy="512735"/>
      </dsp:txXfrm>
    </dsp:sp>
    <dsp:sp modelId="{36F0D4F4-F37A-45BC-93F0-5D4A868AFC5A}">
      <dsp:nvSpPr>
        <dsp:cNvPr id="0" name=""/>
        <dsp:cNvSpPr/>
      </dsp:nvSpPr>
      <dsp:spPr>
        <a:xfrm>
          <a:off x="31456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49234-3C58-495E-8C34-18B760CE9785}">
      <dsp:nvSpPr>
        <dsp:cNvPr id="0" name=""/>
        <dsp:cNvSpPr/>
      </dsp:nvSpPr>
      <dsp:spPr>
        <a:xfrm>
          <a:off x="32409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معطوف</a:t>
          </a:r>
          <a:endParaRPr lang="ar-SA" sz="1800" b="1" kern="1200" dirty="0"/>
        </a:p>
      </dsp:txBody>
      <dsp:txXfrm>
        <a:off x="3256908" y="2384799"/>
        <a:ext cx="825796" cy="512735"/>
      </dsp:txXfrm>
    </dsp:sp>
    <dsp:sp modelId="{8809309B-42E9-48A3-963A-091F3F7A7348}">
      <dsp:nvSpPr>
        <dsp:cNvPr id="0" name=""/>
        <dsp:cNvSpPr/>
      </dsp:nvSpPr>
      <dsp:spPr>
        <a:xfrm>
          <a:off x="41939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2DE9E-2367-4C93-B9B0-3138F5788F80}">
      <dsp:nvSpPr>
        <dsp:cNvPr id="0" name=""/>
        <dsp:cNvSpPr/>
      </dsp:nvSpPr>
      <dsp:spPr>
        <a:xfrm>
          <a:off x="42892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مركب</a:t>
          </a:r>
          <a:endParaRPr lang="ar-SA" sz="1800" b="1" kern="1200" dirty="0"/>
        </a:p>
      </dsp:txBody>
      <dsp:txXfrm>
        <a:off x="4305208" y="2384799"/>
        <a:ext cx="825796" cy="512735"/>
      </dsp:txXfrm>
    </dsp:sp>
    <dsp:sp modelId="{814563EC-55B0-4839-AE95-CA8B566DAEF2}">
      <dsp:nvSpPr>
        <dsp:cNvPr id="0" name=""/>
        <dsp:cNvSpPr/>
      </dsp:nvSpPr>
      <dsp:spPr>
        <a:xfrm>
          <a:off x="5242256" y="2278312"/>
          <a:ext cx="857700" cy="54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76866-B0A9-4EC9-8080-0A8FDA240CD8}">
      <dsp:nvSpPr>
        <dsp:cNvPr id="0" name=""/>
        <dsp:cNvSpPr/>
      </dsp:nvSpPr>
      <dsp:spPr>
        <a:xfrm>
          <a:off x="5337556" y="2368847"/>
          <a:ext cx="857700" cy="5446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/>
            <a:t>مفرد</a:t>
          </a:r>
          <a:endParaRPr lang="ar-SA" sz="1800" b="1" kern="1200" dirty="0"/>
        </a:p>
      </dsp:txBody>
      <dsp:txXfrm>
        <a:off x="5353508" y="2384799"/>
        <a:ext cx="825796" cy="512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54E3-9FE6-44B8-B9D0-85ED1A06F015}" type="datetimeFigureOut">
              <a:rPr lang="ar-SA" smtClean="0"/>
              <a:pPr/>
              <a:t>27/05/1438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2BE2E-4939-4FFA-AEDC-D4013CBD4C6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efnet.gov.sy/education/kafaf/Bohoth/AdadMadoud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727200" y="1795463"/>
            <a:ext cx="5722938" cy="1827212"/>
          </a:xfrm>
        </p:spPr>
        <p:txBody>
          <a:bodyPr/>
          <a:lstStyle/>
          <a:p>
            <a:pPr eaLnBrk="1" hangingPunct="1"/>
            <a:r>
              <a:rPr lang="en-US" smtClean="0">
                <a:cs typeface="Majalla UI"/>
              </a:rPr>
              <a:t>Comparative Constructions II</a:t>
            </a:r>
            <a:endParaRPr lang="ar-SA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975"/>
            <a:ext cx="5711825" cy="1524000"/>
          </a:xfrm>
        </p:spPr>
        <p:txBody>
          <a:bodyPr>
            <a:normAutofit/>
          </a:bodyPr>
          <a:lstStyle/>
          <a:p>
            <a:pPr rtl="0" eaLnBrk="1" hangingPunct="1"/>
            <a:r>
              <a:rPr lang="ar-SA" dirty="0" smtClean="0"/>
              <a:t>العدد والمعدود</a:t>
            </a:r>
            <a:endParaRPr lang="en-US" dirty="0" smtClean="0">
              <a:cs typeface="Arial" pitchFamily="34" charset="0"/>
            </a:endParaRPr>
          </a:p>
          <a:p>
            <a:pPr eaLnBrk="1" hangingPunct="1"/>
            <a:endParaRPr lang="ar-SA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dirty="0" smtClean="0"/>
              <a:t>خامساً: ألفاظ العقود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ar-SA" sz="4000" dirty="0" smtClean="0"/>
              <a:t>لا تختلف صيغة ألفاظ العقود من حيث التذكير والتأنيث.</a:t>
            </a:r>
          </a:p>
          <a:p>
            <a:r>
              <a:rPr lang="ar-SA" sz="4000" dirty="0" smtClean="0"/>
              <a:t>قرأت ثلاثين قصيدة وعشرين كتابا.</a:t>
            </a:r>
          </a:p>
          <a:p>
            <a:pPr eaLnBrk="1" hangingPunct="1">
              <a:buNone/>
            </a:pPr>
            <a:endParaRPr lang="ar-S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dirty="0" smtClean="0"/>
              <a:t>الأعداد الترتيبية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هي صفات تصاغ من الأعداد على وزن فاعل، ومنها المذكر مثل: أول، ثاني، ثالث، خامس، ومنها المؤنث: ثانية، رابعة، خامسة، عاشرة.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و توافق المعدود في جميع الحالات: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ظهر العدد التاسع من المجلة.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نشر المقال في الصفحة الرابعة. 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حفظت الجزء السابع عشر.</a:t>
            </a:r>
          </a:p>
          <a:p>
            <a:pPr marL="0" indent="0" eaLnBrk="1" hangingPunct="1">
              <a:buFont typeface="Brush Script MT" pitchFamily="66" charset="0"/>
              <a:buNone/>
            </a:pPr>
            <a:r>
              <a:rPr lang="ar-SA" sz="4000" dirty="0" smtClean="0"/>
              <a:t>قرأت الصفحة الخامسة عشرة.</a:t>
            </a:r>
          </a:p>
          <a:p>
            <a:pPr marL="0" indent="0" algn="l" rtl="0" eaLnBrk="1" hangingPunct="1">
              <a:buFont typeface="Brush Script MT" pitchFamily="66" charset="0"/>
              <a:buNone/>
            </a:pPr>
            <a:endParaRPr lang="ar-S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تمييز العدد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>
              <a:defRPr/>
            </a:pPr>
            <a:r>
              <a:rPr lang="ar-SA" sz="2800" dirty="0"/>
              <a:t>تمييز الأعداد من </a:t>
            </a:r>
            <a:r>
              <a:rPr lang="ar-SA" sz="2800" dirty="0" smtClean="0"/>
              <a:t>1إلى 2: لا تمييز لهما</a:t>
            </a:r>
          </a:p>
          <a:p>
            <a:pPr marL="274320" indent="-274320" algn="ctr">
              <a:buNone/>
              <a:defRPr/>
            </a:pPr>
            <a:r>
              <a:rPr lang="ar-SA" sz="2800" dirty="0" smtClean="0"/>
              <a:t>طالب واحد – قطتان اثنتان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2800" dirty="0" smtClean="0"/>
              <a:t>تمييز الأعداد من 3 إلى 10: جمع مجرور بالإضافة.</a:t>
            </a:r>
          </a:p>
          <a:p>
            <a:pPr marL="0" indent="0" algn="ctr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2800" dirty="0" smtClean="0"/>
              <a:t>ثلاثة رجالٍ - عشر فتياتٍ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2800" dirty="0" smtClean="0"/>
              <a:t>تمييز الأعداد من 11 إلى 99: مفرد منصوب.</a:t>
            </a:r>
          </a:p>
          <a:p>
            <a:pPr marL="0" indent="0" algn="ctr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2800" dirty="0" smtClean="0"/>
              <a:t>أحد عشر كتاباً - عشرون كتاباً - ثلاثة وأربعون كتاباً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2800" dirty="0" smtClean="0"/>
              <a:t>تمييز المئة والألف ومثنّاهما وجمعهما: مفرد مجرور بالإضافة.</a:t>
            </a:r>
          </a:p>
          <a:p>
            <a:pPr marL="0" indent="0" algn="ctr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2800" dirty="0" smtClean="0"/>
              <a:t>مئة كتابٍ - ثلاثة آلاف كتابٍ - ألفا/مئتا كتابٍ 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تعريف العدد بـ أل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000" dirty="0" smtClean="0"/>
              <a:t>المفرد: تدخل أداة التعريف على المعدود وليس العدد، مثل: حفظت ثلاث الآيات. 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3000" dirty="0" smtClean="0"/>
              <a:t>ويجوز كذلك: الثلاث آيات وأيضاً الثلاث الآيات.</a:t>
            </a:r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SA" sz="10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000" dirty="0" smtClean="0"/>
              <a:t>المركب: </a:t>
            </a:r>
            <a:r>
              <a:rPr lang="ar-SA" sz="3000" dirty="0"/>
              <a:t>تدخل أداة التعريف على </a:t>
            </a:r>
            <a:r>
              <a:rPr lang="ar-SA" sz="3000" dirty="0" smtClean="0"/>
              <a:t>الجزء الأول من العدد فقط، مثال: قرأت الأحد عشر كتاباً.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ar-SA" sz="10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000" dirty="0" smtClean="0"/>
              <a:t>المعطوف: عند دخول أل التعريف على العدد المعطوف، تدخل على الجزأين بسبب أداة العطف، مثال: قرأت الستة والعشرين كتاباً.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000" dirty="0" smtClean="0"/>
              <a:t>العقود: تدخل (ال) على لفظ العقد نفسه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000" dirty="0" smtClean="0"/>
              <a:t>حل الطالب الثلاثين مسألة وأجاب عن العشرين سؤالا التي وجهت إليه.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ar-SA" sz="3000" dirty="0" smtClean="0"/>
          </a:p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S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جواز موافقة العدد لمعدوده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Brush Script MT" pitchFamily="66" charset="0"/>
              <a:buNone/>
            </a:pPr>
            <a:r>
              <a:rPr lang="ar-SA" sz="3600" smtClean="0"/>
              <a:t>عند تقديم المعدود على العدد يكون التوافق في هذه الحالة جائزاً، مثال:</a:t>
            </a:r>
          </a:p>
          <a:p>
            <a:pPr marL="0" indent="0" algn="ctr" eaLnBrk="1" hangingPunct="1">
              <a:buFont typeface="Brush Script MT" pitchFamily="66" charset="0"/>
              <a:buNone/>
            </a:pPr>
            <a:endParaRPr lang="ar-SA" sz="3600" smtClean="0"/>
          </a:p>
          <a:p>
            <a:pPr marL="0" indent="0" algn="ctr" eaLnBrk="1" hangingPunct="1">
              <a:buFont typeface="Brush Script MT" pitchFamily="66" charset="0"/>
              <a:buNone/>
            </a:pPr>
            <a:r>
              <a:rPr lang="ar-SA" sz="3600" smtClean="0"/>
              <a:t>الطلاب الثلاثة أو الطلاب الثلاث</a:t>
            </a:r>
          </a:p>
          <a:p>
            <a:pPr marL="0" indent="0" algn="ctr" eaLnBrk="1" hangingPunct="1">
              <a:buFont typeface="Brush Script MT" pitchFamily="66" charset="0"/>
              <a:buNone/>
            </a:pPr>
            <a:r>
              <a:rPr lang="ar-SA" sz="3600" smtClean="0"/>
              <a:t>الطالبات الثلاث أو الطالبات الثلاثة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Majalla UI"/>
              </a:rPr>
              <a:t>References</a:t>
            </a:r>
            <a:endParaRPr lang="ar-SA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Arial" pitchFamily="34" charset="0"/>
                <a:hlinkClick r:id="rId2"/>
              </a:rPr>
              <a:t>http://www.reefnet.gov.sy/education/kafaf/Bohoth/AdadMadoud.htm</a:t>
            </a:r>
            <a:endParaRPr lang="en-US" dirty="0" smtClean="0">
              <a:cs typeface="Arial" pitchFamily="34" charset="0"/>
            </a:endParaRPr>
          </a:p>
          <a:p>
            <a:pPr eaLnBrk="1" hangingPunct="1"/>
            <a:r>
              <a:rPr lang="ar-SA" dirty="0" smtClean="0"/>
              <a:t>المبسط في شرح قواعد اللغة العربية لمحمد حسين سلامة - القاهرة: دار الفكر العربي، 2003.</a:t>
            </a:r>
          </a:p>
          <a:p>
            <a:pPr eaLnBrk="1" hangingPunct="1"/>
            <a:r>
              <a:rPr lang="ar-SA" dirty="0" smtClean="0">
                <a:cs typeface="Arial" pitchFamily="34" charset="0"/>
              </a:rPr>
              <a:t>النحو الأساسي لمحمد عبد اللطيف – القاهرة: دار الفكر العربي، 2012.</a:t>
            </a:r>
            <a:endParaRPr lang="en-US" dirty="0" smtClean="0">
              <a:cs typeface="Arial" pitchFamily="34" charset="0"/>
            </a:endParaRPr>
          </a:p>
          <a:p>
            <a:pPr eaLnBrk="1" hangingPunct="1"/>
            <a:r>
              <a:rPr lang="ar-SA" dirty="0" smtClean="0"/>
              <a:t>في أساسيات اللغة العربية لعبد العزيز نبوي - القاهرة: الدار المصرية اللبنانية، 2012.</a:t>
            </a:r>
            <a:endParaRPr lang="en-US" dirty="0" smtClean="0">
              <a:cs typeface="Arial" pitchFamily="34" charset="0"/>
            </a:endParaRPr>
          </a:p>
          <a:p>
            <a:pPr algn="l" rtl="0" eaLnBrk="1" hangingPunct="1"/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/>
              <a:t>اسم العدد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smtClean="0"/>
              <a:t>العدد الأصلي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3600" dirty="0" smtClean="0"/>
              <a:t>هو ما يدل على كمية الأشياء المعدودة. وأنواعه: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العدد المفرد: سبع - واحد - أربعة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العدد المركب: سبع عشرة - اثنا عشر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العدد المعطوف: خمس وأربعون - ستة وتسعون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smtClean="0"/>
              <a:t>العدد الترتيبي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ar-SA" sz="3600" dirty="0" smtClean="0"/>
              <a:t>هو ما يدل على رتب الأشياء. وأنواعه: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المفرد: الأول - </a:t>
            </a:r>
            <a:r>
              <a:rPr lang="ar-SA" sz="3600" smtClean="0"/>
              <a:t>الخامس </a:t>
            </a:r>
            <a:endParaRPr lang="ar-SA" sz="3600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المركب: الثاني عشر - السابعة عشرة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3600" dirty="0" smtClean="0"/>
              <a:t>المعطوف: الواحد والعشرون - السابعة والثمانون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dirty="0" smtClean="0"/>
              <a:t>توافق العدد الأصلي والمعدود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100266"/>
            <a:ext cx="8229600" cy="2828932"/>
          </a:xfrm>
        </p:spPr>
        <p:txBody>
          <a:bodyPr/>
          <a:lstStyle/>
          <a:p>
            <a:pPr marL="0" indent="0" eaLnBrk="1" hangingPunct="1">
              <a:buFont typeface="Brush Script MT" pitchFamily="66" charset="0"/>
              <a:buNone/>
            </a:pPr>
            <a:r>
              <a:rPr lang="ar-SA" sz="4400" dirty="0" smtClean="0"/>
              <a:t>في اللغة العربية قد يوافق العدد الأصلي المعدود في التذكير والتأنيث، وقد يخالفه، ويسمى تمييزا.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smtClean="0"/>
              <a:t>أولاً: الواحد والاثنان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ar-SA" sz="2800" u="sng" dirty="0" smtClean="0"/>
              <a:t>يوافقان المعدود في التذكير والتأنيث بجميع الأحوال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800" dirty="0" smtClean="0"/>
              <a:t>الإفراد: عندي كتاب واحد – حفظت </a:t>
            </a:r>
            <a:r>
              <a:rPr lang="ar-SA" sz="2800" dirty="0" err="1" smtClean="0"/>
              <a:t>سورتين</a:t>
            </a:r>
            <a:r>
              <a:rPr lang="ar-SA" sz="2800" dirty="0" smtClean="0"/>
              <a:t> اثنتين.</a:t>
            </a:r>
          </a:p>
          <a:p>
            <a:pPr marL="457200" indent="-457200">
              <a:buNone/>
              <a:defRPr/>
            </a:pPr>
            <a:r>
              <a:rPr lang="ar-SA" sz="2800" dirty="0" smtClean="0"/>
              <a:t>لا تمييز لهما في حال </a:t>
            </a:r>
            <a:r>
              <a:rPr lang="ar-SA" sz="2800" b="1" u="sng" dirty="0" smtClean="0"/>
              <a:t>الإفراد</a:t>
            </a:r>
            <a:endParaRPr lang="ar-SA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ar-SA" sz="2800" dirty="0" smtClean="0"/>
              <a:t>التركيب: عندي أحد عشر كتابا-  </a:t>
            </a:r>
            <a:r>
              <a:rPr lang="ar-SA" sz="2800" smtClean="0"/>
              <a:t>أمضيت </a:t>
            </a:r>
            <a:r>
              <a:rPr lang="ar-SA" sz="2800" smtClean="0"/>
              <a:t>اثنتي </a:t>
            </a:r>
            <a:r>
              <a:rPr lang="ar-SA" sz="2800" dirty="0" smtClean="0"/>
              <a:t>عشرة ليلة.</a:t>
            </a:r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ar-SA" sz="2800" dirty="0" smtClean="0"/>
              <a:t>كلا الجزأين يوافقان المعدود.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ar-SA" sz="2800" dirty="0" smtClean="0"/>
              <a:t>المعطوف: قرأت واحدا وأربعين كتابا في عام- حفظت اثنتين وثلاثين سورة.</a:t>
            </a:r>
          </a:p>
          <a:p>
            <a:pPr marL="514350" indent="-514350">
              <a:buNone/>
              <a:defRPr/>
            </a:pPr>
            <a:r>
              <a:rPr lang="ar-SA" sz="2800" dirty="0" smtClean="0"/>
              <a:t>يوافقان المعدود في التذكير والتأنيث، أما العقود فلا جنس لها.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dirty="0" smtClean="0"/>
              <a:t>ثانياً: الأعداد من الثلاثة إلى التسعة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800" dirty="0" smtClean="0"/>
              <a:t>الإفراد:تخالف </a:t>
            </a:r>
            <a:r>
              <a:rPr lang="ar-SA" sz="2800" dirty="0"/>
              <a:t>المعدود في التذكير </a:t>
            </a:r>
            <a:r>
              <a:rPr lang="ar-SA" sz="2800" dirty="0" smtClean="0"/>
              <a:t>والتأنيث.</a:t>
            </a:r>
          </a:p>
          <a:p>
            <a:pPr marL="457200" indent="-457200">
              <a:buNone/>
              <a:defRPr/>
            </a:pPr>
            <a:r>
              <a:rPr lang="ar-SA" sz="2800" dirty="0" smtClean="0"/>
              <a:t>وسخرها عليهم سبع ليال  ٍوثمانية أيام  </a:t>
            </a:r>
            <a:r>
              <a:rPr lang="ar-SA" sz="2800" dirty="0" err="1" smtClean="0"/>
              <a:t>حسوما</a:t>
            </a:r>
            <a:r>
              <a:rPr lang="ar-SA" sz="2800" dirty="0" smtClean="0"/>
              <a:t>.ٍ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ar-SA" sz="2800" dirty="0" smtClean="0"/>
              <a:t>التركيب:يخالف الجزء الأول </a:t>
            </a:r>
            <a:r>
              <a:rPr lang="ar-SA" sz="2800" dirty="0"/>
              <a:t>المعدود في التذكير والتأنيث </a:t>
            </a:r>
            <a:r>
              <a:rPr lang="ar-SA" sz="2800" dirty="0" smtClean="0"/>
              <a:t>أما الجزء الثاني فتوافقه.</a:t>
            </a:r>
          </a:p>
          <a:p>
            <a:pPr marL="514350" indent="-514350">
              <a:buNone/>
              <a:defRPr/>
            </a:pPr>
            <a:r>
              <a:rPr lang="ar-SA" sz="2800" dirty="0" smtClean="0"/>
              <a:t>حفظت سبعة </a:t>
            </a:r>
            <a:r>
              <a:rPr lang="ar-SA" sz="2800" dirty="0"/>
              <a:t>عشر </a:t>
            </a:r>
            <a:r>
              <a:rPr lang="ar-SA" sz="2800" dirty="0" smtClean="0"/>
              <a:t>سطرا </a:t>
            </a:r>
            <a:r>
              <a:rPr lang="ar-SA" sz="2800" dirty="0" err="1" smtClean="0"/>
              <a:t>ً</a:t>
            </a:r>
            <a:r>
              <a:rPr lang="ar-SA" sz="2800" dirty="0" smtClean="0"/>
              <a:t>- قرأت ثمان </a:t>
            </a:r>
            <a:r>
              <a:rPr lang="ar-SA" sz="2800" dirty="0"/>
              <a:t>عشرة </a:t>
            </a:r>
            <a:r>
              <a:rPr lang="ar-SA" sz="2800" dirty="0" smtClean="0"/>
              <a:t>آية </a:t>
            </a:r>
            <a:r>
              <a:rPr lang="ar-SA" sz="2800" dirty="0" err="1" smtClean="0"/>
              <a:t>ً</a:t>
            </a:r>
            <a:r>
              <a:rPr lang="ar-SA" sz="2800" dirty="0" smtClean="0"/>
              <a:t> 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ar-SA" sz="2800" dirty="0" err="1" smtClean="0"/>
              <a:t>المعطوف</a:t>
            </a:r>
            <a:r>
              <a:rPr lang="ar-SA" sz="2800" dirty="0" smtClean="0"/>
              <a:t>:</a:t>
            </a:r>
            <a:r>
              <a:rPr lang="ar-SA" sz="2800" dirty="0"/>
              <a:t> </a:t>
            </a:r>
            <a:r>
              <a:rPr lang="ar-SA" sz="2800" dirty="0" smtClean="0"/>
              <a:t>تخالف المعدود </a:t>
            </a:r>
            <a:r>
              <a:rPr lang="ar-SA" sz="2800" dirty="0"/>
              <a:t>في التذكير </a:t>
            </a:r>
            <a:r>
              <a:rPr lang="ar-SA" sz="2800" dirty="0" smtClean="0"/>
              <a:t>والتأنيث.</a:t>
            </a:r>
          </a:p>
          <a:p>
            <a:pPr marL="514350" indent="-514350">
              <a:buNone/>
              <a:defRPr/>
            </a:pPr>
            <a:r>
              <a:rPr lang="ar-SA" sz="2800" dirty="0" smtClean="0"/>
              <a:t>أنفقت ستة وعشرين دينارا </a:t>
            </a:r>
            <a:r>
              <a:rPr lang="ar-SA" sz="2800" dirty="0" err="1" smtClean="0"/>
              <a:t>ً</a:t>
            </a:r>
            <a:r>
              <a:rPr lang="ar-SA" sz="2800" dirty="0" smtClean="0"/>
              <a:t>- قرأت ثلاث وسبعين صفحة </a:t>
            </a:r>
            <a:r>
              <a:rPr lang="ar-SA" sz="2800" dirty="0" err="1" smtClean="0"/>
              <a:t>ً</a:t>
            </a:r>
            <a:r>
              <a:rPr lang="ar-SA" sz="2800" dirty="0" smtClean="0"/>
              <a:t> .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dirty="0" smtClean="0"/>
              <a:t>ثالثاً: العشرة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ar-SA" sz="3000" dirty="0" smtClean="0"/>
              <a:t>وله حالتان:</a:t>
            </a:r>
          </a:p>
          <a:p>
            <a:pPr eaLnBrk="1" hangingPunct="1"/>
            <a:r>
              <a:rPr lang="ar-SA" sz="3000" dirty="0" smtClean="0"/>
              <a:t>إن استعمل وحده خالف المعدود في التذكير والتأنيث.</a:t>
            </a:r>
          </a:p>
          <a:p>
            <a:pPr eaLnBrk="1" hangingPunct="1">
              <a:buNone/>
            </a:pPr>
            <a:r>
              <a:rPr lang="ar-SA" sz="3000" dirty="0" smtClean="0"/>
              <a:t>التقيت بعشرة مهندسين وعشر مهندسات.</a:t>
            </a:r>
          </a:p>
          <a:p>
            <a:pPr eaLnBrk="1" hangingPunct="1">
              <a:buNone/>
            </a:pPr>
            <a:endParaRPr lang="ar-SA" sz="3000" dirty="0" smtClean="0"/>
          </a:p>
          <a:p>
            <a:r>
              <a:rPr lang="ar-SA" sz="3000" dirty="0" smtClean="0"/>
              <a:t>إن استعمل مركبا وافق المعدود في التذكير والتأنيث.</a:t>
            </a:r>
          </a:p>
          <a:p>
            <a:pPr>
              <a:buNone/>
            </a:pPr>
            <a:r>
              <a:rPr lang="ar-SA" sz="3000" dirty="0" smtClean="0"/>
              <a:t>يضم منزلنا أربع عشرة غرفة وفيه أربعة عشر سريرا.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ar-SA" b="1" dirty="0" smtClean="0"/>
              <a:t>رابعا ً: المائة والألف والمليون ومضاعفاتها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ar-SA" sz="4000" dirty="0" smtClean="0"/>
              <a:t>لها صورة واحدة مع المذكر والمؤنث.</a:t>
            </a:r>
          </a:p>
          <a:p>
            <a:pPr eaLnBrk="1" hangingPunct="1"/>
            <a:r>
              <a:rPr lang="ar-SA" sz="4000" dirty="0" smtClean="0"/>
              <a:t>في المكتبة مائة كتاب ومائة وثيقة.</a:t>
            </a:r>
          </a:p>
          <a:p>
            <a:pPr eaLnBrk="1" hangingPunct="1"/>
            <a:r>
              <a:rPr lang="ar-SA" sz="4000" dirty="0" smtClean="0"/>
              <a:t>في الجامعة ثلاثة </a:t>
            </a:r>
            <a:r>
              <a:rPr lang="ar-SA" sz="4000" dirty="0"/>
              <a:t>آ</a:t>
            </a:r>
            <a:r>
              <a:rPr lang="ar-SA" sz="4000" dirty="0" smtClean="0"/>
              <a:t>لاف طالب وخمسة آلاف طالبة.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635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سمة Office</vt:lpstr>
      <vt:lpstr>Comparative Constructions II</vt:lpstr>
      <vt:lpstr>اسم العدد</vt:lpstr>
      <vt:lpstr>العدد الأصلي</vt:lpstr>
      <vt:lpstr>العدد الترتيبي</vt:lpstr>
      <vt:lpstr>توافق العدد الأصلي والمعدود</vt:lpstr>
      <vt:lpstr>أولاً: الواحد والاثنان</vt:lpstr>
      <vt:lpstr>ثانياً: الأعداد من الثلاثة إلى التسعة</vt:lpstr>
      <vt:lpstr>ثالثاً: العشرة</vt:lpstr>
      <vt:lpstr>رابعا ً: المائة والألف والمليون ومضاعفاتها</vt:lpstr>
      <vt:lpstr>خامساً: ألفاظ العقود</vt:lpstr>
      <vt:lpstr>الأعداد الترتيبية</vt:lpstr>
      <vt:lpstr>تمييز العدد</vt:lpstr>
      <vt:lpstr>تعريف العدد بـ أل</vt:lpstr>
      <vt:lpstr>جواز موافقة العدد لمعدوده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Constructions II</dc:title>
  <dc:creator>ABS</dc:creator>
  <cp:lastModifiedBy>Sarah A Aldawood</cp:lastModifiedBy>
  <cp:revision>23</cp:revision>
  <dcterms:created xsi:type="dcterms:W3CDTF">2013-09-22T20:00:36Z</dcterms:created>
  <dcterms:modified xsi:type="dcterms:W3CDTF">2017-02-23T08:28:03Z</dcterms:modified>
</cp:coreProperties>
</file>