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4"/>
  </p:sldMasterIdLst>
  <p:notesMasterIdLst>
    <p:notesMasterId r:id="rId11"/>
  </p:notesMasterIdLst>
  <p:sldIdLst>
    <p:sldId id="259" r:id="rId5"/>
    <p:sldId id="257" r:id="rId6"/>
    <p:sldId id="357" r:id="rId7"/>
    <p:sldId id="334" r:id="rId8"/>
    <p:sldId id="337" r:id="rId9"/>
    <p:sldId id="363" r:id="rId1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990099"/>
    <a:srgbClr val="552579"/>
    <a:srgbClr val="000099"/>
    <a:srgbClr val="CC0099"/>
    <a:srgbClr val="FF3300"/>
    <a:srgbClr val="0056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71" autoAdjust="0"/>
    <p:restoredTop sz="94718" autoAdjust="0"/>
  </p:normalViewPr>
  <p:slideViewPr>
    <p:cSldViewPr>
      <p:cViewPr>
        <p:scale>
          <a:sx n="80" d="100"/>
          <a:sy n="80" d="100"/>
        </p:scale>
        <p:origin x="-113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28C928-8220-4582-83F0-AEEC91D03CE2}" type="datetimeFigureOut">
              <a:rPr lang="ar-SA"/>
              <a:pPr>
                <a:defRPr/>
              </a:pPr>
              <a:t>23/01/34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2D635D-CDF0-4151-AE60-3DC3E696FAB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r-SA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F12A27-4845-4874-90F6-CF43C76AABDF}" type="slidenum">
              <a:rPr lang="ar-SA" smtClean="0"/>
              <a:pPr>
                <a:defRPr/>
              </a:pPr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4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5BF93-799A-42E4-8DD9-E63B9E850497}" type="datetime1">
              <a:rPr lang="ar-SA"/>
              <a:pPr>
                <a:defRPr/>
              </a:pPr>
              <a:t>23/01/34</a:t>
            </a:fld>
            <a:endParaRPr lang="ar-SA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المحاضرة الرابعة    1250 نهج - إستخدامات الحاسب في التعليم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DDBD7BF-8D05-408A-8CC2-F31A45A985D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F9D29-E884-44A0-9A51-5DE1EE762B30}" type="datetime1">
              <a:rPr lang="ar-SA"/>
              <a:pPr>
                <a:defRPr/>
              </a:pPr>
              <a:t>23/01/34</a:t>
            </a:fld>
            <a:endParaRPr lang="ar-S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المحاضرة الرابعة    1250 نهج - إستخدامات الحاسب في التعليم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ECBBC-479F-49DF-B087-7377CAAB5C89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0EBFA-B7AC-416F-A1B9-9EB7B807E315}" type="datetime1">
              <a:rPr lang="ar-SA"/>
              <a:pPr>
                <a:defRPr/>
              </a:pPr>
              <a:t>23/01/34</a:t>
            </a:fld>
            <a:endParaRPr lang="ar-S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المحاضرة الرابعة    1250 نهج - إستخدامات الحاسب في التعليم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E238F-3D81-420B-BB33-64B9C715DDE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F4104-EE24-4A80-8BC4-7FA2BF8E7737}" type="datetime1">
              <a:rPr lang="ar-SA"/>
              <a:pPr>
                <a:defRPr/>
              </a:pPr>
              <a:t>23/01/34</a:t>
            </a:fld>
            <a:endParaRPr lang="ar-S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المحاضرة الرابعة    1250 نهج - إستخدامات الحاسب في التعليم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9352E-C2CE-4B6E-9C08-852A3F184BB3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10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1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2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22F29-CE1E-4641-85AF-87F7C505C4DD}" type="datetime1">
              <a:rPr lang="ar-SA"/>
              <a:pPr>
                <a:defRPr/>
              </a:pPr>
              <a:t>23/01/34</a:t>
            </a:fld>
            <a:endParaRPr lang="ar-SA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المحاضرة الرابعة    1250 نهج - إستخدامات الحاسب في التعليم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EA964-255B-4D01-97DA-90DBD56F8F1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F762A-6D97-4D50-9152-285031614204}" type="datetime1">
              <a:rPr lang="ar-SA"/>
              <a:pPr>
                <a:defRPr/>
              </a:pPr>
              <a:t>23/01/34</a:t>
            </a:fld>
            <a:endParaRPr lang="ar-S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المحاضرة الرابعة    1250 نهج - إستخدامات الحاسب في التعليم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A8B7B-DC63-4A68-BF2F-AFE94E83D53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E6952-4D96-4A24-869D-443D408F54CC}" type="datetime1">
              <a:rPr lang="ar-SA"/>
              <a:pPr>
                <a:defRPr/>
              </a:pPr>
              <a:t>23/01/34</a:t>
            </a:fld>
            <a:endParaRPr lang="ar-SA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المحاضرة الرابعة    1250 نهج - إستخدامات الحاسب في التعليم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870CE-7462-4C5B-A364-5470CD453C5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CFF5A-0964-473A-8E0A-CDBA26B7A6E8}" type="datetime1">
              <a:rPr lang="ar-SA"/>
              <a:pPr>
                <a:defRPr/>
              </a:pPr>
              <a:t>23/01/34</a:t>
            </a:fld>
            <a:endParaRPr lang="ar-SA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المحاضرة الرابعة    1250 نهج - إستخدامات الحاسب في التعليم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5F2C8-A6C4-4706-B8FD-93A01A2E51A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1D56-A888-4A4F-8C4C-57C19C2B7741}" type="datetime1">
              <a:rPr lang="ar-SA"/>
              <a:pPr>
                <a:defRPr/>
              </a:pPr>
              <a:t>23/01/34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المحاضرة الرابعة    1250 نهج - إستخدامات الحاسب في التعليم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D0D83-88A6-465E-93D4-3EFE0543E334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0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10B34-2C9E-430A-B325-2E1E41B45B89}" type="datetime1">
              <a:rPr lang="ar-SA"/>
              <a:pPr>
                <a:defRPr/>
              </a:pPr>
              <a:t>23/01/34</a:t>
            </a:fld>
            <a:endParaRPr lang="ar-SA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المحاضرة الرابعة    1250 نهج - إستخدامات الحاسب في التعليم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2A346-6701-48E8-B276-964FAF807AD2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92E85-EC92-4433-8C07-0B492BDDEB04}" type="datetime1">
              <a:rPr lang="ar-SA"/>
              <a:pPr>
                <a:defRPr/>
              </a:pPr>
              <a:t>23/01/34</a:t>
            </a:fld>
            <a:endParaRPr lang="ar-SA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المحاضرة الرابعة    1250 نهج - إستخدامات الحاسب في التعليم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4502C-6190-4CAF-9B36-9F7D93D4738D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340504-C893-4453-89B3-CDA65FE6D010}" type="datetime1">
              <a:rPr lang="ar-SA"/>
              <a:pPr>
                <a:defRPr/>
              </a:pPr>
              <a:t>23/01/34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ar-SA"/>
              <a:t>المحاضرة الرابعة    1250 نهج - إستخدامات الحاسب في التعليم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580A4220-C393-40D0-90AE-8D752C2896B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1" r:id="rId2"/>
    <p:sldLayoutId id="2147483879" r:id="rId3"/>
    <p:sldLayoutId id="2147483872" r:id="rId4"/>
    <p:sldLayoutId id="2147483873" r:id="rId5"/>
    <p:sldLayoutId id="2147483874" r:id="rId6"/>
    <p:sldLayoutId id="2147483875" r:id="rId7"/>
    <p:sldLayoutId id="2147483880" r:id="rId8"/>
    <p:sldLayoutId id="2147483881" r:id="rId9"/>
    <p:sldLayoutId id="2147483876" r:id="rId10"/>
    <p:sldLayoutId id="2147483877" r:id="rId11"/>
  </p:sldLayoutIdLst>
  <p:hf hd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w Cen MT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rbel" pitchFamily="34" charset="0"/>
          <a:cs typeface="Tahoma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rbel" pitchFamily="34" charset="0"/>
          <a:cs typeface="Tahoma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rbel" pitchFamily="34" charset="0"/>
          <a:cs typeface="Tahoma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rbel" pitchFamily="34" charset="0"/>
          <a:cs typeface="Tahoma" pitchFamily="34" charset="0"/>
        </a:defRPr>
      </a:lvl9pPr>
    </p:titleStyle>
    <p:bodyStyle>
      <a:lvl1pPr marL="273050" indent="-273050" algn="r" rtl="1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r" rtl="1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r" rtl="1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r" rtl="1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16436">
            <a:off x="3186113" y="800100"/>
            <a:ext cx="5208587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285750" y="4929188"/>
            <a:ext cx="8643938" cy="10715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r-SA" sz="4800" b="1" dirty="0" smtClean="0">
                <a:solidFill>
                  <a:srgbClr val="002060"/>
                </a:solidFill>
                <a:cs typeface="+mn-cs"/>
              </a:rPr>
              <a:t>برنامج العروض </a:t>
            </a:r>
            <a:r>
              <a:rPr lang="ar-SA" sz="4800" b="1" dirty="0" err="1" smtClean="0">
                <a:solidFill>
                  <a:srgbClr val="002060"/>
                </a:solidFill>
                <a:cs typeface="+mn-cs"/>
              </a:rPr>
              <a:t>التقديمية</a:t>
            </a:r>
            <a:r>
              <a:rPr lang="ar-SA" sz="4800" b="1" dirty="0" smtClean="0">
                <a:solidFill>
                  <a:srgbClr val="002060"/>
                </a:solidFill>
                <a:cs typeface="+mn-cs"/>
              </a:rPr>
              <a:t/>
            </a:r>
            <a:br>
              <a:rPr lang="ar-SA" sz="4800" b="1" dirty="0" smtClean="0">
                <a:solidFill>
                  <a:srgbClr val="002060"/>
                </a:solidFill>
                <a:cs typeface="+mn-cs"/>
              </a:rPr>
            </a:br>
            <a:r>
              <a:rPr lang="ar-SA" sz="4800" b="1" dirty="0" smtClean="0">
                <a:solidFill>
                  <a:srgbClr val="002060"/>
                </a:solidFill>
                <a:cs typeface="+mn-cs"/>
              </a:rPr>
              <a:t> </a:t>
            </a:r>
            <a:r>
              <a:rPr lang="en-US" sz="4800" b="1" dirty="0" smtClean="0">
                <a:solidFill>
                  <a:srgbClr val="002060"/>
                </a:solidFill>
                <a:cs typeface="+mn-cs"/>
              </a:rPr>
              <a:t>Microsoft </a:t>
            </a:r>
            <a:r>
              <a:rPr lang="en-US" sz="4800" b="1" dirty="0" err="1" smtClean="0">
                <a:solidFill>
                  <a:srgbClr val="002060"/>
                </a:solidFill>
                <a:cs typeface="+mn-cs"/>
              </a:rPr>
              <a:t>Powerpiont</a:t>
            </a:r>
            <a:r>
              <a:rPr lang="en-US" sz="4800" b="1" dirty="0" smtClean="0">
                <a:solidFill>
                  <a:srgbClr val="002060"/>
                </a:solidFill>
                <a:cs typeface="+mn-cs"/>
              </a:rPr>
              <a:t> </a:t>
            </a:r>
            <a:endParaRPr lang="ar-SA" sz="2200" b="1" u="sng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 vert="horz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109E1F-793E-4F6B-B726-8992C8314688}" type="slidenum">
              <a:rPr lang="ar-SA" sz="18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ar-SA" sz="1800" b="1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10800000">
            <a:off x="714375" y="6143625"/>
            <a:ext cx="785812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عنوان 14"/>
          <p:cNvSpPr>
            <a:spLocks noGrp="1"/>
          </p:cNvSpPr>
          <p:nvPr>
            <p:ph type="title"/>
          </p:nvPr>
        </p:nvSpPr>
        <p:spPr>
          <a:xfrm>
            <a:off x="251520" y="260648"/>
            <a:ext cx="7772400" cy="1143000"/>
          </a:xfrm>
        </p:spPr>
        <p:txBody>
          <a:bodyPr/>
          <a:lstStyle/>
          <a:p>
            <a:pPr algn="r"/>
            <a:r>
              <a:rPr lang="ar-SA" b="1" dirty="0" smtClean="0">
                <a:solidFill>
                  <a:srgbClr val="0070C0"/>
                </a:solidFill>
              </a:rPr>
              <a:t>ما هي برامج العروض </a:t>
            </a:r>
            <a:r>
              <a:rPr lang="ar-SA" b="1" dirty="0" err="1" smtClean="0">
                <a:solidFill>
                  <a:srgbClr val="0070C0"/>
                </a:solidFill>
              </a:rPr>
              <a:t>التقديمية</a:t>
            </a:r>
            <a:r>
              <a:rPr lang="ar-SA" b="1" dirty="0" smtClean="0">
                <a:solidFill>
                  <a:srgbClr val="0070C0"/>
                </a:solidFill>
              </a:rPr>
              <a:t>؟</a:t>
            </a:r>
            <a:endParaRPr lang="ar-SA" dirty="0"/>
          </a:p>
        </p:txBody>
      </p:sp>
      <p:sp>
        <p:nvSpPr>
          <p:cNvPr id="16" name="عنصر نائب للمحتوى 1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endParaRPr lang="ar-SA" dirty="0"/>
          </a:p>
        </p:txBody>
      </p:sp>
      <p:sp>
        <p:nvSpPr>
          <p:cNvPr id="17" name="عنصر نائب للمحتوى 16"/>
          <p:cNvSpPr>
            <a:spLocks noGrp="1"/>
          </p:cNvSpPr>
          <p:nvPr>
            <p:ph sz="quarter" idx="2"/>
          </p:nvPr>
        </p:nvSpPr>
        <p:spPr>
          <a:xfrm>
            <a:off x="827584" y="1447800"/>
            <a:ext cx="6984776" cy="4572000"/>
          </a:xfrm>
        </p:spPr>
        <p:txBody>
          <a:bodyPr>
            <a:normAutofit/>
          </a:bodyPr>
          <a:lstStyle/>
          <a:p>
            <a:pPr algn="justLow"/>
            <a:r>
              <a:rPr lang="ar-SA" sz="2800" dirty="0" smtClean="0">
                <a:latin typeface="Tahoma" pitchFamily="34" charset="0"/>
              </a:rPr>
              <a:t>هي برامج تجمع بين عمل معالج الكلمات وبرامج الرسوم، تستخدم لعمل العروض الجذابة وإضافة الوسائط المتعددة (صوت، نصوص، صور، رسوم بيانية، فيديو).</a:t>
            </a:r>
          </a:p>
          <a:p>
            <a:pPr algn="justLow"/>
            <a:endParaRPr lang="ar-SA" dirty="0"/>
          </a:p>
        </p:txBody>
      </p:sp>
      <p:sp>
        <p:nvSpPr>
          <p:cNvPr id="7170" name="Slide Number Placeholder 8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 vert="horz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0C53B9-D0BF-4D30-B3CF-0FF08B3601FD}" type="slidenum">
              <a:rPr lang="ar-SA" sz="18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ar-SA" sz="1800" b="1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10800000">
            <a:off x="714375" y="6143625"/>
            <a:ext cx="785812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itle 1"/>
          <p:cNvSpPr txBox="1">
            <a:spLocks/>
          </p:cNvSpPr>
          <p:nvPr/>
        </p:nvSpPr>
        <p:spPr>
          <a:xfrm>
            <a:off x="1214438" y="1643063"/>
            <a:ext cx="6715125" cy="714375"/>
          </a:xfrm>
          <a:prstGeom prst="rect">
            <a:avLst/>
          </a:prstGeom>
        </p:spPr>
        <p:txBody>
          <a:bodyPr bIns="91440" anchor="ctr">
            <a:normAutofit/>
          </a:bodyPr>
          <a:lstStyle/>
          <a:p>
            <a:pPr rtl="0" fontAlgn="auto">
              <a:spcAft>
                <a:spcPts val="0"/>
              </a:spcAft>
              <a:defRPr/>
            </a:pPr>
            <a:endParaRPr lang="ar-SA" sz="36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" name="زر إجراء: الصفحة الرئيسية 19">
            <a:hlinkClick r:id="rId3" action="ppaction://hlinksldjump" highlightClick="1"/>
          </p:cNvPr>
          <p:cNvSpPr/>
          <p:nvPr/>
        </p:nvSpPr>
        <p:spPr>
          <a:xfrm>
            <a:off x="4214810" y="6286520"/>
            <a:ext cx="428628" cy="357190"/>
          </a:xfrm>
          <a:prstGeom prst="actionButtonHo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زر إجراء: الأمام أو التالي 20">
            <a:hlinkClick r:id="" action="ppaction://hlinkshowjump?jump=nextslide" highlightClick="1"/>
          </p:cNvPr>
          <p:cNvSpPr/>
          <p:nvPr/>
        </p:nvSpPr>
        <p:spPr>
          <a:xfrm>
            <a:off x="5072066" y="6286520"/>
            <a:ext cx="428628" cy="35719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زر إجراء: الوراء أو السابق 21">
            <a:hlinkClick r:id="" action="ppaction://hlinkshowjump?jump=previousslide" highlightClick="1"/>
          </p:cNvPr>
          <p:cNvSpPr/>
          <p:nvPr/>
        </p:nvSpPr>
        <p:spPr>
          <a:xfrm>
            <a:off x="3286116" y="6286520"/>
            <a:ext cx="428628" cy="35719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115616" y="2924944"/>
            <a:ext cx="6715125" cy="714375"/>
          </a:xfrm>
          <a:prstGeom prst="rect">
            <a:avLst/>
          </a:prstGeom>
        </p:spPr>
        <p:txBody>
          <a:bodyPr bIns="91440" anchor="ctr">
            <a:normAutofit/>
          </a:bodyPr>
          <a:lstStyle/>
          <a:p>
            <a:pPr rtl="0" fontAlgn="auto">
              <a:spcAft>
                <a:spcPts val="0"/>
              </a:spcAft>
              <a:defRPr/>
            </a:pPr>
            <a:r>
              <a:rPr lang="ar-SA" sz="3600" b="1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فوائد برنامج </a:t>
            </a:r>
            <a:r>
              <a:rPr lang="ar-SA" sz="36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العروض؟</a:t>
            </a:r>
            <a:endParaRPr lang="ar-SA" sz="3600" b="1" dirty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1475656" y="3717032"/>
            <a:ext cx="6336704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365125" algn="just">
              <a:spcBef>
                <a:spcPct val="50000"/>
              </a:spcBef>
              <a:buClr>
                <a:schemeClr val="accent1"/>
              </a:buClr>
              <a:buSzPct val="150000"/>
              <a:buFontTx/>
              <a:buChar char="•"/>
            </a:pPr>
            <a:r>
              <a:rPr lang="ar-SA" sz="2800" dirty="0" smtClean="0">
                <a:latin typeface="Tahoma" pitchFamily="34" charset="0"/>
                <a:cs typeface="+mj-cs"/>
              </a:rPr>
              <a:t>تقديم المعلومات بطريقة مشوقة وجذابة.</a:t>
            </a:r>
            <a:endParaRPr lang="en-US" sz="2800" dirty="0">
              <a:latin typeface="Tahoma" pitchFamily="34" charset="0"/>
              <a:cs typeface="+mj-cs"/>
            </a:endParaRPr>
          </a:p>
          <a:p>
            <a:pPr marL="365125" indent="-365125" algn="just">
              <a:spcBef>
                <a:spcPct val="50000"/>
              </a:spcBef>
              <a:buClr>
                <a:schemeClr val="accent1"/>
              </a:buClr>
              <a:buSzPct val="150000"/>
              <a:buFontTx/>
              <a:buChar char="•"/>
            </a:pPr>
            <a:r>
              <a:rPr lang="ar-SA" sz="2800" dirty="0" smtClean="0">
                <a:latin typeface="Tahoma" pitchFamily="34" charset="0"/>
                <a:cs typeface="+mj-cs"/>
              </a:rPr>
              <a:t>تقديم وسيلة لإيضاح المعلومات باستخدام الوسائط المتعددة.</a:t>
            </a:r>
            <a:endParaRPr lang="en-US" sz="2800" dirty="0">
              <a:latin typeface="Tahoma" pitchFamily="34" charset="0"/>
              <a:cs typeface="+mj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وان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 smtClean="0">
                <a:solidFill>
                  <a:srgbClr val="0070C0"/>
                </a:solidFill>
              </a:rPr>
              <a:t>كيف يتم العمل مع برنامج العروض؟</a:t>
            </a:r>
            <a:endParaRPr lang="ar-SA" dirty="0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441576" cy="4572000"/>
          </a:xfrm>
        </p:spPr>
        <p:txBody>
          <a:bodyPr/>
          <a:lstStyle/>
          <a:p>
            <a:r>
              <a:rPr lang="ar-SA" dirty="0" smtClean="0"/>
              <a:t>نظام الألوان.</a:t>
            </a:r>
          </a:p>
          <a:p>
            <a:r>
              <a:rPr lang="ar-SA" dirty="0" smtClean="0"/>
              <a:t>التصحيح والتدقيق الإملائي.</a:t>
            </a:r>
          </a:p>
          <a:p>
            <a:r>
              <a:rPr lang="ar-SA" dirty="0" smtClean="0"/>
              <a:t>نظام الحركة.</a:t>
            </a:r>
          </a:p>
          <a:p>
            <a:r>
              <a:rPr lang="ar-SA" dirty="0" smtClean="0"/>
              <a:t>العرض.</a:t>
            </a:r>
          </a:p>
          <a:p>
            <a:r>
              <a:rPr lang="ar-SA" dirty="0" smtClean="0"/>
              <a:t>فرز الشرائح.</a:t>
            </a:r>
          </a:p>
          <a:p>
            <a:r>
              <a:rPr lang="ar-SA" dirty="0" smtClean="0"/>
              <a:t>الطباعة.</a:t>
            </a:r>
            <a:endParaRPr lang="ar-SA" dirty="0"/>
          </a:p>
        </p:txBody>
      </p:sp>
      <p:sp>
        <p:nvSpPr>
          <p:cNvPr id="15" name="عنصر نائب للمحتوى 14"/>
          <p:cNvSpPr>
            <a:spLocks noGrp="1"/>
          </p:cNvSpPr>
          <p:nvPr>
            <p:ph sz="quarter" idx="2"/>
          </p:nvPr>
        </p:nvSpPr>
        <p:spPr>
          <a:xfrm>
            <a:off x="4788024" y="1447800"/>
            <a:ext cx="3024336" cy="4572000"/>
          </a:xfrm>
        </p:spPr>
        <p:txBody>
          <a:bodyPr/>
          <a:lstStyle/>
          <a:p>
            <a:pPr marL="365125" indent="-365125" algn="just">
              <a:spcBef>
                <a:spcPct val="50000"/>
              </a:spcBef>
              <a:buClr>
                <a:schemeClr val="accent1"/>
              </a:buClr>
              <a:buSzPct val="150000"/>
              <a:buFontTx/>
              <a:buChar char="•"/>
            </a:pPr>
            <a:r>
              <a:rPr lang="ar-SA" sz="2400" dirty="0" smtClean="0">
                <a:latin typeface="Tahoma" pitchFamily="34" charset="0"/>
                <a:cs typeface="Tahoma" pitchFamily="34" charset="0"/>
              </a:rPr>
              <a:t>واجهة العمل.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365125" indent="-365125" algn="just">
              <a:spcBef>
                <a:spcPct val="50000"/>
              </a:spcBef>
              <a:buClr>
                <a:schemeClr val="accent1"/>
              </a:buClr>
              <a:buSzPct val="150000"/>
              <a:buFontTx/>
              <a:buChar char="•"/>
            </a:pPr>
            <a:r>
              <a:rPr lang="ar-SA" sz="2400" dirty="0" smtClean="0">
                <a:latin typeface="Tahoma" pitchFamily="34" charset="0"/>
                <a:cs typeface="Tahoma" pitchFamily="34" charset="0"/>
              </a:rPr>
              <a:t>اختيار نوع العرض.</a:t>
            </a:r>
          </a:p>
          <a:p>
            <a:pPr marL="365125" indent="-365125" algn="just">
              <a:spcBef>
                <a:spcPct val="50000"/>
              </a:spcBef>
              <a:buClr>
                <a:schemeClr val="accent1"/>
              </a:buClr>
              <a:buSzPct val="150000"/>
              <a:buFontTx/>
              <a:buChar char="•"/>
            </a:pPr>
            <a:r>
              <a:rPr lang="ar-SA" sz="2400" dirty="0" smtClean="0">
                <a:latin typeface="Tahoma" pitchFamily="34" charset="0"/>
                <a:cs typeface="Tahoma" pitchFamily="34" charset="0"/>
              </a:rPr>
              <a:t>اختيار نوع الشريحة.</a:t>
            </a:r>
          </a:p>
          <a:p>
            <a:pPr marL="365125" indent="-365125" algn="just">
              <a:spcBef>
                <a:spcPct val="50000"/>
              </a:spcBef>
              <a:buClr>
                <a:schemeClr val="accent1"/>
              </a:buClr>
              <a:buSzPct val="150000"/>
              <a:buFontTx/>
              <a:buChar char="•"/>
            </a:pPr>
            <a:r>
              <a:rPr lang="ar-SA" sz="2400" dirty="0" smtClean="0">
                <a:latin typeface="Tahoma" pitchFamily="34" charset="0"/>
                <a:cs typeface="Tahoma" pitchFamily="34" charset="0"/>
              </a:rPr>
              <a:t>إدخال النصوص.</a:t>
            </a:r>
          </a:p>
          <a:p>
            <a:pPr marL="365125" indent="-365125" algn="just">
              <a:spcBef>
                <a:spcPct val="50000"/>
              </a:spcBef>
              <a:buClr>
                <a:schemeClr val="accent1"/>
              </a:buClr>
              <a:buSzPct val="150000"/>
              <a:buFontTx/>
              <a:buChar char="•"/>
            </a:pPr>
            <a:r>
              <a:rPr lang="ar-SA" sz="2400" dirty="0" smtClean="0">
                <a:latin typeface="Tahoma" pitchFamily="34" charset="0"/>
                <a:cs typeface="Tahoma" pitchFamily="34" charset="0"/>
              </a:rPr>
              <a:t>إدخال الصور.</a:t>
            </a:r>
          </a:p>
          <a:p>
            <a:pPr marL="365125" indent="-365125" algn="just">
              <a:spcBef>
                <a:spcPct val="50000"/>
              </a:spcBef>
              <a:buClr>
                <a:schemeClr val="accent1"/>
              </a:buClr>
              <a:buSzPct val="150000"/>
              <a:buFontTx/>
              <a:buChar char="•"/>
            </a:pPr>
            <a:r>
              <a:rPr lang="ar-SA" sz="2400" dirty="0" smtClean="0">
                <a:latin typeface="Tahoma" pitchFamily="34" charset="0"/>
                <a:cs typeface="Tahoma" pitchFamily="34" charset="0"/>
              </a:rPr>
              <a:t>إدخال الصوت.</a:t>
            </a:r>
          </a:p>
          <a:p>
            <a:pPr marL="365125" indent="-365125" algn="just">
              <a:spcBef>
                <a:spcPct val="50000"/>
              </a:spcBef>
              <a:buClr>
                <a:schemeClr val="accent1"/>
              </a:buClr>
              <a:buSzPct val="150000"/>
              <a:buFontTx/>
              <a:buChar char="•"/>
            </a:pPr>
            <a:r>
              <a:rPr lang="ar-SA" sz="2400" dirty="0" smtClean="0">
                <a:latin typeface="Tahoma" pitchFamily="34" charset="0"/>
                <a:cs typeface="Tahoma" pitchFamily="34" charset="0"/>
              </a:rPr>
              <a:t>إدخال الفيديو.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C73719-50D6-4F01-863B-563C7E35DBBF}" type="slidenum">
              <a:rPr lang="ar-SA" smtClean="0"/>
              <a:pPr>
                <a:defRPr/>
              </a:pPr>
              <a:t>3</a:t>
            </a:fld>
            <a:endParaRPr lang="ar-SA"/>
          </a:p>
        </p:txBody>
      </p:sp>
      <p:cxnSp>
        <p:nvCxnSpPr>
          <p:cNvPr id="22" name="Straight Connector 21"/>
          <p:cNvCxnSpPr/>
          <p:nvPr/>
        </p:nvCxnSpPr>
        <p:spPr>
          <a:xfrm rot="10800000">
            <a:off x="714375" y="6143625"/>
            <a:ext cx="785812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زر إجراء: الصفحة الرئيسية 16">
            <a:hlinkClick r:id="rId2" action="ppaction://hlinksldjump" highlightClick="1"/>
          </p:cNvPr>
          <p:cNvSpPr/>
          <p:nvPr/>
        </p:nvSpPr>
        <p:spPr>
          <a:xfrm>
            <a:off x="4214810" y="6286520"/>
            <a:ext cx="428628" cy="357190"/>
          </a:xfrm>
          <a:prstGeom prst="actionButtonHo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زر إجراء: الأمام أو التالي 17">
            <a:hlinkClick r:id="" action="ppaction://hlinkshowjump?jump=nextslide" highlightClick="1"/>
          </p:cNvPr>
          <p:cNvSpPr/>
          <p:nvPr/>
        </p:nvSpPr>
        <p:spPr>
          <a:xfrm>
            <a:off x="5072066" y="6286520"/>
            <a:ext cx="428628" cy="35719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زر إجراء: الوراء أو السابق 18">
            <a:hlinkClick r:id="" action="ppaction://hlinkshowjump?jump=previousslide" highlightClick="1"/>
          </p:cNvPr>
          <p:cNvSpPr/>
          <p:nvPr/>
        </p:nvSpPr>
        <p:spPr>
          <a:xfrm>
            <a:off x="3286116" y="6286520"/>
            <a:ext cx="428628" cy="35719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أوامر </a:t>
            </a:r>
            <a:r>
              <a:rPr lang="ar-SA" dirty="0" smtClean="0"/>
              <a:t>برنامج بوربوينت</a:t>
            </a:r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6969968" cy="45720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150000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</a:rPr>
              <a:t>إدراج شريحة جديدة.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150000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</a:rPr>
              <a:t>تغيير تخطيط الشريحة.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150000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</a:rPr>
              <a:t>إدخال النصوص وتنسيقها:</a:t>
            </a:r>
          </a:p>
          <a:p>
            <a:pPr marL="731838" lvl="1" indent="-457200">
              <a:spcBef>
                <a:spcPts val="600"/>
              </a:spcBef>
              <a:buClr>
                <a:schemeClr val="accent1"/>
              </a:buClr>
              <a:buSzPct val="150000"/>
            </a:pPr>
            <a:r>
              <a:rPr lang="ar-SA" b="1" dirty="0" smtClean="0">
                <a:latin typeface="Arial Unicode MS" pitchFamily="34" charset="-128"/>
                <a:ea typeface="Arial Unicode MS" pitchFamily="34" charset="-128"/>
              </a:rPr>
              <a:t>تنسيق الخط (تغيير نوع الخط،حجم الخط، مائل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</a:rPr>
              <a:t> - </a:t>
            </a:r>
            <a:r>
              <a:rPr lang="ar-SA" b="1" dirty="0" smtClean="0">
                <a:latin typeface="Arial Unicode MS" pitchFamily="34" charset="-128"/>
                <a:ea typeface="Arial Unicode MS" pitchFamily="34" charset="-128"/>
              </a:rPr>
              <a:t>غامق – مسطر، تغيير لون النص).</a:t>
            </a:r>
          </a:p>
          <a:p>
            <a:pPr marL="731838" lvl="1" indent="-457200">
              <a:spcBef>
                <a:spcPts val="600"/>
              </a:spcBef>
              <a:buClr>
                <a:schemeClr val="accent1"/>
              </a:buClr>
              <a:buSzPct val="150000"/>
            </a:pPr>
            <a:r>
              <a:rPr lang="ar-SA" b="1" dirty="0" smtClean="0">
                <a:latin typeface="Arial Unicode MS" pitchFamily="34" charset="-128"/>
                <a:ea typeface="Arial Unicode MS" pitchFamily="34" charset="-128"/>
              </a:rPr>
              <a:t>محاذاة النص (لليمين , لليسار , توسيط , ضبط محاذاة، تغيير تباعد الأسطر، التعداد النقطي والرقمي).</a:t>
            </a:r>
          </a:p>
          <a:p>
            <a:pPr marL="457200" lvl="1" indent="-457200">
              <a:spcBef>
                <a:spcPts val="600"/>
              </a:spcBef>
              <a:buClr>
                <a:schemeClr val="accent1"/>
              </a:buClr>
              <a:buSzPct val="150000"/>
            </a:pPr>
            <a:r>
              <a:rPr lang="ar-SA" b="1" dirty="0" smtClean="0">
                <a:latin typeface="Arial Unicode MS" pitchFamily="34" charset="-128"/>
                <a:ea typeface="Arial Unicode MS" pitchFamily="34" charset="-128"/>
              </a:rPr>
              <a:t>إدراج الصور والرسومات والجداول وتنسيقها:</a:t>
            </a:r>
          </a:p>
          <a:p>
            <a:pPr marL="731838" lvl="1" indent="-457200">
              <a:spcBef>
                <a:spcPts val="600"/>
              </a:spcBef>
              <a:buClr>
                <a:schemeClr val="accent1"/>
              </a:buClr>
              <a:buSzPct val="150000"/>
            </a:pPr>
            <a:r>
              <a:rPr lang="ar-SA" b="1" dirty="0" smtClean="0">
                <a:latin typeface="Arial Unicode MS" pitchFamily="34" charset="-128"/>
                <a:ea typeface="Arial Unicode MS" pitchFamily="34" charset="-128"/>
              </a:rPr>
              <a:t>الصور الفوتوغرافية - قصاصة فنية - شكل تلقائي- الرسوم الذكية - فن الكلمة وورد </a:t>
            </a:r>
            <a:r>
              <a:rPr lang="ar-SA" b="1" dirty="0" err="1" smtClean="0">
                <a:latin typeface="Arial Unicode MS" pitchFamily="34" charset="-128"/>
                <a:ea typeface="Arial Unicode MS" pitchFamily="34" charset="-128"/>
              </a:rPr>
              <a:t>آرت</a:t>
            </a:r>
            <a:r>
              <a:rPr lang="ar-SA" b="1" dirty="0" smtClean="0">
                <a:latin typeface="Arial Unicode MS" pitchFamily="34" charset="-128"/>
                <a:ea typeface="Arial Unicode MS" pitchFamily="34" charset="-128"/>
              </a:rPr>
              <a:t>.</a:t>
            </a:r>
          </a:p>
          <a:p>
            <a:pPr marL="731838" lvl="1" indent="-457200">
              <a:spcBef>
                <a:spcPts val="600"/>
              </a:spcBef>
              <a:buClr>
                <a:schemeClr val="accent1"/>
              </a:buClr>
              <a:buSzPct val="150000"/>
            </a:pPr>
            <a:r>
              <a:rPr lang="ar-SA" b="1" dirty="0" smtClean="0">
                <a:latin typeface="Arial Unicode MS" pitchFamily="34" charset="-128"/>
                <a:ea typeface="Arial Unicode MS" pitchFamily="34" charset="-128"/>
              </a:rPr>
              <a:t>تعديل </a:t>
            </a:r>
            <a:r>
              <a:rPr lang="ar-SA" b="1" dirty="0" err="1" smtClean="0">
                <a:latin typeface="Arial Unicode MS" pitchFamily="34" charset="-128"/>
                <a:ea typeface="Arial Unicode MS" pitchFamily="34" charset="-128"/>
              </a:rPr>
              <a:t>التنسيقات</a:t>
            </a:r>
            <a:r>
              <a:rPr lang="ar-SA" b="1" dirty="0" smtClean="0">
                <a:latin typeface="Arial Unicode MS" pitchFamily="34" charset="-128"/>
                <a:ea typeface="Arial Unicode MS" pitchFamily="34" charset="-128"/>
              </a:rPr>
              <a:t> وإضافة التأثيرات (التكبير، التأثيرات، الحدود، التعبئة).</a:t>
            </a:r>
          </a:p>
          <a:p>
            <a:pPr marL="731838" lvl="1" indent="-457200">
              <a:spcBef>
                <a:spcPts val="600"/>
              </a:spcBef>
              <a:buClr>
                <a:schemeClr val="accent1"/>
              </a:buClr>
              <a:buSzPct val="150000"/>
            </a:pPr>
            <a:r>
              <a:rPr lang="ar-SA" b="1" dirty="0" smtClean="0">
                <a:latin typeface="Arial Unicode MS" pitchFamily="34" charset="-128"/>
                <a:ea typeface="Arial Unicode MS" pitchFamily="34" charset="-128"/>
              </a:rPr>
              <a:t>الجداول وتنسيقها.</a:t>
            </a:r>
          </a:p>
        </p:txBody>
      </p:sp>
      <p:sp>
        <p:nvSpPr>
          <p:cNvPr id="13314" name="Slide Number Placeholder 6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 vert="horz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98F2F7-3982-45BA-B254-F0BCD7B7C8C8}" type="slidenum">
              <a:rPr lang="ar-SA" sz="18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ar-SA" sz="1800" b="1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" name="Straight Connector 9"/>
          <p:cNvCxnSpPr/>
          <p:nvPr/>
        </p:nvCxnSpPr>
        <p:spPr>
          <a:xfrm rot="10800000">
            <a:off x="714375" y="6143625"/>
            <a:ext cx="785812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زر إجراء: الصفحة الرئيسية 14">
            <a:hlinkClick r:id="rId2" action="ppaction://hlinksldjump" highlightClick="1"/>
          </p:cNvPr>
          <p:cNvSpPr/>
          <p:nvPr/>
        </p:nvSpPr>
        <p:spPr>
          <a:xfrm>
            <a:off x="4214810" y="6286520"/>
            <a:ext cx="428628" cy="357190"/>
          </a:xfrm>
          <a:prstGeom prst="actionButtonHo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زر إجراء: الأمام أو التالي 16">
            <a:hlinkClick r:id="" action="ppaction://hlinkshowjump?jump=nextslide" highlightClick="1"/>
          </p:cNvPr>
          <p:cNvSpPr/>
          <p:nvPr/>
        </p:nvSpPr>
        <p:spPr>
          <a:xfrm>
            <a:off x="5072066" y="6286520"/>
            <a:ext cx="428628" cy="35719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زر إجراء: الوراء أو السابق 17">
            <a:hlinkClick r:id="" action="ppaction://hlinkshowjump?jump=previousslide" highlightClick="1"/>
          </p:cNvPr>
          <p:cNvSpPr/>
          <p:nvPr/>
        </p:nvSpPr>
        <p:spPr>
          <a:xfrm>
            <a:off x="3286116" y="6286520"/>
            <a:ext cx="428628" cy="35719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itle 6"/>
          <p:cNvSpPr>
            <a:spLocks noGrp="1"/>
          </p:cNvSpPr>
          <p:nvPr>
            <p:ph type="title"/>
          </p:nvPr>
        </p:nvSpPr>
        <p:spPr>
          <a:xfrm>
            <a:off x="914400" y="274638"/>
            <a:ext cx="7041976" cy="1143000"/>
          </a:xfrm>
        </p:spPr>
        <p:txBody>
          <a:bodyPr/>
          <a:lstStyle/>
          <a:p>
            <a:pPr algn="r"/>
            <a:r>
              <a:rPr lang="ar-SA" dirty="0" smtClean="0"/>
              <a:t>يتبع</a:t>
            </a:r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6897960" cy="4572000"/>
          </a:xfrm>
        </p:spPr>
        <p:txBody>
          <a:bodyPr/>
          <a:lstStyle/>
          <a:p>
            <a:r>
              <a:rPr lang="ar-SA" b="1" dirty="0" smtClean="0"/>
              <a:t>قوالب التصميم:</a:t>
            </a:r>
          </a:p>
          <a:p>
            <a:pPr lvl="1"/>
            <a:r>
              <a:rPr lang="ar-SA" b="1" dirty="0" smtClean="0"/>
              <a:t>اختيار قوالب التصميم.</a:t>
            </a:r>
          </a:p>
          <a:p>
            <a:pPr lvl="1"/>
            <a:r>
              <a:rPr lang="ar-SA" b="1" dirty="0" smtClean="0"/>
              <a:t>تطبيقها على شريحة أو مجموعة من الشرائح.</a:t>
            </a:r>
          </a:p>
          <a:p>
            <a:pPr lvl="1"/>
            <a:r>
              <a:rPr lang="ar-SA" b="1" dirty="0" smtClean="0"/>
              <a:t>أنظمة الألوان.</a:t>
            </a:r>
          </a:p>
          <a:p>
            <a:r>
              <a:rPr lang="ar-SA" b="1" dirty="0" smtClean="0"/>
              <a:t>إدراج الصوت:</a:t>
            </a:r>
          </a:p>
          <a:p>
            <a:pPr lvl="1"/>
            <a:r>
              <a:rPr lang="ar-SA" b="1" dirty="0" smtClean="0"/>
              <a:t>من ملف أو تسجيل الصوت.</a:t>
            </a:r>
          </a:p>
          <a:p>
            <a:pPr lvl="1"/>
            <a:r>
              <a:rPr lang="ar-SA" b="1" dirty="0" smtClean="0"/>
              <a:t>تغيير زمن الصوت.</a:t>
            </a: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ar-SA" sz="2600" b="1" dirty="0" smtClean="0"/>
              <a:t>إدراج الفيديو:</a:t>
            </a:r>
          </a:p>
          <a:p>
            <a:pPr lvl="1"/>
            <a:r>
              <a:rPr lang="ar-SA" b="1" dirty="0" smtClean="0"/>
              <a:t>الحصول على اللقطة.</a:t>
            </a:r>
          </a:p>
          <a:p>
            <a:pPr lvl="1"/>
            <a:r>
              <a:rPr lang="ar-SA" b="1" dirty="0" smtClean="0"/>
              <a:t>إدراج اللقطة وضبط إعداداتها.</a:t>
            </a:r>
          </a:p>
          <a:p>
            <a:pPr lvl="1"/>
            <a:endParaRPr lang="ar-SA" b="1" dirty="0"/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 vert="horz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EE3991-D504-4DC1-B5F1-BBEED52DF933}" type="slidenum">
              <a:rPr lang="ar-SA" sz="18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ar-SA" sz="1800" b="1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3" name="Straight Connector 9"/>
          <p:cNvCxnSpPr/>
          <p:nvPr/>
        </p:nvCxnSpPr>
        <p:spPr>
          <a:xfrm rot="10800000">
            <a:off x="714375" y="6143625"/>
            <a:ext cx="785812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زر إجراء: الصفحة الرئيسية 13">
            <a:hlinkClick r:id="rId2" action="ppaction://hlinksldjump" highlightClick="1"/>
          </p:cNvPr>
          <p:cNvSpPr/>
          <p:nvPr/>
        </p:nvSpPr>
        <p:spPr>
          <a:xfrm>
            <a:off x="4214810" y="6286520"/>
            <a:ext cx="428628" cy="357190"/>
          </a:xfrm>
          <a:prstGeom prst="actionButtonHo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زر إجراء: الأمام أو التالي 14">
            <a:hlinkClick r:id="" action="ppaction://hlinkshowjump?jump=nextslide" highlightClick="1"/>
          </p:cNvPr>
          <p:cNvSpPr/>
          <p:nvPr/>
        </p:nvSpPr>
        <p:spPr>
          <a:xfrm>
            <a:off x="5072066" y="6286520"/>
            <a:ext cx="428628" cy="35719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زر إجراء: الوراء أو السابق 15">
            <a:hlinkClick r:id="" action="ppaction://hlinkshowjump?jump=previousslide" highlightClick="1"/>
          </p:cNvPr>
          <p:cNvSpPr/>
          <p:nvPr/>
        </p:nvSpPr>
        <p:spPr>
          <a:xfrm>
            <a:off x="3286116" y="6286520"/>
            <a:ext cx="428628" cy="35719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يتبع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6897960" cy="4572000"/>
          </a:xfrm>
        </p:spPr>
        <p:txBody>
          <a:bodyPr/>
          <a:lstStyle/>
          <a:p>
            <a:r>
              <a:rPr lang="ar-SA" b="1" dirty="0" smtClean="0"/>
              <a:t>أنظمة الحركة:</a:t>
            </a:r>
          </a:p>
          <a:p>
            <a:pPr lvl="1"/>
            <a:r>
              <a:rPr lang="ar-SA" b="1" dirty="0" smtClean="0"/>
              <a:t>حركة الشريحة (النوع- التقدم- التوقيت- السرعة-الصوت- خيارات التطبيق).</a:t>
            </a:r>
          </a:p>
          <a:p>
            <a:pPr lvl="1"/>
            <a:r>
              <a:rPr lang="ar-SA" b="1" dirty="0" smtClean="0"/>
              <a:t>الحركة المخصصة (النوع دخول/توكيد/ خروج- السرعة- التوقيت- تأثيرات الحركة – الصوت- الزمن).</a:t>
            </a: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ar-SA" sz="2600" b="1" dirty="0" smtClean="0"/>
              <a:t>رأس وتذييل الشريحة (الوقت والتاريخ- النص الثابت- رقم الشريحة).</a:t>
            </a: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ar-SA" sz="2600" b="1" dirty="0" smtClean="0"/>
              <a:t>الارتباط </a:t>
            </a:r>
            <a:r>
              <a:rPr lang="ar-SA" sz="2600" b="1" dirty="0" err="1" smtClean="0"/>
              <a:t>التشعبي</a:t>
            </a:r>
            <a:r>
              <a:rPr lang="ar-SA" sz="2600" b="1" dirty="0" smtClean="0"/>
              <a:t>.</a:t>
            </a: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ar-SA" sz="2600" b="1" dirty="0" smtClean="0"/>
              <a:t>أزرار الإجراءات.</a:t>
            </a: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ar-SA" sz="2600" b="1" dirty="0" smtClean="0"/>
              <a:t>العرض: ضبط الإعدادات.</a:t>
            </a:r>
          </a:p>
          <a:p>
            <a:pPr marL="273050" lvl="1" indent="-273050">
              <a:spcBef>
                <a:spcPts val="575"/>
              </a:spcBef>
              <a:buClr>
                <a:schemeClr val="accent1"/>
              </a:buClr>
            </a:pPr>
            <a:r>
              <a:rPr lang="ar-SA" sz="2600" b="1" dirty="0" smtClean="0"/>
              <a:t>الطباعة.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352E-C2CE-4B6E-9C08-852A3F184BB3}" type="slidenum">
              <a:rPr lang="ar-SA" smtClean="0"/>
              <a:pPr>
                <a:defRPr/>
              </a:pPr>
              <a:t>6</a:t>
            </a:fld>
            <a:endParaRPr lang="ar-SA"/>
          </a:p>
        </p:txBody>
      </p:sp>
      <p:cxnSp>
        <p:nvCxnSpPr>
          <p:cNvPr id="6" name="Straight Connector 9"/>
          <p:cNvCxnSpPr/>
          <p:nvPr/>
        </p:nvCxnSpPr>
        <p:spPr>
          <a:xfrm rot="10800000">
            <a:off x="714375" y="6143625"/>
            <a:ext cx="785812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زر إجراء: الصفحة الرئيسية 6">
            <a:hlinkClick r:id="rId2" action="ppaction://hlinksldjump" highlightClick="1"/>
          </p:cNvPr>
          <p:cNvSpPr/>
          <p:nvPr/>
        </p:nvSpPr>
        <p:spPr>
          <a:xfrm>
            <a:off x="4214810" y="6286520"/>
            <a:ext cx="428628" cy="357190"/>
          </a:xfrm>
          <a:prstGeom prst="actionButtonHo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زر إجراء: الأمام أو التالي 7">
            <a:hlinkClick r:id="" action="ppaction://hlinkshowjump?jump=nextslide" highlightClick="1"/>
          </p:cNvPr>
          <p:cNvSpPr/>
          <p:nvPr/>
        </p:nvSpPr>
        <p:spPr>
          <a:xfrm>
            <a:off x="5072066" y="6286520"/>
            <a:ext cx="428628" cy="357190"/>
          </a:xfrm>
          <a:prstGeom prst="actionButtonForwardNex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زر إجراء: الوراء أو السابق 8">
            <a:hlinkClick r:id="" action="ppaction://hlinkshowjump?jump=previousslide" highlightClick="1"/>
          </p:cNvPr>
          <p:cNvSpPr/>
          <p:nvPr/>
        </p:nvSpPr>
        <p:spPr>
          <a:xfrm>
            <a:off x="3286116" y="6286520"/>
            <a:ext cx="428628" cy="357190"/>
          </a:xfrm>
          <a:prstGeom prst="actionButtonBackPrevio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C96D480B04534AADAA8DC90E730F87" ma:contentTypeVersion="0" ma:contentTypeDescription="Create a new document." ma:contentTypeScope="" ma:versionID="e66f42b7bd0d0693e1ba915336af8b1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5223FC86-EA76-4AEE-AC41-A2DA889951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848C89-3D98-4C27-A6A2-6ADB2AF324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4F9129C-CDC2-43A8-BC56-B8B6700359CC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3713</TotalTime>
  <Words>298</Words>
  <Application>Microsoft Office PowerPoint</Application>
  <PresentationFormat>On-screen Show (4:3)</PresentationFormat>
  <Paragraphs>57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برنامج العروض التقديمية  Microsoft Powerpiont </vt:lpstr>
      <vt:lpstr>ما هي برامج العروض التقديمية؟</vt:lpstr>
      <vt:lpstr>كيف يتم العمل مع برنامج العروض؟</vt:lpstr>
      <vt:lpstr>أوامر برنامج بوربوينت</vt:lpstr>
      <vt:lpstr>يتبع</vt:lpstr>
      <vt:lpstr>يتبع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أهمية الحاسب الآلي وأنواعه</dc:title>
  <dc:creator>ايميل</dc:creator>
  <cp:lastModifiedBy>NOOR</cp:lastModifiedBy>
  <cp:revision>325</cp:revision>
  <dcterms:created xsi:type="dcterms:W3CDTF">2009-02-02T10:39:38Z</dcterms:created>
  <dcterms:modified xsi:type="dcterms:W3CDTF">2012-12-06T15:03:30Z</dcterms:modified>
</cp:coreProperties>
</file>