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64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80" d="100"/>
          <a:sy n="80" d="100"/>
        </p:scale>
        <p:origin x="-10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1ADD56-1EE9-41AE-BDF6-1F3607E63DF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0D64EC17-9B60-4604-ACCC-E44EB27C89A4}">
      <dgm:prSet phldrT="[نص]"/>
      <dgm:spPr/>
      <dgm:t>
        <a:bodyPr/>
        <a:lstStyle/>
        <a:p>
          <a:pPr rtl="1"/>
          <a:r>
            <a:rPr lang="ar-SA" dirty="0" smtClean="0"/>
            <a:t>ثمن </a:t>
          </a:r>
          <a:endParaRPr lang="ar-SA" dirty="0"/>
        </a:p>
      </dgm:t>
    </dgm:pt>
    <dgm:pt modelId="{A0AD74A4-E899-4F23-A343-F6C592D16965}" type="parTrans" cxnId="{54B19CF0-DBEF-4551-905D-E3D65254E188}">
      <dgm:prSet/>
      <dgm:spPr/>
      <dgm:t>
        <a:bodyPr/>
        <a:lstStyle/>
        <a:p>
          <a:pPr rtl="1"/>
          <a:endParaRPr lang="ar-SA"/>
        </a:p>
      </dgm:t>
    </dgm:pt>
    <dgm:pt modelId="{7531791B-B653-4345-B299-49E6CF48CD7E}" type="sibTrans" cxnId="{54B19CF0-DBEF-4551-905D-E3D65254E188}">
      <dgm:prSet/>
      <dgm:spPr/>
      <dgm:t>
        <a:bodyPr/>
        <a:lstStyle/>
        <a:p>
          <a:pPr rtl="1"/>
          <a:endParaRPr lang="ar-SA"/>
        </a:p>
      </dgm:t>
    </dgm:pt>
    <dgm:pt modelId="{5C4844E8-BA4A-45C1-83D9-43AE6404F278}">
      <dgm:prSet phldrT="[نص]"/>
      <dgm:spPr/>
      <dgm:t>
        <a:bodyPr/>
        <a:lstStyle/>
        <a:p>
          <a:pPr rtl="1"/>
          <a:r>
            <a:rPr lang="ar-SA" dirty="0" smtClean="0"/>
            <a:t>شراء فترة معينة من البث</a:t>
          </a:r>
          <a:endParaRPr lang="ar-SA" dirty="0"/>
        </a:p>
      </dgm:t>
    </dgm:pt>
    <dgm:pt modelId="{557017CE-BDAD-43EA-85CA-9348DF50E139}" type="parTrans" cxnId="{A3475F78-2803-47EB-9F1B-776CB2882896}">
      <dgm:prSet/>
      <dgm:spPr/>
      <dgm:t>
        <a:bodyPr/>
        <a:lstStyle/>
        <a:p>
          <a:pPr rtl="1"/>
          <a:endParaRPr lang="ar-SA"/>
        </a:p>
      </dgm:t>
    </dgm:pt>
    <dgm:pt modelId="{C05891BA-0469-48ED-AE7A-D37CBE2C3F32}" type="sibTrans" cxnId="{A3475F78-2803-47EB-9F1B-776CB2882896}">
      <dgm:prSet/>
      <dgm:spPr/>
      <dgm:t>
        <a:bodyPr/>
        <a:lstStyle/>
        <a:p>
          <a:pPr rtl="1"/>
          <a:endParaRPr lang="ar-SA"/>
        </a:p>
      </dgm:t>
    </dgm:pt>
    <dgm:pt modelId="{1CA3218E-7A70-44F8-A714-12DE98B05EC2}">
      <dgm:prSet phldrT="[نص]"/>
      <dgm:spPr/>
      <dgm:t>
        <a:bodyPr/>
        <a:lstStyle/>
        <a:p>
          <a:pPr rtl="1"/>
          <a:r>
            <a:rPr lang="ar-SA" dirty="0" smtClean="0"/>
            <a:t>مساحة محددة في الصحيفة </a:t>
          </a:r>
          <a:endParaRPr lang="ar-SA" dirty="0"/>
        </a:p>
      </dgm:t>
    </dgm:pt>
    <dgm:pt modelId="{EC6D295C-7E8C-4806-AED7-BCAB44B724ED}" type="parTrans" cxnId="{3A6E7050-61EC-4E05-B416-FAABDF2C2616}">
      <dgm:prSet/>
      <dgm:spPr/>
      <dgm:t>
        <a:bodyPr/>
        <a:lstStyle/>
        <a:p>
          <a:pPr rtl="1"/>
          <a:endParaRPr lang="ar-SA"/>
        </a:p>
      </dgm:t>
    </dgm:pt>
    <dgm:pt modelId="{B10E2424-758E-43EE-85B9-D3FDA9FF54F3}" type="sibTrans" cxnId="{3A6E7050-61EC-4E05-B416-FAABDF2C2616}">
      <dgm:prSet/>
      <dgm:spPr/>
      <dgm:t>
        <a:bodyPr/>
        <a:lstStyle/>
        <a:p>
          <a:pPr rtl="1"/>
          <a:endParaRPr lang="ar-SA"/>
        </a:p>
      </dgm:t>
    </dgm:pt>
    <dgm:pt modelId="{72C047CB-FD83-4501-A4B1-2CE1A8A260EF}">
      <dgm:prSet phldrT="[نص]"/>
      <dgm:spPr/>
      <dgm:t>
        <a:bodyPr/>
        <a:lstStyle/>
        <a:p>
          <a:pPr rtl="1"/>
          <a:r>
            <a:rPr lang="ar-SA" dirty="0" smtClean="0"/>
            <a:t>مصدر الإعلان السياسي </a:t>
          </a:r>
          <a:endParaRPr lang="ar-SA" dirty="0"/>
        </a:p>
      </dgm:t>
    </dgm:pt>
    <dgm:pt modelId="{094B4361-2E59-4E4D-B253-4C350BE83A53}" type="parTrans" cxnId="{3B8EFE09-5432-4BA1-BBAF-56857907B726}">
      <dgm:prSet/>
      <dgm:spPr/>
      <dgm:t>
        <a:bodyPr/>
        <a:lstStyle/>
        <a:p>
          <a:pPr rtl="1"/>
          <a:endParaRPr lang="ar-SA"/>
        </a:p>
      </dgm:t>
    </dgm:pt>
    <dgm:pt modelId="{D5FD4E2D-A175-44BB-858D-7B55D01864C1}" type="sibTrans" cxnId="{3B8EFE09-5432-4BA1-BBAF-56857907B726}">
      <dgm:prSet/>
      <dgm:spPr/>
      <dgm:t>
        <a:bodyPr/>
        <a:lstStyle/>
        <a:p>
          <a:pPr rtl="1"/>
          <a:endParaRPr lang="ar-SA"/>
        </a:p>
      </dgm:t>
    </dgm:pt>
    <dgm:pt modelId="{BBF8E408-B8D9-4CD6-B121-0E1A0C1339C9}">
      <dgm:prSet phldrT="[نص]" custT="1"/>
      <dgm:spPr/>
      <dgm:t>
        <a:bodyPr/>
        <a:lstStyle/>
        <a:p>
          <a:pPr rtl="1"/>
          <a:r>
            <a:rPr lang="ar-SA" sz="1800" b="1" dirty="0" smtClean="0"/>
            <a:t>جهة </a:t>
          </a:r>
        </a:p>
        <a:p>
          <a:pPr rtl="1"/>
          <a:r>
            <a:rPr lang="ar-SA" sz="1800" b="1" dirty="0" smtClean="0"/>
            <a:t>حزب </a:t>
          </a:r>
        </a:p>
        <a:p>
          <a:pPr rtl="1"/>
          <a:r>
            <a:rPr lang="ar-SA" sz="1800" b="1" dirty="0" smtClean="0"/>
            <a:t>جماعة </a:t>
          </a:r>
          <a:endParaRPr lang="ar-SA" sz="1800" b="1" dirty="0"/>
        </a:p>
      </dgm:t>
    </dgm:pt>
    <dgm:pt modelId="{68FBEDAD-B47C-4B12-BCA3-0A49B735D206}" type="parTrans" cxnId="{441DE3FA-E3C2-4C07-9999-27FA4CE14964}">
      <dgm:prSet/>
      <dgm:spPr/>
      <dgm:t>
        <a:bodyPr/>
        <a:lstStyle/>
        <a:p>
          <a:pPr rtl="1"/>
          <a:endParaRPr lang="ar-SA"/>
        </a:p>
      </dgm:t>
    </dgm:pt>
    <dgm:pt modelId="{8A745482-6E78-42AE-86D0-ABBEC4EC3001}" type="sibTrans" cxnId="{441DE3FA-E3C2-4C07-9999-27FA4CE14964}">
      <dgm:prSet/>
      <dgm:spPr/>
      <dgm:t>
        <a:bodyPr/>
        <a:lstStyle/>
        <a:p>
          <a:pPr rtl="1"/>
          <a:endParaRPr lang="ar-SA"/>
        </a:p>
      </dgm:t>
    </dgm:pt>
    <dgm:pt modelId="{06589F06-3F40-433C-9A7A-4C80BBFC7003}">
      <dgm:prSet phldrT="[نص]"/>
      <dgm:spPr/>
      <dgm:t>
        <a:bodyPr/>
        <a:lstStyle/>
        <a:p>
          <a:pPr rtl="1"/>
          <a:r>
            <a:rPr lang="ar-SA" dirty="0" smtClean="0"/>
            <a:t>مرشح سياسي </a:t>
          </a:r>
        </a:p>
        <a:p>
          <a:pPr rtl="1"/>
          <a:endParaRPr lang="ar-SA" dirty="0"/>
        </a:p>
      </dgm:t>
    </dgm:pt>
    <dgm:pt modelId="{1EF9EC27-313F-4480-B672-22AAB49824E1}" type="parTrans" cxnId="{9C3C2443-BDA1-4C34-BFB5-93B86A3D9493}">
      <dgm:prSet/>
      <dgm:spPr/>
      <dgm:t>
        <a:bodyPr/>
        <a:lstStyle/>
        <a:p>
          <a:pPr rtl="1"/>
          <a:endParaRPr lang="ar-SA"/>
        </a:p>
      </dgm:t>
    </dgm:pt>
    <dgm:pt modelId="{A7D325F2-9664-4B04-9DCF-753772F504C6}" type="sibTrans" cxnId="{9C3C2443-BDA1-4C34-BFB5-93B86A3D9493}">
      <dgm:prSet/>
      <dgm:spPr/>
      <dgm:t>
        <a:bodyPr/>
        <a:lstStyle/>
        <a:p>
          <a:pPr rtl="1"/>
          <a:endParaRPr lang="ar-SA"/>
        </a:p>
      </dgm:t>
    </dgm:pt>
    <dgm:pt modelId="{FCAD3BCC-2541-428A-8A49-C1A57EAA315B}" type="pres">
      <dgm:prSet presAssocID="{8F1ADD56-1EE9-41AE-BDF6-1F3607E63DF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42885415-04C3-4300-9EF5-553E7DD2B5F2}" type="pres">
      <dgm:prSet presAssocID="{0D64EC17-9B60-4604-ACCC-E44EB27C89A4}" presName="root" presStyleCnt="0"/>
      <dgm:spPr/>
    </dgm:pt>
    <dgm:pt modelId="{75A1409F-E6DD-40CE-B806-2E876E044367}" type="pres">
      <dgm:prSet presAssocID="{0D64EC17-9B60-4604-ACCC-E44EB27C89A4}" presName="rootComposite" presStyleCnt="0"/>
      <dgm:spPr/>
    </dgm:pt>
    <dgm:pt modelId="{A1B881A9-D0DB-4D10-9051-9327DF2B95DD}" type="pres">
      <dgm:prSet presAssocID="{0D64EC17-9B60-4604-ACCC-E44EB27C89A4}" presName="rootText" presStyleLbl="node1" presStyleIdx="0" presStyleCnt="2"/>
      <dgm:spPr/>
      <dgm:t>
        <a:bodyPr/>
        <a:lstStyle/>
        <a:p>
          <a:pPr rtl="1"/>
          <a:endParaRPr lang="ar-SA"/>
        </a:p>
      </dgm:t>
    </dgm:pt>
    <dgm:pt modelId="{7DF8D3D7-E937-4FE1-BB4D-B0B309386007}" type="pres">
      <dgm:prSet presAssocID="{0D64EC17-9B60-4604-ACCC-E44EB27C89A4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CEC48FFA-D90A-4BBF-8AB3-A550679B224F}" type="pres">
      <dgm:prSet presAssocID="{0D64EC17-9B60-4604-ACCC-E44EB27C89A4}" presName="childShape" presStyleCnt="0"/>
      <dgm:spPr/>
    </dgm:pt>
    <dgm:pt modelId="{2697A310-83FD-4845-8E9C-06FB56BC81C9}" type="pres">
      <dgm:prSet presAssocID="{557017CE-BDAD-43EA-85CA-9348DF50E139}" presName="Name13" presStyleLbl="parChTrans1D2" presStyleIdx="0" presStyleCnt="4"/>
      <dgm:spPr/>
      <dgm:t>
        <a:bodyPr/>
        <a:lstStyle/>
        <a:p>
          <a:pPr rtl="1"/>
          <a:endParaRPr lang="ar-SA"/>
        </a:p>
      </dgm:t>
    </dgm:pt>
    <dgm:pt modelId="{2F3B5328-0AAC-4BE0-9B46-A80FFC12DFBF}" type="pres">
      <dgm:prSet presAssocID="{5C4844E8-BA4A-45C1-83D9-43AE6404F278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919EF47-D36F-4203-9418-E9A09F746EAC}" type="pres">
      <dgm:prSet presAssocID="{EC6D295C-7E8C-4806-AED7-BCAB44B724ED}" presName="Name13" presStyleLbl="parChTrans1D2" presStyleIdx="1" presStyleCnt="4"/>
      <dgm:spPr/>
      <dgm:t>
        <a:bodyPr/>
        <a:lstStyle/>
        <a:p>
          <a:pPr rtl="1"/>
          <a:endParaRPr lang="ar-SA"/>
        </a:p>
      </dgm:t>
    </dgm:pt>
    <dgm:pt modelId="{D4470CF5-9364-4A92-992B-E90B74E072F7}" type="pres">
      <dgm:prSet presAssocID="{1CA3218E-7A70-44F8-A714-12DE98B05EC2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B0BE16C-A8D6-47C4-923D-1B55D5B0CC7F}" type="pres">
      <dgm:prSet presAssocID="{72C047CB-FD83-4501-A4B1-2CE1A8A260EF}" presName="root" presStyleCnt="0"/>
      <dgm:spPr/>
    </dgm:pt>
    <dgm:pt modelId="{98030928-D963-4B41-9342-FA65B79815EB}" type="pres">
      <dgm:prSet presAssocID="{72C047CB-FD83-4501-A4B1-2CE1A8A260EF}" presName="rootComposite" presStyleCnt="0"/>
      <dgm:spPr/>
    </dgm:pt>
    <dgm:pt modelId="{5B828D0B-F20D-4841-913C-C4BECC7D7A6B}" type="pres">
      <dgm:prSet presAssocID="{72C047CB-FD83-4501-A4B1-2CE1A8A260EF}" presName="rootText" presStyleLbl="node1" presStyleIdx="1" presStyleCnt="2"/>
      <dgm:spPr/>
      <dgm:t>
        <a:bodyPr/>
        <a:lstStyle/>
        <a:p>
          <a:pPr rtl="1"/>
          <a:endParaRPr lang="ar-SA"/>
        </a:p>
      </dgm:t>
    </dgm:pt>
    <dgm:pt modelId="{5C87FBA5-624D-4B33-AAD8-60A366E560B3}" type="pres">
      <dgm:prSet presAssocID="{72C047CB-FD83-4501-A4B1-2CE1A8A260EF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A8CE9767-8D64-4E14-8905-CAE777CF7F1F}" type="pres">
      <dgm:prSet presAssocID="{72C047CB-FD83-4501-A4B1-2CE1A8A260EF}" presName="childShape" presStyleCnt="0"/>
      <dgm:spPr/>
    </dgm:pt>
    <dgm:pt modelId="{133915C1-23CE-4774-9CAA-79EE8790AB99}" type="pres">
      <dgm:prSet presAssocID="{68FBEDAD-B47C-4B12-BCA3-0A49B735D206}" presName="Name13" presStyleLbl="parChTrans1D2" presStyleIdx="2" presStyleCnt="4"/>
      <dgm:spPr/>
      <dgm:t>
        <a:bodyPr/>
        <a:lstStyle/>
        <a:p>
          <a:pPr rtl="1"/>
          <a:endParaRPr lang="ar-SA"/>
        </a:p>
      </dgm:t>
    </dgm:pt>
    <dgm:pt modelId="{447D1D1A-BF76-422B-8CBC-0597912DEED2}" type="pres">
      <dgm:prSet presAssocID="{BBF8E408-B8D9-4CD6-B121-0E1A0C1339C9}" presName="childText" presStyleLbl="bgAcc1" presStyleIdx="2" presStyleCnt="4" custScaleX="92641" custScaleY="11675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61A2FD0-7C29-4CDA-BC89-119486A8C3B5}" type="pres">
      <dgm:prSet presAssocID="{1EF9EC27-313F-4480-B672-22AAB49824E1}" presName="Name13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27EFD6EC-D4F3-43FB-BE23-FE67C3097D21}" type="pres">
      <dgm:prSet presAssocID="{06589F06-3F40-433C-9A7A-4C80BBFC7003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03EE5612-6F39-42DD-843B-D4F2B0F35910}" type="presOf" srcId="{8F1ADD56-1EE9-41AE-BDF6-1F3607E63DF3}" destId="{FCAD3BCC-2541-428A-8A49-C1A57EAA315B}" srcOrd="0" destOrd="0" presId="urn:microsoft.com/office/officeart/2005/8/layout/hierarchy3"/>
    <dgm:cxn modelId="{3A6E7050-61EC-4E05-B416-FAABDF2C2616}" srcId="{0D64EC17-9B60-4604-ACCC-E44EB27C89A4}" destId="{1CA3218E-7A70-44F8-A714-12DE98B05EC2}" srcOrd="1" destOrd="0" parTransId="{EC6D295C-7E8C-4806-AED7-BCAB44B724ED}" sibTransId="{B10E2424-758E-43EE-85B9-D3FDA9FF54F3}"/>
    <dgm:cxn modelId="{FA4374CF-691E-4206-8F97-6BE7CEB7D39D}" type="presOf" srcId="{557017CE-BDAD-43EA-85CA-9348DF50E139}" destId="{2697A310-83FD-4845-8E9C-06FB56BC81C9}" srcOrd="0" destOrd="0" presId="urn:microsoft.com/office/officeart/2005/8/layout/hierarchy3"/>
    <dgm:cxn modelId="{8DDF54CB-9CB2-4298-957B-206FCA227E25}" type="presOf" srcId="{1EF9EC27-313F-4480-B672-22AAB49824E1}" destId="{461A2FD0-7C29-4CDA-BC89-119486A8C3B5}" srcOrd="0" destOrd="0" presId="urn:microsoft.com/office/officeart/2005/8/layout/hierarchy3"/>
    <dgm:cxn modelId="{38D18EFC-E899-4470-8B87-7BBC76E0528D}" type="presOf" srcId="{68FBEDAD-B47C-4B12-BCA3-0A49B735D206}" destId="{133915C1-23CE-4774-9CAA-79EE8790AB99}" srcOrd="0" destOrd="0" presId="urn:microsoft.com/office/officeart/2005/8/layout/hierarchy3"/>
    <dgm:cxn modelId="{54B19CF0-DBEF-4551-905D-E3D65254E188}" srcId="{8F1ADD56-1EE9-41AE-BDF6-1F3607E63DF3}" destId="{0D64EC17-9B60-4604-ACCC-E44EB27C89A4}" srcOrd="0" destOrd="0" parTransId="{A0AD74A4-E899-4F23-A343-F6C592D16965}" sibTransId="{7531791B-B653-4345-B299-49E6CF48CD7E}"/>
    <dgm:cxn modelId="{17A101BA-D509-47E8-83B6-0AFBA6F02CD9}" type="presOf" srcId="{BBF8E408-B8D9-4CD6-B121-0E1A0C1339C9}" destId="{447D1D1A-BF76-422B-8CBC-0597912DEED2}" srcOrd="0" destOrd="0" presId="urn:microsoft.com/office/officeart/2005/8/layout/hierarchy3"/>
    <dgm:cxn modelId="{BDF00580-D13A-42C2-8120-418514B33AC4}" type="presOf" srcId="{0D64EC17-9B60-4604-ACCC-E44EB27C89A4}" destId="{7DF8D3D7-E937-4FE1-BB4D-B0B309386007}" srcOrd="1" destOrd="0" presId="urn:microsoft.com/office/officeart/2005/8/layout/hierarchy3"/>
    <dgm:cxn modelId="{EA9FF759-6272-4164-A1A7-6A44AAABDDB4}" type="presOf" srcId="{72C047CB-FD83-4501-A4B1-2CE1A8A260EF}" destId="{5C87FBA5-624D-4B33-AAD8-60A366E560B3}" srcOrd="1" destOrd="0" presId="urn:microsoft.com/office/officeart/2005/8/layout/hierarchy3"/>
    <dgm:cxn modelId="{3B8EFE09-5432-4BA1-BBAF-56857907B726}" srcId="{8F1ADD56-1EE9-41AE-BDF6-1F3607E63DF3}" destId="{72C047CB-FD83-4501-A4B1-2CE1A8A260EF}" srcOrd="1" destOrd="0" parTransId="{094B4361-2E59-4E4D-B253-4C350BE83A53}" sibTransId="{D5FD4E2D-A175-44BB-858D-7B55D01864C1}"/>
    <dgm:cxn modelId="{C3B849F1-5AF8-442D-A393-12513DB3B4BD}" type="presOf" srcId="{5C4844E8-BA4A-45C1-83D9-43AE6404F278}" destId="{2F3B5328-0AAC-4BE0-9B46-A80FFC12DFBF}" srcOrd="0" destOrd="0" presId="urn:microsoft.com/office/officeart/2005/8/layout/hierarchy3"/>
    <dgm:cxn modelId="{9C3C2443-BDA1-4C34-BFB5-93B86A3D9493}" srcId="{72C047CB-FD83-4501-A4B1-2CE1A8A260EF}" destId="{06589F06-3F40-433C-9A7A-4C80BBFC7003}" srcOrd="1" destOrd="0" parTransId="{1EF9EC27-313F-4480-B672-22AAB49824E1}" sibTransId="{A7D325F2-9664-4B04-9DCF-753772F504C6}"/>
    <dgm:cxn modelId="{441DE3FA-E3C2-4C07-9999-27FA4CE14964}" srcId="{72C047CB-FD83-4501-A4B1-2CE1A8A260EF}" destId="{BBF8E408-B8D9-4CD6-B121-0E1A0C1339C9}" srcOrd="0" destOrd="0" parTransId="{68FBEDAD-B47C-4B12-BCA3-0A49B735D206}" sibTransId="{8A745482-6E78-42AE-86D0-ABBEC4EC3001}"/>
    <dgm:cxn modelId="{B62DD21F-BD11-4E8E-A262-BBB50D0B1F3E}" type="presOf" srcId="{72C047CB-FD83-4501-A4B1-2CE1A8A260EF}" destId="{5B828D0B-F20D-4841-913C-C4BECC7D7A6B}" srcOrd="0" destOrd="0" presId="urn:microsoft.com/office/officeart/2005/8/layout/hierarchy3"/>
    <dgm:cxn modelId="{7C66F456-F0BC-4B02-9002-BFD530F7D9F3}" type="presOf" srcId="{EC6D295C-7E8C-4806-AED7-BCAB44B724ED}" destId="{6919EF47-D36F-4203-9418-E9A09F746EAC}" srcOrd="0" destOrd="0" presId="urn:microsoft.com/office/officeart/2005/8/layout/hierarchy3"/>
    <dgm:cxn modelId="{A3475F78-2803-47EB-9F1B-776CB2882896}" srcId="{0D64EC17-9B60-4604-ACCC-E44EB27C89A4}" destId="{5C4844E8-BA4A-45C1-83D9-43AE6404F278}" srcOrd="0" destOrd="0" parTransId="{557017CE-BDAD-43EA-85CA-9348DF50E139}" sibTransId="{C05891BA-0469-48ED-AE7A-D37CBE2C3F32}"/>
    <dgm:cxn modelId="{0D640FB0-9BC7-43AB-A37C-2ADEC4642E14}" type="presOf" srcId="{0D64EC17-9B60-4604-ACCC-E44EB27C89A4}" destId="{A1B881A9-D0DB-4D10-9051-9327DF2B95DD}" srcOrd="0" destOrd="0" presId="urn:microsoft.com/office/officeart/2005/8/layout/hierarchy3"/>
    <dgm:cxn modelId="{7D760581-9742-4952-BD98-3ECD70EF641C}" type="presOf" srcId="{06589F06-3F40-433C-9A7A-4C80BBFC7003}" destId="{27EFD6EC-D4F3-43FB-BE23-FE67C3097D21}" srcOrd="0" destOrd="0" presId="urn:microsoft.com/office/officeart/2005/8/layout/hierarchy3"/>
    <dgm:cxn modelId="{D9790809-2BE6-4504-9261-7F90BDC1376D}" type="presOf" srcId="{1CA3218E-7A70-44F8-A714-12DE98B05EC2}" destId="{D4470CF5-9364-4A92-992B-E90B74E072F7}" srcOrd="0" destOrd="0" presId="urn:microsoft.com/office/officeart/2005/8/layout/hierarchy3"/>
    <dgm:cxn modelId="{23215177-6532-44E4-9C0E-5676FC8B928E}" type="presParOf" srcId="{FCAD3BCC-2541-428A-8A49-C1A57EAA315B}" destId="{42885415-04C3-4300-9EF5-553E7DD2B5F2}" srcOrd="0" destOrd="0" presId="urn:microsoft.com/office/officeart/2005/8/layout/hierarchy3"/>
    <dgm:cxn modelId="{14C7D058-773D-4B9A-892B-68EF0A0892CE}" type="presParOf" srcId="{42885415-04C3-4300-9EF5-553E7DD2B5F2}" destId="{75A1409F-E6DD-40CE-B806-2E876E044367}" srcOrd="0" destOrd="0" presId="urn:microsoft.com/office/officeart/2005/8/layout/hierarchy3"/>
    <dgm:cxn modelId="{4202B142-E019-48E1-87B4-3D1299AA2616}" type="presParOf" srcId="{75A1409F-E6DD-40CE-B806-2E876E044367}" destId="{A1B881A9-D0DB-4D10-9051-9327DF2B95DD}" srcOrd="0" destOrd="0" presId="urn:microsoft.com/office/officeart/2005/8/layout/hierarchy3"/>
    <dgm:cxn modelId="{13D6935A-322F-47C4-9514-3FCD13D48814}" type="presParOf" srcId="{75A1409F-E6DD-40CE-B806-2E876E044367}" destId="{7DF8D3D7-E937-4FE1-BB4D-B0B309386007}" srcOrd="1" destOrd="0" presId="urn:microsoft.com/office/officeart/2005/8/layout/hierarchy3"/>
    <dgm:cxn modelId="{6D0B22A2-76D1-4532-AC90-B0F6FBB042AE}" type="presParOf" srcId="{42885415-04C3-4300-9EF5-553E7DD2B5F2}" destId="{CEC48FFA-D90A-4BBF-8AB3-A550679B224F}" srcOrd="1" destOrd="0" presId="urn:microsoft.com/office/officeart/2005/8/layout/hierarchy3"/>
    <dgm:cxn modelId="{F443ED86-C42F-48D5-8E14-AE8CEB400D48}" type="presParOf" srcId="{CEC48FFA-D90A-4BBF-8AB3-A550679B224F}" destId="{2697A310-83FD-4845-8E9C-06FB56BC81C9}" srcOrd="0" destOrd="0" presId="urn:microsoft.com/office/officeart/2005/8/layout/hierarchy3"/>
    <dgm:cxn modelId="{39B9F648-2CAD-4BFC-9E5C-5489787E24E2}" type="presParOf" srcId="{CEC48FFA-D90A-4BBF-8AB3-A550679B224F}" destId="{2F3B5328-0AAC-4BE0-9B46-A80FFC12DFBF}" srcOrd="1" destOrd="0" presId="urn:microsoft.com/office/officeart/2005/8/layout/hierarchy3"/>
    <dgm:cxn modelId="{ADB451A7-24EB-42AD-9559-5A0064886CF6}" type="presParOf" srcId="{CEC48FFA-D90A-4BBF-8AB3-A550679B224F}" destId="{6919EF47-D36F-4203-9418-E9A09F746EAC}" srcOrd="2" destOrd="0" presId="urn:microsoft.com/office/officeart/2005/8/layout/hierarchy3"/>
    <dgm:cxn modelId="{E2DC3D34-4D66-4933-9E55-3BDCCE149F50}" type="presParOf" srcId="{CEC48FFA-D90A-4BBF-8AB3-A550679B224F}" destId="{D4470CF5-9364-4A92-992B-E90B74E072F7}" srcOrd="3" destOrd="0" presId="urn:microsoft.com/office/officeart/2005/8/layout/hierarchy3"/>
    <dgm:cxn modelId="{6E9B1F2B-C8D9-491C-B3F0-F9F5F1B20AB5}" type="presParOf" srcId="{FCAD3BCC-2541-428A-8A49-C1A57EAA315B}" destId="{3B0BE16C-A8D6-47C4-923D-1B55D5B0CC7F}" srcOrd="1" destOrd="0" presId="urn:microsoft.com/office/officeart/2005/8/layout/hierarchy3"/>
    <dgm:cxn modelId="{3AEA9BF0-FDEF-47B4-9DDD-7D64090F5373}" type="presParOf" srcId="{3B0BE16C-A8D6-47C4-923D-1B55D5B0CC7F}" destId="{98030928-D963-4B41-9342-FA65B79815EB}" srcOrd="0" destOrd="0" presId="urn:microsoft.com/office/officeart/2005/8/layout/hierarchy3"/>
    <dgm:cxn modelId="{E1571250-531E-422D-B80D-61F3AE031979}" type="presParOf" srcId="{98030928-D963-4B41-9342-FA65B79815EB}" destId="{5B828D0B-F20D-4841-913C-C4BECC7D7A6B}" srcOrd="0" destOrd="0" presId="urn:microsoft.com/office/officeart/2005/8/layout/hierarchy3"/>
    <dgm:cxn modelId="{5A3642A1-86C7-49A1-84B9-C647B96DE94A}" type="presParOf" srcId="{98030928-D963-4B41-9342-FA65B79815EB}" destId="{5C87FBA5-624D-4B33-AAD8-60A366E560B3}" srcOrd="1" destOrd="0" presId="urn:microsoft.com/office/officeart/2005/8/layout/hierarchy3"/>
    <dgm:cxn modelId="{55D038FE-489B-4FBE-99D1-E35B6CE232E2}" type="presParOf" srcId="{3B0BE16C-A8D6-47C4-923D-1B55D5B0CC7F}" destId="{A8CE9767-8D64-4E14-8905-CAE777CF7F1F}" srcOrd="1" destOrd="0" presId="urn:microsoft.com/office/officeart/2005/8/layout/hierarchy3"/>
    <dgm:cxn modelId="{DA38BC94-9D4E-4031-AF1C-6186C105A3E8}" type="presParOf" srcId="{A8CE9767-8D64-4E14-8905-CAE777CF7F1F}" destId="{133915C1-23CE-4774-9CAA-79EE8790AB99}" srcOrd="0" destOrd="0" presId="urn:microsoft.com/office/officeart/2005/8/layout/hierarchy3"/>
    <dgm:cxn modelId="{9328B33F-E66F-447E-8645-39522CF1C08C}" type="presParOf" srcId="{A8CE9767-8D64-4E14-8905-CAE777CF7F1F}" destId="{447D1D1A-BF76-422B-8CBC-0597912DEED2}" srcOrd="1" destOrd="0" presId="urn:microsoft.com/office/officeart/2005/8/layout/hierarchy3"/>
    <dgm:cxn modelId="{0B6E257F-16F1-42A5-BDA8-D3BDC41B7BE5}" type="presParOf" srcId="{A8CE9767-8D64-4E14-8905-CAE777CF7F1F}" destId="{461A2FD0-7C29-4CDA-BC89-119486A8C3B5}" srcOrd="2" destOrd="0" presId="urn:microsoft.com/office/officeart/2005/8/layout/hierarchy3"/>
    <dgm:cxn modelId="{D9ECC347-B283-4A33-A5DF-481F63D9626F}" type="presParOf" srcId="{A8CE9767-8D64-4E14-8905-CAE777CF7F1F}" destId="{27EFD6EC-D4F3-43FB-BE23-FE67C3097D21}" srcOrd="3" destOrd="0" presId="urn:microsoft.com/office/officeart/2005/8/layout/hierarchy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B6C8CE-D736-40AB-8D96-284917625D74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AF0DE519-7BB3-4EBD-90B3-B290C2A17859}">
      <dgm:prSet phldrT="[نص]"/>
      <dgm:spPr/>
      <dgm:t>
        <a:bodyPr/>
        <a:lstStyle/>
        <a:p>
          <a:pPr rtl="1"/>
          <a:r>
            <a:rPr lang="ar-SA" dirty="0" smtClean="0"/>
            <a:t>3- ظهور </a:t>
          </a:r>
          <a:r>
            <a:rPr lang="ar-SA" dirty="0" smtClean="0"/>
            <a:t>مؤسسات الإنتاج المتخصصة في الإعلان </a:t>
          </a:r>
          <a:r>
            <a:rPr lang="ar-SA" dirty="0" smtClean="0"/>
            <a:t>السياسي</a:t>
          </a:r>
        </a:p>
        <a:p>
          <a:pPr rtl="1"/>
          <a:r>
            <a:rPr lang="ar-SA" dirty="0" smtClean="0"/>
            <a:t>التأثير الذي يحققه الإعلان مرده إلى أمرين : </a:t>
          </a:r>
          <a:endParaRPr lang="ar-SA" dirty="0"/>
        </a:p>
      </dgm:t>
    </dgm:pt>
    <dgm:pt modelId="{9415C3C0-17C1-4C9C-8398-CF10B3E67A32}" type="parTrans" cxnId="{BC36B5D2-A319-43C7-AB78-C904C41A95DA}">
      <dgm:prSet/>
      <dgm:spPr/>
      <dgm:t>
        <a:bodyPr/>
        <a:lstStyle/>
        <a:p>
          <a:pPr rtl="1"/>
          <a:endParaRPr lang="ar-SA"/>
        </a:p>
      </dgm:t>
    </dgm:pt>
    <dgm:pt modelId="{824F659A-7C28-4533-97D9-E1E40D74537C}" type="sibTrans" cxnId="{BC36B5D2-A319-43C7-AB78-C904C41A95DA}">
      <dgm:prSet/>
      <dgm:spPr/>
      <dgm:t>
        <a:bodyPr/>
        <a:lstStyle/>
        <a:p>
          <a:pPr rtl="1"/>
          <a:endParaRPr lang="ar-SA"/>
        </a:p>
      </dgm:t>
    </dgm:pt>
    <dgm:pt modelId="{FCC70DB3-748B-4351-9854-76B47B192CB0}">
      <dgm:prSet phldrT="[نص]"/>
      <dgm:spPr/>
      <dgm:t>
        <a:bodyPr/>
        <a:lstStyle/>
        <a:p>
          <a:pPr rtl="1"/>
          <a:r>
            <a:rPr lang="ar-SA" dirty="0" smtClean="0"/>
            <a:t>متعلق في المضمون السياسي </a:t>
          </a:r>
          <a:endParaRPr lang="ar-SA" dirty="0"/>
        </a:p>
      </dgm:t>
    </dgm:pt>
    <dgm:pt modelId="{25B3EFA6-4030-4D33-B5F8-1CB4D0E2B718}" type="parTrans" cxnId="{DF0355B1-B217-4223-B0FA-6A617C77462D}">
      <dgm:prSet/>
      <dgm:spPr/>
      <dgm:t>
        <a:bodyPr/>
        <a:lstStyle/>
        <a:p>
          <a:pPr rtl="1"/>
          <a:endParaRPr lang="ar-SA"/>
        </a:p>
      </dgm:t>
    </dgm:pt>
    <dgm:pt modelId="{8F7C48CD-2892-434F-BB10-8BD40813E17F}" type="sibTrans" cxnId="{DF0355B1-B217-4223-B0FA-6A617C77462D}">
      <dgm:prSet/>
      <dgm:spPr/>
      <dgm:t>
        <a:bodyPr/>
        <a:lstStyle/>
        <a:p>
          <a:pPr rtl="1"/>
          <a:endParaRPr lang="ar-SA"/>
        </a:p>
      </dgm:t>
    </dgm:pt>
    <dgm:pt modelId="{F04E0108-6D47-4815-93A8-20378839A15D}">
      <dgm:prSet phldrT="[نص]"/>
      <dgm:spPr/>
      <dgm:t>
        <a:bodyPr/>
        <a:lstStyle/>
        <a:p>
          <a:pPr rtl="1"/>
          <a:r>
            <a:rPr lang="ar-SA" dirty="0" smtClean="0"/>
            <a:t>متعلق في الكيفية التي يعرض </a:t>
          </a:r>
          <a:r>
            <a:rPr lang="ar-SA" dirty="0" err="1" smtClean="0"/>
            <a:t>بها</a:t>
          </a:r>
          <a:r>
            <a:rPr lang="ar-SA" dirty="0" smtClean="0"/>
            <a:t> </a:t>
          </a:r>
          <a:r>
            <a:rPr lang="ar-SA" dirty="0" smtClean="0"/>
            <a:t>الإعلان (الإنتاج ) </a:t>
          </a:r>
          <a:endParaRPr lang="ar-SA" dirty="0"/>
        </a:p>
      </dgm:t>
    </dgm:pt>
    <dgm:pt modelId="{2161F26C-958F-4F97-B4EF-DE4FC7717DD3}" type="parTrans" cxnId="{1A47A67F-470F-4C23-9A82-8E87565C0C30}">
      <dgm:prSet/>
      <dgm:spPr/>
      <dgm:t>
        <a:bodyPr/>
        <a:lstStyle/>
        <a:p>
          <a:pPr rtl="1"/>
          <a:endParaRPr lang="ar-SA"/>
        </a:p>
      </dgm:t>
    </dgm:pt>
    <dgm:pt modelId="{66F7E68C-DE43-4800-A292-7B3F1EC4F710}" type="sibTrans" cxnId="{1A47A67F-470F-4C23-9A82-8E87565C0C30}">
      <dgm:prSet/>
      <dgm:spPr/>
      <dgm:t>
        <a:bodyPr/>
        <a:lstStyle/>
        <a:p>
          <a:pPr rtl="1"/>
          <a:endParaRPr lang="ar-SA"/>
        </a:p>
      </dgm:t>
    </dgm:pt>
    <dgm:pt modelId="{B7CB3911-1E23-494B-965B-6FEBB2FBEF20}">
      <dgm:prSet phldrT="[نص]"/>
      <dgm:spPr/>
      <dgm:t>
        <a:bodyPr/>
        <a:lstStyle/>
        <a:p>
          <a:pPr rtl="1"/>
          <a:r>
            <a:rPr lang="ar-SA" dirty="0" smtClean="0"/>
            <a:t>2- ظهور </a:t>
          </a:r>
          <a:r>
            <a:rPr lang="ar-SA" dirty="0" smtClean="0"/>
            <a:t>الهيئات الاستشارية للحملات الانتخابية</a:t>
          </a:r>
          <a:endParaRPr lang="ar-SA" dirty="0"/>
        </a:p>
      </dgm:t>
    </dgm:pt>
    <dgm:pt modelId="{0B9C20F5-FD90-4AFF-BEE8-BE926785635F}" type="parTrans" cxnId="{30428D10-928C-4A32-802E-0654E2C495EC}">
      <dgm:prSet/>
      <dgm:spPr/>
      <dgm:t>
        <a:bodyPr/>
        <a:lstStyle/>
        <a:p>
          <a:pPr rtl="1"/>
          <a:endParaRPr lang="ar-SA"/>
        </a:p>
      </dgm:t>
    </dgm:pt>
    <dgm:pt modelId="{068B5906-9E80-41DC-8BC3-288E0530E986}" type="sibTrans" cxnId="{30428D10-928C-4A32-802E-0654E2C495EC}">
      <dgm:prSet/>
      <dgm:spPr/>
      <dgm:t>
        <a:bodyPr/>
        <a:lstStyle/>
        <a:p>
          <a:pPr rtl="1"/>
          <a:endParaRPr lang="ar-SA"/>
        </a:p>
      </dgm:t>
    </dgm:pt>
    <dgm:pt modelId="{FE96E043-1929-47B1-A56D-26B5EFD42436}">
      <dgm:prSet phldrT="[نص]"/>
      <dgm:spPr/>
      <dgm:t>
        <a:bodyPr/>
        <a:lstStyle/>
        <a:p>
          <a:pPr rtl="1"/>
          <a:r>
            <a:rPr lang="ar-SA" dirty="0" smtClean="0"/>
            <a:t>من الذي يخصص </a:t>
          </a:r>
          <a:r>
            <a:rPr lang="ar-SA" dirty="0" smtClean="0"/>
            <a:t>الأموال </a:t>
          </a:r>
          <a:r>
            <a:rPr lang="ar-SA" dirty="0" smtClean="0"/>
            <a:t>(التي تدفع على </a:t>
          </a:r>
          <a:r>
            <a:rPr lang="ar-SA" dirty="0" smtClean="0"/>
            <a:t>الإعلان </a:t>
          </a:r>
          <a:r>
            <a:rPr lang="ar-SA" dirty="0" smtClean="0"/>
            <a:t>السياسي)</a:t>
          </a:r>
          <a:endParaRPr lang="ar-SA" dirty="0"/>
        </a:p>
      </dgm:t>
    </dgm:pt>
    <dgm:pt modelId="{EE64E96E-4B84-43B4-AC9D-B1350A25EC2E}" type="parTrans" cxnId="{7E72B18D-01B7-4717-BCF6-C316E3F86745}">
      <dgm:prSet/>
      <dgm:spPr/>
      <dgm:t>
        <a:bodyPr/>
        <a:lstStyle/>
        <a:p>
          <a:pPr rtl="1"/>
          <a:endParaRPr lang="ar-SA"/>
        </a:p>
      </dgm:t>
    </dgm:pt>
    <dgm:pt modelId="{EF3C1435-DE43-49FF-93A5-169CE0630A4D}" type="sibTrans" cxnId="{7E72B18D-01B7-4717-BCF6-C316E3F86745}">
      <dgm:prSet/>
      <dgm:spPr/>
      <dgm:t>
        <a:bodyPr/>
        <a:lstStyle/>
        <a:p>
          <a:pPr rtl="1"/>
          <a:endParaRPr lang="ar-SA"/>
        </a:p>
      </dgm:t>
    </dgm:pt>
    <dgm:pt modelId="{80CF4D4C-20F9-48D4-B621-BBAC29F8E095}">
      <dgm:prSet phldrT="[نص]"/>
      <dgm:spPr/>
      <dgm:t>
        <a:bodyPr/>
        <a:lstStyle/>
        <a:p>
          <a:pPr rtl="1"/>
          <a:r>
            <a:rPr lang="ar-SA" dirty="0" smtClean="0"/>
            <a:t>1- التطور </a:t>
          </a:r>
          <a:r>
            <a:rPr lang="ar-SA" dirty="0" smtClean="0"/>
            <a:t>التقني في وسائل </a:t>
          </a:r>
          <a:r>
            <a:rPr lang="ar-SA" dirty="0" smtClean="0"/>
            <a:t>الإعلام </a:t>
          </a:r>
          <a:r>
            <a:rPr lang="ar-SA" dirty="0" smtClean="0"/>
            <a:t>الالكترونية</a:t>
          </a:r>
          <a:endParaRPr lang="ar-SA" dirty="0"/>
        </a:p>
      </dgm:t>
    </dgm:pt>
    <dgm:pt modelId="{E72965EE-E498-4FE3-89F5-CC6CE19E10EE}" type="parTrans" cxnId="{C7C56D21-0C2C-4BF6-BA88-D83CB4D653D7}">
      <dgm:prSet/>
      <dgm:spPr/>
      <dgm:t>
        <a:bodyPr/>
        <a:lstStyle/>
        <a:p>
          <a:pPr rtl="1"/>
          <a:endParaRPr lang="ar-SA"/>
        </a:p>
      </dgm:t>
    </dgm:pt>
    <dgm:pt modelId="{693BD400-465C-4A75-BAA8-967264267399}" type="sibTrans" cxnId="{C7C56D21-0C2C-4BF6-BA88-D83CB4D653D7}">
      <dgm:prSet/>
      <dgm:spPr/>
      <dgm:t>
        <a:bodyPr/>
        <a:lstStyle/>
        <a:p>
          <a:pPr rtl="1"/>
          <a:endParaRPr lang="ar-SA"/>
        </a:p>
      </dgm:t>
    </dgm:pt>
    <dgm:pt modelId="{0E8B5F20-2472-41CA-884D-A0B1381D4DB6}">
      <dgm:prSet phldrT="[نص]"/>
      <dgm:spPr/>
      <dgm:t>
        <a:bodyPr/>
        <a:lstStyle/>
        <a:p>
          <a:pPr rtl="1"/>
          <a:r>
            <a:rPr lang="ar-SA" dirty="0" smtClean="0"/>
            <a:t>الخطابة والاتصال </a:t>
          </a:r>
          <a:r>
            <a:rPr lang="ar-SA" dirty="0" smtClean="0"/>
            <a:t>الشخصي ملصقات</a:t>
          </a:r>
          <a:endParaRPr lang="ar-SA" dirty="0"/>
        </a:p>
      </dgm:t>
    </dgm:pt>
    <dgm:pt modelId="{242F362B-AC4D-4F4C-B4AB-645FD0994C53}" type="parTrans" cxnId="{CF1907D1-52BA-4DB2-B3DC-ED2255FB2AD5}">
      <dgm:prSet/>
      <dgm:spPr/>
      <dgm:t>
        <a:bodyPr/>
        <a:lstStyle/>
        <a:p>
          <a:pPr rtl="1"/>
          <a:endParaRPr lang="ar-SA"/>
        </a:p>
      </dgm:t>
    </dgm:pt>
    <dgm:pt modelId="{B873AC32-DD31-4D5C-B805-0ADC5B15E9AF}" type="sibTrans" cxnId="{CF1907D1-52BA-4DB2-B3DC-ED2255FB2AD5}">
      <dgm:prSet/>
      <dgm:spPr/>
      <dgm:t>
        <a:bodyPr/>
        <a:lstStyle/>
        <a:p>
          <a:pPr rtl="1"/>
          <a:endParaRPr lang="ar-SA"/>
        </a:p>
      </dgm:t>
    </dgm:pt>
    <dgm:pt modelId="{E41309F1-6D18-42B0-A34B-DABEC667C3EB}">
      <dgm:prSet phldrT="[نص]"/>
      <dgm:spPr/>
      <dgm:t>
        <a:bodyPr/>
        <a:lstStyle/>
        <a:p>
          <a:pPr rtl="1"/>
          <a:r>
            <a:rPr lang="ar-SA" dirty="0" smtClean="0"/>
            <a:t>بعد ظهور التلفزيون</a:t>
          </a:r>
          <a:endParaRPr lang="ar-SA" dirty="0"/>
        </a:p>
      </dgm:t>
    </dgm:pt>
    <dgm:pt modelId="{654B9B8C-5202-43DE-B010-BE801EEF0ED5}" type="parTrans" cxnId="{0D4476C9-D8F1-4623-8023-87C72CA9C966}">
      <dgm:prSet/>
      <dgm:spPr/>
      <dgm:t>
        <a:bodyPr/>
        <a:lstStyle/>
        <a:p>
          <a:pPr rtl="1"/>
          <a:endParaRPr lang="ar-SA"/>
        </a:p>
      </dgm:t>
    </dgm:pt>
    <dgm:pt modelId="{1764104E-AD75-49F4-8675-5A8B8ABF0E88}" type="sibTrans" cxnId="{0D4476C9-D8F1-4623-8023-87C72CA9C966}">
      <dgm:prSet/>
      <dgm:spPr/>
      <dgm:t>
        <a:bodyPr/>
        <a:lstStyle/>
        <a:p>
          <a:pPr rtl="1"/>
          <a:endParaRPr lang="ar-SA"/>
        </a:p>
      </dgm:t>
    </dgm:pt>
    <dgm:pt modelId="{9FCA46C9-404B-4F87-B444-7D425942C8E5}">
      <dgm:prSet phldrT="[نص]"/>
      <dgm:spPr/>
      <dgm:t>
        <a:bodyPr/>
        <a:lstStyle/>
        <a:p>
          <a:pPr rtl="1"/>
          <a:r>
            <a:rPr lang="ar-SA" dirty="0" smtClean="0"/>
            <a:t>1986 زادت عن 450 مليون دولار </a:t>
          </a:r>
          <a:endParaRPr lang="ar-SA" dirty="0"/>
        </a:p>
      </dgm:t>
    </dgm:pt>
    <dgm:pt modelId="{9F91944C-7736-4191-9EF6-188EE37236C6}" type="parTrans" cxnId="{3D11EB5A-9E91-4DD9-A524-5E5AF185EFFC}">
      <dgm:prSet/>
      <dgm:spPr/>
      <dgm:t>
        <a:bodyPr/>
        <a:lstStyle/>
        <a:p>
          <a:pPr rtl="1"/>
          <a:endParaRPr lang="ar-SA"/>
        </a:p>
      </dgm:t>
    </dgm:pt>
    <dgm:pt modelId="{A5D1FB16-B8DA-4228-84D3-1D96A38B70F1}" type="sibTrans" cxnId="{3D11EB5A-9E91-4DD9-A524-5E5AF185EFFC}">
      <dgm:prSet/>
      <dgm:spPr/>
      <dgm:t>
        <a:bodyPr/>
        <a:lstStyle/>
        <a:p>
          <a:pPr rtl="1"/>
          <a:endParaRPr lang="ar-SA"/>
        </a:p>
      </dgm:t>
    </dgm:pt>
    <dgm:pt modelId="{4DFC6EF9-D4E5-4555-A055-6916099C799C}">
      <dgm:prSet phldrT="[نص]"/>
      <dgm:spPr/>
      <dgm:t>
        <a:bodyPr/>
        <a:lstStyle/>
        <a:p>
          <a:pPr rtl="1"/>
          <a:r>
            <a:rPr lang="ar-SA" dirty="0" smtClean="0"/>
            <a:t>فرق بين التلفزيون </a:t>
          </a:r>
          <a:r>
            <a:rPr lang="ar-SA" dirty="0" smtClean="0"/>
            <a:t>والصحافة (الأخبار السياسية- الإعلان السياسي </a:t>
          </a:r>
          <a:endParaRPr lang="ar-SA" dirty="0"/>
        </a:p>
      </dgm:t>
    </dgm:pt>
    <dgm:pt modelId="{F8151C7E-97A2-4A9E-8BF5-67A1E9FBD07E}" type="parTrans" cxnId="{0D3AA85C-A515-4999-A508-7A68B01082D0}">
      <dgm:prSet/>
      <dgm:spPr/>
      <dgm:t>
        <a:bodyPr/>
        <a:lstStyle/>
        <a:p>
          <a:pPr rtl="1"/>
          <a:endParaRPr lang="ar-SA"/>
        </a:p>
      </dgm:t>
    </dgm:pt>
    <dgm:pt modelId="{5D3C93D5-309E-4A96-AF28-AE994300F7A9}" type="sibTrans" cxnId="{0D3AA85C-A515-4999-A508-7A68B01082D0}">
      <dgm:prSet/>
      <dgm:spPr/>
      <dgm:t>
        <a:bodyPr/>
        <a:lstStyle/>
        <a:p>
          <a:pPr rtl="1"/>
          <a:endParaRPr lang="ar-SA"/>
        </a:p>
      </dgm:t>
    </dgm:pt>
    <dgm:pt modelId="{705FDDC3-D914-438A-A091-2DC81D4A6D14}">
      <dgm:prSet phldrT="[نص]"/>
      <dgm:spPr/>
      <dgm:t>
        <a:bodyPr/>
        <a:lstStyle/>
        <a:p>
          <a:pPr rtl="1"/>
          <a:r>
            <a:rPr lang="ar-SA" dirty="0" smtClean="0"/>
            <a:t>المستشارون السياسيون</a:t>
          </a:r>
          <a:endParaRPr lang="ar-SA" dirty="0"/>
        </a:p>
      </dgm:t>
    </dgm:pt>
    <dgm:pt modelId="{85EC1C90-B798-4D4E-8C0E-8AB9D0CBD4BF}" type="parTrans" cxnId="{911D61EF-240A-4869-97D2-12B51E4CA5AF}">
      <dgm:prSet/>
      <dgm:spPr/>
      <dgm:t>
        <a:bodyPr/>
        <a:lstStyle/>
        <a:p>
          <a:pPr rtl="1"/>
          <a:endParaRPr lang="ar-SA"/>
        </a:p>
      </dgm:t>
    </dgm:pt>
    <dgm:pt modelId="{7AD9AFCA-F3E2-4377-9333-2ACF48707447}" type="sibTrans" cxnId="{911D61EF-240A-4869-97D2-12B51E4CA5AF}">
      <dgm:prSet/>
      <dgm:spPr/>
      <dgm:t>
        <a:bodyPr/>
        <a:lstStyle/>
        <a:p>
          <a:pPr rtl="1"/>
          <a:endParaRPr lang="ar-SA"/>
        </a:p>
      </dgm:t>
    </dgm:pt>
    <dgm:pt modelId="{E93F9CCF-67A8-47F5-96AF-30F983B53C72}">
      <dgm:prSet phldrT="[نص]"/>
      <dgm:spPr/>
      <dgm:t>
        <a:bodyPr/>
        <a:lstStyle/>
        <a:p>
          <a:pPr rtl="1"/>
          <a:r>
            <a:rPr lang="ar-SA" dirty="0" smtClean="0"/>
            <a:t>أكثر </a:t>
          </a:r>
          <a:r>
            <a:rPr lang="ar-SA" dirty="0" smtClean="0"/>
            <a:t>من 800 </a:t>
          </a:r>
          <a:r>
            <a:rPr lang="ar-SA" dirty="0" smtClean="0"/>
            <a:t>هيئة</a:t>
          </a:r>
          <a:r>
            <a:rPr lang="en-US" dirty="0" smtClean="0"/>
            <a:t> USA </a:t>
          </a:r>
          <a:endParaRPr lang="ar-SA" dirty="0"/>
        </a:p>
      </dgm:t>
    </dgm:pt>
    <dgm:pt modelId="{85DA1E5C-7A56-468D-A28C-58B93BBF6497}" type="parTrans" cxnId="{95D96122-67D8-495D-9503-A60E4E7C66B8}">
      <dgm:prSet/>
      <dgm:spPr/>
      <dgm:t>
        <a:bodyPr/>
        <a:lstStyle/>
        <a:p>
          <a:pPr rtl="1"/>
          <a:endParaRPr lang="ar-SA"/>
        </a:p>
      </dgm:t>
    </dgm:pt>
    <dgm:pt modelId="{779E50E2-FDBB-46F7-8CF6-A433E485B079}" type="sibTrans" cxnId="{95D96122-67D8-495D-9503-A60E4E7C66B8}">
      <dgm:prSet/>
      <dgm:spPr/>
      <dgm:t>
        <a:bodyPr/>
        <a:lstStyle/>
        <a:p>
          <a:pPr rtl="1"/>
          <a:endParaRPr lang="ar-SA"/>
        </a:p>
      </dgm:t>
    </dgm:pt>
    <dgm:pt modelId="{9D9D0D7A-C014-4347-9C86-535969349752}">
      <dgm:prSet phldrT="[نص]"/>
      <dgm:spPr/>
      <dgm:t>
        <a:bodyPr/>
        <a:lstStyle/>
        <a:p>
          <a:pPr rtl="1"/>
          <a:r>
            <a:rPr lang="ar-SA" dirty="0" smtClean="0"/>
            <a:t>عمل </a:t>
          </a:r>
          <a:r>
            <a:rPr lang="ar-SA" dirty="0" smtClean="0"/>
            <a:t>المستشارون</a:t>
          </a:r>
          <a:endParaRPr lang="ar-SA" dirty="0"/>
        </a:p>
      </dgm:t>
    </dgm:pt>
    <dgm:pt modelId="{DC4B69DC-8811-4DCC-B344-04209C898FCB}" type="parTrans" cxnId="{434B0E7B-E2A8-4767-B282-4811239EF4D0}">
      <dgm:prSet/>
      <dgm:spPr/>
      <dgm:t>
        <a:bodyPr/>
        <a:lstStyle/>
        <a:p>
          <a:pPr rtl="1"/>
          <a:endParaRPr lang="ar-SA"/>
        </a:p>
      </dgm:t>
    </dgm:pt>
    <dgm:pt modelId="{DC4BF244-E536-4D0B-B596-327193C94C9D}" type="sibTrans" cxnId="{434B0E7B-E2A8-4767-B282-4811239EF4D0}">
      <dgm:prSet/>
      <dgm:spPr/>
      <dgm:t>
        <a:bodyPr/>
        <a:lstStyle/>
        <a:p>
          <a:pPr rtl="1"/>
          <a:endParaRPr lang="ar-SA"/>
        </a:p>
      </dgm:t>
    </dgm:pt>
    <dgm:pt modelId="{2FA05485-05BF-4C05-AB90-6C72A237C2FF}">
      <dgm:prSet phldrT="[نص]"/>
      <dgm:spPr/>
      <dgm:t>
        <a:bodyPr/>
        <a:lstStyle/>
        <a:p>
          <a:pPr rtl="1"/>
          <a:r>
            <a:rPr lang="ar-SA" dirty="0" smtClean="0"/>
            <a:t>آلية – المدرسة العاطفية</a:t>
          </a:r>
          <a:endParaRPr lang="ar-SA" dirty="0"/>
        </a:p>
      </dgm:t>
    </dgm:pt>
    <dgm:pt modelId="{D3203652-ECA9-4C79-B5B8-51FFDF34F607}" type="parTrans" cxnId="{41525723-493B-4747-B1F6-78921DC571A5}">
      <dgm:prSet/>
      <dgm:spPr/>
    </dgm:pt>
    <dgm:pt modelId="{9235A81F-8A51-4126-9CEB-5AB7F9B1E869}" type="sibTrans" cxnId="{41525723-493B-4747-B1F6-78921DC571A5}">
      <dgm:prSet/>
      <dgm:spPr/>
    </dgm:pt>
    <dgm:pt modelId="{053D5A07-50A9-4635-A102-00FF8CF9BD1E}">
      <dgm:prSet phldrT="[نص]"/>
      <dgm:spPr/>
      <dgm:t>
        <a:bodyPr/>
        <a:lstStyle/>
        <a:p>
          <a:pPr rtl="1"/>
          <a:r>
            <a:rPr lang="ar-SA" dirty="0" smtClean="0"/>
            <a:t> المدرسة المعلوماتية </a:t>
          </a:r>
          <a:endParaRPr lang="ar-SA" dirty="0"/>
        </a:p>
      </dgm:t>
    </dgm:pt>
    <dgm:pt modelId="{D0F2AFED-5D85-46E8-88B2-51E038F293B8}" type="parTrans" cxnId="{BDDD3CE8-16BB-4CFE-B665-269F311713DF}">
      <dgm:prSet/>
      <dgm:spPr/>
    </dgm:pt>
    <dgm:pt modelId="{9ED05F4E-495F-4A63-B737-BC5DBB11313F}" type="sibTrans" cxnId="{BDDD3CE8-16BB-4CFE-B665-269F311713DF}">
      <dgm:prSet/>
      <dgm:spPr/>
    </dgm:pt>
    <dgm:pt modelId="{738E331C-C5D5-484C-99C1-81E3AE696645}">
      <dgm:prSet phldrT="[نص]"/>
      <dgm:spPr/>
      <dgm:t>
        <a:bodyPr/>
        <a:lstStyle/>
        <a:p>
          <a:pPr rtl="1"/>
          <a:r>
            <a:rPr lang="ar-SA" dirty="0" smtClean="0"/>
            <a:t>مدرسة الإجابة السريعة ( استطلاع الرأي) </a:t>
          </a:r>
          <a:endParaRPr lang="ar-SA" dirty="0"/>
        </a:p>
      </dgm:t>
    </dgm:pt>
    <dgm:pt modelId="{29EBFDDF-F6D2-4294-B347-A391782A3B01}" type="parTrans" cxnId="{48B90FD3-78E2-4810-A641-574853578610}">
      <dgm:prSet/>
      <dgm:spPr/>
    </dgm:pt>
    <dgm:pt modelId="{01A2287B-FF07-4E16-A246-B7561222A7EC}" type="sibTrans" cxnId="{48B90FD3-78E2-4810-A641-574853578610}">
      <dgm:prSet/>
      <dgm:spPr/>
    </dgm:pt>
    <dgm:pt modelId="{027D3A3A-A9CE-44A0-8899-C4FBCF5D060C}">
      <dgm:prSet phldrT="[نص]"/>
      <dgm:spPr/>
      <dgm:t>
        <a:bodyPr/>
        <a:lstStyle/>
        <a:p>
          <a:pPr rtl="1"/>
          <a:r>
            <a:rPr lang="ar-SA" dirty="0" smtClean="0"/>
            <a:t>يعمل في هذه المؤسسات خريجي قسم الإعلام والسياسة</a:t>
          </a:r>
          <a:endParaRPr lang="ar-SA" dirty="0"/>
        </a:p>
      </dgm:t>
    </dgm:pt>
    <dgm:pt modelId="{79F5E3FD-E705-4197-9048-97F6D304EAA5}" type="parTrans" cxnId="{0AB9BA79-6BF1-428E-8047-2399281888C3}">
      <dgm:prSet/>
      <dgm:spPr/>
    </dgm:pt>
    <dgm:pt modelId="{95A48F9E-D95A-493C-BA68-1996BBB88C42}" type="sibTrans" cxnId="{0AB9BA79-6BF1-428E-8047-2399281888C3}">
      <dgm:prSet/>
      <dgm:spPr/>
    </dgm:pt>
    <dgm:pt modelId="{E11A6F0D-2D44-481E-9FE3-4E3607AEBBE4}">
      <dgm:prSet phldrT="[نص]"/>
      <dgm:spPr/>
      <dgm:t>
        <a:bodyPr/>
        <a:lstStyle/>
        <a:p>
          <a:pPr rtl="1"/>
          <a:endParaRPr lang="ar-SA" dirty="0"/>
        </a:p>
      </dgm:t>
    </dgm:pt>
    <dgm:pt modelId="{14CDE53B-BCF1-4ECF-8880-4137FA6628AB}" type="parTrans" cxnId="{64F69447-F224-44E7-983E-1200A808C4CE}">
      <dgm:prSet/>
      <dgm:spPr/>
    </dgm:pt>
    <dgm:pt modelId="{51E92D0F-9E97-4CBF-8FC5-98915B3B574F}" type="sibTrans" cxnId="{64F69447-F224-44E7-983E-1200A808C4CE}">
      <dgm:prSet/>
      <dgm:spPr/>
    </dgm:pt>
    <dgm:pt modelId="{128CAD52-E2A1-443B-8DE6-3337576A976D}" type="pres">
      <dgm:prSet presAssocID="{ABB6C8CE-D736-40AB-8D96-284917625D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71AC6478-E208-429A-B490-2A3D99066E22}" type="pres">
      <dgm:prSet presAssocID="{AF0DE519-7BB3-4EBD-90B3-B290C2A1785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9EB8A77-4EA4-45BE-BACD-3D5A126C3753}" type="pres">
      <dgm:prSet presAssocID="{824F659A-7C28-4533-97D9-E1E40D74537C}" presName="sibTrans" presStyleCnt="0"/>
      <dgm:spPr/>
    </dgm:pt>
    <dgm:pt modelId="{D5C97A9D-79B3-4ADB-9BC0-E4EEE65BEAA1}" type="pres">
      <dgm:prSet presAssocID="{B7CB3911-1E23-494B-965B-6FEBB2FBEF2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1095FC6-7BB6-4892-943F-439A7BCEEA3F}" type="pres">
      <dgm:prSet presAssocID="{068B5906-9E80-41DC-8BC3-288E0530E986}" presName="sibTrans" presStyleCnt="0"/>
      <dgm:spPr/>
    </dgm:pt>
    <dgm:pt modelId="{E3651D26-6B75-4C8F-9075-8EC62FE8DC9C}" type="pres">
      <dgm:prSet presAssocID="{80CF4D4C-20F9-48D4-B621-BBAC29F8E09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30428D10-928C-4A32-802E-0654E2C495EC}" srcId="{ABB6C8CE-D736-40AB-8D96-284917625D74}" destId="{B7CB3911-1E23-494B-965B-6FEBB2FBEF20}" srcOrd="1" destOrd="0" parTransId="{0B9C20F5-FD90-4AFF-BEE8-BE926785635F}" sibTransId="{068B5906-9E80-41DC-8BC3-288E0530E986}"/>
    <dgm:cxn modelId="{A4075AA2-AD3A-4078-84B2-75BA07260EAB}" type="presOf" srcId="{027D3A3A-A9CE-44A0-8899-C4FBCF5D060C}" destId="{71AC6478-E208-429A-B490-2A3D99066E22}" srcOrd="0" destOrd="4" presId="urn:microsoft.com/office/officeart/2005/8/layout/hList6"/>
    <dgm:cxn modelId="{7E72B18D-01B7-4717-BCF6-C316E3F86745}" srcId="{B7CB3911-1E23-494B-965B-6FEBB2FBEF20}" destId="{FE96E043-1929-47B1-A56D-26B5EFD42436}" srcOrd="0" destOrd="0" parTransId="{EE64E96E-4B84-43B4-AC9D-B1350A25EC2E}" sibTransId="{EF3C1435-DE43-49FF-93A5-169CE0630A4D}"/>
    <dgm:cxn modelId="{95D96122-67D8-495D-9503-A60E4E7C66B8}" srcId="{B7CB3911-1E23-494B-965B-6FEBB2FBEF20}" destId="{E93F9CCF-67A8-47F5-96AF-30F983B53C72}" srcOrd="2" destOrd="0" parTransId="{85DA1E5C-7A56-468D-A28C-58B93BBF6497}" sibTransId="{779E50E2-FDBB-46F7-8CF6-A433E485B079}"/>
    <dgm:cxn modelId="{76492A70-7109-4FE0-AE9E-72EC2EE678CE}" type="presOf" srcId="{FE96E043-1929-47B1-A56D-26B5EFD42436}" destId="{D5C97A9D-79B3-4ADB-9BC0-E4EEE65BEAA1}" srcOrd="0" destOrd="1" presId="urn:microsoft.com/office/officeart/2005/8/layout/hList6"/>
    <dgm:cxn modelId="{434B0E7B-E2A8-4767-B282-4811239EF4D0}" srcId="{B7CB3911-1E23-494B-965B-6FEBB2FBEF20}" destId="{9D9D0D7A-C014-4347-9C86-535969349752}" srcOrd="3" destOrd="0" parTransId="{DC4B69DC-8811-4DCC-B344-04209C898FCB}" sibTransId="{DC4BF244-E536-4D0B-B596-327193C94C9D}"/>
    <dgm:cxn modelId="{AC16C0A6-40E1-4AE8-B68B-2015DC84F024}" type="presOf" srcId="{ABB6C8CE-D736-40AB-8D96-284917625D74}" destId="{128CAD52-E2A1-443B-8DE6-3337576A976D}" srcOrd="0" destOrd="0" presId="urn:microsoft.com/office/officeart/2005/8/layout/hList6"/>
    <dgm:cxn modelId="{E2EA0A82-B08C-44F2-B26F-D9265B7386B4}" type="presOf" srcId="{B7CB3911-1E23-494B-965B-6FEBB2FBEF20}" destId="{D5C97A9D-79B3-4ADB-9BC0-E4EEE65BEAA1}" srcOrd="0" destOrd="0" presId="urn:microsoft.com/office/officeart/2005/8/layout/hList6"/>
    <dgm:cxn modelId="{0D4476C9-D8F1-4623-8023-87C72CA9C966}" srcId="{80CF4D4C-20F9-48D4-B621-BBAC29F8E095}" destId="{E41309F1-6D18-42B0-A34B-DABEC667C3EB}" srcOrd="1" destOrd="0" parTransId="{654B9B8C-5202-43DE-B010-BE801EEF0ED5}" sibTransId="{1764104E-AD75-49F4-8675-5A8B8ABF0E88}"/>
    <dgm:cxn modelId="{0D37C98E-2998-4765-B57A-085E0AB993D1}" type="presOf" srcId="{2FA05485-05BF-4C05-AB90-6C72A237C2FF}" destId="{D5C97A9D-79B3-4ADB-9BC0-E4EEE65BEAA1}" srcOrd="0" destOrd="5" presId="urn:microsoft.com/office/officeart/2005/8/layout/hList6"/>
    <dgm:cxn modelId="{C7C56D21-0C2C-4BF6-BA88-D83CB4D653D7}" srcId="{ABB6C8CE-D736-40AB-8D96-284917625D74}" destId="{80CF4D4C-20F9-48D4-B621-BBAC29F8E095}" srcOrd="2" destOrd="0" parTransId="{E72965EE-E498-4FE3-89F5-CC6CE19E10EE}" sibTransId="{693BD400-465C-4A75-BAA8-967264267399}"/>
    <dgm:cxn modelId="{38AC0B42-36A3-403A-AE24-C8F10D94F372}" type="presOf" srcId="{E11A6F0D-2D44-481E-9FE3-4E3607AEBBE4}" destId="{71AC6478-E208-429A-B490-2A3D99066E22}" srcOrd="0" destOrd="3" presId="urn:microsoft.com/office/officeart/2005/8/layout/hList6"/>
    <dgm:cxn modelId="{DB895FC0-E94B-458C-914C-FA0B1D086FC0}" type="presOf" srcId="{E41309F1-6D18-42B0-A34B-DABEC667C3EB}" destId="{E3651D26-6B75-4C8F-9075-8EC62FE8DC9C}" srcOrd="0" destOrd="2" presId="urn:microsoft.com/office/officeart/2005/8/layout/hList6"/>
    <dgm:cxn modelId="{CF1907D1-52BA-4DB2-B3DC-ED2255FB2AD5}" srcId="{80CF4D4C-20F9-48D4-B621-BBAC29F8E095}" destId="{0E8B5F20-2472-41CA-884D-A0B1381D4DB6}" srcOrd="0" destOrd="0" parTransId="{242F362B-AC4D-4F4C-B4AB-645FD0994C53}" sibTransId="{B873AC32-DD31-4D5C-B805-0ADC5B15E9AF}"/>
    <dgm:cxn modelId="{1A47A67F-470F-4C23-9A82-8E87565C0C30}" srcId="{AF0DE519-7BB3-4EBD-90B3-B290C2A17859}" destId="{F04E0108-6D47-4815-93A8-20378839A15D}" srcOrd="1" destOrd="0" parTransId="{2161F26C-958F-4F97-B4EF-DE4FC7717DD3}" sibTransId="{66F7E68C-DE43-4800-A292-7B3F1EC4F710}"/>
    <dgm:cxn modelId="{0AB9BA79-6BF1-428E-8047-2399281888C3}" srcId="{AF0DE519-7BB3-4EBD-90B3-B290C2A17859}" destId="{027D3A3A-A9CE-44A0-8899-C4FBCF5D060C}" srcOrd="3" destOrd="0" parTransId="{79F5E3FD-E705-4197-9048-97F6D304EAA5}" sibTransId="{95A48F9E-D95A-493C-BA68-1996BBB88C42}"/>
    <dgm:cxn modelId="{9D65C7B3-1AA8-49DC-BF4C-B63C606F1671}" type="presOf" srcId="{4DFC6EF9-D4E5-4555-A055-6916099C799C}" destId="{E3651D26-6B75-4C8F-9075-8EC62FE8DC9C}" srcOrd="0" destOrd="4" presId="urn:microsoft.com/office/officeart/2005/8/layout/hList6"/>
    <dgm:cxn modelId="{6773100C-59DF-48A6-A5EA-973114CE0E3B}" type="presOf" srcId="{738E331C-C5D5-484C-99C1-81E3AE696645}" destId="{D5C97A9D-79B3-4ADB-9BC0-E4EEE65BEAA1}" srcOrd="0" destOrd="7" presId="urn:microsoft.com/office/officeart/2005/8/layout/hList6"/>
    <dgm:cxn modelId="{DF0355B1-B217-4223-B0FA-6A617C77462D}" srcId="{AF0DE519-7BB3-4EBD-90B3-B290C2A17859}" destId="{FCC70DB3-748B-4351-9854-76B47B192CB0}" srcOrd="0" destOrd="0" parTransId="{25B3EFA6-4030-4D33-B5F8-1CB4D0E2B718}" sibTransId="{8F7C48CD-2892-434F-BB10-8BD40813E17F}"/>
    <dgm:cxn modelId="{0D3AA85C-A515-4999-A508-7A68B01082D0}" srcId="{80CF4D4C-20F9-48D4-B621-BBAC29F8E095}" destId="{4DFC6EF9-D4E5-4555-A055-6916099C799C}" srcOrd="3" destOrd="0" parTransId="{F8151C7E-97A2-4A9E-8BF5-67A1E9FBD07E}" sibTransId="{5D3C93D5-309E-4A96-AF28-AE994300F7A9}"/>
    <dgm:cxn modelId="{644555D0-077B-4991-9489-CDE96559A817}" type="presOf" srcId="{F04E0108-6D47-4815-93A8-20378839A15D}" destId="{71AC6478-E208-429A-B490-2A3D99066E22}" srcOrd="0" destOrd="2" presId="urn:microsoft.com/office/officeart/2005/8/layout/hList6"/>
    <dgm:cxn modelId="{A25BBF64-5F9B-44D6-9AEF-B878DB854446}" type="presOf" srcId="{705FDDC3-D914-438A-A091-2DC81D4A6D14}" destId="{D5C97A9D-79B3-4ADB-9BC0-E4EEE65BEAA1}" srcOrd="0" destOrd="2" presId="urn:microsoft.com/office/officeart/2005/8/layout/hList6"/>
    <dgm:cxn modelId="{64F69447-F224-44E7-983E-1200A808C4CE}" srcId="{AF0DE519-7BB3-4EBD-90B3-B290C2A17859}" destId="{E11A6F0D-2D44-481E-9FE3-4E3607AEBBE4}" srcOrd="2" destOrd="0" parTransId="{14CDE53B-BCF1-4ECF-8880-4137FA6628AB}" sibTransId="{51E92D0F-9E97-4CBF-8FC5-98915B3B574F}"/>
    <dgm:cxn modelId="{BC36B5D2-A319-43C7-AB78-C904C41A95DA}" srcId="{ABB6C8CE-D736-40AB-8D96-284917625D74}" destId="{AF0DE519-7BB3-4EBD-90B3-B290C2A17859}" srcOrd="0" destOrd="0" parTransId="{9415C3C0-17C1-4C9C-8398-CF10B3E67A32}" sibTransId="{824F659A-7C28-4533-97D9-E1E40D74537C}"/>
    <dgm:cxn modelId="{ADBDCD05-F5CC-4D4B-AB38-29695E57DF18}" type="presOf" srcId="{FCC70DB3-748B-4351-9854-76B47B192CB0}" destId="{71AC6478-E208-429A-B490-2A3D99066E22}" srcOrd="0" destOrd="1" presId="urn:microsoft.com/office/officeart/2005/8/layout/hList6"/>
    <dgm:cxn modelId="{911D61EF-240A-4869-97D2-12B51E4CA5AF}" srcId="{B7CB3911-1E23-494B-965B-6FEBB2FBEF20}" destId="{705FDDC3-D914-438A-A091-2DC81D4A6D14}" srcOrd="1" destOrd="0" parTransId="{85EC1C90-B798-4D4E-8C0E-8AB9D0CBD4BF}" sibTransId="{7AD9AFCA-F3E2-4377-9333-2ACF48707447}"/>
    <dgm:cxn modelId="{41525723-493B-4747-B1F6-78921DC571A5}" srcId="{B7CB3911-1E23-494B-965B-6FEBB2FBEF20}" destId="{2FA05485-05BF-4C05-AB90-6C72A237C2FF}" srcOrd="4" destOrd="0" parTransId="{D3203652-ECA9-4C79-B5B8-51FFDF34F607}" sibTransId="{9235A81F-8A51-4126-9CEB-5AB7F9B1E869}"/>
    <dgm:cxn modelId="{48B90FD3-78E2-4810-A641-574853578610}" srcId="{B7CB3911-1E23-494B-965B-6FEBB2FBEF20}" destId="{738E331C-C5D5-484C-99C1-81E3AE696645}" srcOrd="6" destOrd="0" parTransId="{29EBFDDF-F6D2-4294-B347-A391782A3B01}" sibTransId="{01A2287B-FF07-4E16-A246-B7561222A7EC}"/>
    <dgm:cxn modelId="{3D11EB5A-9E91-4DD9-A524-5E5AF185EFFC}" srcId="{80CF4D4C-20F9-48D4-B621-BBAC29F8E095}" destId="{9FCA46C9-404B-4F87-B444-7D425942C8E5}" srcOrd="2" destOrd="0" parTransId="{9F91944C-7736-4191-9EF6-188EE37236C6}" sibTransId="{A5D1FB16-B8DA-4228-84D3-1D96A38B70F1}"/>
    <dgm:cxn modelId="{8A55BFDF-363F-48B5-AB66-02C925359D3B}" type="presOf" srcId="{E93F9CCF-67A8-47F5-96AF-30F983B53C72}" destId="{D5C97A9D-79B3-4ADB-9BC0-E4EEE65BEAA1}" srcOrd="0" destOrd="3" presId="urn:microsoft.com/office/officeart/2005/8/layout/hList6"/>
    <dgm:cxn modelId="{BDDD3CE8-16BB-4CFE-B665-269F311713DF}" srcId="{B7CB3911-1E23-494B-965B-6FEBB2FBEF20}" destId="{053D5A07-50A9-4635-A102-00FF8CF9BD1E}" srcOrd="5" destOrd="0" parTransId="{D0F2AFED-5D85-46E8-88B2-51E038F293B8}" sibTransId="{9ED05F4E-495F-4A63-B737-BC5DBB11313F}"/>
    <dgm:cxn modelId="{AFC4BDF5-8D34-46EB-8500-08596662B755}" type="presOf" srcId="{AF0DE519-7BB3-4EBD-90B3-B290C2A17859}" destId="{71AC6478-E208-429A-B490-2A3D99066E22}" srcOrd="0" destOrd="0" presId="urn:microsoft.com/office/officeart/2005/8/layout/hList6"/>
    <dgm:cxn modelId="{7FF5A1EB-87BA-42B3-9A80-BE8AC613D21E}" type="presOf" srcId="{9FCA46C9-404B-4F87-B444-7D425942C8E5}" destId="{E3651D26-6B75-4C8F-9075-8EC62FE8DC9C}" srcOrd="0" destOrd="3" presId="urn:microsoft.com/office/officeart/2005/8/layout/hList6"/>
    <dgm:cxn modelId="{1E7D55A8-1D2F-4ADC-A2FC-7AFBD9098504}" type="presOf" srcId="{053D5A07-50A9-4635-A102-00FF8CF9BD1E}" destId="{D5C97A9D-79B3-4ADB-9BC0-E4EEE65BEAA1}" srcOrd="0" destOrd="6" presId="urn:microsoft.com/office/officeart/2005/8/layout/hList6"/>
    <dgm:cxn modelId="{32891004-D0FF-40BB-B694-DE4C9C0708FE}" type="presOf" srcId="{9D9D0D7A-C014-4347-9C86-535969349752}" destId="{D5C97A9D-79B3-4ADB-9BC0-E4EEE65BEAA1}" srcOrd="0" destOrd="4" presId="urn:microsoft.com/office/officeart/2005/8/layout/hList6"/>
    <dgm:cxn modelId="{28A264B4-9C8F-40F2-89B4-A0DC6C96795C}" type="presOf" srcId="{0E8B5F20-2472-41CA-884D-A0B1381D4DB6}" destId="{E3651D26-6B75-4C8F-9075-8EC62FE8DC9C}" srcOrd="0" destOrd="1" presId="urn:microsoft.com/office/officeart/2005/8/layout/hList6"/>
    <dgm:cxn modelId="{D53CFBA3-1AA7-4ACA-84C6-683A9BA825DD}" type="presOf" srcId="{80CF4D4C-20F9-48D4-B621-BBAC29F8E095}" destId="{E3651D26-6B75-4C8F-9075-8EC62FE8DC9C}" srcOrd="0" destOrd="0" presId="urn:microsoft.com/office/officeart/2005/8/layout/hList6"/>
    <dgm:cxn modelId="{F037FFF5-0A00-49D2-96A8-DB4B289146FC}" type="presParOf" srcId="{128CAD52-E2A1-443B-8DE6-3337576A976D}" destId="{71AC6478-E208-429A-B490-2A3D99066E22}" srcOrd="0" destOrd="0" presId="urn:microsoft.com/office/officeart/2005/8/layout/hList6"/>
    <dgm:cxn modelId="{5BF9720F-2C46-4814-8A30-08F66C6DBF99}" type="presParOf" srcId="{128CAD52-E2A1-443B-8DE6-3337576A976D}" destId="{59EB8A77-4EA4-45BE-BACD-3D5A126C3753}" srcOrd="1" destOrd="0" presId="urn:microsoft.com/office/officeart/2005/8/layout/hList6"/>
    <dgm:cxn modelId="{4824BB4D-F0BD-43FB-B761-ACE442E1F014}" type="presParOf" srcId="{128CAD52-E2A1-443B-8DE6-3337576A976D}" destId="{D5C97A9D-79B3-4ADB-9BC0-E4EEE65BEAA1}" srcOrd="2" destOrd="0" presId="urn:microsoft.com/office/officeart/2005/8/layout/hList6"/>
    <dgm:cxn modelId="{1F0092D2-DE5E-4860-84AD-A3260A45D32F}" type="presParOf" srcId="{128CAD52-E2A1-443B-8DE6-3337576A976D}" destId="{91095FC6-7BB6-4892-943F-439A7BCEEA3F}" srcOrd="3" destOrd="0" presId="urn:microsoft.com/office/officeart/2005/8/layout/hList6"/>
    <dgm:cxn modelId="{40A4A909-8F93-486F-84C9-F24AF6FC7EAF}" type="presParOf" srcId="{128CAD52-E2A1-443B-8DE6-3337576A976D}" destId="{E3651D26-6B75-4C8F-9075-8EC62FE8DC9C}" srcOrd="4" destOrd="0" presId="urn:microsoft.com/office/officeart/2005/8/layout/h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E5DD50-C4B4-47BA-9DF8-6A238EDBBCDC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4D33FA12-0F90-40E8-933C-C0FE34411241}">
      <dgm:prSet phldrT="[نص]"/>
      <dgm:spPr/>
      <dgm:t>
        <a:bodyPr/>
        <a:lstStyle/>
        <a:p>
          <a:pPr rtl="1"/>
          <a:r>
            <a:rPr lang="ar-SA" dirty="0" smtClean="0"/>
            <a:t>2- إعلان القضية </a:t>
          </a:r>
          <a:endParaRPr lang="ar-SA" dirty="0"/>
        </a:p>
      </dgm:t>
    </dgm:pt>
    <dgm:pt modelId="{C1859CE3-D517-4C96-B0CB-D65CB96BD58C}" type="parTrans" cxnId="{9CF8E375-1C02-4046-A592-D1FDE8A7DBFC}">
      <dgm:prSet/>
      <dgm:spPr/>
      <dgm:t>
        <a:bodyPr/>
        <a:lstStyle/>
        <a:p>
          <a:pPr rtl="1"/>
          <a:endParaRPr lang="ar-SA"/>
        </a:p>
      </dgm:t>
    </dgm:pt>
    <dgm:pt modelId="{DFB1B159-A356-4198-9743-F159C5EBA704}" type="sibTrans" cxnId="{9CF8E375-1C02-4046-A592-D1FDE8A7DBFC}">
      <dgm:prSet/>
      <dgm:spPr/>
      <dgm:t>
        <a:bodyPr/>
        <a:lstStyle/>
        <a:p>
          <a:pPr rtl="1"/>
          <a:endParaRPr lang="ar-SA"/>
        </a:p>
      </dgm:t>
    </dgm:pt>
    <dgm:pt modelId="{981F30EE-654A-4061-82B8-0730D879AA7A}">
      <dgm:prSet phldrT="[نص]"/>
      <dgm:spPr/>
      <dgm:t>
        <a:bodyPr/>
        <a:lstStyle/>
        <a:p>
          <a:pPr rtl="1"/>
          <a:r>
            <a:rPr lang="ar-SA" dirty="0" smtClean="0"/>
            <a:t>بموقف الناخب من قضايا معينة </a:t>
          </a:r>
          <a:endParaRPr lang="ar-SA" dirty="0"/>
        </a:p>
      </dgm:t>
    </dgm:pt>
    <dgm:pt modelId="{78369144-3312-4984-986F-5BDA97888765}" type="parTrans" cxnId="{8B6B95A8-F3EC-40E4-9B61-66272A9F48B0}">
      <dgm:prSet/>
      <dgm:spPr/>
      <dgm:t>
        <a:bodyPr/>
        <a:lstStyle/>
        <a:p>
          <a:pPr rtl="1"/>
          <a:endParaRPr lang="ar-SA"/>
        </a:p>
      </dgm:t>
    </dgm:pt>
    <dgm:pt modelId="{1DDEA45E-44B0-409E-85B6-C475BBBB9EA5}" type="sibTrans" cxnId="{8B6B95A8-F3EC-40E4-9B61-66272A9F48B0}">
      <dgm:prSet/>
      <dgm:spPr/>
      <dgm:t>
        <a:bodyPr/>
        <a:lstStyle/>
        <a:p>
          <a:pPr rtl="1"/>
          <a:endParaRPr lang="ar-SA"/>
        </a:p>
      </dgm:t>
    </dgm:pt>
    <dgm:pt modelId="{24796DB1-1B44-4AF7-83DB-A8FD5F819A43}">
      <dgm:prSet phldrT="[نص]"/>
      <dgm:spPr/>
      <dgm:t>
        <a:bodyPr/>
        <a:lstStyle/>
        <a:p>
          <a:pPr rtl="1"/>
          <a:r>
            <a:rPr lang="ar-SA" dirty="0" smtClean="0"/>
            <a:t>تزويدهم بمعلومات كافية </a:t>
          </a:r>
          <a:endParaRPr lang="ar-SA" dirty="0"/>
        </a:p>
      </dgm:t>
    </dgm:pt>
    <dgm:pt modelId="{135ABD3C-3009-4826-8890-5430E981AE5F}" type="parTrans" cxnId="{E915C0DF-A80C-4F15-A8E8-AE5D550B7F65}">
      <dgm:prSet/>
      <dgm:spPr/>
      <dgm:t>
        <a:bodyPr/>
        <a:lstStyle/>
        <a:p>
          <a:pPr rtl="1"/>
          <a:endParaRPr lang="ar-SA"/>
        </a:p>
      </dgm:t>
    </dgm:pt>
    <dgm:pt modelId="{83205431-499A-4226-AC46-81174D7A724B}" type="sibTrans" cxnId="{E915C0DF-A80C-4F15-A8E8-AE5D550B7F65}">
      <dgm:prSet/>
      <dgm:spPr/>
      <dgm:t>
        <a:bodyPr/>
        <a:lstStyle/>
        <a:p>
          <a:pPr rtl="1"/>
          <a:endParaRPr lang="ar-SA"/>
        </a:p>
      </dgm:t>
    </dgm:pt>
    <dgm:pt modelId="{DCEEFD51-1D8E-4EA2-B460-1CA3F4966C41}">
      <dgm:prSet phldrT="[نص]"/>
      <dgm:spPr/>
      <dgm:t>
        <a:bodyPr/>
        <a:lstStyle/>
        <a:p>
          <a:pPr rtl="1"/>
          <a:r>
            <a:rPr lang="ar-SA" dirty="0" smtClean="0"/>
            <a:t>1- إعلان الصورة الذهنية</a:t>
          </a:r>
          <a:endParaRPr lang="ar-SA" dirty="0"/>
        </a:p>
      </dgm:t>
    </dgm:pt>
    <dgm:pt modelId="{985AB6F9-D013-421B-AEB4-74FF785F525E}" type="parTrans" cxnId="{B1E2698D-48E9-48CB-B900-C183084B51CF}">
      <dgm:prSet/>
      <dgm:spPr/>
      <dgm:t>
        <a:bodyPr/>
        <a:lstStyle/>
        <a:p>
          <a:pPr rtl="1"/>
          <a:endParaRPr lang="ar-SA"/>
        </a:p>
      </dgm:t>
    </dgm:pt>
    <dgm:pt modelId="{1E18C55F-F0CE-4D33-9469-6FFE32E92851}" type="sibTrans" cxnId="{B1E2698D-48E9-48CB-B900-C183084B51CF}">
      <dgm:prSet/>
      <dgm:spPr/>
      <dgm:t>
        <a:bodyPr/>
        <a:lstStyle/>
        <a:p>
          <a:pPr rtl="1"/>
          <a:endParaRPr lang="ar-SA"/>
        </a:p>
      </dgm:t>
    </dgm:pt>
    <dgm:pt modelId="{2D3ECD7D-2D56-44BF-A7F1-46188CBD2598}">
      <dgm:prSet phldrT="[نص]"/>
      <dgm:spPr/>
      <dgm:t>
        <a:bodyPr/>
        <a:lstStyle/>
        <a:p>
          <a:pPr rtl="1"/>
          <a:r>
            <a:rPr lang="ar-SA" dirty="0" smtClean="0"/>
            <a:t>بجانب الشخصية </a:t>
          </a:r>
          <a:endParaRPr lang="ar-SA" dirty="0"/>
        </a:p>
      </dgm:t>
    </dgm:pt>
    <dgm:pt modelId="{2DE23776-F3FE-4254-9CBF-AC5FD28EF274}" type="parTrans" cxnId="{F2C3E615-17D5-447A-B190-C07E03072979}">
      <dgm:prSet/>
      <dgm:spPr/>
      <dgm:t>
        <a:bodyPr/>
        <a:lstStyle/>
        <a:p>
          <a:pPr rtl="1"/>
          <a:endParaRPr lang="ar-SA"/>
        </a:p>
      </dgm:t>
    </dgm:pt>
    <dgm:pt modelId="{0F40C78F-17C9-49E0-ACC6-779EB0FAD2FF}" type="sibTrans" cxnId="{F2C3E615-17D5-447A-B190-C07E03072979}">
      <dgm:prSet/>
      <dgm:spPr/>
      <dgm:t>
        <a:bodyPr/>
        <a:lstStyle/>
        <a:p>
          <a:pPr rtl="1"/>
          <a:endParaRPr lang="ar-SA"/>
        </a:p>
      </dgm:t>
    </dgm:pt>
    <dgm:pt modelId="{E7445067-BEF5-4321-8056-BF578F686ACD}">
      <dgm:prSet phldrT="[نص]"/>
      <dgm:spPr/>
      <dgm:t>
        <a:bodyPr/>
        <a:lstStyle/>
        <a:p>
          <a:pPr rtl="1"/>
          <a:r>
            <a:rPr lang="ar-SA" dirty="0" smtClean="0"/>
            <a:t>خصائص وصفات المرشح </a:t>
          </a:r>
          <a:endParaRPr lang="ar-SA" dirty="0"/>
        </a:p>
      </dgm:t>
    </dgm:pt>
    <dgm:pt modelId="{8D2F8FBA-26B9-4054-803F-66F1DF8D2D1E}" type="parTrans" cxnId="{AAF0E527-F7FB-44F3-BACB-F5CDC22E5EFE}">
      <dgm:prSet/>
      <dgm:spPr/>
      <dgm:t>
        <a:bodyPr/>
        <a:lstStyle/>
        <a:p>
          <a:pPr rtl="1"/>
          <a:endParaRPr lang="ar-SA"/>
        </a:p>
      </dgm:t>
    </dgm:pt>
    <dgm:pt modelId="{B723A2EB-18B5-4474-899A-D13F1B9931A3}" type="sibTrans" cxnId="{AAF0E527-F7FB-44F3-BACB-F5CDC22E5EFE}">
      <dgm:prSet/>
      <dgm:spPr/>
      <dgm:t>
        <a:bodyPr/>
        <a:lstStyle/>
        <a:p>
          <a:pPr rtl="1"/>
          <a:endParaRPr lang="ar-SA"/>
        </a:p>
      </dgm:t>
    </dgm:pt>
    <dgm:pt modelId="{D7337BBB-4EB7-4558-9BB7-DEB720D7B90D}" type="pres">
      <dgm:prSet presAssocID="{55E5DD50-C4B4-47BA-9DF8-6A238EDBBCD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7E70D8C9-E316-4FFC-9D68-2E0EDF459B23}" type="pres">
      <dgm:prSet presAssocID="{4D33FA12-0F90-40E8-933C-C0FE34411241}" presName="vertFlow" presStyleCnt="0"/>
      <dgm:spPr/>
    </dgm:pt>
    <dgm:pt modelId="{772F9A76-2E45-4257-A55A-AD03BCC6443F}" type="pres">
      <dgm:prSet presAssocID="{4D33FA12-0F90-40E8-933C-C0FE34411241}" presName="heade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AE283EF6-F7CF-4396-B313-A9EF918B2134}" type="pres">
      <dgm:prSet presAssocID="{78369144-3312-4984-986F-5BDA97888765}" presName="parTrans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618AB397-A2AC-4EC1-B0D3-C7BF6CE0B738}" type="pres">
      <dgm:prSet presAssocID="{981F30EE-654A-4061-82B8-0730D879AA7A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EC3AC47-E70B-47CD-9F96-3E1EC00282CF}" type="pres">
      <dgm:prSet presAssocID="{1DDEA45E-44B0-409E-85B6-C475BBBB9EA5}" presName="sibTrans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BE881D95-138E-43EB-8BB0-DAA15F02350B}" type="pres">
      <dgm:prSet presAssocID="{24796DB1-1B44-4AF7-83DB-A8FD5F819A43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886DA68-7EF0-4000-AA4D-6F617F83C040}" type="pres">
      <dgm:prSet presAssocID="{4D33FA12-0F90-40E8-933C-C0FE34411241}" presName="hSp" presStyleCnt="0"/>
      <dgm:spPr/>
    </dgm:pt>
    <dgm:pt modelId="{47F2AF29-A21E-412A-BD81-B2D2E3B40984}" type="pres">
      <dgm:prSet presAssocID="{DCEEFD51-1D8E-4EA2-B460-1CA3F4966C41}" presName="vertFlow" presStyleCnt="0"/>
      <dgm:spPr/>
    </dgm:pt>
    <dgm:pt modelId="{EF56F13A-B50D-4000-B256-699839E796EC}" type="pres">
      <dgm:prSet presAssocID="{DCEEFD51-1D8E-4EA2-B460-1CA3F4966C41}" presName="heade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F2DA1FA2-BAA4-441F-A1E3-EF0E2CA0F217}" type="pres">
      <dgm:prSet presAssocID="{2DE23776-F3FE-4254-9CBF-AC5FD28EF274}" presName="parTrans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DACF1821-8EC6-4015-AF56-FE305D739A06}" type="pres">
      <dgm:prSet presAssocID="{2D3ECD7D-2D56-44BF-A7F1-46188CBD2598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44704B5-8C39-4ABE-AD4F-8138B71C5F70}" type="pres">
      <dgm:prSet presAssocID="{0F40C78F-17C9-49E0-ACC6-779EB0FAD2FF}" presName="sibTrans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F115B7CB-860D-4AB5-A871-6ECEF47BD3BB}" type="pres">
      <dgm:prSet presAssocID="{E7445067-BEF5-4321-8056-BF578F686ACD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F8ED50B-9807-44CC-92F9-6B4C95C26B35}" type="presOf" srcId="{78369144-3312-4984-986F-5BDA97888765}" destId="{AE283EF6-F7CF-4396-B313-A9EF918B2134}" srcOrd="0" destOrd="0" presId="urn:microsoft.com/office/officeart/2005/8/layout/lProcess1"/>
    <dgm:cxn modelId="{F6030FFC-13A3-4EBA-BF05-9AB989F443C6}" type="presOf" srcId="{DCEEFD51-1D8E-4EA2-B460-1CA3F4966C41}" destId="{EF56F13A-B50D-4000-B256-699839E796EC}" srcOrd="0" destOrd="0" presId="urn:microsoft.com/office/officeart/2005/8/layout/lProcess1"/>
    <dgm:cxn modelId="{62C83626-CCE4-4297-B9B0-10525AC5BF85}" type="presOf" srcId="{1DDEA45E-44B0-409E-85B6-C475BBBB9EA5}" destId="{FEC3AC47-E70B-47CD-9F96-3E1EC00282CF}" srcOrd="0" destOrd="0" presId="urn:microsoft.com/office/officeart/2005/8/layout/lProcess1"/>
    <dgm:cxn modelId="{0BD55B08-1481-4AAE-A305-C73846BBDD99}" type="presOf" srcId="{981F30EE-654A-4061-82B8-0730D879AA7A}" destId="{618AB397-A2AC-4EC1-B0D3-C7BF6CE0B738}" srcOrd="0" destOrd="0" presId="urn:microsoft.com/office/officeart/2005/8/layout/lProcess1"/>
    <dgm:cxn modelId="{0255C226-3F17-463E-BA22-A5242992163A}" type="presOf" srcId="{0F40C78F-17C9-49E0-ACC6-779EB0FAD2FF}" destId="{344704B5-8C39-4ABE-AD4F-8138B71C5F70}" srcOrd="0" destOrd="0" presId="urn:microsoft.com/office/officeart/2005/8/layout/lProcess1"/>
    <dgm:cxn modelId="{B1E2698D-48E9-48CB-B900-C183084B51CF}" srcId="{55E5DD50-C4B4-47BA-9DF8-6A238EDBBCDC}" destId="{DCEEFD51-1D8E-4EA2-B460-1CA3F4966C41}" srcOrd="1" destOrd="0" parTransId="{985AB6F9-D013-421B-AEB4-74FF785F525E}" sibTransId="{1E18C55F-F0CE-4D33-9469-6FFE32E92851}"/>
    <dgm:cxn modelId="{E915C0DF-A80C-4F15-A8E8-AE5D550B7F65}" srcId="{4D33FA12-0F90-40E8-933C-C0FE34411241}" destId="{24796DB1-1B44-4AF7-83DB-A8FD5F819A43}" srcOrd="1" destOrd="0" parTransId="{135ABD3C-3009-4826-8890-5430E981AE5F}" sibTransId="{83205431-499A-4226-AC46-81174D7A724B}"/>
    <dgm:cxn modelId="{AAF0E527-F7FB-44F3-BACB-F5CDC22E5EFE}" srcId="{DCEEFD51-1D8E-4EA2-B460-1CA3F4966C41}" destId="{E7445067-BEF5-4321-8056-BF578F686ACD}" srcOrd="1" destOrd="0" parTransId="{8D2F8FBA-26B9-4054-803F-66F1DF8D2D1E}" sibTransId="{B723A2EB-18B5-4474-899A-D13F1B9931A3}"/>
    <dgm:cxn modelId="{BEBBA316-377E-4E53-ACDF-C9B7C9DE54BE}" type="presOf" srcId="{55E5DD50-C4B4-47BA-9DF8-6A238EDBBCDC}" destId="{D7337BBB-4EB7-4558-9BB7-DEB720D7B90D}" srcOrd="0" destOrd="0" presId="urn:microsoft.com/office/officeart/2005/8/layout/lProcess1"/>
    <dgm:cxn modelId="{2577A308-1FFF-4229-AFB2-A415D67492C8}" type="presOf" srcId="{E7445067-BEF5-4321-8056-BF578F686ACD}" destId="{F115B7CB-860D-4AB5-A871-6ECEF47BD3BB}" srcOrd="0" destOrd="0" presId="urn:microsoft.com/office/officeart/2005/8/layout/lProcess1"/>
    <dgm:cxn modelId="{F2C3E615-17D5-447A-B190-C07E03072979}" srcId="{DCEEFD51-1D8E-4EA2-B460-1CA3F4966C41}" destId="{2D3ECD7D-2D56-44BF-A7F1-46188CBD2598}" srcOrd="0" destOrd="0" parTransId="{2DE23776-F3FE-4254-9CBF-AC5FD28EF274}" sibTransId="{0F40C78F-17C9-49E0-ACC6-779EB0FAD2FF}"/>
    <dgm:cxn modelId="{8B6B95A8-F3EC-40E4-9B61-66272A9F48B0}" srcId="{4D33FA12-0F90-40E8-933C-C0FE34411241}" destId="{981F30EE-654A-4061-82B8-0730D879AA7A}" srcOrd="0" destOrd="0" parTransId="{78369144-3312-4984-986F-5BDA97888765}" sibTransId="{1DDEA45E-44B0-409E-85B6-C475BBBB9EA5}"/>
    <dgm:cxn modelId="{6E062436-C87C-479F-8D9E-2B5FD8D4416D}" type="presOf" srcId="{2D3ECD7D-2D56-44BF-A7F1-46188CBD2598}" destId="{DACF1821-8EC6-4015-AF56-FE305D739A06}" srcOrd="0" destOrd="0" presId="urn:microsoft.com/office/officeart/2005/8/layout/lProcess1"/>
    <dgm:cxn modelId="{1E785704-04EB-4A26-9925-48F138DBE49E}" type="presOf" srcId="{4D33FA12-0F90-40E8-933C-C0FE34411241}" destId="{772F9A76-2E45-4257-A55A-AD03BCC6443F}" srcOrd="0" destOrd="0" presId="urn:microsoft.com/office/officeart/2005/8/layout/lProcess1"/>
    <dgm:cxn modelId="{D50DD36A-56D2-40A6-B3AC-0A2E01A18E8F}" type="presOf" srcId="{24796DB1-1B44-4AF7-83DB-A8FD5F819A43}" destId="{BE881D95-138E-43EB-8BB0-DAA15F02350B}" srcOrd="0" destOrd="0" presId="urn:microsoft.com/office/officeart/2005/8/layout/lProcess1"/>
    <dgm:cxn modelId="{B04D80AB-18B8-41EE-8F1D-61CE5E0EC3FC}" type="presOf" srcId="{2DE23776-F3FE-4254-9CBF-AC5FD28EF274}" destId="{F2DA1FA2-BAA4-441F-A1E3-EF0E2CA0F217}" srcOrd="0" destOrd="0" presId="urn:microsoft.com/office/officeart/2005/8/layout/lProcess1"/>
    <dgm:cxn modelId="{9CF8E375-1C02-4046-A592-D1FDE8A7DBFC}" srcId="{55E5DD50-C4B4-47BA-9DF8-6A238EDBBCDC}" destId="{4D33FA12-0F90-40E8-933C-C0FE34411241}" srcOrd="0" destOrd="0" parTransId="{C1859CE3-D517-4C96-B0CB-D65CB96BD58C}" sibTransId="{DFB1B159-A356-4198-9743-F159C5EBA704}"/>
    <dgm:cxn modelId="{59D6FB2A-D149-4BDE-98C9-B7760EE87CD2}" type="presParOf" srcId="{D7337BBB-4EB7-4558-9BB7-DEB720D7B90D}" destId="{7E70D8C9-E316-4FFC-9D68-2E0EDF459B23}" srcOrd="0" destOrd="0" presId="urn:microsoft.com/office/officeart/2005/8/layout/lProcess1"/>
    <dgm:cxn modelId="{51090C62-D282-4BD1-91D6-C9E419F4BA9B}" type="presParOf" srcId="{7E70D8C9-E316-4FFC-9D68-2E0EDF459B23}" destId="{772F9A76-2E45-4257-A55A-AD03BCC6443F}" srcOrd="0" destOrd="0" presId="urn:microsoft.com/office/officeart/2005/8/layout/lProcess1"/>
    <dgm:cxn modelId="{6A6C6221-0433-4076-8511-041959C574A7}" type="presParOf" srcId="{7E70D8C9-E316-4FFC-9D68-2E0EDF459B23}" destId="{AE283EF6-F7CF-4396-B313-A9EF918B2134}" srcOrd="1" destOrd="0" presId="urn:microsoft.com/office/officeart/2005/8/layout/lProcess1"/>
    <dgm:cxn modelId="{08D60E5E-F9FB-4F94-BEA1-689471BFA01E}" type="presParOf" srcId="{7E70D8C9-E316-4FFC-9D68-2E0EDF459B23}" destId="{618AB397-A2AC-4EC1-B0D3-C7BF6CE0B738}" srcOrd="2" destOrd="0" presId="urn:microsoft.com/office/officeart/2005/8/layout/lProcess1"/>
    <dgm:cxn modelId="{5383970A-56B4-4FBF-B86A-1BF222967D08}" type="presParOf" srcId="{7E70D8C9-E316-4FFC-9D68-2E0EDF459B23}" destId="{FEC3AC47-E70B-47CD-9F96-3E1EC00282CF}" srcOrd="3" destOrd="0" presId="urn:microsoft.com/office/officeart/2005/8/layout/lProcess1"/>
    <dgm:cxn modelId="{DF99CB1E-5B01-448A-80C0-E879B1F7D352}" type="presParOf" srcId="{7E70D8C9-E316-4FFC-9D68-2E0EDF459B23}" destId="{BE881D95-138E-43EB-8BB0-DAA15F02350B}" srcOrd="4" destOrd="0" presId="urn:microsoft.com/office/officeart/2005/8/layout/lProcess1"/>
    <dgm:cxn modelId="{5E74DB15-E573-432F-AE28-61D64BC5ECB8}" type="presParOf" srcId="{D7337BBB-4EB7-4558-9BB7-DEB720D7B90D}" destId="{5886DA68-7EF0-4000-AA4D-6F617F83C040}" srcOrd="1" destOrd="0" presId="urn:microsoft.com/office/officeart/2005/8/layout/lProcess1"/>
    <dgm:cxn modelId="{77FC5FA8-9DF3-477C-B600-16439F811835}" type="presParOf" srcId="{D7337BBB-4EB7-4558-9BB7-DEB720D7B90D}" destId="{47F2AF29-A21E-412A-BD81-B2D2E3B40984}" srcOrd="2" destOrd="0" presId="urn:microsoft.com/office/officeart/2005/8/layout/lProcess1"/>
    <dgm:cxn modelId="{BBA46A05-869E-40F5-84B8-5839E1784592}" type="presParOf" srcId="{47F2AF29-A21E-412A-BD81-B2D2E3B40984}" destId="{EF56F13A-B50D-4000-B256-699839E796EC}" srcOrd="0" destOrd="0" presId="urn:microsoft.com/office/officeart/2005/8/layout/lProcess1"/>
    <dgm:cxn modelId="{9BF90B4E-0710-4303-8275-D43011A992BC}" type="presParOf" srcId="{47F2AF29-A21E-412A-BD81-B2D2E3B40984}" destId="{F2DA1FA2-BAA4-441F-A1E3-EF0E2CA0F217}" srcOrd="1" destOrd="0" presId="urn:microsoft.com/office/officeart/2005/8/layout/lProcess1"/>
    <dgm:cxn modelId="{3D505A35-8792-41A3-BEFA-5F695AF43C7A}" type="presParOf" srcId="{47F2AF29-A21E-412A-BD81-B2D2E3B40984}" destId="{DACF1821-8EC6-4015-AF56-FE305D739A06}" srcOrd="2" destOrd="0" presId="urn:microsoft.com/office/officeart/2005/8/layout/lProcess1"/>
    <dgm:cxn modelId="{346E07FA-B0B6-4CBC-82B0-C3309B50019E}" type="presParOf" srcId="{47F2AF29-A21E-412A-BD81-B2D2E3B40984}" destId="{344704B5-8C39-4ABE-AD4F-8138B71C5F70}" srcOrd="3" destOrd="0" presId="urn:microsoft.com/office/officeart/2005/8/layout/lProcess1"/>
    <dgm:cxn modelId="{6077F939-4A8F-4B00-A570-47113362F976}" type="presParOf" srcId="{47F2AF29-A21E-412A-BD81-B2D2E3B40984}" destId="{F115B7CB-860D-4AB5-A871-6ECEF47BD3BB}" srcOrd="4" destOrd="0" presId="urn:microsoft.com/office/officeart/2005/8/layout/lProcess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EBCF58-B6A0-4CBE-B384-78A46B36B5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4E42EDCB-7641-4229-95BF-7C83D4006987}">
      <dgm:prSet phldrT="[نص]"/>
      <dgm:spPr/>
      <dgm:t>
        <a:bodyPr/>
        <a:lstStyle/>
        <a:p>
          <a:pPr rtl="1"/>
          <a:r>
            <a:rPr lang="ar-SA" dirty="0" smtClean="0"/>
            <a:t>أولا </a:t>
          </a:r>
          <a:r>
            <a:rPr lang="ar-SA" dirty="0" smtClean="0"/>
            <a:t>: باعتبار معيار الصدق </a:t>
          </a:r>
          <a:r>
            <a:rPr lang="ar-SA" dirty="0" err="1" smtClean="0"/>
            <a:t>و</a:t>
          </a:r>
          <a:r>
            <a:rPr lang="ar-SA" dirty="0" smtClean="0"/>
            <a:t> الحقيقة </a:t>
          </a:r>
          <a:endParaRPr lang="ar-SA" dirty="0"/>
        </a:p>
      </dgm:t>
    </dgm:pt>
    <dgm:pt modelId="{916C5C7B-2FB1-4027-8F98-E49C7D59E279}" type="parTrans" cxnId="{F87BC8A5-269C-4B94-AB3E-41AC0BE1EC96}">
      <dgm:prSet/>
      <dgm:spPr/>
      <dgm:t>
        <a:bodyPr/>
        <a:lstStyle/>
        <a:p>
          <a:pPr rtl="1"/>
          <a:endParaRPr lang="ar-SA"/>
        </a:p>
      </dgm:t>
    </dgm:pt>
    <dgm:pt modelId="{518F9FB6-9FC8-49B6-9968-DDAD6C76245D}" type="sibTrans" cxnId="{F87BC8A5-269C-4B94-AB3E-41AC0BE1EC96}">
      <dgm:prSet/>
      <dgm:spPr/>
      <dgm:t>
        <a:bodyPr/>
        <a:lstStyle/>
        <a:p>
          <a:pPr rtl="1"/>
          <a:endParaRPr lang="ar-SA"/>
        </a:p>
      </dgm:t>
    </dgm:pt>
    <dgm:pt modelId="{9BFD6D5F-16B8-40BF-9378-10947813D7C9}">
      <dgm:prSet phldrT="[نص]"/>
      <dgm:spPr/>
      <dgm:t>
        <a:bodyPr/>
        <a:lstStyle/>
        <a:p>
          <a:pPr rtl="1"/>
          <a:r>
            <a:rPr lang="ar-SA" dirty="0" smtClean="0"/>
            <a:t>الإعلام </a:t>
          </a:r>
          <a:r>
            <a:rPr lang="ar-SA" dirty="0" smtClean="0"/>
            <a:t>يعبر عن الحقيقة بينما</a:t>
          </a:r>
          <a:endParaRPr lang="ar-SA" dirty="0"/>
        </a:p>
      </dgm:t>
    </dgm:pt>
    <dgm:pt modelId="{BDE3ED35-8650-4F3F-AA99-37BC8CDAC455}" type="parTrans" cxnId="{82AE45CC-EE78-4AC9-8C7D-78FE155BFA1A}">
      <dgm:prSet/>
      <dgm:spPr/>
      <dgm:t>
        <a:bodyPr/>
        <a:lstStyle/>
        <a:p>
          <a:pPr rtl="1"/>
          <a:endParaRPr lang="ar-SA"/>
        </a:p>
      </dgm:t>
    </dgm:pt>
    <dgm:pt modelId="{27788A39-4E56-41C8-8EC2-06901E63F2A8}" type="sibTrans" cxnId="{82AE45CC-EE78-4AC9-8C7D-78FE155BFA1A}">
      <dgm:prSet/>
      <dgm:spPr/>
      <dgm:t>
        <a:bodyPr/>
        <a:lstStyle/>
        <a:p>
          <a:pPr rtl="1"/>
          <a:endParaRPr lang="ar-SA"/>
        </a:p>
      </dgm:t>
    </dgm:pt>
    <dgm:pt modelId="{364B8784-C182-48B6-B2F2-579973319D96}">
      <dgm:prSet phldrT="[نص]"/>
      <dgm:spPr/>
      <dgm:t>
        <a:bodyPr/>
        <a:lstStyle/>
        <a:p>
          <a:pPr rtl="1"/>
          <a:r>
            <a:rPr lang="ar-SA" dirty="0" smtClean="0"/>
            <a:t>ثانيا : باعتبار الموضوعية في الطرح </a:t>
          </a:r>
          <a:r>
            <a:rPr lang="ar-SA" dirty="0" err="1" smtClean="0"/>
            <a:t>و</a:t>
          </a:r>
          <a:r>
            <a:rPr lang="ar-SA" dirty="0" smtClean="0"/>
            <a:t> العرض</a:t>
          </a:r>
          <a:endParaRPr lang="ar-SA" dirty="0"/>
        </a:p>
      </dgm:t>
    </dgm:pt>
    <dgm:pt modelId="{0B22CBB2-2A8D-4C50-8A93-C98CFAEB41F7}" type="parTrans" cxnId="{D692D439-2881-483A-AA88-A84617E6AC08}">
      <dgm:prSet/>
      <dgm:spPr/>
      <dgm:t>
        <a:bodyPr/>
        <a:lstStyle/>
        <a:p>
          <a:pPr rtl="1"/>
          <a:endParaRPr lang="ar-SA"/>
        </a:p>
      </dgm:t>
    </dgm:pt>
    <dgm:pt modelId="{71BB8210-AB1E-4CA1-AB01-FB42CFFDEF80}" type="sibTrans" cxnId="{D692D439-2881-483A-AA88-A84617E6AC08}">
      <dgm:prSet/>
      <dgm:spPr/>
      <dgm:t>
        <a:bodyPr/>
        <a:lstStyle/>
        <a:p>
          <a:pPr rtl="1"/>
          <a:endParaRPr lang="ar-SA"/>
        </a:p>
      </dgm:t>
    </dgm:pt>
    <dgm:pt modelId="{DAC86721-1988-46CA-8EE9-F4B05EE4FBA2}">
      <dgm:prSet phldrT="[نص]"/>
      <dgm:spPr/>
      <dgm:t>
        <a:bodyPr/>
        <a:lstStyle/>
        <a:p>
          <a:pPr rtl="1"/>
          <a:r>
            <a:rPr lang="ar-SA" dirty="0" smtClean="0"/>
            <a:t>الرسالة </a:t>
          </a:r>
          <a:r>
            <a:rPr lang="ar-SA" dirty="0" smtClean="0"/>
            <a:t>الإعلامية </a:t>
          </a:r>
          <a:r>
            <a:rPr lang="ar-SA" dirty="0" smtClean="0"/>
            <a:t>هي  تعبير موضوعي  وعاقل عن </a:t>
          </a:r>
          <a:r>
            <a:rPr lang="ar-SA" dirty="0" smtClean="0"/>
            <a:t>الآراء والأفكار</a:t>
          </a:r>
          <a:endParaRPr lang="ar-SA" dirty="0"/>
        </a:p>
      </dgm:t>
    </dgm:pt>
    <dgm:pt modelId="{7BB4ABF8-BBC1-4A02-A7AA-DFF837E045AF}" type="parTrans" cxnId="{A97C4337-8CF7-4519-8EF3-F61C32BF73BD}">
      <dgm:prSet/>
      <dgm:spPr/>
      <dgm:t>
        <a:bodyPr/>
        <a:lstStyle/>
        <a:p>
          <a:pPr rtl="1"/>
          <a:endParaRPr lang="ar-SA"/>
        </a:p>
      </dgm:t>
    </dgm:pt>
    <dgm:pt modelId="{4018D9BA-9692-497D-AA20-6834A1C8B9CA}" type="sibTrans" cxnId="{A97C4337-8CF7-4519-8EF3-F61C32BF73BD}">
      <dgm:prSet/>
      <dgm:spPr/>
      <dgm:t>
        <a:bodyPr/>
        <a:lstStyle/>
        <a:p>
          <a:pPr rtl="1"/>
          <a:endParaRPr lang="ar-SA"/>
        </a:p>
      </dgm:t>
    </dgm:pt>
    <dgm:pt modelId="{729B545C-0204-4115-A6EF-A571627119F0}">
      <dgm:prSet phldrT="[نص]"/>
      <dgm:spPr/>
      <dgm:t>
        <a:bodyPr/>
        <a:lstStyle/>
        <a:p>
          <a:pPr rtl="1"/>
          <a:r>
            <a:rPr lang="ar-SA" dirty="0" smtClean="0"/>
            <a:t> الدعاية تصنع تأثير بغض النظر عن الحقيقة </a:t>
          </a:r>
          <a:endParaRPr lang="ar-SA" dirty="0"/>
        </a:p>
      </dgm:t>
    </dgm:pt>
    <dgm:pt modelId="{11481258-9468-4360-A537-8CA8CAD6885B}" type="parTrans" cxnId="{95B6D58D-25D5-4A79-B0FF-8D89B898028C}">
      <dgm:prSet/>
      <dgm:spPr/>
      <dgm:t>
        <a:bodyPr/>
        <a:lstStyle/>
        <a:p>
          <a:pPr rtl="1"/>
          <a:endParaRPr lang="ar-SA"/>
        </a:p>
      </dgm:t>
    </dgm:pt>
    <dgm:pt modelId="{7FA84B9E-4FF2-4DB8-A68A-0E15270A3251}" type="sibTrans" cxnId="{95B6D58D-25D5-4A79-B0FF-8D89B898028C}">
      <dgm:prSet/>
      <dgm:spPr/>
      <dgm:t>
        <a:bodyPr/>
        <a:lstStyle/>
        <a:p>
          <a:pPr rtl="1"/>
          <a:endParaRPr lang="ar-SA"/>
        </a:p>
      </dgm:t>
    </dgm:pt>
    <dgm:pt modelId="{78E4ECF7-B8A1-41C0-A53E-0F73C3FC1593}">
      <dgm:prSet phldrT="[نص]"/>
      <dgm:spPr/>
      <dgm:t>
        <a:bodyPr/>
        <a:lstStyle/>
        <a:p>
          <a:pPr rtl="1"/>
          <a:endParaRPr lang="ar-SA" dirty="0"/>
        </a:p>
      </dgm:t>
    </dgm:pt>
    <dgm:pt modelId="{2AE6D789-B445-4EAB-8508-4AF5FABF2B09}" type="parTrans" cxnId="{9023D761-C149-435D-80A1-ABC4333A2CE3}">
      <dgm:prSet/>
      <dgm:spPr/>
      <dgm:t>
        <a:bodyPr/>
        <a:lstStyle/>
        <a:p>
          <a:pPr rtl="1"/>
          <a:endParaRPr lang="ar-SA"/>
        </a:p>
      </dgm:t>
    </dgm:pt>
    <dgm:pt modelId="{917CC4FB-3E38-4469-9F0F-EAFF933905C7}" type="sibTrans" cxnId="{9023D761-C149-435D-80A1-ABC4333A2CE3}">
      <dgm:prSet/>
      <dgm:spPr/>
      <dgm:t>
        <a:bodyPr/>
        <a:lstStyle/>
        <a:p>
          <a:pPr rtl="1"/>
          <a:endParaRPr lang="ar-SA"/>
        </a:p>
      </dgm:t>
    </dgm:pt>
    <dgm:pt modelId="{D7FA9ADC-D1B1-4B72-A99D-0D71DEAD113F}">
      <dgm:prSet phldrT="[نص]"/>
      <dgm:spPr/>
      <dgm:t>
        <a:bodyPr/>
        <a:lstStyle/>
        <a:p>
          <a:pPr rtl="1"/>
          <a:r>
            <a:rPr lang="ar-SA" dirty="0" smtClean="0"/>
            <a:t>الدعاية تخلق جو مشحونا من العواطف </a:t>
          </a:r>
          <a:r>
            <a:rPr lang="ar-SA" dirty="0" err="1" smtClean="0"/>
            <a:t>و</a:t>
          </a:r>
          <a:r>
            <a:rPr lang="ar-SA" dirty="0" smtClean="0"/>
            <a:t> الانفعالات </a:t>
          </a:r>
          <a:endParaRPr lang="ar-SA" dirty="0"/>
        </a:p>
      </dgm:t>
    </dgm:pt>
    <dgm:pt modelId="{5EF81CF5-8782-466B-BE62-30F0F61296FF}" type="parTrans" cxnId="{7F310D94-D68A-44C5-A6C1-97ED4FAAAD23}">
      <dgm:prSet/>
      <dgm:spPr/>
      <dgm:t>
        <a:bodyPr/>
        <a:lstStyle/>
        <a:p>
          <a:pPr rtl="1"/>
          <a:endParaRPr lang="ar-SA"/>
        </a:p>
      </dgm:t>
    </dgm:pt>
    <dgm:pt modelId="{D7BD8332-A4EC-441D-9FA8-4ADB398CC97D}" type="sibTrans" cxnId="{7F310D94-D68A-44C5-A6C1-97ED4FAAAD23}">
      <dgm:prSet/>
      <dgm:spPr/>
      <dgm:t>
        <a:bodyPr/>
        <a:lstStyle/>
        <a:p>
          <a:pPr rtl="1"/>
          <a:endParaRPr lang="ar-SA"/>
        </a:p>
      </dgm:t>
    </dgm:pt>
    <dgm:pt modelId="{1F1C7108-FD00-4BDE-ACD3-16E788743664}" type="pres">
      <dgm:prSet presAssocID="{E9EBCF58-B6A0-4CBE-B384-78A46B36B5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43AE3A9-D19E-4608-A531-BF4A46F90B52}" type="pres">
      <dgm:prSet presAssocID="{4E42EDCB-7641-4229-95BF-7C83D400698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24D706D-A68C-406B-8A9C-BDA9FA599404}" type="pres">
      <dgm:prSet presAssocID="{4E42EDCB-7641-4229-95BF-7C83D400698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012AF00-B594-409C-9717-EFB862E9A592}" type="pres">
      <dgm:prSet presAssocID="{364B8784-C182-48B6-B2F2-579973319D9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5FB9E57-6DCE-4452-9712-0A76644BF987}" type="pres">
      <dgm:prSet presAssocID="{364B8784-C182-48B6-B2F2-579973319D9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023D761-C149-435D-80A1-ABC4333A2CE3}" srcId="{364B8784-C182-48B6-B2F2-579973319D96}" destId="{78E4ECF7-B8A1-41C0-A53E-0F73C3FC1593}" srcOrd="2" destOrd="0" parTransId="{2AE6D789-B445-4EAB-8508-4AF5FABF2B09}" sibTransId="{917CC4FB-3E38-4469-9F0F-EAFF933905C7}"/>
    <dgm:cxn modelId="{1BA817DC-F13D-4E0A-846C-4278D5E543B1}" type="presOf" srcId="{729B545C-0204-4115-A6EF-A571627119F0}" destId="{024D706D-A68C-406B-8A9C-BDA9FA599404}" srcOrd="0" destOrd="1" presId="urn:microsoft.com/office/officeart/2005/8/layout/vList2"/>
    <dgm:cxn modelId="{95B6D58D-25D5-4A79-B0FF-8D89B898028C}" srcId="{4E42EDCB-7641-4229-95BF-7C83D4006987}" destId="{729B545C-0204-4115-A6EF-A571627119F0}" srcOrd="1" destOrd="0" parTransId="{11481258-9468-4360-A537-8CA8CAD6885B}" sibTransId="{7FA84B9E-4FF2-4DB8-A68A-0E15270A3251}"/>
    <dgm:cxn modelId="{A97C4337-8CF7-4519-8EF3-F61C32BF73BD}" srcId="{364B8784-C182-48B6-B2F2-579973319D96}" destId="{DAC86721-1988-46CA-8EE9-F4B05EE4FBA2}" srcOrd="0" destOrd="0" parTransId="{7BB4ABF8-BBC1-4A02-A7AA-DFF837E045AF}" sibTransId="{4018D9BA-9692-497D-AA20-6834A1C8B9CA}"/>
    <dgm:cxn modelId="{7F310D94-D68A-44C5-A6C1-97ED4FAAAD23}" srcId="{364B8784-C182-48B6-B2F2-579973319D96}" destId="{D7FA9ADC-D1B1-4B72-A99D-0D71DEAD113F}" srcOrd="1" destOrd="0" parTransId="{5EF81CF5-8782-466B-BE62-30F0F61296FF}" sibTransId="{D7BD8332-A4EC-441D-9FA8-4ADB398CC97D}"/>
    <dgm:cxn modelId="{2325BC4E-724B-41C1-8D61-10B2FB1AB54D}" type="presOf" srcId="{78E4ECF7-B8A1-41C0-A53E-0F73C3FC1593}" destId="{65FB9E57-6DCE-4452-9712-0A76644BF987}" srcOrd="0" destOrd="2" presId="urn:microsoft.com/office/officeart/2005/8/layout/vList2"/>
    <dgm:cxn modelId="{D692D439-2881-483A-AA88-A84617E6AC08}" srcId="{E9EBCF58-B6A0-4CBE-B384-78A46B36B537}" destId="{364B8784-C182-48B6-B2F2-579973319D96}" srcOrd="1" destOrd="0" parTransId="{0B22CBB2-2A8D-4C50-8A93-C98CFAEB41F7}" sibTransId="{71BB8210-AB1E-4CA1-AB01-FB42CFFDEF80}"/>
    <dgm:cxn modelId="{F87BC8A5-269C-4B94-AB3E-41AC0BE1EC96}" srcId="{E9EBCF58-B6A0-4CBE-B384-78A46B36B537}" destId="{4E42EDCB-7641-4229-95BF-7C83D4006987}" srcOrd="0" destOrd="0" parTransId="{916C5C7B-2FB1-4027-8F98-E49C7D59E279}" sibTransId="{518F9FB6-9FC8-49B6-9968-DDAD6C76245D}"/>
    <dgm:cxn modelId="{9AC6A625-2FCF-4C6D-B88E-7733B0AD0E88}" type="presOf" srcId="{364B8784-C182-48B6-B2F2-579973319D96}" destId="{2012AF00-B594-409C-9717-EFB862E9A592}" srcOrd="0" destOrd="0" presId="urn:microsoft.com/office/officeart/2005/8/layout/vList2"/>
    <dgm:cxn modelId="{48727321-DA93-45A7-BF18-207AFD7111E7}" type="presOf" srcId="{4E42EDCB-7641-4229-95BF-7C83D4006987}" destId="{343AE3A9-D19E-4608-A531-BF4A46F90B52}" srcOrd="0" destOrd="0" presId="urn:microsoft.com/office/officeart/2005/8/layout/vList2"/>
    <dgm:cxn modelId="{82AE45CC-EE78-4AC9-8C7D-78FE155BFA1A}" srcId="{4E42EDCB-7641-4229-95BF-7C83D4006987}" destId="{9BFD6D5F-16B8-40BF-9378-10947813D7C9}" srcOrd="0" destOrd="0" parTransId="{BDE3ED35-8650-4F3F-AA99-37BC8CDAC455}" sibTransId="{27788A39-4E56-41C8-8EC2-06901E63F2A8}"/>
    <dgm:cxn modelId="{087BB4C7-F0F5-4AA5-A94A-76D777424BE0}" type="presOf" srcId="{DAC86721-1988-46CA-8EE9-F4B05EE4FBA2}" destId="{65FB9E57-6DCE-4452-9712-0A76644BF987}" srcOrd="0" destOrd="0" presId="urn:microsoft.com/office/officeart/2005/8/layout/vList2"/>
    <dgm:cxn modelId="{A517BBC7-0AB1-42C1-8200-3A371A1EF332}" type="presOf" srcId="{E9EBCF58-B6A0-4CBE-B384-78A46B36B537}" destId="{1F1C7108-FD00-4BDE-ACD3-16E788743664}" srcOrd="0" destOrd="0" presId="urn:microsoft.com/office/officeart/2005/8/layout/vList2"/>
    <dgm:cxn modelId="{1476F3D9-4B84-4DB2-9B39-F18C05ADAA33}" type="presOf" srcId="{9BFD6D5F-16B8-40BF-9378-10947813D7C9}" destId="{024D706D-A68C-406B-8A9C-BDA9FA599404}" srcOrd="0" destOrd="0" presId="urn:microsoft.com/office/officeart/2005/8/layout/vList2"/>
    <dgm:cxn modelId="{5A786AEF-1200-4ECC-950B-88EBEB80B5D5}" type="presOf" srcId="{D7FA9ADC-D1B1-4B72-A99D-0D71DEAD113F}" destId="{65FB9E57-6DCE-4452-9712-0A76644BF987}" srcOrd="0" destOrd="1" presId="urn:microsoft.com/office/officeart/2005/8/layout/vList2"/>
    <dgm:cxn modelId="{D6FDFF96-A44B-419E-A0F5-75A056732AC0}" type="presParOf" srcId="{1F1C7108-FD00-4BDE-ACD3-16E788743664}" destId="{343AE3A9-D19E-4608-A531-BF4A46F90B52}" srcOrd="0" destOrd="0" presId="urn:microsoft.com/office/officeart/2005/8/layout/vList2"/>
    <dgm:cxn modelId="{4E957F84-1CA9-4D68-8A8B-2F67F3EA149B}" type="presParOf" srcId="{1F1C7108-FD00-4BDE-ACD3-16E788743664}" destId="{024D706D-A68C-406B-8A9C-BDA9FA599404}" srcOrd="1" destOrd="0" presId="urn:microsoft.com/office/officeart/2005/8/layout/vList2"/>
    <dgm:cxn modelId="{7864C953-C6BC-4B71-9567-E1DC1C989D90}" type="presParOf" srcId="{1F1C7108-FD00-4BDE-ACD3-16E788743664}" destId="{2012AF00-B594-409C-9717-EFB862E9A592}" srcOrd="2" destOrd="0" presId="urn:microsoft.com/office/officeart/2005/8/layout/vList2"/>
    <dgm:cxn modelId="{5D52AD27-70F3-48B8-B261-74A1ED093368}" type="presParOf" srcId="{1F1C7108-FD00-4BDE-ACD3-16E788743664}" destId="{65FB9E57-6DCE-4452-9712-0A76644BF987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0814D00-5919-40C0-91FC-9CCEFA4E6CB8}" type="datetimeFigureOut">
              <a:rPr lang="ar-SA" smtClean="0"/>
              <a:t>21/06/1435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386515D-3447-4E9B-939D-6A53F4E8EC1E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9315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112DA-494E-4E7C-81DD-9F797287907F}" type="slidenum">
              <a:rPr lang="ar-SA" smtClean="0"/>
              <a:pPr>
                <a:defRPr/>
              </a:pPr>
              <a:t>3</a:t>
            </a:fld>
            <a:endParaRPr lang="ar-S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32FF-98C4-4835-B89E-1826E42EFE75}" type="datetimeFigureOut">
              <a:rPr lang="ar-SA" smtClean="0"/>
              <a:pPr/>
              <a:t>21/06/1435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8155A-D0DD-4835-AC45-EC2A6BA3EE4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L75Fx9qMQw" TargetMode="External"/><Relationship Id="rId2" Type="http://schemas.openxmlformats.org/officeDocument/2006/relationships/hyperlink" Target="http://www.youtube.com/watch?v=F0OVngTHkNg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DdhyJd6v21A" TargetMode="External"/><Relationship Id="rId2" Type="http://schemas.openxmlformats.org/officeDocument/2006/relationships/hyperlink" Target="http://www.youtube.com/watch?v=ZCL16k5T_lM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youtube.com/watch?v=dCiUrLbUowc" TargetMode="External"/><Relationship Id="rId4" Type="http://schemas.openxmlformats.org/officeDocument/2006/relationships/hyperlink" Target="http://www.youtube.com/watch?v=dkgToo7XkD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hyperlink" Target="http://www.youtube.com/watch?v=MFI0fX6PorI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VNjC1E5E0W4" TargetMode="Externa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857488" y="1000108"/>
            <a:ext cx="5857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http://www.youtube.com/watch?v=F0OVngTHkNg</a:t>
            </a:r>
            <a:endParaRPr lang="en-US" dirty="0" smtClean="0"/>
          </a:p>
          <a:p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2071670" y="2071678"/>
            <a:ext cx="66437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www.youtube.com/watch?v=zL75Fx9qMQw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21365" y="2285992"/>
            <a:ext cx="4817409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استخدامات الدعاية السياسة في وسائل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الاعلام</a:t>
            </a:r>
            <a:r>
              <a:rPr lang="ar-SA" sz="2400" b="1" u="sng" dirty="0" smtClean="0">
                <a:solidFill>
                  <a:srgbClr val="FF0000"/>
                </a:solidFill>
              </a:rPr>
              <a:t> </a:t>
            </a:r>
          </a:p>
          <a:p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6072198" y="3000372"/>
            <a:ext cx="2624501" cy="147732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مثال حرب </a:t>
            </a:r>
            <a:r>
              <a:rPr lang="ar-SA" dirty="0" smtClean="0"/>
              <a:t>الخليج </a:t>
            </a:r>
            <a:r>
              <a:rPr lang="ar-SA" dirty="0" smtClean="0"/>
              <a:t>الثانية :</a:t>
            </a:r>
          </a:p>
          <a:p>
            <a:endParaRPr lang="ar-SA" dirty="0"/>
          </a:p>
          <a:p>
            <a:r>
              <a:rPr lang="ar-SA" dirty="0" smtClean="0"/>
              <a:t>تكرار رسالة </a:t>
            </a:r>
            <a:r>
              <a:rPr lang="ar-SA" dirty="0" smtClean="0"/>
              <a:t>إعلامية </a:t>
            </a:r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التأثير </a:t>
            </a:r>
            <a:r>
              <a:rPr lang="ar-SA" dirty="0" smtClean="0"/>
              <a:t>على </a:t>
            </a:r>
            <a:r>
              <a:rPr lang="ar-SA" dirty="0" smtClean="0"/>
              <a:t>الرأي </a:t>
            </a:r>
            <a:r>
              <a:rPr lang="ar-SA" dirty="0" smtClean="0"/>
              <a:t>العام </a:t>
            </a:r>
            <a:r>
              <a:rPr lang="ar-SA" dirty="0" smtClean="0"/>
              <a:t>الأمريكي </a:t>
            </a:r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>
            <a:off x="0" y="571480"/>
            <a:ext cx="8977201" cy="147732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الدعاية ليست طريقة من طرق الإعلام </a:t>
            </a:r>
            <a:r>
              <a:rPr lang="ar-SA" dirty="0" err="1" smtClean="0"/>
              <a:t>او</a:t>
            </a:r>
            <a:r>
              <a:rPr lang="ar-SA" dirty="0" smtClean="0"/>
              <a:t> الإخبار </a:t>
            </a:r>
          </a:p>
          <a:p>
            <a:endParaRPr lang="ar-SA" dirty="0" smtClean="0"/>
          </a:p>
          <a:p>
            <a:r>
              <a:rPr lang="ar-SA" dirty="0" smtClean="0"/>
              <a:t>إيحاء نفسي تستغل سلبية المتلقي </a:t>
            </a:r>
            <a:r>
              <a:rPr lang="ar-SA" dirty="0" err="1" smtClean="0"/>
              <a:t>و</a:t>
            </a:r>
            <a:r>
              <a:rPr lang="ar-SA" dirty="0" smtClean="0"/>
              <a:t> طبيعة التقليد </a:t>
            </a:r>
            <a:r>
              <a:rPr lang="ar-SA" dirty="0" err="1" smtClean="0"/>
              <a:t>و</a:t>
            </a:r>
            <a:r>
              <a:rPr lang="ar-SA" dirty="0" smtClean="0"/>
              <a:t> المحاكة </a:t>
            </a:r>
          </a:p>
          <a:p>
            <a:endParaRPr lang="ar-SA" dirty="0" smtClean="0"/>
          </a:p>
          <a:p>
            <a:r>
              <a:rPr lang="ar-SA" dirty="0" err="1" smtClean="0"/>
              <a:t>الاعلام</a:t>
            </a:r>
            <a:r>
              <a:rPr lang="ar-SA" dirty="0" smtClean="0"/>
              <a:t> يعتمد على الحقائق التي تعب المصدر في الحصول عليها وقد يشاركه الجمهور المستقبل للمادة </a:t>
            </a:r>
            <a:r>
              <a:rPr lang="ar-SA" dirty="0" err="1" smtClean="0"/>
              <a:t>الاعلامية</a:t>
            </a:r>
            <a:r>
              <a:rPr lang="ar-SA" dirty="0" smtClean="0"/>
              <a:t> في ذاتها 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928794" y="5143512"/>
            <a:ext cx="59293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www.youtube.com/watch?v=ZCL16k5T_lM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6" name="مستطيل 5"/>
          <p:cNvSpPr/>
          <p:nvPr/>
        </p:nvSpPr>
        <p:spPr>
          <a:xfrm>
            <a:off x="2357422" y="5643578"/>
            <a:ext cx="62150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www.youtube.com/watch?v=DdhyJd6v21A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7" name="مستطيل 6"/>
          <p:cNvSpPr/>
          <p:nvPr/>
        </p:nvSpPr>
        <p:spPr>
          <a:xfrm>
            <a:off x="1928794" y="6072206"/>
            <a:ext cx="6072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www.youtube.com/watch?v=dkgToo7XkD0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3214678" y="4786322"/>
            <a:ext cx="5500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www.youtube.com/watch?v=dCiUrLbUowc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423625" y="214290"/>
            <a:ext cx="210827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u="sng" dirty="0" smtClean="0">
                <a:solidFill>
                  <a:srgbClr val="FF0000"/>
                </a:solidFill>
              </a:rPr>
              <a:t>الإعلان السياسي</a:t>
            </a:r>
            <a:endParaRPr lang="ar-SA" sz="2800" b="1" u="sng" dirty="0">
              <a:solidFill>
                <a:srgbClr val="FF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-44053" y="928670"/>
            <a:ext cx="9015673" cy="409342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تعريف الإعلان السياسي: </a:t>
            </a:r>
          </a:p>
          <a:p>
            <a:endParaRPr lang="ar-SA" sz="2000" dirty="0"/>
          </a:p>
          <a:p>
            <a:r>
              <a:rPr lang="ar-SA" sz="2000" dirty="0" smtClean="0"/>
              <a:t>هو كل إعلان مدفوع الثمن وذو صبغة </a:t>
            </a:r>
            <a:r>
              <a:rPr lang="ar-SA" sz="2000" dirty="0" smtClean="0"/>
              <a:t>سياسية.</a:t>
            </a:r>
            <a:endParaRPr lang="ar-SA" sz="2000" dirty="0" smtClean="0"/>
          </a:p>
          <a:p>
            <a:endParaRPr lang="ar-SA" sz="2000" dirty="0"/>
          </a:p>
          <a:p>
            <a:r>
              <a:rPr lang="ar-SA" sz="2000" dirty="0" smtClean="0"/>
              <a:t>ليندا كيد ” باحثة أمريكية“</a:t>
            </a:r>
          </a:p>
          <a:p>
            <a:r>
              <a:rPr lang="ar-SA" sz="2000" dirty="0" smtClean="0"/>
              <a:t> </a:t>
            </a:r>
          </a:p>
          <a:p>
            <a:r>
              <a:rPr lang="ar-SA" sz="2000" dirty="0" smtClean="0"/>
              <a:t>” </a:t>
            </a:r>
            <a:r>
              <a:rPr lang="ar-SA" sz="2000" dirty="0" smtClean="0"/>
              <a:t>العملية الاتصالية التي يدفع فيها </a:t>
            </a:r>
            <a:r>
              <a:rPr lang="ar-SA" sz="2000" dirty="0" smtClean="0"/>
              <a:t>المصدر </a:t>
            </a:r>
            <a:r>
              <a:rPr lang="ar-SA" sz="2000" dirty="0" smtClean="0"/>
              <a:t>ثمنا مقابل ما </a:t>
            </a:r>
            <a:r>
              <a:rPr lang="ar-SA" sz="2000" dirty="0" smtClean="0"/>
              <a:t>يتاح </a:t>
            </a:r>
            <a:r>
              <a:rPr lang="ar-SA" sz="2000" dirty="0" smtClean="0"/>
              <a:t>له من فرصة في وسيلة إعلامية يعرض فيها على</a:t>
            </a:r>
          </a:p>
          <a:p>
            <a:endParaRPr lang="ar-SA" sz="2000" dirty="0"/>
          </a:p>
          <a:p>
            <a:r>
              <a:rPr lang="ar-SA" sz="2000" dirty="0" smtClean="0"/>
              <a:t>الجماهير رسائل سياسية ذات هدف محدد </a:t>
            </a:r>
            <a:r>
              <a:rPr lang="ar-SA" sz="2000" dirty="0" err="1" smtClean="0"/>
              <a:t>و</a:t>
            </a:r>
            <a:r>
              <a:rPr lang="ar-SA" sz="2000" dirty="0" smtClean="0"/>
              <a:t> مقصود من أجل التأثير على مواقفهم </a:t>
            </a:r>
            <a:r>
              <a:rPr lang="ar-SA" sz="2000" dirty="0" err="1" smtClean="0"/>
              <a:t>و</a:t>
            </a:r>
            <a:r>
              <a:rPr lang="ar-SA" sz="2000" dirty="0" smtClean="0"/>
              <a:t> أفكارهم </a:t>
            </a:r>
            <a:r>
              <a:rPr lang="ar-SA" sz="2000" dirty="0" err="1" smtClean="0"/>
              <a:t>و</a:t>
            </a:r>
            <a:r>
              <a:rPr lang="ar-SA" sz="2000" dirty="0" smtClean="0"/>
              <a:t> سلوكهم ”</a:t>
            </a:r>
          </a:p>
          <a:p>
            <a:endParaRPr lang="ar-SA" sz="2000" dirty="0"/>
          </a:p>
          <a:p>
            <a:endParaRPr lang="ar-SA" sz="2000" dirty="0" smtClean="0"/>
          </a:p>
          <a:p>
            <a:endParaRPr lang="ar-SA" sz="2000" dirty="0"/>
          </a:p>
          <a:p>
            <a:endParaRPr lang="ar-SA" sz="2000" dirty="0"/>
          </a:p>
        </p:txBody>
      </p:sp>
      <p:graphicFrame>
        <p:nvGraphicFramePr>
          <p:cNvPr id="4" name="رسم تخطيطي 3"/>
          <p:cNvGraphicFramePr/>
          <p:nvPr/>
        </p:nvGraphicFramePr>
        <p:xfrm>
          <a:off x="2857488" y="3857604"/>
          <a:ext cx="6786610" cy="3000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رابط كسهم مستقيم 5"/>
          <p:cNvCxnSpPr/>
          <p:nvPr/>
        </p:nvCxnSpPr>
        <p:spPr>
          <a:xfrm rot="10800000">
            <a:off x="2857488" y="5143512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/>
          <p:cNvSpPr/>
          <p:nvPr/>
        </p:nvSpPr>
        <p:spPr>
          <a:xfrm>
            <a:off x="285720" y="4429132"/>
            <a:ext cx="17859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إحداث التغيير في المواقف </a:t>
            </a:r>
            <a:r>
              <a:rPr lang="ar-SA" dirty="0" err="1" smtClean="0"/>
              <a:t>و</a:t>
            </a:r>
            <a:r>
              <a:rPr lang="ar-SA" dirty="0" smtClean="0"/>
              <a:t> الأفكار والسلوك </a:t>
            </a:r>
            <a:endParaRPr lang="ar-SA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3143240" y="4214818"/>
            <a:ext cx="78581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الرسالة 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14282" y="857232"/>
            <a:ext cx="8542956" cy="584775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r">
              <a:defRPr/>
            </a:pPr>
            <a:r>
              <a:rPr lang="ar-SA" sz="3200" dirty="0" smtClean="0"/>
              <a:t>أهمية الإعلان السياسي </a:t>
            </a:r>
            <a:endParaRPr lang="ar-SA" sz="4400" dirty="0">
              <a:solidFill>
                <a:srgbClr val="3B8695"/>
              </a:solidFill>
              <a:cs typeface="PT Bold Heading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071538" y="1714488"/>
            <a:ext cx="2664296" cy="57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sz="2800" dirty="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" name="مستطيل 4"/>
          <p:cNvSpPr/>
          <p:nvPr/>
        </p:nvSpPr>
        <p:spPr>
          <a:xfrm>
            <a:off x="3786182" y="1714488"/>
            <a:ext cx="5040560" cy="57606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dirty="0">
                <a:solidFill>
                  <a:schemeClr val="bg1"/>
                </a:solidFill>
                <a:cs typeface="PT Bold Heading" pitchFamily="2" charset="-78"/>
              </a:rPr>
              <a:t>نشاط</a:t>
            </a:r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500188" y="2428875"/>
            <a:ext cx="678656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b="1" dirty="0">
                <a:ea typeface="AL-Mohanad Bold"/>
                <a:cs typeface="AL-Mohanad Bold"/>
              </a:rPr>
              <a:t> </a:t>
            </a:r>
            <a:r>
              <a:rPr lang="ar-SA" sz="3600" b="1" dirty="0" smtClean="0">
                <a:ea typeface="AL-Mohanad Bold"/>
                <a:cs typeface="AL-Mohanad Bold"/>
              </a:rPr>
              <a:t>برائيك ما </a:t>
            </a:r>
            <a:r>
              <a:rPr lang="ar-SA" sz="3600" b="1" dirty="0" smtClean="0">
                <a:ea typeface="AL-Mohanad Bold"/>
                <a:cs typeface="AL-Mohanad Bold"/>
              </a:rPr>
              <a:t>هي </a:t>
            </a:r>
            <a:r>
              <a:rPr lang="ar-SA" sz="3600" b="1" dirty="0" smtClean="0">
                <a:ea typeface="AL-Mohanad Bold"/>
                <a:cs typeface="AL-Mohanad Bold"/>
              </a:rPr>
              <a:t>الأسباب التي  أدت إلى الاهتمام بالإعلان السياسي ؟ </a:t>
            </a:r>
            <a:r>
              <a:rPr lang="en-US" sz="3600" b="1" dirty="0" smtClean="0">
                <a:ea typeface="AL-Mohanad Bold"/>
                <a:cs typeface="AL-Mohanad Bold"/>
              </a:rPr>
              <a:t> </a:t>
            </a:r>
            <a:endParaRPr lang="ar-SA" sz="3600" b="1" dirty="0">
              <a:ea typeface="AL-Mohanad Bold"/>
              <a:cs typeface="AL-Mohanad Bold"/>
            </a:endParaRPr>
          </a:p>
          <a:p>
            <a:pPr algn="r" eaLnBrk="0" hangingPunct="0"/>
            <a:endParaRPr lang="ar-SA" sz="3600" b="1" dirty="0">
              <a:ea typeface="AL-Mohanad Bold"/>
              <a:cs typeface="AL-Mohanad Bold"/>
            </a:endParaRPr>
          </a:p>
          <a:p>
            <a:pPr algn="r" eaLnBrk="0" hangingPunct="0"/>
            <a:endParaRPr lang="ar-SA" sz="3600" b="1" dirty="0">
              <a:ea typeface="AL-Mohanad Bold"/>
              <a:cs typeface="AL-Mohanad Bold"/>
            </a:endParaRPr>
          </a:p>
          <a:p>
            <a:pPr algn="r" eaLnBrk="0" hangingPunct="0"/>
            <a:endParaRPr lang="ar-SA" sz="2800" b="1" dirty="0">
              <a:solidFill>
                <a:srgbClr val="002060"/>
              </a:solidFill>
              <a:ea typeface="AL-Mohanad Bold"/>
              <a:cs typeface="AL-Mohanad Bold"/>
            </a:endParaRPr>
          </a:p>
        </p:txBody>
      </p:sp>
      <p:pic>
        <p:nvPicPr>
          <p:cNvPr id="52234" name="صورة 10" descr="CGCAQ9732UCA1Z14CXCAXYWSCSCAHTG49BCA5MDPS6CAEC17W0CAWRJAD2CAAWE6U5CAXQQJG2CA2LO9BLCAGJLXE4CAONX8LECA3RX8BCCA6D752XCAPP5BFGCAWD4QN0CAPL7W1GCAIO33VLCAGDJ82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38" y="1500188"/>
            <a:ext cx="92868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مربع نص 12"/>
          <p:cNvSpPr txBox="1">
            <a:spLocks noChangeArrowheads="1"/>
          </p:cNvSpPr>
          <p:nvPr/>
        </p:nvSpPr>
        <p:spPr bwMode="auto">
          <a:xfrm>
            <a:off x="785813" y="4071938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ar-SA" sz="3200" b="1">
                <a:solidFill>
                  <a:srgbClr val="002060"/>
                </a:solidFill>
                <a:ea typeface="AL-Mohanad Bold"/>
                <a:cs typeface="AL-Mohanad Bold"/>
              </a:rPr>
              <a:t>(بحيث تلصقين أكبر عدد من الإجابات على الشجرة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TREEC0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0"/>
            <a:ext cx="5316538" cy="639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455192" y="428604"/>
            <a:ext cx="423064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أسباب زيادة الاهتمام </a:t>
            </a:r>
            <a:r>
              <a:rPr lang="ar-SA" sz="2400" b="1" u="sng" dirty="0" smtClean="0">
                <a:solidFill>
                  <a:srgbClr val="FF0000"/>
                </a:solidFill>
              </a:rPr>
              <a:t>بالإعلان </a:t>
            </a:r>
            <a:r>
              <a:rPr lang="ar-SA" sz="2400" b="1" u="sng" dirty="0" smtClean="0">
                <a:solidFill>
                  <a:srgbClr val="FF0000"/>
                </a:solidFill>
              </a:rPr>
              <a:t>السياسي: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357158" y="1397000"/>
          <a:ext cx="8286808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64427" y="500042"/>
            <a:ext cx="8635762" cy="258532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 استطلاع الرأي العام </a:t>
            </a:r>
            <a:r>
              <a:rPr lang="ar-SA" sz="2400" dirty="0"/>
              <a:t> </a:t>
            </a:r>
            <a:r>
              <a:rPr lang="en-US" sz="2400" dirty="0" smtClean="0"/>
              <a:t>, times,</a:t>
            </a:r>
            <a:r>
              <a:rPr lang="ar-SA" sz="2400" dirty="0" smtClean="0"/>
              <a:t>( </a:t>
            </a:r>
            <a:r>
              <a:rPr lang="en-US" sz="2400" dirty="0" smtClean="0"/>
              <a:t>CBS</a:t>
            </a:r>
            <a:r>
              <a:rPr lang="ar-SA" sz="2400" dirty="0" smtClean="0"/>
              <a:t> ) أكثر من 25% تأثروا بالإعلانات السياسية </a:t>
            </a:r>
            <a:endParaRPr lang="ar-SA" sz="2400" dirty="0" smtClean="0"/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التلفزيونية في </a:t>
            </a:r>
            <a:r>
              <a:rPr lang="ar-SA" sz="2400" dirty="0" smtClean="0"/>
              <a:t>انتخابات </a:t>
            </a:r>
            <a:r>
              <a:rPr lang="ar-SA" sz="2400" dirty="0" err="1" smtClean="0"/>
              <a:t>الامريكية</a:t>
            </a:r>
            <a:r>
              <a:rPr lang="ar-SA" sz="2400" dirty="0" smtClean="0"/>
              <a:t> بين </a:t>
            </a:r>
            <a:r>
              <a:rPr lang="ar-SA" sz="2400" dirty="0" smtClean="0"/>
              <a:t>بوش </a:t>
            </a:r>
            <a:r>
              <a:rPr lang="ar-SA" sz="2400" dirty="0" err="1" smtClean="0"/>
              <a:t>و</a:t>
            </a:r>
            <a:r>
              <a:rPr lang="ar-SA" sz="2400" dirty="0" smtClean="0"/>
              <a:t> مايكل </a:t>
            </a:r>
            <a:r>
              <a:rPr lang="ar-SA" sz="2400" dirty="0" err="1" smtClean="0"/>
              <a:t>دوكاكس</a:t>
            </a:r>
            <a:r>
              <a:rPr lang="ar-SA" sz="2400" dirty="0" smtClean="0"/>
              <a:t>  </a:t>
            </a:r>
          </a:p>
          <a:p>
            <a:endParaRPr lang="ar-SA" sz="2400" dirty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أنواع </a:t>
            </a:r>
            <a:r>
              <a:rPr lang="ar-SA" sz="2400" b="1" u="sng" dirty="0" smtClean="0">
                <a:solidFill>
                  <a:srgbClr val="FF0000"/>
                </a:solidFill>
              </a:rPr>
              <a:t>الإعلان </a:t>
            </a:r>
            <a:r>
              <a:rPr lang="ar-SA" sz="2400" b="1" u="sng" dirty="0" smtClean="0">
                <a:solidFill>
                  <a:srgbClr val="FF0000"/>
                </a:solidFill>
              </a:rPr>
              <a:t>السياسي:</a:t>
            </a:r>
          </a:p>
          <a:p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2500298" y="25717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ستطيل 3"/>
          <p:cNvSpPr/>
          <p:nvPr/>
        </p:nvSpPr>
        <p:spPr>
          <a:xfrm>
            <a:off x="2000232" y="6072206"/>
            <a:ext cx="7143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http://www.youtube.com/watch?v=VNjC1E5E0W4</a:t>
            </a:r>
            <a:endParaRPr lang="ar-SA" dirty="0" smtClean="0"/>
          </a:p>
          <a:p>
            <a:r>
              <a:rPr lang="en-US" dirty="0" smtClean="0">
                <a:hlinkClick r:id="rId7"/>
              </a:rPr>
              <a:t>http://www.youtube.com/watch?v=MFI0fX6PorI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679406" y="214290"/>
            <a:ext cx="193194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الدعاية السياسية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-172984" y="928670"/>
            <a:ext cx="9216049" cy="470898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تعريف الدعاية: </a:t>
            </a:r>
            <a:endParaRPr lang="ar-SA" sz="2000" b="1" u="sng" dirty="0" smtClean="0">
              <a:solidFill>
                <a:srgbClr val="FF0000"/>
              </a:solidFill>
            </a:endParaRPr>
          </a:p>
          <a:p>
            <a:endParaRPr lang="ar-SA" sz="2000" b="1" u="sng" dirty="0" smtClean="0">
              <a:solidFill>
                <a:srgbClr val="FF0000"/>
              </a:solidFill>
            </a:endParaRPr>
          </a:p>
          <a:p>
            <a:r>
              <a:rPr lang="ar-SA" sz="2000" dirty="0" smtClean="0"/>
              <a:t>التعبير عن </a:t>
            </a:r>
            <a:r>
              <a:rPr lang="ar-SA" sz="2000" dirty="0" smtClean="0"/>
              <a:t>آراء أو أفعال </a:t>
            </a:r>
            <a:r>
              <a:rPr lang="ar-SA" sz="2000" dirty="0" smtClean="0"/>
              <a:t>أفراد </a:t>
            </a:r>
            <a:r>
              <a:rPr lang="ar-SA" sz="2000" dirty="0" err="1" smtClean="0"/>
              <a:t>او</a:t>
            </a:r>
            <a:r>
              <a:rPr lang="ar-SA" sz="2000" dirty="0" smtClean="0"/>
              <a:t> جماعات مصممة بشكل مقصود للتأثير على </a:t>
            </a:r>
            <a:r>
              <a:rPr lang="ar-SA" sz="2000" dirty="0" smtClean="0"/>
              <a:t>آراء أو </a:t>
            </a:r>
            <a:r>
              <a:rPr lang="ar-SA" sz="2000" dirty="0" smtClean="0"/>
              <a:t>أفعال </a:t>
            </a:r>
            <a:r>
              <a:rPr lang="ar-SA" sz="2000" dirty="0" smtClean="0"/>
              <a:t>أفراد </a:t>
            </a:r>
            <a:r>
              <a:rPr lang="ar-SA" sz="2000" dirty="0" smtClean="0"/>
              <a:t>و جماعات </a:t>
            </a:r>
          </a:p>
          <a:p>
            <a:endParaRPr lang="ar-SA" sz="2000" dirty="0"/>
          </a:p>
          <a:p>
            <a:r>
              <a:rPr lang="ar-SA" sz="2000" dirty="0" smtClean="0"/>
              <a:t>أخرى </a:t>
            </a:r>
            <a:r>
              <a:rPr lang="ar-SA" sz="2000" dirty="0" smtClean="0"/>
              <a:t>وفق غايات معدة مسبقا“</a:t>
            </a:r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smtClean="0"/>
              <a:t>” محاولة اتصالية منظمة من القائم بالعملية الدعائية للتأثير في الوعي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التصورات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السلوك لتحقيق هدف محدد“</a:t>
            </a:r>
          </a:p>
          <a:p>
            <a:endParaRPr lang="ar-SA" sz="2000" dirty="0"/>
          </a:p>
          <a:p>
            <a:r>
              <a:rPr lang="ar-SA" sz="2000" dirty="0" smtClean="0"/>
              <a:t>”تحقيق نتائج غير </a:t>
            </a:r>
            <a:r>
              <a:rPr lang="ar-SA" sz="2000" dirty="0" smtClean="0"/>
              <a:t>الأهداف </a:t>
            </a:r>
            <a:r>
              <a:rPr lang="ar-SA" sz="2000" dirty="0" smtClean="0"/>
              <a:t>المعلن عنها </a:t>
            </a:r>
            <a:r>
              <a:rPr lang="ar-SA" sz="2000" dirty="0" err="1" smtClean="0"/>
              <a:t>و</a:t>
            </a:r>
            <a:r>
              <a:rPr lang="ar-SA" sz="2000" dirty="0" smtClean="0"/>
              <a:t> هي تستهدف التأثير على سلوك </a:t>
            </a:r>
            <a:r>
              <a:rPr lang="ar-SA" sz="2000" dirty="0" smtClean="0"/>
              <a:t>الآخرين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  <a:r>
              <a:rPr lang="ar-SA" sz="2000" dirty="0" smtClean="0"/>
              <a:t>أفكارهم </a:t>
            </a:r>
            <a:r>
              <a:rPr lang="ar-SA" sz="2000" dirty="0" smtClean="0"/>
              <a:t>بواسطة </a:t>
            </a:r>
            <a:r>
              <a:rPr lang="ar-SA" sz="2000" dirty="0" smtClean="0"/>
              <a:t>الاستخدام</a:t>
            </a:r>
          </a:p>
          <a:p>
            <a:endParaRPr lang="ar-SA" sz="2000" dirty="0" smtClean="0"/>
          </a:p>
          <a:p>
            <a:r>
              <a:rPr lang="ar-SA" sz="2000" dirty="0" smtClean="0"/>
              <a:t> الذكي </a:t>
            </a:r>
            <a:r>
              <a:rPr lang="ar-SA" sz="2000" dirty="0" smtClean="0"/>
              <a:t>الانتقائي المدروس للرموز ونشرها سواء كانت الرموز لفظية  </a:t>
            </a:r>
            <a:r>
              <a:rPr lang="ar-SA" sz="2000" dirty="0" err="1" smtClean="0"/>
              <a:t>ام</a:t>
            </a:r>
            <a:r>
              <a:rPr lang="ar-SA" sz="2000" dirty="0" smtClean="0"/>
              <a:t> بصرية </a:t>
            </a:r>
            <a:r>
              <a:rPr lang="ar-SA" sz="2000" dirty="0" err="1" smtClean="0"/>
              <a:t>ام</a:t>
            </a:r>
            <a:r>
              <a:rPr lang="ar-SA" sz="2000" dirty="0" smtClean="0"/>
              <a:t> سمعية </a:t>
            </a:r>
            <a:r>
              <a:rPr lang="ar-SA" sz="2000" dirty="0" err="1" smtClean="0"/>
              <a:t>ام</a:t>
            </a:r>
            <a:r>
              <a:rPr lang="ar-SA" sz="2000" dirty="0" smtClean="0"/>
              <a:t> </a:t>
            </a:r>
            <a:r>
              <a:rPr lang="ar-SA" sz="2000" dirty="0" err="1" smtClean="0"/>
              <a:t>ادراكية</a:t>
            </a:r>
            <a:r>
              <a:rPr lang="ar-SA" sz="2000" dirty="0" smtClean="0"/>
              <a:t> و </a:t>
            </a:r>
            <a:r>
              <a:rPr lang="ar-SA" sz="2000" dirty="0" smtClean="0"/>
              <a:t>التركيز</a:t>
            </a:r>
          </a:p>
          <a:p>
            <a:endParaRPr lang="ar-SA" sz="2000" dirty="0" smtClean="0"/>
          </a:p>
          <a:p>
            <a:r>
              <a:rPr lang="ar-SA" sz="2000" dirty="0" smtClean="0"/>
              <a:t> </a:t>
            </a:r>
            <a:r>
              <a:rPr lang="ar-SA" sz="2000" dirty="0" smtClean="0"/>
              <a:t>على الكلمة </a:t>
            </a:r>
            <a:r>
              <a:rPr lang="ar-SA" sz="2000" dirty="0" smtClean="0"/>
              <a:t>الرمز </a:t>
            </a:r>
            <a:r>
              <a:rPr lang="ar-SA" sz="2000" dirty="0" smtClean="0"/>
              <a:t>– مقروءة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مسموعة  </a:t>
            </a:r>
            <a:r>
              <a:rPr lang="ar-SA" sz="2000" dirty="0" err="1" smtClean="0"/>
              <a:t>او</a:t>
            </a:r>
            <a:r>
              <a:rPr lang="ar-SA" sz="2000" dirty="0" smtClean="0"/>
              <a:t> مرئية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كل ذلك ”</a:t>
            </a:r>
          </a:p>
          <a:p>
            <a:endParaRPr lang="ar-S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3775" y="785794"/>
            <a:ext cx="8470652" cy="477053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عناصر الدعاية السياسية : </a:t>
            </a:r>
          </a:p>
          <a:p>
            <a:endParaRPr lang="ar-SA" sz="2000" dirty="0"/>
          </a:p>
          <a:p>
            <a:r>
              <a:rPr lang="ar-SA" sz="2000" dirty="0" smtClean="0"/>
              <a:t>1- التأثير بهدف </a:t>
            </a:r>
          </a:p>
          <a:p>
            <a:endParaRPr lang="ar-SA" sz="2000" dirty="0"/>
          </a:p>
          <a:p>
            <a:r>
              <a:rPr lang="ar-SA" sz="2000" dirty="0" smtClean="0"/>
              <a:t>2- التحكم في الاتجاهات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المواقف بطريقة فيها نوع من : </a:t>
            </a:r>
          </a:p>
          <a:p>
            <a:endParaRPr lang="ar-SA" sz="2000" dirty="0"/>
          </a:p>
          <a:p>
            <a:r>
              <a:rPr lang="ar-SA" sz="2000" dirty="0" smtClean="0"/>
              <a:t>3- تزييف الحقائق </a:t>
            </a:r>
            <a:r>
              <a:rPr lang="ar-SA" sz="2000" dirty="0" err="1" smtClean="0"/>
              <a:t>او</a:t>
            </a:r>
            <a:r>
              <a:rPr lang="ar-SA" sz="2000" dirty="0" smtClean="0"/>
              <a:t> حجبها بالكلية بواسطة </a:t>
            </a:r>
          </a:p>
          <a:p>
            <a:endParaRPr lang="ar-SA" sz="2000" dirty="0"/>
          </a:p>
          <a:p>
            <a:r>
              <a:rPr lang="ar-SA" sz="2000" dirty="0" smtClean="0"/>
              <a:t>4- وسائل الاتصال المسموعة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المرئية والمقروءة </a:t>
            </a:r>
          </a:p>
          <a:p>
            <a:endParaRPr lang="ar-SA" sz="2000" dirty="0"/>
          </a:p>
          <a:p>
            <a:r>
              <a:rPr lang="ar-SA" sz="2000" dirty="0" smtClean="0"/>
              <a:t>التعريف المختار ” </a:t>
            </a:r>
            <a:r>
              <a:rPr lang="ar-SA" sz="2000" dirty="0" err="1" smtClean="0"/>
              <a:t>كوولتر</a:t>
            </a:r>
            <a:r>
              <a:rPr lang="ar-SA" sz="2000" dirty="0" smtClean="0"/>
              <a:t> ” </a:t>
            </a:r>
          </a:p>
          <a:p>
            <a:endParaRPr lang="ar-SA" sz="2000" dirty="0"/>
          </a:p>
          <a:p>
            <a:r>
              <a:rPr lang="ar-SA" sz="2000" dirty="0" err="1" smtClean="0"/>
              <a:t>ان</a:t>
            </a:r>
            <a:r>
              <a:rPr lang="ar-SA" sz="2000" dirty="0" smtClean="0"/>
              <a:t> الدعاية محاولة مدبرة من قبل فرد </a:t>
            </a:r>
            <a:r>
              <a:rPr lang="ar-SA" sz="2000" dirty="0" err="1" smtClean="0"/>
              <a:t>او</a:t>
            </a:r>
            <a:r>
              <a:rPr lang="ar-SA" sz="2000" dirty="0" smtClean="0"/>
              <a:t> جماعة لتكوين </a:t>
            </a:r>
            <a:r>
              <a:rPr lang="ar-SA" sz="2000" dirty="0" err="1" smtClean="0"/>
              <a:t>اراء</a:t>
            </a:r>
            <a:r>
              <a:rPr lang="ar-SA" sz="2000" dirty="0" smtClean="0"/>
              <a:t> جماعات </a:t>
            </a:r>
            <a:r>
              <a:rPr lang="ar-SA" sz="2000" dirty="0" err="1" smtClean="0"/>
              <a:t>اخرى</a:t>
            </a:r>
            <a:r>
              <a:rPr lang="ar-SA" sz="2000" dirty="0" smtClean="0"/>
              <a:t> و تغييرها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السيطرة عليها</a:t>
            </a:r>
          </a:p>
          <a:p>
            <a:endParaRPr lang="ar-SA" sz="2000" dirty="0"/>
          </a:p>
          <a:p>
            <a:r>
              <a:rPr lang="ar-SA" sz="2000" dirty="0" smtClean="0"/>
              <a:t> باستخدام وسائل الاتصال  بحيث تتوافق ردود أفعالهم مع رغبات رجل الدعاية ”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69568" y="428604"/>
            <a:ext cx="8273483" cy="36933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الفرق بين </a:t>
            </a:r>
            <a:r>
              <a:rPr lang="ar-SA" sz="2400" b="1" u="sng" dirty="0" smtClean="0">
                <a:solidFill>
                  <a:srgbClr val="FF0000"/>
                </a:solidFill>
              </a:rPr>
              <a:t>الإعلام </a:t>
            </a:r>
            <a:r>
              <a:rPr lang="ar-SA" sz="2400" b="1" u="sng" dirty="0" smtClean="0">
                <a:solidFill>
                  <a:srgbClr val="FF0000"/>
                </a:solidFill>
              </a:rPr>
              <a:t>و الدعاية : </a:t>
            </a:r>
          </a:p>
          <a:p>
            <a:endParaRPr lang="ar-SA" dirty="0"/>
          </a:p>
          <a:p>
            <a:r>
              <a:rPr lang="ar-SA" dirty="0" smtClean="0"/>
              <a:t> هناك اتفاق بين </a:t>
            </a:r>
            <a:r>
              <a:rPr lang="ar-SA" dirty="0" err="1" smtClean="0"/>
              <a:t>ان</a:t>
            </a:r>
            <a:r>
              <a:rPr lang="ar-SA" dirty="0" smtClean="0"/>
              <a:t>  الرسالة </a:t>
            </a:r>
            <a:r>
              <a:rPr lang="ar-SA" dirty="0" smtClean="0"/>
              <a:t>الإعلامية </a:t>
            </a:r>
            <a:r>
              <a:rPr lang="ar-SA" dirty="0" smtClean="0"/>
              <a:t>و الرسالة الدعائية  تستخدمان وسائل الاتصال المختلفة من اجل الوصول </a:t>
            </a:r>
          </a:p>
          <a:p>
            <a:endParaRPr lang="ar-SA" dirty="0"/>
          </a:p>
          <a:p>
            <a:r>
              <a:rPr lang="ar-SA" dirty="0" err="1" smtClean="0"/>
              <a:t>الى</a:t>
            </a:r>
            <a:r>
              <a:rPr lang="ar-SA" dirty="0" smtClean="0"/>
              <a:t> الجماهير وليس هناك مانع من </a:t>
            </a:r>
            <a:r>
              <a:rPr lang="ar-SA" dirty="0" err="1" smtClean="0"/>
              <a:t>ان</a:t>
            </a:r>
            <a:r>
              <a:rPr lang="ar-SA" dirty="0" smtClean="0"/>
              <a:t> تحمل الوسيلة رسالة </a:t>
            </a:r>
            <a:r>
              <a:rPr lang="ar-SA" dirty="0" smtClean="0"/>
              <a:t>إعلامية </a:t>
            </a:r>
            <a:r>
              <a:rPr lang="ar-SA" dirty="0" err="1" smtClean="0"/>
              <a:t>او</a:t>
            </a:r>
            <a:r>
              <a:rPr lang="ar-SA" dirty="0" smtClean="0"/>
              <a:t> رسالة </a:t>
            </a:r>
            <a:r>
              <a:rPr lang="ar-SA" dirty="0" smtClean="0"/>
              <a:t>إعلانية </a:t>
            </a:r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نقاط الاختلاف : </a:t>
            </a:r>
            <a:endParaRPr lang="ar-SA" sz="2400" b="1" u="sng" dirty="0" smtClean="0">
              <a:solidFill>
                <a:srgbClr val="FF0000"/>
              </a:solidFill>
            </a:endParaRPr>
          </a:p>
          <a:p>
            <a:endParaRPr lang="ar-SA" sz="2400" b="1" u="sng" dirty="0" smtClean="0">
              <a:solidFill>
                <a:srgbClr val="FF0000"/>
              </a:solidFill>
            </a:endParaRPr>
          </a:p>
          <a:p>
            <a:r>
              <a:rPr lang="ar-SA" dirty="0" smtClean="0"/>
              <a:t>في مضمون الرسالة </a:t>
            </a:r>
            <a:r>
              <a:rPr lang="ar-SA" dirty="0" smtClean="0"/>
              <a:t>الإعلامية </a:t>
            </a:r>
            <a:r>
              <a:rPr lang="ar-SA" dirty="0" smtClean="0"/>
              <a:t>و الدعائية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857224" y="3786190"/>
          <a:ext cx="7024694" cy="257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613</Words>
  <Application>Microsoft Office PowerPoint</Application>
  <PresentationFormat>عرض على الشاشة (3:4)‏</PresentationFormat>
  <Paragraphs>124</Paragraphs>
  <Slides>10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20</cp:revision>
  <dcterms:created xsi:type="dcterms:W3CDTF">2014-04-20T09:01:55Z</dcterms:created>
  <dcterms:modified xsi:type="dcterms:W3CDTF">2014-04-21T06:35:01Z</dcterms:modified>
</cp:coreProperties>
</file>