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3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8B"/>
    <a:srgbClr val="98E5E6"/>
    <a:srgbClr val="B93E62"/>
    <a:srgbClr val="ABC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3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332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1527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290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1030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157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9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2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5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8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8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2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9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Pen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Salma </a:t>
            </a:r>
            <a:r>
              <a:rPr lang="en-US" dirty="0" err="1" smtClean="0"/>
              <a:t>Hejazi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698"/>
            <a:ext cx="3342068" cy="3342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5" b="48732"/>
          <a:stretch/>
        </p:blipFill>
        <p:spPr>
          <a:xfrm flipH="1">
            <a:off x="0" y="0"/>
            <a:ext cx="1429555" cy="35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2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6"/>
            <a:ext cx="6640643" cy="69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0" t="54172" r="54801" b="28975"/>
          <a:stretch/>
        </p:blipFill>
        <p:spPr>
          <a:xfrm>
            <a:off x="3312822" y="4478221"/>
            <a:ext cx="1470875" cy="1413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t="37548" r="55058" b="48560"/>
          <a:stretch/>
        </p:blipFill>
        <p:spPr>
          <a:xfrm>
            <a:off x="4659908" y="2334451"/>
            <a:ext cx="1593763" cy="1451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2" t="56678" r="54545" b="26925"/>
          <a:stretch/>
        </p:blipFill>
        <p:spPr>
          <a:xfrm>
            <a:off x="6613775" y="197522"/>
            <a:ext cx="1984825" cy="1786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051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Pen Tool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 t="58262" r="61716" b="28975"/>
          <a:stretch/>
        </p:blipFill>
        <p:spPr>
          <a:xfrm>
            <a:off x="782035" y="1252056"/>
            <a:ext cx="3877873" cy="18416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21916" y="1699142"/>
            <a:ext cx="3851996" cy="52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أداة لرسم خط او شكل من خلال النقط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5972" y="2698189"/>
            <a:ext cx="3851996" cy="52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لرسم خط أو شكل بشكل حر بدون نقط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82654" y="3866558"/>
            <a:ext cx="3851996" cy="52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لاضافة نقطة على خط رسم من قبل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10939" y="4574891"/>
            <a:ext cx="3851996" cy="52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لحذف نقطة من خط رسم من قبل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00807" y="5783333"/>
            <a:ext cx="3978031" cy="724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/>
              <a:t>للتحكم في انحناء مقاطع الخط الذي رسم يمينا ويسارا من خلال نقطة واحدة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t="39370" r="54674" b="48333"/>
          <a:stretch/>
        </p:blipFill>
        <p:spPr>
          <a:xfrm>
            <a:off x="2822918" y="3561300"/>
            <a:ext cx="1228031" cy="9473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710536" y="1547024"/>
            <a:ext cx="521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46761" y="2546707"/>
            <a:ext cx="521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34650" y="3718010"/>
            <a:ext cx="521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62935" y="4397614"/>
            <a:ext cx="521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07453" y="5712027"/>
            <a:ext cx="521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Y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546" y="184597"/>
            <a:ext cx="8596668" cy="1320800"/>
          </a:xfrm>
        </p:spPr>
        <p:txBody>
          <a:bodyPr/>
          <a:lstStyle/>
          <a:p>
            <a:r>
              <a:rPr lang="en-US" dirty="0"/>
              <a:t>Pen </a:t>
            </a:r>
            <a:r>
              <a:rPr lang="en-US" dirty="0" smtClean="0"/>
              <a:t>Tool – </a:t>
            </a:r>
            <a:r>
              <a:rPr lang="ar-SY" dirty="0" smtClean="0"/>
              <a:t>شريط الأدوات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7375" r="26449" b="88829"/>
          <a:stretch/>
        </p:blipFill>
        <p:spPr>
          <a:xfrm>
            <a:off x="548546" y="1415245"/>
            <a:ext cx="8968941" cy="376121"/>
          </a:xfrm>
        </p:spPr>
      </p:pic>
      <p:sp>
        <p:nvSpPr>
          <p:cNvPr id="11" name="Rectangle 10"/>
          <p:cNvSpPr/>
          <p:nvPr/>
        </p:nvSpPr>
        <p:spPr>
          <a:xfrm>
            <a:off x="6198216" y="1016390"/>
            <a:ext cx="41724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25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1</a:t>
            </a:r>
            <a:endParaRPr lang="en-US" sz="25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6150" y="1016390"/>
            <a:ext cx="41724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25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2</a:t>
            </a:r>
            <a:endParaRPr lang="en-US" sz="25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9400" y="1015187"/>
            <a:ext cx="41724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25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3</a:t>
            </a:r>
            <a:endParaRPr lang="en-US" sz="25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2650" y="1019035"/>
            <a:ext cx="417247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Y" sz="25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4</a:t>
            </a:r>
            <a:endParaRPr lang="en-US" sz="25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747" y="972455"/>
            <a:ext cx="1041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t="7262" r="14725" b="87953"/>
          <a:stretch/>
        </p:blipFill>
        <p:spPr>
          <a:xfrm>
            <a:off x="576095" y="2280360"/>
            <a:ext cx="8941391" cy="3832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8747" y="1792569"/>
            <a:ext cx="2305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Shape layers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70454" y="2977558"/>
            <a:ext cx="4907253" cy="540913"/>
          </a:xfrm>
          <a:prstGeom prst="roundRect">
            <a:avLst/>
          </a:prstGeom>
          <a:solidFill>
            <a:srgbClr val="98E5E6"/>
          </a:solidFill>
          <a:ln>
            <a:solidFill>
              <a:srgbClr val="AB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rgbClr val="F16E8B"/>
                </a:solidFill>
              </a:rPr>
              <a:t>لدمج شكلين مع بعض</a:t>
            </a:r>
            <a:endParaRPr lang="en-US" dirty="0">
              <a:solidFill>
                <a:srgbClr val="F16E8B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70454" y="4001283"/>
            <a:ext cx="4907253" cy="540913"/>
          </a:xfrm>
          <a:prstGeom prst="roundRect">
            <a:avLst/>
          </a:prstGeom>
          <a:solidFill>
            <a:srgbClr val="98E5E6"/>
          </a:solidFill>
          <a:ln>
            <a:solidFill>
              <a:srgbClr val="AB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rgbClr val="F16E8B"/>
                </a:solidFill>
              </a:rPr>
              <a:t>قص شكل من شكل آخر</a:t>
            </a:r>
            <a:endParaRPr lang="en-US" dirty="0">
              <a:solidFill>
                <a:srgbClr val="F16E8B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70454" y="5025008"/>
            <a:ext cx="4907253" cy="540913"/>
          </a:xfrm>
          <a:prstGeom prst="roundRect">
            <a:avLst/>
          </a:prstGeom>
          <a:solidFill>
            <a:srgbClr val="98E5E6"/>
          </a:solidFill>
          <a:ln>
            <a:solidFill>
              <a:srgbClr val="AB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rgbClr val="F16E8B"/>
                </a:solidFill>
              </a:rPr>
              <a:t>لأخذ المساحة المتقاطعة بين شكلين</a:t>
            </a:r>
            <a:endParaRPr lang="en-US" dirty="0">
              <a:solidFill>
                <a:srgbClr val="F16E8B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70454" y="6085268"/>
            <a:ext cx="4907253" cy="540913"/>
          </a:xfrm>
          <a:prstGeom prst="roundRect">
            <a:avLst/>
          </a:prstGeom>
          <a:solidFill>
            <a:srgbClr val="98E5E6"/>
          </a:solidFill>
          <a:ln>
            <a:solidFill>
              <a:srgbClr val="ABC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 smtClean="0">
                <a:solidFill>
                  <a:srgbClr val="F16E8B"/>
                </a:solidFill>
              </a:rPr>
              <a:t>لأخذ الشكلين كاملين بدون المساحة المتقاطعة بينهما </a:t>
            </a:r>
            <a:endParaRPr lang="en-US" dirty="0">
              <a:solidFill>
                <a:srgbClr val="F16E8B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7324" y="2867749"/>
            <a:ext cx="417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8166" y="3887018"/>
            <a:ext cx="417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91751" y="4910743"/>
            <a:ext cx="417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4343" y="5971003"/>
            <a:ext cx="417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dirty="0" smtClean="0"/>
              <a:t>كيف نرسم بالبن تول ؟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9783" y="1151414"/>
            <a:ext cx="2993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 or shape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4" t="42102" r="51088" b="36946"/>
          <a:stretch/>
        </p:blipFill>
        <p:spPr>
          <a:xfrm>
            <a:off x="2798160" y="2156854"/>
            <a:ext cx="1197736" cy="1184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0" t="41647" r="50064" b="35579"/>
          <a:stretch/>
        </p:blipFill>
        <p:spPr>
          <a:xfrm>
            <a:off x="1500187" y="2053823"/>
            <a:ext cx="1146221" cy="1287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95896" y="2286378"/>
            <a:ext cx="16289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Right click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t="58087" r="44664" b="14963"/>
          <a:stretch/>
        </p:blipFill>
        <p:spPr>
          <a:xfrm>
            <a:off x="5141844" y="2928730"/>
            <a:ext cx="2875722" cy="27331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10230" y="4494648"/>
            <a:ext cx="3001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7391" y="4204250"/>
            <a:ext cx="3001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07476" y="3895182"/>
            <a:ext cx="3001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4065" y="3141655"/>
            <a:ext cx="3001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45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stroke path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26161" r="37004" b="59922"/>
          <a:stretch/>
        </p:blipFill>
        <p:spPr>
          <a:xfrm>
            <a:off x="956106" y="1468191"/>
            <a:ext cx="4088537" cy="1249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2" t="36637" r="44815" b="31025"/>
          <a:stretch/>
        </p:blipFill>
        <p:spPr>
          <a:xfrm>
            <a:off x="5721977" y="1270000"/>
            <a:ext cx="1223492" cy="5109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7" t="36182" r="48912" b="28746"/>
          <a:stretch/>
        </p:blipFill>
        <p:spPr>
          <a:xfrm>
            <a:off x="7657563" y="1269999"/>
            <a:ext cx="1087191" cy="55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Make selection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7" t="38231" r="32010" b="29886"/>
          <a:stretch/>
        </p:blipFill>
        <p:spPr>
          <a:xfrm>
            <a:off x="1968038" y="1442433"/>
            <a:ext cx="3419342" cy="2704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9" t="34815" r="61844" b="34441"/>
          <a:stretch/>
        </p:blipFill>
        <p:spPr>
          <a:xfrm>
            <a:off x="6812924" y="1144011"/>
            <a:ext cx="2461078" cy="279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 t="37775" r="61204" b="32619"/>
          <a:stretch/>
        </p:blipFill>
        <p:spPr>
          <a:xfrm>
            <a:off x="5666704" y="3809641"/>
            <a:ext cx="2768958" cy="29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3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 </a:t>
            </a:r>
            <a:r>
              <a:rPr lang="en-US" dirty="0" smtClean="0"/>
              <a:t>Delete </a:t>
            </a:r>
            <a:r>
              <a:rPr lang="en-US" dirty="0" smtClean="0"/>
              <a:t>path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38913" r="63124" b="34669"/>
          <a:stretch/>
        </p:blipFill>
        <p:spPr>
          <a:xfrm>
            <a:off x="2382591" y="1815920"/>
            <a:ext cx="2382592" cy="2763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4" t="38003" r="63252" b="35579"/>
          <a:stretch/>
        </p:blipFill>
        <p:spPr>
          <a:xfrm>
            <a:off x="5563271" y="1815920"/>
            <a:ext cx="2494032" cy="27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260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93E2FF"/>
      </a:accent3>
      <a:accent4>
        <a:srgbClr val="7F7F7F"/>
      </a:accent4>
      <a:accent5>
        <a:srgbClr val="8EBBC4"/>
      </a:accent5>
      <a:accent6>
        <a:srgbClr val="00B0F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</TotalTime>
  <Words>114</Words>
  <Application>Microsoft Office PowerPoint</Application>
  <PresentationFormat>مخصص</PresentationFormat>
  <Paragraphs>38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Facet</vt:lpstr>
      <vt:lpstr>Pen tool</vt:lpstr>
      <vt:lpstr>عرض تقديمي في PowerPoint</vt:lpstr>
      <vt:lpstr>Pen Tool</vt:lpstr>
      <vt:lpstr>Pen Tool – شريط الأدوات</vt:lpstr>
      <vt:lpstr>كيف نرسم بالبن تول ؟</vt:lpstr>
      <vt:lpstr>1- stroke path</vt:lpstr>
      <vt:lpstr>2- Make selection</vt:lpstr>
      <vt:lpstr>3- Delete path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 tool</dc:title>
  <dc:creator>User</dc:creator>
  <cp:lastModifiedBy>ksu</cp:lastModifiedBy>
  <cp:revision>17</cp:revision>
  <dcterms:created xsi:type="dcterms:W3CDTF">2015-02-28T13:29:55Z</dcterms:created>
  <dcterms:modified xsi:type="dcterms:W3CDTF">2015-03-17T07:21:54Z</dcterms:modified>
</cp:coreProperties>
</file>