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53"/>
  </p:notesMasterIdLst>
  <p:handoutMasterIdLst>
    <p:handoutMasterId r:id="rId54"/>
  </p:handoutMasterIdLst>
  <p:sldIdLst>
    <p:sldId id="274" r:id="rId2"/>
    <p:sldId id="307"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6" r:id="rId21"/>
    <p:sldId id="325" r:id="rId22"/>
    <p:sldId id="327" r:id="rId23"/>
    <p:sldId id="328" r:id="rId24"/>
    <p:sldId id="329" r:id="rId25"/>
    <p:sldId id="330" r:id="rId26"/>
    <p:sldId id="331" r:id="rId27"/>
    <p:sldId id="332" r:id="rId28"/>
    <p:sldId id="333" r:id="rId29"/>
    <p:sldId id="334" r:id="rId30"/>
    <p:sldId id="335" r:id="rId31"/>
    <p:sldId id="336" r:id="rId32"/>
    <p:sldId id="337" r:id="rId33"/>
    <p:sldId id="338" r:id="rId34"/>
    <p:sldId id="340" r:id="rId35"/>
    <p:sldId id="341" r:id="rId36"/>
    <p:sldId id="342" r:id="rId37"/>
    <p:sldId id="343" r:id="rId38"/>
    <p:sldId id="344" r:id="rId39"/>
    <p:sldId id="345" r:id="rId40"/>
    <p:sldId id="346" r:id="rId41"/>
    <p:sldId id="347" r:id="rId42"/>
    <p:sldId id="348" r:id="rId43"/>
    <p:sldId id="349" r:id="rId44"/>
    <p:sldId id="350" r:id="rId45"/>
    <p:sldId id="351" r:id="rId46"/>
    <p:sldId id="352" r:id="rId47"/>
    <p:sldId id="353" r:id="rId48"/>
    <p:sldId id="354" r:id="rId49"/>
    <p:sldId id="355" r:id="rId50"/>
    <p:sldId id="356" r:id="rId51"/>
    <p:sldId id="357" r:id="rId5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164" y="-7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2FB7E0-B50D-4800-857F-5909F704FCA6}"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56BC72B1-B859-40AB-AB5A-ECB243F8E85D}">
      <dgm:prSet phldrT="[نص]"/>
      <dgm:spPr/>
      <dgm:t>
        <a:bodyPr/>
        <a:lstStyle/>
        <a:p>
          <a:pPr rtl="1"/>
          <a:r>
            <a:rPr lang="ar-SA" dirty="0" smtClean="0">
              <a:cs typeface="+mj-cs"/>
            </a:rPr>
            <a:t>إن النظرية تمثل الأساس الفكري الذي ينطلق منه المرشد إلى الواقع.</a:t>
          </a:r>
          <a:endParaRPr lang="ar-SA" dirty="0"/>
        </a:p>
      </dgm:t>
    </dgm:pt>
    <dgm:pt modelId="{B5A48BC0-B2AD-419D-8056-78627386C362}" type="parTrans" cxnId="{467FAEB8-3F3B-42ED-AF50-BFB9E3CCA789}">
      <dgm:prSet/>
      <dgm:spPr/>
      <dgm:t>
        <a:bodyPr/>
        <a:lstStyle/>
        <a:p>
          <a:pPr rtl="1"/>
          <a:endParaRPr lang="ar-SA"/>
        </a:p>
      </dgm:t>
    </dgm:pt>
    <dgm:pt modelId="{8AE2E24F-5FB1-4AF5-B416-360323069C74}" type="sibTrans" cxnId="{467FAEB8-3F3B-42ED-AF50-BFB9E3CCA789}">
      <dgm:prSet/>
      <dgm:spPr/>
      <dgm:t>
        <a:bodyPr/>
        <a:lstStyle/>
        <a:p>
          <a:pPr rtl="1"/>
          <a:endParaRPr lang="ar-SA"/>
        </a:p>
      </dgm:t>
    </dgm:pt>
    <dgm:pt modelId="{F822532E-7649-409C-802D-9D8DA9C9FF56}">
      <dgm:prSet/>
      <dgm:spPr/>
      <dgm:t>
        <a:bodyPr/>
        <a:lstStyle/>
        <a:p>
          <a:pPr rtl="1"/>
          <a:r>
            <a:rPr lang="ar-SA" dirty="0" smtClean="0">
              <a:cs typeface="+mj-cs"/>
            </a:rPr>
            <a:t> إنها تمثل إطاراً عاماً يضم مجموعة من الحقائق المنظمة والمترابطة.</a:t>
          </a:r>
        </a:p>
      </dgm:t>
    </dgm:pt>
    <dgm:pt modelId="{8738592E-3BD2-4D5C-BD18-4559B6AE7FBA}" type="parTrans" cxnId="{A0045C12-F129-480A-9A26-D8A549F8DAE7}">
      <dgm:prSet/>
      <dgm:spPr/>
      <dgm:t>
        <a:bodyPr/>
        <a:lstStyle/>
        <a:p>
          <a:pPr rtl="1"/>
          <a:endParaRPr lang="ar-SA"/>
        </a:p>
      </dgm:t>
    </dgm:pt>
    <dgm:pt modelId="{978735D6-C16D-4889-8882-8F12DEF6274F}" type="sibTrans" cxnId="{A0045C12-F129-480A-9A26-D8A549F8DAE7}">
      <dgm:prSet/>
      <dgm:spPr/>
      <dgm:t>
        <a:bodyPr/>
        <a:lstStyle/>
        <a:p>
          <a:pPr rtl="1"/>
          <a:endParaRPr lang="ar-SA"/>
        </a:p>
      </dgm:t>
    </dgm:pt>
    <dgm:pt modelId="{08338A38-2269-4024-91AA-8E6A1574F440}">
      <dgm:prSet/>
      <dgm:spPr/>
      <dgm:t>
        <a:bodyPr/>
        <a:lstStyle/>
        <a:p>
          <a:pPr rtl="1"/>
          <a:r>
            <a:rPr lang="ar-SA" dirty="0" smtClean="0">
              <a:cs typeface="+mj-cs"/>
            </a:rPr>
            <a:t>والقوانين </a:t>
          </a:r>
          <a:r>
            <a:rPr lang="ar-SA" dirty="0" err="1" smtClean="0">
              <a:cs typeface="+mj-cs"/>
            </a:rPr>
            <a:t>العلمية .</a:t>
          </a:r>
          <a:endParaRPr lang="ar-SA" dirty="0" smtClean="0">
            <a:cs typeface="+mj-cs"/>
          </a:endParaRPr>
        </a:p>
      </dgm:t>
    </dgm:pt>
    <dgm:pt modelId="{1AB26C78-3334-415A-8B86-857F161FCCA8}" type="parTrans" cxnId="{6AF57AA2-57F2-4237-8F56-D926565B46C8}">
      <dgm:prSet/>
      <dgm:spPr/>
      <dgm:t>
        <a:bodyPr/>
        <a:lstStyle/>
        <a:p>
          <a:pPr rtl="1"/>
          <a:endParaRPr lang="ar-SA"/>
        </a:p>
      </dgm:t>
    </dgm:pt>
    <dgm:pt modelId="{FA3CA05C-98A4-487B-9CE2-F62F12064A9A}" type="sibTrans" cxnId="{6AF57AA2-57F2-4237-8F56-D926565B46C8}">
      <dgm:prSet/>
      <dgm:spPr/>
      <dgm:t>
        <a:bodyPr/>
        <a:lstStyle/>
        <a:p>
          <a:pPr rtl="1"/>
          <a:endParaRPr lang="ar-SA"/>
        </a:p>
      </dgm:t>
    </dgm:pt>
    <dgm:pt modelId="{AF0A7EED-3F19-4E4A-ACD1-6ACEEA41FAF3}">
      <dgm:prSet/>
      <dgm:spPr/>
      <dgm:t>
        <a:bodyPr/>
        <a:lstStyle/>
        <a:p>
          <a:pPr rtl="1"/>
          <a:r>
            <a:rPr lang="ar-SA" dirty="0" smtClean="0">
              <a:cs typeface="+mj-cs"/>
            </a:rPr>
            <a:t>والافتراضات المناسبة.</a:t>
          </a:r>
        </a:p>
      </dgm:t>
    </dgm:pt>
    <dgm:pt modelId="{DF9957C6-20B8-4676-A2D0-B29B455B45C6}" type="parTrans" cxnId="{E36B406F-F86B-4353-8E13-DFFEB855BEA0}">
      <dgm:prSet/>
      <dgm:spPr/>
      <dgm:t>
        <a:bodyPr/>
        <a:lstStyle/>
        <a:p>
          <a:pPr rtl="1"/>
          <a:endParaRPr lang="ar-SA"/>
        </a:p>
      </dgm:t>
    </dgm:pt>
    <dgm:pt modelId="{F226A75B-FB26-4C92-979F-BAFB508538E4}" type="sibTrans" cxnId="{E36B406F-F86B-4353-8E13-DFFEB855BEA0}">
      <dgm:prSet/>
      <dgm:spPr/>
      <dgm:t>
        <a:bodyPr/>
        <a:lstStyle/>
        <a:p>
          <a:pPr rtl="1"/>
          <a:endParaRPr lang="ar-SA"/>
        </a:p>
      </dgm:t>
    </dgm:pt>
    <dgm:pt modelId="{BC7D151C-CEE3-43E6-8880-B7FF90BC48A0}">
      <dgm:prSet/>
      <dgm:spPr/>
      <dgm:t>
        <a:bodyPr/>
        <a:lstStyle/>
        <a:p>
          <a:pPr rtl="1"/>
          <a:r>
            <a:rPr lang="ar-SA" dirty="0" smtClean="0">
              <a:cs typeface="+mj-cs"/>
            </a:rPr>
            <a:t>5</a:t>
          </a:r>
        </a:p>
      </dgm:t>
    </dgm:pt>
    <dgm:pt modelId="{A0B4A01E-96F1-4BB1-9CCC-DCC10D249A5A}" type="parTrans" cxnId="{C8846347-320C-4240-B6DF-09EE715FE520}">
      <dgm:prSet/>
      <dgm:spPr/>
      <dgm:t>
        <a:bodyPr/>
        <a:lstStyle/>
        <a:p>
          <a:pPr rtl="1"/>
          <a:endParaRPr lang="ar-SA"/>
        </a:p>
      </dgm:t>
    </dgm:pt>
    <dgm:pt modelId="{A8187A96-AD9B-44BD-8864-90312B2314B1}" type="sibTrans" cxnId="{C8846347-320C-4240-B6DF-09EE715FE520}">
      <dgm:prSet/>
      <dgm:spPr/>
      <dgm:t>
        <a:bodyPr/>
        <a:lstStyle/>
        <a:p>
          <a:pPr rtl="1"/>
          <a:endParaRPr lang="ar-SA"/>
        </a:p>
      </dgm:t>
    </dgm:pt>
    <dgm:pt modelId="{9AFA1D76-2384-4D16-BEF5-6512095D37E3}">
      <dgm:prSet/>
      <dgm:spPr/>
      <dgm:t>
        <a:bodyPr/>
        <a:lstStyle/>
        <a:p>
          <a:pPr rtl="1"/>
          <a:r>
            <a:rPr lang="ar-SA" dirty="0" smtClean="0">
              <a:cs typeface="+mj-cs"/>
            </a:rPr>
            <a:t>6</a:t>
          </a:r>
        </a:p>
      </dgm:t>
    </dgm:pt>
    <dgm:pt modelId="{97664FFA-8BC9-4FE6-93F2-75E99DE21162}" type="parTrans" cxnId="{DCBBDA04-BA2B-4C7F-9602-4B8232AD8EDC}">
      <dgm:prSet/>
      <dgm:spPr/>
      <dgm:t>
        <a:bodyPr/>
        <a:lstStyle/>
        <a:p>
          <a:pPr rtl="1"/>
          <a:endParaRPr lang="ar-SA"/>
        </a:p>
      </dgm:t>
    </dgm:pt>
    <dgm:pt modelId="{45641489-106E-44C1-A7B2-1D21B9493EAF}" type="sibTrans" cxnId="{DCBBDA04-BA2B-4C7F-9602-4B8232AD8EDC}">
      <dgm:prSet/>
      <dgm:spPr/>
      <dgm:t>
        <a:bodyPr/>
        <a:lstStyle/>
        <a:p>
          <a:pPr rtl="1"/>
          <a:endParaRPr lang="ar-SA"/>
        </a:p>
      </dgm:t>
    </dgm:pt>
    <dgm:pt modelId="{2ED89BC0-2E80-42D1-BC34-AFFAAF819615}">
      <dgm:prSet phldrT="[نص]"/>
      <dgm:spPr/>
      <dgm:t>
        <a:bodyPr/>
        <a:lstStyle/>
        <a:p>
          <a:pPr rtl="1"/>
          <a:r>
            <a:rPr lang="ar-SA" dirty="0" smtClean="0"/>
            <a:t>1</a:t>
          </a:r>
          <a:endParaRPr lang="ar-SA" dirty="0"/>
        </a:p>
      </dgm:t>
    </dgm:pt>
    <dgm:pt modelId="{3EF6E0BE-A275-43F2-ACB9-8DF9C9F3E51A}" type="parTrans" cxnId="{BFDBEA63-309B-4EED-9DD9-FD8A34C7F6EB}">
      <dgm:prSet/>
      <dgm:spPr/>
      <dgm:t>
        <a:bodyPr/>
        <a:lstStyle/>
        <a:p>
          <a:pPr rtl="1"/>
          <a:endParaRPr lang="ar-SA"/>
        </a:p>
      </dgm:t>
    </dgm:pt>
    <dgm:pt modelId="{708552B6-1FD5-44D7-B4F6-D75639397EDA}" type="sibTrans" cxnId="{BFDBEA63-309B-4EED-9DD9-FD8A34C7F6EB}">
      <dgm:prSet/>
      <dgm:spPr/>
      <dgm:t>
        <a:bodyPr/>
        <a:lstStyle/>
        <a:p>
          <a:pPr rtl="1"/>
          <a:endParaRPr lang="ar-SA"/>
        </a:p>
      </dgm:t>
    </dgm:pt>
    <dgm:pt modelId="{037E471E-D8D9-4ADF-B9D9-73244978A7AD}">
      <dgm:prSet/>
      <dgm:spPr/>
      <dgm:t>
        <a:bodyPr/>
        <a:lstStyle/>
        <a:p>
          <a:pPr rtl="1"/>
          <a:r>
            <a:rPr lang="ar-SA" dirty="0" smtClean="0">
              <a:cs typeface="+mj-cs"/>
            </a:rPr>
            <a:t>2</a:t>
          </a:r>
        </a:p>
      </dgm:t>
    </dgm:pt>
    <dgm:pt modelId="{4DDA0EB8-629F-4960-816C-5111AD224937}" type="parTrans" cxnId="{02564363-E6BE-4C43-93A1-BDD1F270335D}">
      <dgm:prSet/>
      <dgm:spPr/>
      <dgm:t>
        <a:bodyPr/>
        <a:lstStyle/>
        <a:p>
          <a:pPr rtl="1"/>
          <a:endParaRPr lang="ar-SA"/>
        </a:p>
      </dgm:t>
    </dgm:pt>
    <dgm:pt modelId="{18643BC2-540A-4556-B806-54AB707D824D}" type="sibTrans" cxnId="{02564363-E6BE-4C43-93A1-BDD1F270335D}">
      <dgm:prSet/>
      <dgm:spPr/>
      <dgm:t>
        <a:bodyPr/>
        <a:lstStyle/>
        <a:p>
          <a:pPr rtl="1"/>
          <a:endParaRPr lang="ar-SA"/>
        </a:p>
      </dgm:t>
    </dgm:pt>
    <dgm:pt modelId="{46C2DE13-F3B0-4DE1-9A31-1CB94D706532}">
      <dgm:prSet/>
      <dgm:spPr/>
      <dgm:t>
        <a:bodyPr/>
        <a:lstStyle/>
        <a:p>
          <a:pPr rtl="1"/>
          <a:r>
            <a:rPr lang="ar-SA" dirty="0" smtClean="0">
              <a:cs typeface="+mj-cs"/>
            </a:rPr>
            <a:t>3</a:t>
          </a:r>
        </a:p>
      </dgm:t>
    </dgm:pt>
    <dgm:pt modelId="{9CEC645F-9D9D-4065-95BA-2CAEAE94FF30}" type="parTrans" cxnId="{50268AFC-005C-4077-BCFB-53D42793DB3A}">
      <dgm:prSet/>
      <dgm:spPr/>
      <dgm:t>
        <a:bodyPr/>
        <a:lstStyle/>
        <a:p>
          <a:pPr rtl="1"/>
          <a:endParaRPr lang="ar-SA"/>
        </a:p>
      </dgm:t>
    </dgm:pt>
    <dgm:pt modelId="{63A23E2F-37FA-4155-8EC6-9040FDB5EACE}" type="sibTrans" cxnId="{50268AFC-005C-4077-BCFB-53D42793DB3A}">
      <dgm:prSet/>
      <dgm:spPr/>
      <dgm:t>
        <a:bodyPr/>
        <a:lstStyle/>
        <a:p>
          <a:pPr rtl="1"/>
          <a:endParaRPr lang="ar-SA"/>
        </a:p>
      </dgm:t>
    </dgm:pt>
    <dgm:pt modelId="{BD0DA9E8-2D2C-416D-897D-A2FC11960C00}">
      <dgm:prSet/>
      <dgm:spPr/>
      <dgm:t>
        <a:bodyPr/>
        <a:lstStyle/>
        <a:p>
          <a:pPr rtl="1"/>
          <a:r>
            <a:rPr lang="ar-SA" dirty="0" smtClean="0">
              <a:cs typeface="+mj-cs"/>
            </a:rPr>
            <a:t>4</a:t>
          </a:r>
        </a:p>
      </dgm:t>
    </dgm:pt>
    <dgm:pt modelId="{0EA631AC-15C4-45B2-B4DF-3C6446E26C8C}" type="parTrans" cxnId="{95A55248-FE59-41A8-BC64-29437F4FF244}">
      <dgm:prSet/>
      <dgm:spPr/>
      <dgm:t>
        <a:bodyPr/>
        <a:lstStyle/>
        <a:p>
          <a:pPr rtl="1"/>
          <a:endParaRPr lang="ar-SA"/>
        </a:p>
      </dgm:t>
    </dgm:pt>
    <dgm:pt modelId="{A4796809-728A-4CDE-B7C8-B6E571F09AE5}" type="sibTrans" cxnId="{95A55248-FE59-41A8-BC64-29437F4FF244}">
      <dgm:prSet/>
      <dgm:spPr/>
      <dgm:t>
        <a:bodyPr/>
        <a:lstStyle/>
        <a:p>
          <a:pPr rtl="1"/>
          <a:endParaRPr lang="ar-SA"/>
        </a:p>
      </dgm:t>
    </dgm:pt>
    <dgm:pt modelId="{8FBB7FD9-0CED-4D4C-A231-4EFC4E26A27F}">
      <dgm:prSet/>
      <dgm:spPr/>
      <dgm:t>
        <a:bodyPr/>
        <a:lstStyle/>
        <a:p>
          <a:pPr rtl="1"/>
          <a:r>
            <a:rPr lang="ar-SA" dirty="0" err="1" smtClean="0">
              <a:cs typeface="+mj-cs"/>
            </a:rPr>
            <a:t>والتعاريف</a:t>
          </a:r>
          <a:r>
            <a:rPr lang="ar-SA" dirty="0" smtClean="0">
              <a:cs typeface="+mj-cs"/>
            </a:rPr>
            <a:t> العلمية القائمة على الملاحظة </a:t>
          </a:r>
          <a:r>
            <a:rPr lang="ar-SA" dirty="0" err="1" smtClean="0">
              <a:cs typeface="+mj-cs"/>
            </a:rPr>
            <a:t>والتجريب .</a:t>
          </a:r>
          <a:endParaRPr lang="ar-SA" dirty="0" smtClean="0">
            <a:cs typeface="+mj-cs"/>
          </a:endParaRPr>
        </a:p>
      </dgm:t>
    </dgm:pt>
    <dgm:pt modelId="{C268EC12-EFD3-4A86-B028-5A756ABD2944}" type="parTrans" cxnId="{7A8D6B1A-C750-4C1C-BB61-47CB535ED86A}">
      <dgm:prSet/>
      <dgm:spPr/>
      <dgm:t>
        <a:bodyPr/>
        <a:lstStyle/>
        <a:p>
          <a:pPr rtl="1"/>
          <a:endParaRPr lang="ar-SA"/>
        </a:p>
      </dgm:t>
    </dgm:pt>
    <dgm:pt modelId="{7E17350E-1DAA-4190-9AF9-955B0B40A194}" type="sibTrans" cxnId="{7A8D6B1A-C750-4C1C-BB61-47CB535ED86A}">
      <dgm:prSet/>
      <dgm:spPr/>
      <dgm:t>
        <a:bodyPr/>
        <a:lstStyle/>
        <a:p>
          <a:pPr rtl="1"/>
          <a:endParaRPr lang="ar-SA"/>
        </a:p>
      </dgm:t>
    </dgm:pt>
    <dgm:pt modelId="{A0392AC0-5B8E-41C0-88D1-82E67888D4D3}">
      <dgm:prSet/>
      <dgm:spPr/>
      <dgm:t>
        <a:bodyPr/>
        <a:lstStyle/>
        <a:p>
          <a:pPr rtl="1"/>
          <a:r>
            <a:rPr lang="ar-SA" dirty="0" smtClean="0">
              <a:cs typeface="+mj-cs"/>
            </a:rPr>
            <a:t>والتي من خلالها يمكننا تفسير الظواهر </a:t>
          </a:r>
          <a:r>
            <a:rPr lang="ar-SA" dirty="0" err="1" smtClean="0">
              <a:cs typeface="+mj-cs"/>
            </a:rPr>
            <a:t>النفسية .</a:t>
          </a:r>
          <a:endParaRPr lang="ar-SA" dirty="0" smtClean="0">
            <a:cs typeface="+mj-cs"/>
          </a:endParaRPr>
        </a:p>
      </dgm:t>
    </dgm:pt>
    <dgm:pt modelId="{8CD39636-0683-48AD-8086-03A6A22366E2}" type="parTrans" cxnId="{2A13BFFC-52FB-4524-8763-2C0A7B06F48F}">
      <dgm:prSet/>
      <dgm:spPr/>
      <dgm:t>
        <a:bodyPr/>
        <a:lstStyle/>
        <a:p>
          <a:pPr rtl="1"/>
          <a:endParaRPr lang="ar-SA"/>
        </a:p>
      </dgm:t>
    </dgm:pt>
    <dgm:pt modelId="{FF437576-D992-4B35-BF15-0D31B11C6A13}" type="sibTrans" cxnId="{2A13BFFC-52FB-4524-8763-2C0A7B06F48F}">
      <dgm:prSet/>
      <dgm:spPr/>
      <dgm:t>
        <a:bodyPr/>
        <a:lstStyle/>
        <a:p>
          <a:pPr rtl="1"/>
          <a:endParaRPr lang="ar-SA"/>
        </a:p>
      </dgm:t>
    </dgm:pt>
    <dgm:pt modelId="{0DA50421-5A99-43FA-8768-CE82EB40DBB6}" type="pres">
      <dgm:prSet presAssocID="{032FB7E0-B50D-4800-857F-5909F704FCA6}" presName="linearFlow" presStyleCnt="0">
        <dgm:presLayoutVars>
          <dgm:dir val="rev"/>
          <dgm:animLvl val="lvl"/>
          <dgm:resizeHandles val="exact"/>
        </dgm:presLayoutVars>
      </dgm:prSet>
      <dgm:spPr/>
      <dgm:t>
        <a:bodyPr/>
        <a:lstStyle/>
        <a:p>
          <a:pPr rtl="1"/>
          <a:endParaRPr lang="ar-SA"/>
        </a:p>
      </dgm:t>
    </dgm:pt>
    <dgm:pt modelId="{6F535602-840C-444E-806D-D7F0F4CD0E3F}" type="pres">
      <dgm:prSet presAssocID="{2ED89BC0-2E80-42D1-BC34-AFFAAF819615}" presName="composite" presStyleCnt="0"/>
      <dgm:spPr/>
    </dgm:pt>
    <dgm:pt modelId="{91DBAA06-3E30-4F10-80ED-FF67A0282FA6}" type="pres">
      <dgm:prSet presAssocID="{2ED89BC0-2E80-42D1-BC34-AFFAAF819615}" presName="parentText" presStyleLbl="alignNode1" presStyleIdx="0" presStyleCnt="6">
        <dgm:presLayoutVars>
          <dgm:chMax val="1"/>
          <dgm:bulletEnabled val="1"/>
        </dgm:presLayoutVars>
      </dgm:prSet>
      <dgm:spPr/>
      <dgm:t>
        <a:bodyPr/>
        <a:lstStyle/>
        <a:p>
          <a:pPr rtl="1"/>
          <a:endParaRPr lang="ar-SA"/>
        </a:p>
      </dgm:t>
    </dgm:pt>
    <dgm:pt modelId="{204733E7-9DA3-4EEC-8985-D30B5A89955B}" type="pres">
      <dgm:prSet presAssocID="{2ED89BC0-2E80-42D1-BC34-AFFAAF819615}" presName="descendantText" presStyleLbl="alignAcc1" presStyleIdx="0" presStyleCnt="6">
        <dgm:presLayoutVars>
          <dgm:bulletEnabled val="1"/>
        </dgm:presLayoutVars>
      </dgm:prSet>
      <dgm:spPr/>
      <dgm:t>
        <a:bodyPr/>
        <a:lstStyle/>
        <a:p>
          <a:pPr rtl="1"/>
          <a:endParaRPr lang="ar-SA"/>
        </a:p>
      </dgm:t>
    </dgm:pt>
    <dgm:pt modelId="{F2A561CC-86E5-4064-9265-F89A62714949}" type="pres">
      <dgm:prSet presAssocID="{708552B6-1FD5-44D7-B4F6-D75639397EDA}" presName="sp" presStyleCnt="0"/>
      <dgm:spPr/>
    </dgm:pt>
    <dgm:pt modelId="{176E5B1A-F909-469E-BB50-ED113B977BCE}" type="pres">
      <dgm:prSet presAssocID="{037E471E-D8D9-4ADF-B9D9-73244978A7AD}" presName="composite" presStyleCnt="0"/>
      <dgm:spPr/>
    </dgm:pt>
    <dgm:pt modelId="{1C4F8B14-4C8E-454E-B7E4-C2D64C30CDE3}" type="pres">
      <dgm:prSet presAssocID="{037E471E-D8D9-4ADF-B9D9-73244978A7AD}" presName="parentText" presStyleLbl="alignNode1" presStyleIdx="1" presStyleCnt="6">
        <dgm:presLayoutVars>
          <dgm:chMax val="1"/>
          <dgm:bulletEnabled val="1"/>
        </dgm:presLayoutVars>
      </dgm:prSet>
      <dgm:spPr/>
      <dgm:t>
        <a:bodyPr/>
        <a:lstStyle/>
        <a:p>
          <a:pPr rtl="1"/>
          <a:endParaRPr lang="ar-SA"/>
        </a:p>
      </dgm:t>
    </dgm:pt>
    <dgm:pt modelId="{B21D95F5-425F-41AF-B6BB-CD43C9C1A070}" type="pres">
      <dgm:prSet presAssocID="{037E471E-D8D9-4ADF-B9D9-73244978A7AD}" presName="descendantText" presStyleLbl="alignAcc1" presStyleIdx="1" presStyleCnt="6">
        <dgm:presLayoutVars>
          <dgm:bulletEnabled val="1"/>
        </dgm:presLayoutVars>
      </dgm:prSet>
      <dgm:spPr/>
      <dgm:t>
        <a:bodyPr/>
        <a:lstStyle/>
        <a:p>
          <a:pPr rtl="1"/>
          <a:endParaRPr lang="ar-SA"/>
        </a:p>
      </dgm:t>
    </dgm:pt>
    <dgm:pt modelId="{6ED555B8-8286-4072-A573-CE64BC5BE574}" type="pres">
      <dgm:prSet presAssocID="{18643BC2-540A-4556-B806-54AB707D824D}" presName="sp" presStyleCnt="0"/>
      <dgm:spPr/>
    </dgm:pt>
    <dgm:pt modelId="{F8AAD242-3AE2-4A29-9602-90BCFB01607F}" type="pres">
      <dgm:prSet presAssocID="{46C2DE13-F3B0-4DE1-9A31-1CB94D706532}" presName="composite" presStyleCnt="0"/>
      <dgm:spPr/>
    </dgm:pt>
    <dgm:pt modelId="{6C60F46C-A1AE-4F5E-B16A-66762F69BE67}" type="pres">
      <dgm:prSet presAssocID="{46C2DE13-F3B0-4DE1-9A31-1CB94D706532}" presName="parentText" presStyleLbl="alignNode1" presStyleIdx="2" presStyleCnt="6">
        <dgm:presLayoutVars>
          <dgm:chMax val="1"/>
          <dgm:bulletEnabled val="1"/>
        </dgm:presLayoutVars>
      </dgm:prSet>
      <dgm:spPr/>
      <dgm:t>
        <a:bodyPr/>
        <a:lstStyle/>
        <a:p>
          <a:pPr rtl="1"/>
          <a:endParaRPr lang="ar-SA"/>
        </a:p>
      </dgm:t>
    </dgm:pt>
    <dgm:pt modelId="{26D50B48-5489-44CF-B93F-3A0985CD7DF7}" type="pres">
      <dgm:prSet presAssocID="{46C2DE13-F3B0-4DE1-9A31-1CB94D706532}" presName="descendantText" presStyleLbl="alignAcc1" presStyleIdx="2" presStyleCnt="6">
        <dgm:presLayoutVars>
          <dgm:bulletEnabled val="1"/>
        </dgm:presLayoutVars>
      </dgm:prSet>
      <dgm:spPr/>
      <dgm:t>
        <a:bodyPr/>
        <a:lstStyle/>
        <a:p>
          <a:pPr rtl="1"/>
          <a:endParaRPr lang="ar-SA"/>
        </a:p>
      </dgm:t>
    </dgm:pt>
    <dgm:pt modelId="{5BA975A3-F509-4DF0-A46F-DDAED031853B}" type="pres">
      <dgm:prSet presAssocID="{63A23E2F-37FA-4155-8EC6-9040FDB5EACE}" presName="sp" presStyleCnt="0"/>
      <dgm:spPr/>
    </dgm:pt>
    <dgm:pt modelId="{BA9BCD2C-C396-4BBF-8096-41A1FBEA3D85}" type="pres">
      <dgm:prSet presAssocID="{BD0DA9E8-2D2C-416D-897D-A2FC11960C00}" presName="composite" presStyleCnt="0"/>
      <dgm:spPr/>
    </dgm:pt>
    <dgm:pt modelId="{A5B329FC-B028-4001-8EBB-8F577E60A7DF}" type="pres">
      <dgm:prSet presAssocID="{BD0DA9E8-2D2C-416D-897D-A2FC11960C00}" presName="parentText" presStyleLbl="alignNode1" presStyleIdx="3" presStyleCnt="6">
        <dgm:presLayoutVars>
          <dgm:chMax val="1"/>
          <dgm:bulletEnabled val="1"/>
        </dgm:presLayoutVars>
      </dgm:prSet>
      <dgm:spPr/>
      <dgm:t>
        <a:bodyPr/>
        <a:lstStyle/>
        <a:p>
          <a:pPr rtl="1"/>
          <a:endParaRPr lang="ar-SA"/>
        </a:p>
      </dgm:t>
    </dgm:pt>
    <dgm:pt modelId="{1AEF176E-EBB2-4F7D-9DE2-1F083F9EA67A}" type="pres">
      <dgm:prSet presAssocID="{BD0DA9E8-2D2C-416D-897D-A2FC11960C00}" presName="descendantText" presStyleLbl="alignAcc1" presStyleIdx="3" presStyleCnt="6">
        <dgm:presLayoutVars>
          <dgm:bulletEnabled val="1"/>
        </dgm:presLayoutVars>
      </dgm:prSet>
      <dgm:spPr/>
      <dgm:t>
        <a:bodyPr/>
        <a:lstStyle/>
        <a:p>
          <a:pPr rtl="1"/>
          <a:endParaRPr lang="ar-SA"/>
        </a:p>
      </dgm:t>
    </dgm:pt>
    <dgm:pt modelId="{F1108B54-29C1-4182-847C-4FFEDA4C27D5}" type="pres">
      <dgm:prSet presAssocID="{A4796809-728A-4CDE-B7C8-B6E571F09AE5}" presName="sp" presStyleCnt="0"/>
      <dgm:spPr/>
    </dgm:pt>
    <dgm:pt modelId="{5B66386B-C22E-4277-BAF9-507C4877466A}" type="pres">
      <dgm:prSet presAssocID="{BC7D151C-CEE3-43E6-8880-B7FF90BC48A0}" presName="composite" presStyleCnt="0"/>
      <dgm:spPr/>
    </dgm:pt>
    <dgm:pt modelId="{31FF7156-B316-4621-B197-C1B427248214}" type="pres">
      <dgm:prSet presAssocID="{BC7D151C-CEE3-43E6-8880-B7FF90BC48A0}" presName="parentText" presStyleLbl="alignNode1" presStyleIdx="4" presStyleCnt="6">
        <dgm:presLayoutVars>
          <dgm:chMax val="1"/>
          <dgm:bulletEnabled val="1"/>
        </dgm:presLayoutVars>
      </dgm:prSet>
      <dgm:spPr/>
      <dgm:t>
        <a:bodyPr/>
        <a:lstStyle/>
        <a:p>
          <a:pPr rtl="1"/>
          <a:endParaRPr lang="ar-SA"/>
        </a:p>
      </dgm:t>
    </dgm:pt>
    <dgm:pt modelId="{646A51F4-AB42-49DD-A3B2-70CFB4C09FDC}" type="pres">
      <dgm:prSet presAssocID="{BC7D151C-CEE3-43E6-8880-B7FF90BC48A0}" presName="descendantText" presStyleLbl="alignAcc1" presStyleIdx="4" presStyleCnt="6">
        <dgm:presLayoutVars>
          <dgm:bulletEnabled val="1"/>
        </dgm:presLayoutVars>
      </dgm:prSet>
      <dgm:spPr/>
      <dgm:t>
        <a:bodyPr/>
        <a:lstStyle/>
        <a:p>
          <a:pPr rtl="1"/>
          <a:endParaRPr lang="ar-SA"/>
        </a:p>
      </dgm:t>
    </dgm:pt>
    <dgm:pt modelId="{9BF98419-1807-436C-A14B-2D17D4769F15}" type="pres">
      <dgm:prSet presAssocID="{A8187A96-AD9B-44BD-8864-90312B2314B1}" presName="sp" presStyleCnt="0"/>
      <dgm:spPr/>
    </dgm:pt>
    <dgm:pt modelId="{03484779-4B9C-4511-9157-A1FDA381376D}" type="pres">
      <dgm:prSet presAssocID="{9AFA1D76-2384-4D16-BEF5-6512095D37E3}" presName="composite" presStyleCnt="0"/>
      <dgm:spPr/>
    </dgm:pt>
    <dgm:pt modelId="{6BAE6AE5-F6F3-476F-99E8-A2BF3B5F8B82}" type="pres">
      <dgm:prSet presAssocID="{9AFA1D76-2384-4D16-BEF5-6512095D37E3}" presName="parentText" presStyleLbl="alignNode1" presStyleIdx="5" presStyleCnt="6">
        <dgm:presLayoutVars>
          <dgm:chMax val="1"/>
          <dgm:bulletEnabled val="1"/>
        </dgm:presLayoutVars>
      </dgm:prSet>
      <dgm:spPr/>
      <dgm:t>
        <a:bodyPr/>
        <a:lstStyle/>
        <a:p>
          <a:pPr rtl="1"/>
          <a:endParaRPr lang="ar-SA"/>
        </a:p>
      </dgm:t>
    </dgm:pt>
    <dgm:pt modelId="{92698A8E-5A5A-4B0A-8834-E53F4EE464CF}" type="pres">
      <dgm:prSet presAssocID="{9AFA1D76-2384-4D16-BEF5-6512095D37E3}" presName="descendantText" presStyleLbl="alignAcc1" presStyleIdx="5" presStyleCnt="6">
        <dgm:presLayoutVars>
          <dgm:bulletEnabled val="1"/>
        </dgm:presLayoutVars>
      </dgm:prSet>
      <dgm:spPr/>
      <dgm:t>
        <a:bodyPr/>
        <a:lstStyle/>
        <a:p>
          <a:pPr rtl="1"/>
          <a:endParaRPr lang="ar-SA"/>
        </a:p>
      </dgm:t>
    </dgm:pt>
  </dgm:ptLst>
  <dgm:cxnLst>
    <dgm:cxn modelId="{02564363-E6BE-4C43-93A1-BDD1F270335D}" srcId="{032FB7E0-B50D-4800-857F-5909F704FCA6}" destId="{037E471E-D8D9-4ADF-B9D9-73244978A7AD}" srcOrd="1" destOrd="0" parTransId="{4DDA0EB8-629F-4960-816C-5111AD224937}" sibTransId="{18643BC2-540A-4556-B806-54AB707D824D}"/>
    <dgm:cxn modelId="{DCBBDA04-BA2B-4C7F-9602-4B8232AD8EDC}" srcId="{032FB7E0-B50D-4800-857F-5909F704FCA6}" destId="{9AFA1D76-2384-4D16-BEF5-6512095D37E3}" srcOrd="5" destOrd="0" parTransId="{97664FFA-8BC9-4FE6-93F2-75E99DE21162}" sibTransId="{45641489-106E-44C1-A7B2-1D21B9493EAF}"/>
    <dgm:cxn modelId="{01AEE239-DB6C-4EE9-9C32-384328507CCF}" type="presOf" srcId="{46C2DE13-F3B0-4DE1-9A31-1CB94D706532}" destId="{6C60F46C-A1AE-4F5E-B16A-66762F69BE67}" srcOrd="0" destOrd="0" presId="urn:microsoft.com/office/officeart/2005/8/layout/chevron2"/>
    <dgm:cxn modelId="{0734300E-4B51-49A9-A6CF-DEF90566E86A}" type="presOf" srcId="{032FB7E0-B50D-4800-857F-5909F704FCA6}" destId="{0DA50421-5A99-43FA-8768-CE82EB40DBB6}" srcOrd="0" destOrd="0" presId="urn:microsoft.com/office/officeart/2005/8/layout/chevron2"/>
    <dgm:cxn modelId="{467FAEB8-3F3B-42ED-AF50-BFB9E3CCA789}" srcId="{2ED89BC0-2E80-42D1-BC34-AFFAAF819615}" destId="{56BC72B1-B859-40AB-AB5A-ECB243F8E85D}" srcOrd="0" destOrd="0" parTransId="{B5A48BC0-B2AD-419D-8056-78627386C362}" sibTransId="{8AE2E24F-5FB1-4AF5-B416-360323069C74}"/>
    <dgm:cxn modelId="{6AF57AA2-57F2-4237-8F56-D926565B46C8}" srcId="{46C2DE13-F3B0-4DE1-9A31-1CB94D706532}" destId="{08338A38-2269-4024-91AA-8E6A1574F440}" srcOrd="0" destOrd="0" parTransId="{1AB26C78-3334-415A-8B86-857F161FCCA8}" sibTransId="{FA3CA05C-98A4-487B-9CE2-F62F12064A9A}"/>
    <dgm:cxn modelId="{CEDAF03E-904C-46C4-B1EB-A701FA9E9CD3}" type="presOf" srcId="{8FBB7FD9-0CED-4D4C-A231-4EFC4E26A27F}" destId="{646A51F4-AB42-49DD-A3B2-70CFB4C09FDC}" srcOrd="0" destOrd="0" presId="urn:microsoft.com/office/officeart/2005/8/layout/chevron2"/>
    <dgm:cxn modelId="{95A55248-FE59-41A8-BC64-29437F4FF244}" srcId="{032FB7E0-B50D-4800-857F-5909F704FCA6}" destId="{BD0DA9E8-2D2C-416D-897D-A2FC11960C00}" srcOrd="3" destOrd="0" parTransId="{0EA631AC-15C4-45B2-B4DF-3C6446E26C8C}" sibTransId="{A4796809-728A-4CDE-B7C8-B6E571F09AE5}"/>
    <dgm:cxn modelId="{16FDBC8E-BC73-4BAF-B04C-E6C046F83E6C}" type="presOf" srcId="{F822532E-7649-409C-802D-9D8DA9C9FF56}" destId="{B21D95F5-425F-41AF-B6BB-CD43C9C1A070}" srcOrd="0" destOrd="0" presId="urn:microsoft.com/office/officeart/2005/8/layout/chevron2"/>
    <dgm:cxn modelId="{A5D8E07B-D152-42CF-A989-74B73D7E9B21}" type="presOf" srcId="{BC7D151C-CEE3-43E6-8880-B7FF90BC48A0}" destId="{31FF7156-B316-4621-B197-C1B427248214}" srcOrd="0" destOrd="0" presId="urn:microsoft.com/office/officeart/2005/8/layout/chevron2"/>
    <dgm:cxn modelId="{A0045C12-F129-480A-9A26-D8A549F8DAE7}" srcId="{037E471E-D8D9-4ADF-B9D9-73244978A7AD}" destId="{F822532E-7649-409C-802D-9D8DA9C9FF56}" srcOrd="0" destOrd="0" parTransId="{8738592E-3BD2-4D5C-BD18-4559B6AE7FBA}" sibTransId="{978735D6-C16D-4889-8882-8F12DEF6274F}"/>
    <dgm:cxn modelId="{842E6C2C-D84B-4AF2-88A2-4530FC648CB5}" type="presOf" srcId="{56BC72B1-B859-40AB-AB5A-ECB243F8E85D}" destId="{204733E7-9DA3-4EEC-8985-D30B5A89955B}" srcOrd="0" destOrd="0" presId="urn:microsoft.com/office/officeart/2005/8/layout/chevron2"/>
    <dgm:cxn modelId="{BFDBEA63-309B-4EED-9DD9-FD8A34C7F6EB}" srcId="{032FB7E0-B50D-4800-857F-5909F704FCA6}" destId="{2ED89BC0-2E80-42D1-BC34-AFFAAF819615}" srcOrd="0" destOrd="0" parTransId="{3EF6E0BE-A275-43F2-ACB9-8DF9C9F3E51A}" sibTransId="{708552B6-1FD5-44D7-B4F6-D75639397EDA}"/>
    <dgm:cxn modelId="{C8846347-320C-4240-B6DF-09EE715FE520}" srcId="{032FB7E0-B50D-4800-857F-5909F704FCA6}" destId="{BC7D151C-CEE3-43E6-8880-B7FF90BC48A0}" srcOrd="4" destOrd="0" parTransId="{A0B4A01E-96F1-4BB1-9CCC-DCC10D249A5A}" sibTransId="{A8187A96-AD9B-44BD-8864-90312B2314B1}"/>
    <dgm:cxn modelId="{2A13BFFC-52FB-4524-8763-2C0A7B06F48F}" srcId="{9AFA1D76-2384-4D16-BEF5-6512095D37E3}" destId="{A0392AC0-5B8E-41C0-88D1-82E67888D4D3}" srcOrd="0" destOrd="0" parTransId="{8CD39636-0683-48AD-8086-03A6A22366E2}" sibTransId="{FF437576-D992-4B35-BF15-0D31B11C6A13}"/>
    <dgm:cxn modelId="{E36B406F-F86B-4353-8E13-DFFEB855BEA0}" srcId="{BD0DA9E8-2D2C-416D-897D-A2FC11960C00}" destId="{AF0A7EED-3F19-4E4A-ACD1-6ACEEA41FAF3}" srcOrd="0" destOrd="0" parTransId="{DF9957C6-20B8-4676-A2D0-B29B455B45C6}" sibTransId="{F226A75B-FB26-4C92-979F-BAFB508538E4}"/>
    <dgm:cxn modelId="{451DB6C4-4046-494B-9F14-0980B3B3DB94}" type="presOf" srcId="{AF0A7EED-3F19-4E4A-ACD1-6ACEEA41FAF3}" destId="{1AEF176E-EBB2-4F7D-9DE2-1F083F9EA67A}" srcOrd="0" destOrd="0" presId="urn:microsoft.com/office/officeart/2005/8/layout/chevron2"/>
    <dgm:cxn modelId="{F8242A4D-1595-45AA-B4B0-AA9F54DE3BCD}" type="presOf" srcId="{08338A38-2269-4024-91AA-8E6A1574F440}" destId="{26D50B48-5489-44CF-B93F-3A0985CD7DF7}" srcOrd="0" destOrd="0" presId="urn:microsoft.com/office/officeart/2005/8/layout/chevron2"/>
    <dgm:cxn modelId="{C272CA2B-D61D-48D3-B6E4-F34D237A08A2}" type="presOf" srcId="{2ED89BC0-2E80-42D1-BC34-AFFAAF819615}" destId="{91DBAA06-3E30-4F10-80ED-FF67A0282FA6}" srcOrd="0" destOrd="0" presId="urn:microsoft.com/office/officeart/2005/8/layout/chevron2"/>
    <dgm:cxn modelId="{22389ADB-BBD7-4869-9D45-6062FC1F570B}" type="presOf" srcId="{037E471E-D8D9-4ADF-B9D9-73244978A7AD}" destId="{1C4F8B14-4C8E-454E-B7E4-C2D64C30CDE3}" srcOrd="0" destOrd="0" presId="urn:microsoft.com/office/officeart/2005/8/layout/chevron2"/>
    <dgm:cxn modelId="{099EBB68-98C3-4493-A2D4-E3E10029B608}" type="presOf" srcId="{A0392AC0-5B8E-41C0-88D1-82E67888D4D3}" destId="{92698A8E-5A5A-4B0A-8834-E53F4EE464CF}" srcOrd="0" destOrd="0" presId="urn:microsoft.com/office/officeart/2005/8/layout/chevron2"/>
    <dgm:cxn modelId="{7A8D6B1A-C750-4C1C-BB61-47CB535ED86A}" srcId="{BC7D151C-CEE3-43E6-8880-B7FF90BC48A0}" destId="{8FBB7FD9-0CED-4D4C-A231-4EFC4E26A27F}" srcOrd="0" destOrd="0" parTransId="{C268EC12-EFD3-4A86-B028-5A756ABD2944}" sibTransId="{7E17350E-1DAA-4190-9AF9-955B0B40A194}"/>
    <dgm:cxn modelId="{50268AFC-005C-4077-BCFB-53D42793DB3A}" srcId="{032FB7E0-B50D-4800-857F-5909F704FCA6}" destId="{46C2DE13-F3B0-4DE1-9A31-1CB94D706532}" srcOrd="2" destOrd="0" parTransId="{9CEC645F-9D9D-4065-95BA-2CAEAE94FF30}" sibTransId="{63A23E2F-37FA-4155-8EC6-9040FDB5EACE}"/>
    <dgm:cxn modelId="{2FE86400-4883-4975-B727-75E056C38990}" type="presOf" srcId="{BD0DA9E8-2D2C-416D-897D-A2FC11960C00}" destId="{A5B329FC-B028-4001-8EBB-8F577E60A7DF}" srcOrd="0" destOrd="0" presId="urn:microsoft.com/office/officeart/2005/8/layout/chevron2"/>
    <dgm:cxn modelId="{3D05AAED-466A-4FB6-A767-9D5068FC66F0}" type="presOf" srcId="{9AFA1D76-2384-4D16-BEF5-6512095D37E3}" destId="{6BAE6AE5-F6F3-476F-99E8-A2BF3B5F8B82}" srcOrd="0" destOrd="0" presId="urn:microsoft.com/office/officeart/2005/8/layout/chevron2"/>
    <dgm:cxn modelId="{D3877396-BCA4-45C4-9819-3CB84F731F57}" type="presParOf" srcId="{0DA50421-5A99-43FA-8768-CE82EB40DBB6}" destId="{6F535602-840C-444E-806D-D7F0F4CD0E3F}" srcOrd="0" destOrd="0" presId="urn:microsoft.com/office/officeart/2005/8/layout/chevron2"/>
    <dgm:cxn modelId="{58F5E502-D681-4567-806F-B0762A62A6CA}" type="presParOf" srcId="{6F535602-840C-444E-806D-D7F0F4CD0E3F}" destId="{91DBAA06-3E30-4F10-80ED-FF67A0282FA6}" srcOrd="0" destOrd="0" presId="urn:microsoft.com/office/officeart/2005/8/layout/chevron2"/>
    <dgm:cxn modelId="{0C8AF2A2-5F17-43AD-B541-971BA087052B}" type="presParOf" srcId="{6F535602-840C-444E-806D-D7F0F4CD0E3F}" destId="{204733E7-9DA3-4EEC-8985-D30B5A89955B}" srcOrd="1" destOrd="0" presId="urn:microsoft.com/office/officeart/2005/8/layout/chevron2"/>
    <dgm:cxn modelId="{DCBF9473-F57E-4177-B670-F5509EB91B24}" type="presParOf" srcId="{0DA50421-5A99-43FA-8768-CE82EB40DBB6}" destId="{F2A561CC-86E5-4064-9265-F89A62714949}" srcOrd="1" destOrd="0" presId="urn:microsoft.com/office/officeart/2005/8/layout/chevron2"/>
    <dgm:cxn modelId="{2125D20D-8631-4648-AD6A-480D978B25BE}" type="presParOf" srcId="{0DA50421-5A99-43FA-8768-CE82EB40DBB6}" destId="{176E5B1A-F909-469E-BB50-ED113B977BCE}" srcOrd="2" destOrd="0" presId="urn:microsoft.com/office/officeart/2005/8/layout/chevron2"/>
    <dgm:cxn modelId="{B5F55039-F28A-47EF-B831-4ADB7420DAAB}" type="presParOf" srcId="{176E5B1A-F909-469E-BB50-ED113B977BCE}" destId="{1C4F8B14-4C8E-454E-B7E4-C2D64C30CDE3}" srcOrd="0" destOrd="0" presId="urn:microsoft.com/office/officeart/2005/8/layout/chevron2"/>
    <dgm:cxn modelId="{EB39DD73-3E31-46DE-9375-5EF7FC1ACB4F}" type="presParOf" srcId="{176E5B1A-F909-469E-BB50-ED113B977BCE}" destId="{B21D95F5-425F-41AF-B6BB-CD43C9C1A070}" srcOrd="1" destOrd="0" presId="urn:microsoft.com/office/officeart/2005/8/layout/chevron2"/>
    <dgm:cxn modelId="{12E1C56D-9924-4F88-9DE7-2554ED5B5506}" type="presParOf" srcId="{0DA50421-5A99-43FA-8768-CE82EB40DBB6}" destId="{6ED555B8-8286-4072-A573-CE64BC5BE574}" srcOrd="3" destOrd="0" presId="urn:microsoft.com/office/officeart/2005/8/layout/chevron2"/>
    <dgm:cxn modelId="{55B7EB33-EA61-4FDF-A7DC-1802664C7D45}" type="presParOf" srcId="{0DA50421-5A99-43FA-8768-CE82EB40DBB6}" destId="{F8AAD242-3AE2-4A29-9602-90BCFB01607F}" srcOrd="4" destOrd="0" presId="urn:microsoft.com/office/officeart/2005/8/layout/chevron2"/>
    <dgm:cxn modelId="{42ABAF24-F1D9-4330-AADF-148A00C03B1B}" type="presParOf" srcId="{F8AAD242-3AE2-4A29-9602-90BCFB01607F}" destId="{6C60F46C-A1AE-4F5E-B16A-66762F69BE67}" srcOrd="0" destOrd="0" presId="urn:microsoft.com/office/officeart/2005/8/layout/chevron2"/>
    <dgm:cxn modelId="{CEE4A28D-DA75-4D90-B021-ECD190FB8144}" type="presParOf" srcId="{F8AAD242-3AE2-4A29-9602-90BCFB01607F}" destId="{26D50B48-5489-44CF-B93F-3A0985CD7DF7}" srcOrd="1" destOrd="0" presId="urn:microsoft.com/office/officeart/2005/8/layout/chevron2"/>
    <dgm:cxn modelId="{2108E3F6-BB01-4132-BF9A-23286A5EF33B}" type="presParOf" srcId="{0DA50421-5A99-43FA-8768-CE82EB40DBB6}" destId="{5BA975A3-F509-4DF0-A46F-DDAED031853B}" srcOrd="5" destOrd="0" presId="urn:microsoft.com/office/officeart/2005/8/layout/chevron2"/>
    <dgm:cxn modelId="{42DFFDEF-2B58-43E8-AD3F-6A5B84519C15}" type="presParOf" srcId="{0DA50421-5A99-43FA-8768-CE82EB40DBB6}" destId="{BA9BCD2C-C396-4BBF-8096-41A1FBEA3D85}" srcOrd="6" destOrd="0" presId="urn:microsoft.com/office/officeart/2005/8/layout/chevron2"/>
    <dgm:cxn modelId="{C9224942-7596-438D-A5E1-1E34F6FADD73}" type="presParOf" srcId="{BA9BCD2C-C396-4BBF-8096-41A1FBEA3D85}" destId="{A5B329FC-B028-4001-8EBB-8F577E60A7DF}" srcOrd="0" destOrd="0" presId="urn:microsoft.com/office/officeart/2005/8/layout/chevron2"/>
    <dgm:cxn modelId="{BB8B99B2-9FD9-4B5C-A4B1-D512061631CD}" type="presParOf" srcId="{BA9BCD2C-C396-4BBF-8096-41A1FBEA3D85}" destId="{1AEF176E-EBB2-4F7D-9DE2-1F083F9EA67A}" srcOrd="1" destOrd="0" presId="urn:microsoft.com/office/officeart/2005/8/layout/chevron2"/>
    <dgm:cxn modelId="{F4B6C24B-69B1-492F-AB47-152BFDA3A7E5}" type="presParOf" srcId="{0DA50421-5A99-43FA-8768-CE82EB40DBB6}" destId="{F1108B54-29C1-4182-847C-4FFEDA4C27D5}" srcOrd="7" destOrd="0" presId="urn:microsoft.com/office/officeart/2005/8/layout/chevron2"/>
    <dgm:cxn modelId="{1022CC4C-302B-427A-869B-54D3B7B4B0F5}" type="presParOf" srcId="{0DA50421-5A99-43FA-8768-CE82EB40DBB6}" destId="{5B66386B-C22E-4277-BAF9-507C4877466A}" srcOrd="8" destOrd="0" presId="urn:microsoft.com/office/officeart/2005/8/layout/chevron2"/>
    <dgm:cxn modelId="{DFAAA9E7-0598-49E5-B89B-6CA874E90355}" type="presParOf" srcId="{5B66386B-C22E-4277-BAF9-507C4877466A}" destId="{31FF7156-B316-4621-B197-C1B427248214}" srcOrd="0" destOrd="0" presId="urn:microsoft.com/office/officeart/2005/8/layout/chevron2"/>
    <dgm:cxn modelId="{786A4A91-0C5C-4848-AD9F-AC3D9E879514}" type="presParOf" srcId="{5B66386B-C22E-4277-BAF9-507C4877466A}" destId="{646A51F4-AB42-49DD-A3B2-70CFB4C09FDC}" srcOrd="1" destOrd="0" presId="urn:microsoft.com/office/officeart/2005/8/layout/chevron2"/>
    <dgm:cxn modelId="{3EE6F0DF-D632-458F-B0E7-93251179D023}" type="presParOf" srcId="{0DA50421-5A99-43FA-8768-CE82EB40DBB6}" destId="{9BF98419-1807-436C-A14B-2D17D4769F15}" srcOrd="9" destOrd="0" presId="urn:microsoft.com/office/officeart/2005/8/layout/chevron2"/>
    <dgm:cxn modelId="{8FE7D9D9-18AB-4402-A399-64C7464D6B2E}" type="presParOf" srcId="{0DA50421-5A99-43FA-8768-CE82EB40DBB6}" destId="{03484779-4B9C-4511-9157-A1FDA381376D}" srcOrd="10" destOrd="0" presId="urn:microsoft.com/office/officeart/2005/8/layout/chevron2"/>
    <dgm:cxn modelId="{AB2952EA-8E17-4132-B39E-B47533545B4E}" type="presParOf" srcId="{03484779-4B9C-4511-9157-A1FDA381376D}" destId="{6BAE6AE5-F6F3-476F-99E8-A2BF3B5F8B82}" srcOrd="0" destOrd="0" presId="urn:microsoft.com/office/officeart/2005/8/layout/chevron2"/>
    <dgm:cxn modelId="{9ABCAA5A-3DB4-4421-84C5-0FCC9E04D4BB}" type="presParOf" srcId="{03484779-4B9C-4511-9157-A1FDA381376D}" destId="{92698A8E-5A5A-4B0A-8834-E53F4EE464C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89F039C-C0E7-4DC1-B635-6D9758ECE690}"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401191A0-0486-46A3-8A95-AC20D517DC32}">
      <dgm:prSet phldrT="[نص]"/>
      <dgm:spPr/>
      <dgm:t>
        <a:bodyPr/>
        <a:lstStyle/>
        <a:p>
          <a:pPr rtl="1"/>
          <a:r>
            <a:rPr lang="ar-SA" smtClean="0">
              <a:cs typeface="+mj-cs"/>
            </a:rPr>
            <a:t>أ</a:t>
          </a:r>
          <a:endParaRPr lang="ar-SA" dirty="0"/>
        </a:p>
      </dgm:t>
    </dgm:pt>
    <dgm:pt modelId="{7362513D-DAE8-4788-8110-CD8F5C2DBFE0}" type="parTrans" cxnId="{28187B5F-32C2-4781-838F-EA349BE0243A}">
      <dgm:prSet/>
      <dgm:spPr/>
      <dgm:t>
        <a:bodyPr/>
        <a:lstStyle/>
        <a:p>
          <a:pPr rtl="1"/>
          <a:endParaRPr lang="ar-SA"/>
        </a:p>
      </dgm:t>
    </dgm:pt>
    <dgm:pt modelId="{F4795F69-83A7-4F57-A0D5-1C6296E86A0E}" type="sibTrans" cxnId="{28187B5F-32C2-4781-838F-EA349BE0243A}">
      <dgm:prSet/>
      <dgm:spPr/>
      <dgm:t>
        <a:bodyPr/>
        <a:lstStyle/>
        <a:p>
          <a:pPr rtl="1"/>
          <a:endParaRPr lang="ar-SA"/>
        </a:p>
      </dgm:t>
    </dgm:pt>
    <dgm:pt modelId="{30ABE054-BBD6-4EA7-A36E-67C8F179544A}">
      <dgm:prSet/>
      <dgm:spPr/>
      <dgm:t>
        <a:bodyPr/>
        <a:lstStyle/>
        <a:p>
          <a:pPr rtl="1"/>
          <a:r>
            <a:rPr lang="ar-SA" smtClean="0">
              <a:cs typeface="+mj-cs"/>
            </a:rPr>
            <a:t>ب</a:t>
          </a:r>
          <a:endParaRPr lang="ar-SA" dirty="0" smtClean="0">
            <a:cs typeface="+mj-cs"/>
          </a:endParaRPr>
        </a:p>
      </dgm:t>
    </dgm:pt>
    <dgm:pt modelId="{3B5045EE-0D92-4E70-B57D-285F80490A72}" type="parTrans" cxnId="{4AACA777-D023-4BA8-9B5F-957ED84CAF28}">
      <dgm:prSet/>
      <dgm:spPr/>
      <dgm:t>
        <a:bodyPr/>
        <a:lstStyle/>
        <a:p>
          <a:pPr rtl="1"/>
          <a:endParaRPr lang="ar-SA"/>
        </a:p>
      </dgm:t>
    </dgm:pt>
    <dgm:pt modelId="{CED9BCA4-5CC3-43ED-B95D-84A9E2864F4E}" type="sibTrans" cxnId="{4AACA777-D023-4BA8-9B5F-957ED84CAF28}">
      <dgm:prSet/>
      <dgm:spPr/>
      <dgm:t>
        <a:bodyPr/>
        <a:lstStyle/>
        <a:p>
          <a:pPr rtl="1"/>
          <a:endParaRPr lang="ar-SA"/>
        </a:p>
      </dgm:t>
    </dgm:pt>
    <dgm:pt modelId="{6FE880EB-9144-4BBE-8BE3-E172F84492A9}">
      <dgm:prSet/>
      <dgm:spPr/>
      <dgm:t>
        <a:bodyPr/>
        <a:lstStyle/>
        <a:p>
          <a:pPr rtl="1"/>
          <a:r>
            <a:rPr lang="ar-SA" smtClean="0">
              <a:cs typeface="+mj-cs"/>
            </a:rPr>
            <a:t>ج</a:t>
          </a:r>
          <a:endParaRPr lang="ar-SA" dirty="0" smtClean="0">
            <a:cs typeface="+mj-cs"/>
          </a:endParaRPr>
        </a:p>
      </dgm:t>
    </dgm:pt>
    <dgm:pt modelId="{6D0C01BD-9216-449A-A8C5-141D18014CCD}" type="parTrans" cxnId="{2AE35667-4EEA-487B-9E84-7C460B1E0F22}">
      <dgm:prSet/>
      <dgm:spPr/>
      <dgm:t>
        <a:bodyPr/>
        <a:lstStyle/>
        <a:p>
          <a:pPr rtl="1"/>
          <a:endParaRPr lang="ar-SA"/>
        </a:p>
      </dgm:t>
    </dgm:pt>
    <dgm:pt modelId="{C6920B7E-CF61-4754-9615-CCAC075058EA}" type="sibTrans" cxnId="{2AE35667-4EEA-487B-9E84-7C460B1E0F22}">
      <dgm:prSet/>
      <dgm:spPr/>
      <dgm:t>
        <a:bodyPr/>
        <a:lstStyle/>
        <a:p>
          <a:pPr rtl="1"/>
          <a:endParaRPr lang="ar-SA"/>
        </a:p>
      </dgm:t>
    </dgm:pt>
    <dgm:pt modelId="{00E53852-E796-4CD5-B97E-817A17FB7457}">
      <dgm:prSet/>
      <dgm:spPr/>
      <dgm:t>
        <a:bodyPr/>
        <a:lstStyle/>
        <a:p>
          <a:pPr rtl="1"/>
          <a:r>
            <a:rPr lang="ar-SA" smtClean="0">
              <a:cs typeface="+mj-cs"/>
            </a:rPr>
            <a:t>د</a:t>
          </a:r>
          <a:endParaRPr lang="ar-SA" dirty="0">
            <a:cs typeface="+mj-cs"/>
          </a:endParaRPr>
        </a:p>
      </dgm:t>
    </dgm:pt>
    <dgm:pt modelId="{987CF34B-DCBC-429B-AA40-368184E69FB5}" type="parTrans" cxnId="{C330D935-85D4-460C-B362-8B4BD36D0D7C}">
      <dgm:prSet/>
      <dgm:spPr/>
      <dgm:t>
        <a:bodyPr/>
        <a:lstStyle/>
        <a:p>
          <a:pPr rtl="1"/>
          <a:endParaRPr lang="ar-SA"/>
        </a:p>
      </dgm:t>
    </dgm:pt>
    <dgm:pt modelId="{90CF0519-2AAB-4DE8-9974-9FB8DF6AC2CB}" type="sibTrans" cxnId="{C330D935-85D4-460C-B362-8B4BD36D0D7C}">
      <dgm:prSet/>
      <dgm:spPr/>
      <dgm:t>
        <a:bodyPr/>
        <a:lstStyle/>
        <a:p>
          <a:pPr rtl="1"/>
          <a:endParaRPr lang="ar-SA"/>
        </a:p>
      </dgm:t>
    </dgm:pt>
    <dgm:pt modelId="{40E5F0FF-CA52-41CD-9881-4D55D6AEAA8B}">
      <dgm:prSet phldrT="[نص]"/>
      <dgm:spPr/>
      <dgm:t>
        <a:bodyPr/>
        <a:lstStyle/>
        <a:p>
          <a:pPr rtl="1"/>
          <a:r>
            <a:rPr lang="ar-SA" smtClean="0">
              <a:cs typeface="+mj-cs"/>
            </a:rPr>
            <a:t> التنشئة الاجتماعية والتفاعل الاجتماعي. </a:t>
          </a:r>
          <a:endParaRPr lang="ar-SA" dirty="0"/>
        </a:p>
      </dgm:t>
    </dgm:pt>
    <dgm:pt modelId="{8A70A343-C913-4179-8CF4-4162CF031534}" type="parTrans" cxnId="{09CCAFC9-69EF-4C87-ABFF-8B9F12FF7662}">
      <dgm:prSet/>
      <dgm:spPr/>
      <dgm:t>
        <a:bodyPr/>
        <a:lstStyle/>
        <a:p>
          <a:pPr rtl="1"/>
          <a:endParaRPr lang="ar-SA"/>
        </a:p>
      </dgm:t>
    </dgm:pt>
    <dgm:pt modelId="{38D10C6F-5415-4ECB-B2D7-3FED96BA8D6A}" type="sibTrans" cxnId="{09CCAFC9-69EF-4C87-ABFF-8B9F12FF7662}">
      <dgm:prSet/>
      <dgm:spPr/>
      <dgm:t>
        <a:bodyPr/>
        <a:lstStyle/>
        <a:p>
          <a:pPr rtl="1"/>
          <a:endParaRPr lang="ar-SA"/>
        </a:p>
      </dgm:t>
    </dgm:pt>
    <dgm:pt modelId="{090E2FAB-8D67-4B7F-B462-4FFFAB4E16AE}">
      <dgm:prSet/>
      <dgm:spPr/>
      <dgm:t>
        <a:bodyPr/>
        <a:lstStyle/>
        <a:p>
          <a:pPr rtl="1"/>
          <a:r>
            <a:rPr lang="ar-SA" dirty="0" smtClean="0">
              <a:cs typeface="+mj-cs"/>
            </a:rPr>
            <a:t>أساليب التنشئة </a:t>
          </a:r>
          <a:r>
            <a:rPr lang="ar-SA" dirty="0" err="1" smtClean="0">
              <a:cs typeface="+mj-cs"/>
            </a:rPr>
            <a:t>الأسرية .</a:t>
          </a:r>
          <a:endParaRPr lang="ar-SA" dirty="0" smtClean="0">
            <a:cs typeface="+mj-cs"/>
          </a:endParaRPr>
        </a:p>
      </dgm:t>
    </dgm:pt>
    <dgm:pt modelId="{1A57FB1B-B1EE-40B4-9FF3-91F01C912410}" type="parTrans" cxnId="{0B8EFD0C-8618-4545-AB5D-471CD756D9F7}">
      <dgm:prSet/>
      <dgm:spPr/>
      <dgm:t>
        <a:bodyPr/>
        <a:lstStyle/>
        <a:p>
          <a:pPr rtl="1"/>
          <a:endParaRPr lang="ar-SA"/>
        </a:p>
      </dgm:t>
    </dgm:pt>
    <dgm:pt modelId="{D437130B-5E8F-412B-8104-0C9FDDC460B9}" type="sibTrans" cxnId="{0B8EFD0C-8618-4545-AB5D-471CD756D9F7}">
      <dgm:prSet/>
      <dgm:spPr/>
      <dgm:t>
        <a:bodyPr/>
        <a:lstStyle/>
        <a:p>
          <a:pPr rtl="1"/>
          <a:endParaRPr lang="ar-SA"/>
        </a:p>
      </dgm:t>
    </dgm:pt>
    <dgm:pt modelId="{FF2BF924-7890-4651-A0A4-43380267FC1B}">
      <dgm:prSet/>
      <dgm:spPr/>
      <dgm:t>
        <a:bodyPr/>
        <a:lstStyle/>
        <a:p>
          <a:pPr rtl="1"/>
          <a:r>
            <a:rPr lang="ar-SA" smtClean="0">
              <a:cs typeface="+mj-cs"/>
            </a:rPr>
            <a:t> </a:t>
          </a:r>
          <a:r>
            <a:rPr lang="ar-SA" dirty="0" smtClean="0">
              <a:cs typeface="+mj-cs"/>
            </a:rPr>
            <a:t>الظروف الأسرية التي يعيش فيها الفرد.</a:t>
          </a:r>
        </a:p>
      </dgm:t>
    </dgm:pt>
    <dgm:pt modelId="{E1F6B686-B4A5-42B7-8A5D-DC6B0CE0CFEB}" type="parTrans" cxnId="{8B358984-AA6F-4B04-B939-CD06D1437CEB}">
      <dgm:prSet/>
      <dgm:spPr/>
      <dgm:t>
        <a:bodyPr/>
        <a:lstStyle/>
        <a:p>
          <a:pPr rtl="1"/>
          <a:endParaRPr lang="ar-SA"/>
        </a:p>
      </dgm:t>
    </dgm:pt>
    <dgm:pt modelId="{8DA4731C-0402-4D51-B356-55786973E277}" type="sibTrans" cxnId="{8B358984-AA6F-4B04-B939-CD06D1437CEB}">
      <dgm:prSet/>
      <dgm:spPr/>
      <dgm:t>
        <a:bodyPr/>
        <a:lstStyle/>
        <a:p>
          <a:pPr rtl="1"/>
          <a:endParaRPr lang="ar-SA"/>
        </a:p>
      </dgm:t>
    </dgm:pt>
    <dgm:pt modelId="{C1EE330D-0E74-4991-9EAF-DF81F6FC85E5}">
      <dgm:prSet/>
      <dgm:spPr/>
      <dgm:t>
        <a:bodyPr/>
        <a:lstStyle/>
        <a:p>
          <a:pPr rtl="1"/>
          <a:r>
            <a:rPr lang="ar-SA" smtClean="0">
              <a:cs typeface="+mj-cs"/>
            </a:rPr>
            <a:t>الخبرات </a:t>
          </a:r>
          <a:r>
            <a:rPr lang="ar-SA" dirty="0" smtClean="0">
              <a:cs typeface="+mj-cs"/>
            </a:rPr>
            <a:t>المدرسية.</a:t>
          </a:r>
          <a:endParaRPr lang="ar-SA" dirty="0">
            <a:cs typeface="+mj-cs"/>
          </a:endParaRPr>
        </a:p>
      </dgm:t>
    </dgm:pt>
    <dgm:pt modelId="{99A879F1-7FED-4BD9-8067-DB1EDA968232}" type="parTrans" cxnId="{8661E962-2A72-4CD0-A6D1-D19BCA7CBB85}">
      <dgm:prSet/>
      <dgm:spPr/>
      <dgm:t>
        <a:bodyPr/>
        <a:lstStyle/>
        <a:p>
          <a:pPr rtl="1"/>
          <a:endParaRPr lang="ar-SA"/>
        </a:p>
      </dgm:t>
    </dgm:pt>
    <dgm:pt modelId="{278A2A9C-DD35-41AD-A960-69E957654B4D}" type="sibTrans" cxnId="{8661E962-2A72-4CD0-A6D1-D19BCA7CBB85}">
      <dgm:prSet/>
      <dgm:spPr/>
      <dgm:t>
        <a:bodyPr/>
        <a:lstStyle/>
        <a:p>
          <a:pPr rtl="1"/>
          <a:endParaRPr lang="ar-SA"/>
        </a:p>
      </dgm:t>
    </dgm:pt>
    <dgm:pt modelId="{0B6BC0D3-B8E4-49C3-82C5-0BDE21062E20}" type="pres">
      <dgm:prSet presAssocID="{589F039C-C0E7-4DC1-B635-6D9758ECE690}" presName="linearFlow" presStyleCnt="0">
        <dgm:presLayoutVars>
          <dgm:dir val="rev"/>
          <dgm:animLvl val="lvl"/>
          <dgm:resizeHandles val="exact"/>
        </dgm:presLayoutVars>
      </dgm:prSet>
      <dgm:spPr/>
      <dgm:t>
        <a:bodyPr/>
        <a:lstStyle/>
        <a:p>
          <a:pPr rtl="1"/>
          <a:endParaRPr lang="ar-SA"/>
        </a:p>
      </dgm:t>
    </dgm:pt>
    <dgm:pt modelId="{D4D4205F-B353-4D4C-BB32-376987F61407}" type="pres">
      <dgm:prSet presAssocID="{401191A0-0486-46A3-8A95-AC20D517DC32}" presName="composite" presStyleCnt="0"/>
      <dgm:spPr/>
    </dgm:pt>
    <dgm:pt modelId="{E3AC126D-B283-4DDD-8CE5-C61C385A72DB}" type="pres">
      <dgm:prSet presAssocID="{401191A0-0486-46A3-8A95-AC20D517DC32}" presName="parentText" presStyleLbl="alignNode1" presStyleIdx="0" presStyleCnt="4">
        <dgm:presLayoutVars>
          <dgm:chMax val="1"/>
          <dgm:bulletEnabled val="1"/>
        </dgm:presLayoutVars>
      </dgm:prSet>
      <dgm:spPr/>
      <dgm:t>
        <a:bodyPr/>
        <a:lstStyle/>
        <a:p>
          <a:pPr rtl="1"/>
          <a:endParaRPr lang="ar-SA"/>
        </a:p>
      </dgm:t>
    </dgm:pt>
    <dgm:pt modelId="{7CD6BD94-2DDC-463E-8C1C-129C90A8ACEB}" type="pres">
      <dgm:prSet presAssocID="{401191A0-0486-46A3-8A95-AC20D517DC32}" presName="descendantText" presStyleLbl="alignAcc1" presStyleIdx="0" presStyleCnt="4">
        <dgm:presLayoutVars>
          <dgm:bulletEnabled val="1"/>
        </dgm:presLayoutVars>
      </dgm:prSet>
      <dgm:spPr/>
      <dgm:t>
        <a:bodyPr/>
        <a:lstStyle/>
        <a:p>
          <a:pPr rtl="1"/>
          <a:endParaRPr lang="ar-SA"/>
        </a:p>
      </dgm:t>
    </dgm:pt>
    <dgm:pt modelId="{8D197019-9DB3-4C73-8BE8-377B9B4D54F0}" type="pres">
      <dgm:prSet presAssocID="{F4795F69-83A7-4F57-A0D5-1C6296E86A0E}" presName="sp" presStyleCnt="0"/>
      <dgm:spPr/>
    </dgm:pt>
    <dgm:pt modelId="{F2426D43-A71E-4034-8492-5BF742B2B6F4}" type="pres">
      <dgm:prSet presAssocID="{30ABE054-BBD6-4EA7-A36E-67C8F179544A}" presName="composite" presStyleCnt="0"/>
      <dgm:spPr/>
    </dgm:pt>
    <dgm:pt modelId="{DC31B063-31D6-4A12-A055-410BCCCD9AE8}" type="pres">
      <dgm:prSet presAssocID="{30ABE054-BBD6-4EA7-A36E-67C8F179544A}" presName="parentText" presStyleLbl="alignNode1" presStyleIdx="1" presStyleCnt="4">
        <dgm:presLayoutVars>
          <dgm:chMax val="1"/>
          <dgm:bulletEnabled val="1"/>
        </dgm:presLayoutVars>
      </dgm:prSet>
      <dgm:spPr/>
      <dgm:t>
        <a:bodyPr/>
        <a:lstStyle/>
        <a:p>
          <a:pPr rtl="1"/>
          <a:endParaRPr lang="ar-SA"/>
        </a:p>
      </dgm:t>
    </dgm:pt>
    <dgm:pt modelId="{8A7C0523-A79C-4C5E-8FA1-699215B795D4}" type="pres">
      <dgm:prSet presAssocID="{30ABE054-BBD6-4EA7-A36E-67C8F179544A}" presName="descendantText" presStyleLbl="alignAcc1" presStyleIdx="1" presStyleCnt="4">
        <dgm:presLayoutVars>
          <dgm:bulletEnabled val="1"/>
        </dgm:presLayoutVars>
      </dgm:prSet>
      <dgm:spPr/>
      <dgm:t>
        <a:bodyPr/>
        <a:lstStyle/>
        <a:p>
          <a:pPr rtl="1"/>
          <a:endParaRPr lang="ar-SA"/>
        </a:p>
      </dgm:t>
    </dgm:pt>
    <dgm:pt modelId="{98A36A7A-12C3-4C64-A9DB-DC307A73D27E}" type="pres">
      <dgm:prSet presAssocID="{CED9BCA4-5CC3-43ED-B95D-84A9E2864F4E}" presName="sp" presStyleCnt="0"/>
      <dgm:spPr/>
    </dgm:pt>
    <dgm:pt modelId="{DB2F52DC-E966-4063-9070-C2A9790CE78B}" type="pres">
      <dgm:prSet presAssocID="{6FE880EB-9144-4BBE-8BE3-E172F84492A9}" presName="composite" presStyleCnt="0"/>
      <dgm:spPr/>
    </dgm:pt>
    <dgm:pt modelId="{E307263F-98F3-41AD-958B-74DC7F36D6AF}" type="pres">
      <dgm:prSet presAssocID="{6FE880EB-9144-4BBE-8BE3-E172F84492A9}" presName="parentText" presStyleLbl="alignNode1" presStyleIdx="2" presStyleCnt="4">
        <dgm:presLayoutVars>
          <dgm:chMax val="1"/>
          <dgm:bulletEnabled val="1"/>
        </dgm:presLayoutVars>
      </dgm:prSet>
      <dgm:spPr/>
      <dgm:t>
        <a:bodyPr/>
        <a:lstStyle/>
        <a:p>
          <a:pPr rtl="1"/>
          <a:endParaRPr lang="ar-SA"/>
        </a:p>
      </dgm:t>
    </dgm:pt>
    <dgm:pt modelId="{B726308C-4B93-496B-AF70-6F374D5A6C8C}" type="pres">
      <dgm:prSet presAssocID="{6FE880EB-9144-4BBE-8BE3-E172F84492A9}" presName="descendantText" presStyleLbl="alignAcc1" presStyleIdx="2" presStyleCnt="4">
        <dgm:presLayoutVars>
          <dgm:bulletEnabled val="1"/>
        </dgm:presLayoutVars>
      </dgm:prSet>
      <dgm:spPr/>
      <dgm:t>
        <a:bodyPr/>
        <a:lstStyle/>
        <a:p>
          <a:pPr rtl="1"/>
          <a:endParaRPr lang="ar-SA"/>
        </a:p>
      </dgm:t>
    </dgm:pt>
    <dgm:pt modelId="{37E91723-C3F7-4CD8-9E61-D9D3C2ABF8F9}" type="pres">
      <dgm:prSet presAssocID="{C6920B7E-CF61-4754-9615-CCAC075058EA}" presName="sp" presStyleCnt="0"/>
      <dgm:spPr/>
    </dgm:pt>
    <dgm:pt modelId="{4C6418F3-0BDF-4905-8216-4453A0695B66}" type="pres">
      <dgm:prSet presAssocID="{00E53852-E796-4CD5-B97E-817A17FB7457}" presName="composite" presStyleCnt="0"/>
      <dgm:spPr/>
    </dgm:pt>
    <dgm:pt modelId="{4E762F83-02A8-436C-A955-57F341204077}" type="pres">
      <dgm:prSet presAssocID="{00E53852-E796-4CD5-B97E-817A17FB7457}" presName="parentText" presStyleLbl="alignNode1" presStyleIdx="3" presStyleCnt="4">
        <dgm:presLayoutVars>
          <dgm:chMax val="1"/>
          <dgm:bulletEnabled val="1"/>
        </dgm:presLayoutVars>
      </dgm:prSet>
      <dgm:spPr/>
      <dgm:t>
        <a:bodyPr/>
        <a:lstStyle/>
        <a:p>
          <a:pPr rtl="1"/>
          <a:endParaRPr lang="ar-SA"/>
        </a:p>
      </dgm:t>
    </dgm:pt>
    <dgm:pt modelId="{4618590C-B3F2-4413-B6EA-0AAA2E39A2B1}" type="pres">
      <dgm:prSet presAssocID="{00E53852-E796-4CD5-B97E-817A17FB7457}" presName="descendantText" presStyleLbl="alignAcc1" presStyleIdx="3" presStyleCnt="4">
        <dgm:presLayoutVars>
          <dgm:bulletEnabled val="1"/>
        </dgm:presLayoutVars>
      </dgm:prSet>
      <dgm:spPr/>
      <dgm:t>
        <a:bodyPr/>
        <a:lstStyle/>
        <a:p>
          <a:pPr rtl="1"/>
          <a:endParaRPr lang="ar-SA"/>
        </a:p>
      </dgm:t>
    </dgm:pt>
  </dgm:ptLst>
  <dgm:cxnLst>
    <dgm:cxn modelId="{53636BBB-81BB-41C5-AEC9-3FF93933B7A0}" type="presOf" srcId="{C1EE330D-0E74-4991-9EAF-DF81F6FC85E5}" destId="{4618590C-B3F2-4413-B6EA-0AAA2E39A2B1}" srcOrd="0" destOrd="0" presId="urn:microsoft.com/office/officeart/2005/8/layout/chevron2"/>
    <dgm:cxn modelId="{6C124A83-1D91-4D2E-A6A2-E84C3425D529}" type="presOf" srcId="{00E53852-E796-4CD5-B97E-817A17FB7457}" destId="{4E762F83-02A8-436C-A955-57F341204077}" srcOrd="0" destOrd="0" presId="urn:microsoft.com/office/officeart/2005/8/layout/chevron2"/>
    <dgm:cxn modelId="{4AACA777-D023-4BA8-9B5F-957ED84CAF28}" srcId="{589F039C-C0E7-4DC1-B635-6D9758ECE690}" destId="{30ABE054-BBD6-4EA7-A36E-67C8F179544A}" srcOrd="1" destOrd="0" parTransId="{3B5045EE-0D92-4E70-B57D-285F80490A72}" sibTransId="{CED9BCA4-5CC3-43ED-B95D-84A9E2864F4E}"/>
    <dgm:cxn modelId="{28187B5F-32C2-4781-838F-EA349BE0243A}" srcId="{589F039C-C0E7-4DC1-B635-6D9758ECE690}" destId="{401191A0-0486-46A3-8A95-AC20D517DC32}" srcOrd="0" destOrd="0" parTransId="{7362513D-DAE8-4788-8110-CD8F5C2DBFE0}" sibTransId="{F4795F69-83A7-4F57-A0D5-1C6296E86A0E}"/>
    <dgm:cxn modelId="{B3A29EA6-8803-460D-A6FF-97303C62DD4C}" type="presOf" srcId="{FF2BF924-7890-4651-A0A4-43380267FC1B}" destId="{B726308C-4B93-496B-AF70-6F374D5A6C8C}" srcOrd="0" destOrd="0" presId="urn:microsoft.com/office/officeart/2005/8/layout/chevron2"/>
    <dgm:cxn modelId="{4260F52C-D5F4-417D-A3F4-E7E7396618A2}" type="presOf" srcId="{401191A0-0486-46A3-8A95-AC20D517DC32}" destId="{E3AC126D-B283-4DDD-8CE5-C61C385A72DB}" srcOrd="0" destOrd="0" presId="urn:microsoft.com/office/officeart/2005/8/layout/chevron2"/>
    <dgm:cxn modelId="{BDBA31EA-5747-4615-B5D5-80E88907B556}" type="presOf" srcId="{40E5F0FF-CA52-41CD-9881-4D55D6AEAA8B}" destId="{7CD6BD94-2DDC-463E-8C1C-129C90A8ACEB}" srcOrd="0" destOrd="0" presId="urn:microsoft.com/office/officeart/2005/8/layout/chevron2"/>
    <dgm:cxn modelId="{C330D935-85D4-460C-B362-8B4BD36D0D7C}" srcId="{589F039C-C0E7-4DC1-B635-6D9758ECE690}" destId="{00E53852-E796-4CD5-B97E-817A17FB7457}" srcOrd="3" destOrd="0" parTransId="{987CF34B-DCBC-429B-AA40-368184E69FB5}" sibTransId="{90CF0519-2AAB-4DE8-9974-9FB8DF6AC2CB}"/>
    <dgm:cxn modelId="{E539A311-814F-41F2-8380-F1D0D65AF2AA}" type="presOf" srcId="{090E2FAB-8D67-4B7F-B462-4FFFAB4E16AE}" destId="{8A7C0523-A79C-4C5E-8FA1-699215B795D4}" srcOrd="0" destOrd="0" presId="urn:microsoft.com/office/officeart/2005/8/layout/chevron2"/>
    <dgm:cxn modelId="{8661E962-2A72-4CD0-A6D1-D19BCA7CBB85}" srcId="{00E53852-E796-4CD5-B97E-817A17FB7457}" destId="{C1EE330D-0E74-4991-9EAF-DF81F6FC85E5}" srcOrd="0" destOrd="0" parTransId="{99A879F1-7FED-4BD9-8067-DB1EDA968232}" sibTransId="{278A2A9C-DD35-41AD-A960-69E957654B4D}"/>
    <dgm:cxn modelId="{0B8EFD0C-8618-4545-AB5D-471CD756D9F7}" srcId="{30ABE054-BBD6-4EA7-A36E-67C8F179544A}" destId="{090E2FAB-8D67-4B7F-B462-4FFFAB4E16AE}" srcOrd="0" destOrd="0" parTransId="{1A57FB1B-B1EE-40B4-9FF3-91F01C912410}" sibTransId="{D437130B-5E8F-412B-8104-0C9FDDC460B9}"/>
    <dgm:cxn modelId="{2AE35667-4EEA-487B-9E84-7C460B1E0F22}" srcId="{589F039C-C0E7-4DC1-B635-6D9758ECE690}" destId="{6FE880EB-9144-4BBE-8BE3-E172F84492A9}" srcOrd="2" destOrd="0" parTransId="{6D0C01BD-9216-449A-A8C5-141D18014CCD}" sibTransId="{C6920B7E-CF61-4754-9615-CCAC075058EA}"/>
    <dgm:cxn modelId="{155C96D9-7DA6-4FFE-B072-AFA2D538D8F8}" type="presOf" srcId="{589F039C-C0E7-4DC1-B635-6D9758ECE690}" destId="{0B6BC0D3-B8E4-49C3-82C5-0BDE21062E20}" srcOrd="0" destOrd="0" presId="urn:microsoft.com/office/officeart/2005/8/layout/chevron2"/>
    <dgm:cxn modelId="{8B358984-AA6F-4B04-B939-CD06D1437CEB}" srcId="{6FE880EB-9144-4BBE-8BE3-E172F84492A9}" destId="{FF2BF924-7890-4651-A0A4-43380267FC1B}" srcOrd="0" destOrd="0" parTransId="{E1F6B686-B4A5-42B7-8A5D-DC6B0CE0CFEB}" sibTransId="{8DA4731C-0402-4D51-B356-55786973E277}"/>
    <dgm:cxn modelId="{09CCAFC9-69EF-4C87-ABFF-8B9F12FF7662}" srcId="{401191A0-0486-46A3-8A95-AC20D517DC32}" destId="{40E5F0FF-CA52-41CD-9881-4D55D6AEAA8B}" srcOrd="0" destOrd="0" parTransId="{8A70A343-C913-4179-8CF4-4162CF031534}" sibTransId="{38D10C6F-5415-4ECB-B2D7-3FED96BA8D6A}"/>
    <dgm:cxn modelId="{1773B92F-E19F-4282-A5B4-ECC82782DCC4}" type="presOf" srcId="{6FE880EB-9144-4BBE-8BE3-E172F84492A9}" destId="{E307263F-98F3-41AD-958B-74DC7F36D6AF}" srcOrd="0" destOrd="0" presId="urn:microsoft.com/office/officeart/2005/8/layout/chevron2"/>
    <dgm:cxn modelId="{D9ACC7EE-7536-4A7F-8057-A3A06FD7F9F1}" type="presOf" srcId="{30ABE054-BBD6-4EA7-A36E-67C8F179544A}" destId="{DC31B063-31D6-4A12-A055-410BCCCD9AE8}" srcOrd="0" destOrd="0" presId="urn:microsoft.com/office/officeart/2005/8/layout/chevron2"/>
    <dgm:cxn modelId="{372D7DAC-453E-4B99-AAFD-C7D83DEC6F86}" type="presParOf" srcId="{0B6BC0D3-B8E4-49C3-82C5-0BDE21062E20}" destId="{D4D4205F-B353-4D4C-BB32-376987F61407}" srcOrd="0" destOrd="0" presId="urn:microsoft.com/office/officeart/2005/8/layout/chevron2"/>
    <dgm:cxn modelId="{527DA635-480D-4221-9F93-F86FA0F7F05D}" type="presParOf" srcId="{D4D4205F-B353-4D4C-BB32-376987F61407}" destId="{E3AC126D-B283-4DDD-8CE5-C61C385A72DB}" srcOrd="0" destOrd="0" presId="urn:microsoft.com/office/officeart/2005/8/layout/chevron2"/>
    <dgm:cxn modelId="{C1870AFE-1048-4F8B-9848-8C3EADE9BB10}" type="presParOf" srcId="{D4D4205F-B353-4D4C-BB32-376987F61407}" destId="{7CD6BD94-2DDC-463E-8C1C-129C90A8ACEB}" srcOrd="1" destOrd="0" presId="urn:microsoft.com/office/officeart/2005/8/layout/chevron2"/>
    <dgm:cxn modelId="{05C168E2-D77A-47C4-AEC8-71358B27D218}" type="presParOf" srcId="{0B6BC0D3-B8E4-49C3-82C5-0BDE21062E20}" destId="{8D197019-9DB3-4C73-8BE8-377B9B4D54F0}" srcOrd="1" destOrd="0" presId="urn:microsoft.com/office/officeart/2005/8/layout/chevron2"/>
    <dgm:cxn modelId="{F1E17CAF-5CF0-4125-9EDD-2216D0EB3B75}" type="presParOf" srcId="{0B6BC0D3-B8E4-49C3-82C5-0BDE21062E20}" destId="{F2426D43-A71E-4034-8492-5BF742B2B6F4}" srcOrd="2" destOrd="0" presId="urn:microsoft.com/office/officeart/2005/8/layout/chevron2"/>
    <dgm:cxn modelId="{45C55C69-70C7-4698-B438-2F6A2E501B47}" type="presParOf" srcId="{F2426D43-A71E-4034-8492-5BF742B2B6F4}" destId="{DC31B063-31D6-4A12-A055-410BCCCD9AE8}" srcOrd="0" destOrd="0" presId="urn:microsoft.com/office/officeart/2005/8/layout/chevron2"/>
    <dgm:cxn modelId="{53E74307-5E48-47A7-9CA5-ACF14FB36574}" type="presParOf" srcId="{F2426D43-A71E-4034-8492-5BF742B2B6F4}" destId="{8A7C0523-A79C-4C5E-8FA1-699215B795D4}" srcOrd="1" destOrd="0" presId="urn:microsoft.com/office/officeart/2005/8/layout/chevron2"/>
    <dgm:cxn modelId="{764CCD46-18C2-45DD-A06D-50A3F1E126BA}" type="presParOf" srcId="{0B6BC0D3-B8E4-49C3-82C5-0BDE21062E20}" destId="{98A36A7A-12C3-4C64-A9DB-DC307A73D27E}" srcOrd="3" destOrd="0" presId="urn:microsoft.com/office/officeart/2005/8/layout/chevron2"/>
    <dgm:cxn modelId="{C2CC857D-A0E5-4546-A269-6E4C8D1B2CCC}" type="presParOf" srcId="{0B6BC0D3-B8E4-49C3-82C5-0BDE21062E20}" destId="{DB2F52DC-E966-4063-9070-C2A9790CE78B}" srcOrd="4" destOrd="0" presId="urn:microsoft.com/office/officeart/2005/8/layout/chevron2"/>
    <dgm:cxn modelId="{7401E273-F97E-4C8C-A195-B9F634D6ACAD}" type="presParOf" srcId="{DB2F52DC-E966-4063-9070-C2A9790CE78B}" destId="{E307263F-98F3-41AD-958B-74DC7F36D6AF}" srcOrd="0" destOrd="0" presId="urn:microsoft.com/office/officeart/2005/8/layout/chevron2"/>
    <dgm:cxn modelId="{6A110853-FBA1-4AA9-9637-CCBBA6E47629}" type="presParOf" srcId="{DB2F52DC-E966-4063-9070-C2A9790CE78B}" destId="{B726308C-4B93-496B-AF70-6F374D5A6C8C}" srcOrd="1" destOrd="0" presId="urn:microsoft.com/office/officeart/2005/8/layout/chevron2"/>
    <dgm:cxn modelId="{BF17C9DB-BFA8-4492-B74C-11C520BA089E}" type="presParOf" srcId="{0B6BC0D3-B8E4-49C3-82C5-0BDE21062E20}" destId="{37E91723-C3F7-4CD8-9E61-D9D3C2ABF8F9}" srcOrd="5" destOrd="0" presId="urn:microsoft.com/office/officeart/2005/8/layout/chevron2"/>
    <dgm:cxn modelId="{E399512C-C5C8-4D75-BA17-E6BB1DB7A0A8}" type="presParOf" srcId="{0B6BC0D3-B8E4-49C3-82C5-0BDE21062E20}" destId="{4C6418F3-0BDF-4905-8216-4453A0695B66}" srcOrd="6" destOrd="0" presId="urn:microsoft.com/office/officeart/2005/8/layout/chevron2"/>
    <dgm:cxn modelId="{C4FA5F25-791E-48A5-9AFA-7A1C3B33725C}" type="presParOf" srcId="{4C6418F3-0BDF-4905-8216-4453A0695B66}" destId="{4E762F83-02A8-436C-A955-57F341204077}" srcOrd="0" destOrd="0" presId="urn:microsoft.com/office/officeart/2005/8/layout/chevron2"/>
    <dgm:cxn modelId="{CC6A68B4-6CC4-4AEC-A745-1B038AA0086F}" type="presParOf" srcId="{4C6418F3-0BDF-4905-8216-4453A0695B66}" destId="{4618590C-B3F2-4413-B6EA-0AAA2E39A2B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985D759-3651-4776-B7B1-E001A4DAFFD0}" type="doc">
      <dgm:prSet loTypeId="urn:microsoft.com/office/officeart/2005/8/layout/vList4#2" loCatId="list" qsTypeId="urn:microsoft.com/office/officeart/2005/8/quickstyle/simple1" qsCatId="simple" csTypeId="urn:microsoft.com/office/officeart/2005/8/colors/colorful5" csCatId="colorful" phldr="1"/>
      <dgm:spPr/>
      <dgm:t>
        <a:bodyPr/>
        <a:lstStyle/>
        <a:p>
          <a:pPr rtl="1"/>
          <a:endParaRPr lang="ar-SA"/>
        </a:p>
      </dgm:t>
    </dgm:pt>
    <dgm:pt modelId="{E0FDE54B-F030-422C-8519-DB0AC87A3E96}">
      <dgm:prSet custT="1"/>
      <dgm:spPr/>
      <dgm:t>
        <a:bodyPr/>
        <a:lstStyle/>
        <a:p>
          <a:pPr rtl="1"/>
          <a:r>
            <a:rPr lang="ar-SA" sz="2000" smtClean="0">
              <a:cs typeface="+mj-cs"/>
            </a:rPr>
            <a:t>أ- عرض مشاعره وخبراته بحرية دون خوف أو خجل .</a:t>
          </a:r>
          <a:endParaRPr lang="ar-SA" sz="2000" dirty="0"/>
        </a:p>
      </dgm:t>
    </dgm:pt>
    <dgm:pt modelId="{EEBE6E74-4242-4863-8F6D-09F76A8C5C0E}" type="parTrans" cxnId="{632847D3-FA23-472A-8E4F-0CA0157E6A40}">
      <dgm:prSet/>
      <dgm:spPr/>
      <dgm:t>
        <a:bodyPr/>
        <a:lstStyle/>
        <a:p>
          <a:pPr rtl="1"/>
          <a:endParaRPr lang="ar-SA"/>
        </a:p>
      </dgm:t>
    </dgm:pt>
    <dgm:pt modelId="{0ECBDD02-9642-4B8D-9E13-62CB148A694A}" type="sibTrans" cxnId="{632847D3-FA23-472A-8E4F-0CA0157E6A40}">
      <dgm:prSet/>
      <dgm:spPr/>
      <dgm:t>
        <a:bodyPr/>
        <a:lstStyle/>
        <a:p>
          <a:pPr rtl="1"/>
          <a:endParaRPr lang="ar-SA"/>
        </a:p>
      </dgm:t>
    </dgm:pt>
    <dgm:pt modelId="{FDB7B119-B707-4EFD-B1B6-F9483F22D0A7}">
      <dgm:prSet custT="1"/>
      <dgm:spPr/>
      <dgm:t>
        <a:bodyPr/>
        <a:lstStyle/>
        <a:p>
          <a:pPr rtl="1"/>
          <a:r>
            <a:rPr lang="ar-SA" sz="2000" smtClean="0">
              <a:cs typeface="+mj-cs"/>
            </a:rPr>
            <a:t>ب- اكتشاف ذاته على حقيقتها ومواجهة ذلك .</a:t>
          </a:r>
          <a:endParaRPr lang="ar-SA" sz="2000" dirty="0" smtClean="0">
            <a:cs typeface="+mj-cs"/>
          </a:endParaRPr>
        </a:p>
      </dgm:t>
    </dgm:pt>
    <dgm:pt modelId="{2874114E-6A09-4466-8338-91BCB5CFE40C}" type="parTrans" cxnId="{A57193F8-1F13-4DD4-9AFD-1F9431DEF432}">
      <dgm:prSet/>
      <dgm:spPr/>
      <dgm:t>
        <a:bodyPr/>
        <a:lstStyle/>
        <a:p>
          <a:pPr rtl="1"/>
          <a:endParaRPr lang="ar-SA"/>
        </a:p>
      </dgm:t>
    </dgm:pt>
    <dgm:pt modelId="{C57FDD64-D057-4829-90B5-4606BC63998B}" type="sibTrans" cxnId="{A57193F8-1F13-4DD4-9AFD-1F9431DEF432}">
      <dgm:prSet/>
      <dgm:spPr/>
      <dgm:t>
        <a:bodyPr/>
        <a:lstStyle/>
        <a:p>
          <a:pPr rtl="1"/>
          <a:endParaRPr lang="ar-SA"/>
        </a:p>
      </dgm:t>
    </dgm:pt>
    <dgm:pt modelId="{CB455A9A-FF90-4F70-9394-7D3951DF9AA1}">
      <dgm:prSet custT="1"/>
      <dgm:spPr/>
      <dgm:t>
        <a:bodyPr/>
        <a:lstStyle/>
        <a:p>
          <a:pPr rtl="1"/>
          <a:r>
            <a:rPr lang="ar-SA" sz="2000" dirty="0" smtClean="0">
              <a:cs typeface="+mj-cs"/>
            </a:rPr>
            <a:t>ج- ازدياد تقديره </a:t>
          </a:r>
          <a:r>
            <a:rPr lang="ar-SA" sz="2000" dirty="0" err="1" smtClean="0">
              <a:cs typeface="+mj-cs"/>
            </a:rPr>
            <a:t>لذاته </a:t>
          </a:r>
          <a:r>
            <a:rPr lang="ar-SA" sz="2000" dirty="0" smtClean="0">
              <a:cs typeface="+mj-cs"/>
            </a:rPr>
            <a:t>، وتنمية قدراته على </a:t>
          </a:r>
          <a:r>
            <a:rPr lang="ar-SA" sz="2000" dirty="0" err="1" smtClean="0">
              <a:cs typeface="+mj-cs"/>
            </a:rPr>
            <a:t>المواجهة (عقل </a:t>
          </a:r>
          <a:r>
            <a:rPr lang="ar-SA" sz="2000" dirty="0" smtClean="0">
              <a:cs typeface="+mj-cs"/>
            </a:rPr>
            <a:t>، 115:2000</a:t>
          </a:r>
          <a:r>
            <a:rPr lang="ar-SA" sz="2000" dirty="0" err="1" smtClean="0">
              <a:cs typeface="+mj-cs"/>
            </a:rPr>
            <a:t>)</a:t>
          </a:r>
          <a:endParaRPr lang="ar-SA" sz="2000" dirty="0" smtClean="0">
            <a:cs typeface="+mj-cs"/>
          </a:endParaRPr>
        </a:p>
      </dgm:t>
    </dgm:pt>
    <dgm:pt modelId="{5CCAAFB4-DF77-4205-92A7-BE084A152F65}" type="parTrans" cxnId="{E7BEBC73-DE43-4F38-AEED-4E3A40DCDAF1}">
      <dgm:prSet/>
      <dgm:spPr/>
      <dgm:t>
        <a:bodyPr/>
        <a:lstStyle/>
        <a:p>
          <a:pPr rtl="1"/>
          <a:endParaRPr lang="ar-SA"/>
        </a:p>
      </dgm:t>
    </dgm:pt>
    <dgm:pt modelId="{00FD45A8-A7E4-42EA-B5F9-782829827059}" type="sibTrans" cxnId="{E7BEBC73-DE43-4F38-AEED-4E3A40DCDAF1}">
      <dgm:prSet/>
      <dgm:spPr/>
      <dgm:t>
        <a:bodyPr/>
        <a:lstStyle/>
        <a:p>
          <a:pPr rtl="1"/>
          <a:endParaRPr lang="ar-SA"/>
        </a:p>
      </dgm:t>
    </dgm:pt>
    <dgm:pt modelId="{98F5E6A8-3371-4A01-AE82-E0A788A0A093}" type="pres">
      <dgm:prSet presAssocID="{0985D759-3651-4776-B7B1-E001A4DAFFD0}" presName="linear" presStyleCnt="0">
        <dgm:presLayoutVars>
          <dgm:dir val="rev"/>
          <dgm:resizeHandles val="exact"/>
        </dgm:presLayoutVars>
      </dgm:prSet>
      <dgm:spPr/>
      <dgm:t>
        <a:bodyPr/>
        <a:lstStyle/>
        <a:p>
          <a:pPr rtl="1"/>
          <a:endParaRPr lang="ar-SA"/>
        </a:p>
      </dgm:t>
    </dgm:pt>
    <dgm:pt modelId="{A6CDBC80-2DAA-4CAB-97BC-631039E732ED}" type="pres">
      <dgm:prSet presAssocID="{E0FDE54B-F030-422C-8519-DB0AC87A3E96}" presName="comp" presStyleCnt="0"/>
      <dgm:spPr/>
    </dgm:pt>
    <dgm:pt modelId="{5DA4C1D2-3129-429F-8A11-236A3E593A95}" type="pres">
      <dgm:prSet presAssocID="{E0FDE54B-F030-422C-8519-DB0AC87A3E96}" presName="box" presStyleLbl="node1" presStyleIdx="0" presStyleCnt="3"/>
      <dgm:spPr/>
      <dgm:t>
        <a:bodyPr/>
        <a:lstStyle/>
        <a:p>
          <a:pPr rtl="1"/>
          <a:endParaRPr lang="ar-SA"/>
        </a:p>
      </dgm:t>
    </dgm:pt>
    <dgm:pt modelId="{5CBB4250-E430-4196-BC42-706AC09ED7B6}" type="pres">
      <dgm:prSet presAssocID="{E0FDE54B-F030-422C-8519-DB0AC87A3E96}" presName="img" presStyleLbl="fgImgPlace1" presStyleIdx="0" presStyleCnt="3"/>
      <dgm:spPr/>
    </dgm:pt>
    <dgm:pt modelId="{25818338-1190-46A3-899B-AEAC4FF51C48}" type="pres">
      <dgm:prSet presAssocID="{E0FDE54B-F030-422C-8519-DB0AC87A3E96}" presName="text" presStyleLbl="node1" presStyleIdx="0" presStyleCnt="3">
        <dgm:presLayoutVars>
          <dgm:bulletEnabled val="1"/>
        </dgm:presLayoutVars>
      </dgm:prSet>
      <dgm:spPr/>
      <dgm:t>
        <a:bodyPr/>
        <a:lstStyle/>
        <a:p>
          <a:pPr rtl="1"/>
          <a:endParaRPr lang="ar-SA"/>
        </a:p>
      </dgm:t>
    </dgm:pt>
    <dgm:pt modelId="{E5A4F823-6299-4062-9123-6F99EB40A7D8}" type="pres">
      <dgm:prSet presAssocID="{0ECBDD02-9642-4B8D-9E13-62CB148A694A}" presName="spacer" presStyleCnt="0"/>
      <dgm:spPr/>
    </dgm:pt>
    <dgm:pt modelId="{DC07BFDC-D7AD-444A-8932-17158F9694DE}" type="pres">
      <dgm:prSet presAssocID="{FDB7B119-B707-4EFD-B1B6-F9483F22D0A7}" presName="comp" presStyleCnt="0"/>
      <dgm:spPr/>
    </dgm:pt>
    <dgm:pt modelId="{30E71664-8C4A-4668-830F-D46912393F64}" type="pres">
      <dgm:prSet presAssocID="{FDB7B119-B707-4EFD-B1B6-F9483F22D0A7}" presName="box" presStyleLbl="node1" presStyleIdx="1" presStyleCnt="3"/>
      <dgm:spPr/>
      <dgm:t>
        <a:bodyPr/>
        <a:lstStyle/>
        <a:p>
          <a:pPr rtl="1"/>
          <a:endParaRPr lang="ar-SA"/>
        </a:p>
      </dgm:t>
    </dgm:pt>
    <dgm:pt modelId="{3610AEAE-A509-4296-851F-0C1D290ECE27}" type="pres">
      <dgm:prSet presAssocID="{FDB7B119-B707-4EFD-B1B6-F9483F22D0A7}" presName="img" presStyleLbl="fgImgPlace1" presStyleIdx="1" presStyleCnt="3"/>
      <dgm:spPr/>
    </dgm:pt>
    <dgm:pt modelId="{93384A3F-92E3-4B1F-B8F6-59C838FAE445}" type="pres">
      <dgm:prSet presAssocID="{FDB7B119-B707-4EFD-B1B6-F9483F22D0A7}" presName="text" presStyleLbl="node1" presStyleIdx="1" presStyleCnt="3">
        <dgm:presLayoutVars>
          <dgm:bulletEnabled val="1"/>
        </dgm:presLayoutVars>
      </dgm:prSet>
      <dgm:spPr/>
      <dgm:t>
        <a:bodyPr/>
        <a:lstStyle/>
        <a:p>
          <a:pPr rtl="1"/>
          <a:endParaRPr lang="ar-SA"/>
        </a:p>
      </dgm:t>
    </dgm:pt>
    <dgm:pt modelId="{CF9AC5D2-B2B7-4A32-BD79-6182564BDDEB}" type="pres">
      <dgm:prSet presAssocID="{C57FDD64-D057-4829-90B5-4606BC63998B}" presName="spacer" presStyleCnt="0"/>
      <dgm:spPr/>
    </dgm:pt>
    <dgm:pt modelId="{5AD3B866-3864-4CE0-A532-116C715ED556}" type="pres">
      <dgm:prSet presAssocID="{CB455A9A-FF90-4F70-9394-7D3951DF9AA1}" presName="comp" presStyleCnt="0"/>
      <dgm:spPr/>
    </dgm:pt>
    <dgm:pt modelId="{0600E909-E09F-43BF-BE2D-11AEA774665A}" type="pres">
      <dgm:prSet presAssocID="{CB455A9A-FF90-4F70-9394-7D3951DF9AA1}" presName="box" presStyleLbl="node1" presStyleIdx="2" presStyleCnt="3"/>
      <dgm:spPr/>
      <dgm:t>
        <a:bodyPr/>
        <a:lstStyle/>
        <a:p>
          <a:pPr rtl="1"/>
          <a:endParaRPr lang="ar-SA"/>
        </a:p>
      </dgm:t>
    </dgm:pt>
    <dgm:pt modelId="{72CE153E-4711-4581-8561-B349B8F9DCBF}" type="pres">
      <dgm:prSet presAssocID="{CB455A9A-FF90-4F70-9394-7D3951DF9AA1}" presName="img" presStyleLbl="fgImgPlace1" presStyleIdx="2" presStyleCnt="3"/>
      <dgm:spPr/>
    </dgm:pt>
    <dgm:pt modelId="{96A3082E-A448-46E6-B6F5-A063BE58E71D}" type="pres">
      <dgm:prSet presAssocID="{CB455A9A-FF90-4F70-9394-7D3951DF9AA1}" presName="text" presStyleLbl="node1" presStyleIdx="2" presStyleCnt="3">
        <dgm:presLayoutVars>
          <dgm:bulletEnabled val="1"/>
        </dgm:presLayoutVars>
      </dgm:prSet>
      <dgm:spPr/>
      <dgm:t>
        <a:bodyPr/>
        <a:lstStyle/>
        <a:p>
          <a:pPr rtl="1"/>
          <a:endParaRPr lang="ar-SA"/>
        </a:p>
      </dgm:t>
    </dgm:pt>
  </dgm:ptLst>
  <dgm:cxnLst>
    <dgm:cxn modelId="{3AF108D1-BCBF-4658-B360-1186D5F74506}" type="presOf" srcId="{E0FDE54B-F030-422C-8519-DB0AC87A3E96}" destId="{5DA4C1D2-3129-429F-8A11-236A3E593A95}" srcOrd="0" destOrd="0" presId="urn:microsoft.com/office/officeart/2005/8/layout/vList4#2"/>
    <dgm:cxn modelId="{B15FC694-4EE0-4821-A0F3-C92F41EED00C}" type="presOf" srcId="{CB455A9A-FF90-4F70-9394-7D3951DF9AA1}" destId="{96A3082E-A448-46E6-B6F5-A063BE58E71D}" srcOrd="1" destOrd="0" presId="urn:microsoft.com/office/officeart/2005/8/layout/vList4#2"/>
    <dgm:cxn modelId="{58819DD4-36A3-4841-99C2-112B3B6AC9A3}" type="presOf" srcId="{FDB7B119-B707-4EFD-B1B6-F9483F22D0A7}" destId="{93384A3F-92E3-4B1F-B8F6-59C838FAE445}" srcOrd="1" destOrd="0" presId="urn:microsoft.com/office/officeart/2005/8/layout/vList4#2"/>
    <dgm:cxn modelId="{C8D7D719-4898-4B9E-9182-9DB9B4901001}" type="presOf" srcId="{E0FDE54B-F030-422C-8519-DB0AC87A3E96}" destId="{25818338-1190-46A3-899B-AEAC4FF51C48}" srcOrd="1" destOrd="0" presId="urn:microsoft.com/office/officeart/2005/8/layout/vList4#2"/>
    <dgm:cxn modelId="{943DA990-093D-461E-8A15-9867350EE8EB}" type="presOf" srcId="{FDB7B119-B707-4EFD-B1B6-F9483F22D0A7}" destId="{30E71664-8C4A-4668-830F-D46912393F64}" srcOrd="0" destOrd="0" presId="urn:microsoft.com/office/officeart/2005/8/layout/vList4#2"/>
    <dgm:cxn modelId="{E7BEBC73-DE43-4F38-AEED-4E3A40DCDAF1}" srcId="{0985D759-3651-4776-B7B1-E001A4DAFFD0}" destId="{CB455A9A-FF90-4F70-9394-7D3951DF9AA1}" srcOrd="2" destOrd="0" parTransId="{5CCAAFB4-DF77-4205-92A7-BE084A152F65}" sibTransId="{00FD45A8-A7E4-42EA-B5F9-782829827059}"/>
    <dgm:cxn modelId="{D31EEB59-9354-4870-9E97-FC2B8461D63D}" type="presOf" srcId="{CB455A9A-FF90-4F70-9394-7D3951DF9AA1}" destId="{0600E909-E09F-43BF-BE2D-11AEA774665A}" srcOrd="0" destOrd="0" presId="urn:microsoft.com/office/officeart/2005/8/layout/vList4#2"/>
    <dgm:cxn modelId="{A57193F8-1F13-4DD4-9AFD-1F9431DEF432}" srcId="{0985D759-3651-4776-B7B1-E001A4DAFFD0}" destId="{FDB7B119-B707-4EFD-B1B6-F9483F22D0A7}" srcOrd="1" destOrd="0" parTransId="{2874114E-6A09-4466-8338-91BCB5CFE40C}" sibTransId="{C57FDD64-D057-4829-90B5-4606BC63998B}"/>
    <dgm:cxn modelId="{6A530E43-868A-4353-B90A-40A0B69CC624}" type="presOf" srcId="{0985D759-3651-4776-B7B1-E001A4DAFFD0}" destId="{98F5E6A8-3371-4A01-AE82-E0A788A0A093}" srcOrd="0" destOrd="0" presId="urn:microsoft.com/office/officeart/2005/8/layout/vList4#2"/>
    <dgm:cxn modelId="{632847D3-FA23-472A-8E4F-0CA0157E6A40}" srcId="{0985D759-3651-4776-B7B1-E001A4DAFFD0}" destId="{E0FDE54B-F030-422C-8519-DB0AC87A3E96}" srcOrd="0" destOrd="0" parTransId="{EEBE6E74-4242-4863-8F6D-09F76A8C5C0E}" sibTransId="{0ECBDD02-9642-4B8D-9E13-62CB148A694A}"/>
    <dgm:cxn modelId="{A09824C4-9875-4AB8-9864-3F9FCBEC2328}" type="presParOf" srcId="{98F5E6A8-3371-4A01-AE82-E0A788A0A093}" destId="{A6CDBC80-2DAA-4CAB-97BC-631039E732ED}" srcOrd="0" destOrd="0" presId="urn:microsoft.com/office/officeart/2005/8/layout/vList4#2"/>
    <dgm:cxn modelId="{75100DBA-CD19-439A-9FFF-6280F2F6E6D5}" type="presParOf" srcId="{A6CDBC80-2DAA-4CAB-97BC-631039E732ED}" destId="{5DA4C1D2-3129-429F-8A11-236A3E593A95}" srcOrd="0" destOrd="0" presId="urn:microsoft.com/office/officeart/2005/8/layout/vList4#2"/>
    <dgm:cxn modelId="{3198DADA-B337-4BEF-8F3D-CFDF036C0B13}" type="presParOf" srcId="{A6CDBC80-2DAA-4CAB-97BC-631039E732ED}" destId="{5CBB4250-E430-4196-BC42-706AC09ED7B6}" srcOrd="1" destOrd="0" presId="urn:microsoft.com/office/officeart/2005/8/layout/vList4#2"/>
    <dgm:cxn modelId="{B6AA05AE-1F20-44BC-922B-ABA1360252D4}" type="presParOf" srcId="{A6CDBC80-2DAA-4CAB-97BC-631039E732ED}" destId="{25818338-1190-46A3-899B-AEAC4FF51C48}" srcOrd="2" destOrd="0" presId="urn:microsoft.com/office/officeart/2005/8/layout/vList4#2"/>
    <dgm:cxn modelId="{58AE9F46-547B-474A-B240-BC636FCC533F}" type="presParOf" srcId="{98F5E6A8-3371-4A01-AE82-E0A788A0A093}" destId="{E5A4F823-6299-4062-9123-6F99EB40A7D8}" srcOrd="1" destOrd="0" presId="urn:microsoft.com/office/officeart/2005/8/layout/vList4#2"/>
    <dgm:cxn modelId="{2B69DCE9-3E62-4B92-A537-1A87E32B733D}" type="presParOf" srcId="{98F5E6A8-3371-4A01-AE82-E0A788A0A093}" destId="{DC07BFDC-D7AD-444A-8932-17158F9694DE}" srcOrd="2" destOrd="0" presId="urn:microsoft.com/office/officeart/2005/8/layout/vList4#2"/>
    <dgm:cxn modelId="{2F4F90D2-9515-4371-AE64-67858B30E0E3}" type="presParOf" srcId="{DC07BFDC-D7AD-444A-8932-17158F9694DE}" destId="{30E71664-8C4A-4668-830F-D46912393F64}" srcOrd="0" destOrd="0" presId="urn:microsoft.com/office/officeart/2005/8/layout/vList4#2"/>
    <dgm:cxn modelId="{DA84D927-7453-43D4-B823-EC78B3A22F5C}" type="presParOf" srcId="{DC07BFDC-D7AD-444A-8932-17158F9694DE}" destId="{3610AEAE-A509-4296-851F-0C1D290ECE27}" srcOrd="1" destOrd="0" presId="urn:microsoft.com/office/officeart/2005/8/layout/vList4#2"/>
    <dgm:cxn modelId="{42E0E890-B579-43CE-BE40-F553D6C2223C}" type="presParOf" srcId="{DC07BFDC-D7AD-444A-8932-17158F9694DE}" destId="{93384A3F-92E3-4B1F-B8F6-59C838FAE445}" srcOrd="2" destOrd="0" presId="urn:microsoft.com/office/officeart/2005/8/layout/vList4#2"/>
    <dgm:cxn modelId="{8D1D055D-7AF2-4A7B-BCB9-E98C90658D21}" type="presParOf" srcId="{98F5E6A8-3371-4A01-AE82-E0A788A0A093}" destId="{CF9AC5D2-B2B7-4A32-BD79-6182564BDDEB}" srcOrd="3" destOrd="0" presId="urn:microsoft.com/office/officeart/2005/8/layout/vList4#2"/>
    <dgm:cxn modelId="{9B5517B4-9925-42C6-9C23-7A22F1BB4658}" type="presParOf" srcId="{98F5E6A8-3371-4A01-AE82-E0A788A0A093}" destId="{5AD3B866-3864-4CE0-A532-116C715ED556}" srcOrd="4" destOrd="0" presId="urn:microsoft.com/office/officeart/2005/8/layout/vList4#2"/>
    <dgm:cxn modelId="{0EC35A99-9D67-41CC-B974-4220B07C21DD}" type="presParOf" srcId="{5AD3B866-3864-4CE0-A532-116C715ED556}" destId="{0600E909-E09F-43BF-BE2D-11AEA774665A}" srcOrd="0" destOrd="0" presId="urn:microsoft.com/office/officeart/2005/8/layout/vList4#2"/>
    <dgm:cxn modelId="{5573C9A9-BABF-4099-860B-4CC507FB01D1}" type="presParOf" srcId="{5AD3B866-3864-4CE0-A532-116C715ED556}" destId="{72CE153E-4711-4581-8561-B349B8F9DCBF}" srcOrd="1" destOrd="0" presId="urn:microsoft.com/office/officeart/2005/8/layout/vList4#2"/>
    <dgm:cxn modelId="{75C19283-29EB-40A1-927B-48090C596339}" type="presParOf" srcId="{5AD3B866-3864-4CE0-A532-116C715ED556}" destId="{96A3082E-A448-46E6-B6F5-A063BE58E71D}" srcOrd="2" destOrd="0" presId="urn:microsoft.com/office/officeart/2005/8/layout/vList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FC104F3-D9A7-42E4-B258-74B953DFA1B4}"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C4C6F45F-4F52-4894-B2EB-3F7585F35C01}">
      <dgm:prSet phldrT="[نص]" custT="1"/>
      <dgm:spPr/>
      <dgm:t>
        <a:bodyPr/>
        <a:lstStyle/>
        <a:p>
          <a:pPr rtl="1"/>
          <a:r>
            <a:rPr lang="ar-SA" sz="2000" dirty="0" smtClean="0">
              <a:solidFill>
                <a:schemeClr val="bg1"/>
              </a:solidFill>
              <a:cs typeface="+mj-cs"/>
            </a:rPr>
            <a:t>1</a:t>
          </a:r>
          <a:endParaRPr lang="ar-SA" sz="2000" dirty="0">
            <a:solidFill>
              <a:schemeClr val="bg1"/>
            </a:solidFill>
          </a:endParaRPr>
        </a:p>
      </dgm:t>
    </dgm:pt>
    <dgm:pt modelId="{B56F2FDB-7CD2-40F8-BD4B-907AD32F3106}" type="parTrans" cxnId="{0141EA14-1053-4672-8835-16951E73D96C}">
      <dgm:prSet/>
      <dgm:spPr/>
      <dgm:t>
        <a:bodyPr/>
        <a:lstStyle/>
        <a:p>
          <a:pPr rtl="1"/>
          <a:endParaRPr lang="ar-SA"/>
        </a:p>
      </dgm:t>
    </dgm:pt>
    <dgm:pt modelId="{F1EEEB8C-216B-42A5-A341-854FB75F510E}" type="sibTrans" cxnId="{0141EA14-1053-4672-8835-16951E73D96C}">
      <dgm:prSet/>
      <dgm:spPr/>
      <dgm:t>
        <a:bodyPr/>
        <a:lstStyle/>
        <a:p>
          <a:pPr rtl="1"/>
          <a:endParaRPr lang="ar-SA"/>
        </a:p>
      </dgm:t>
    </dgm:pt>
    <dgm:pt modelId="{AA1F1971-339C-488F-A385-3A55DA6AEF27}">
      <dgm:prSet custT="1"/>
      <dgm:spPr/>
      <dgm:t>
        <a:bodyPr/>
        <a:lstStyle/>
        <a:p>
          <a:pPr rtl="1"/>
          <a:r>
            <a:rPr lang="ar-SA" sz="2000" dirty="0" smtClean="0">
              <a:solidFill>
                <a:schemeClr val="bg1"/>
              </a:solidFill>
              <a:cs typeface="+mj-cs"/>
            </a:rPr>
            <a:t>2</a:t>
          </a:r>
        </a:p>
      </dgm:t>
    </dgm:pt>
    <dgm:pt modelId="{E5F20544-F8E8-44F4-8912-44B6EB2B0ACB}" type="parTrans" cxnId="{91959370-176A-4EFF-A38C-B7EEDF0C6E2B}">
      <dgm:prSet/>
      <dgm:spPr/>
      <dgm:t>
        <a:bodyPr/>
        <a:lstStyle/>
        <a:p>
          <a:pPr rtl="1"/>
          <a:endParaRPr lang="ar-SA"/>
        </a:p>
      </dgm:t>
    </dgm:pt>
    <dgm:pt modelId="{860A00E1-500C-4980-A375-B5FCE027FDE4}" type="sibTrans" cxnId="{91959370-176A-4EFF-A38C-B7EEDF0C6E2B}">
      <dgm:prSet/>
      <dgm:spPr/>
      <dgm:t>
        <a:bodyPr/>
        <a:lstStyle/>
        <a:p>
          <a:pPr rtl="1"/>
          <a:endParaRPr lang="ar-SA"/>
        </a:p>
      </dgm:t>
    </dgm:pt>
    <dgm:pt modelId="{BF079A7D-6B97-49E2-8F20-7468DFC96912}">
      <dgm:prSet custT="1"/>
      <dgm:spPr/>
      <dgm:t>
        <a:bodyPr/>
        <a:lstStyle/>
        <a:p>
          <a:pPr rtl="1"/>
          <a:r>
            <a:rPr lang="ar-SA" sz="2000" dirty="0" smtClean="0">
              <a:solidFill>
                <a:schemeClr val="bg1"/>
              </a:solidFill>
              <a:cs typeface="+mj-cs"/>
            </a:rPr>
            <a:t>3</a:t>
          </a:r>
        </a:p>
      </dgm:t>
    </dgm:pt>
    <dgm:pt modelId="{13AB9B92-156F-4D4B-8266-EECAEFE287A7}" type="parTrans" cxnId="{BF7A9457-D6B2-40C3-8133-F7753991810D}">
      <dgm:prSet/>
      <dgm:spPr/>
      <dgm:t>
        <a:bodyPr/>
        <a:lstStyle/>
        <a:p>
          <a:pPr rtl="1"/>
          <a:endParaRPr lang="ar-SA"/>
        </a:p>
      </dgm:t>
    </dgm:pt>
    <dgm:pt modelId="{710AFFC9-6F23-457E-AD6B-719A5839B5A6}" type="sibTrans" cxnId="{BF7A9457-D6B2-40C3-8133-F7753991810D}">
      <dgm:prSet/>
      <dgm:spPr/>
      <dgm:t>
        <a:bodyPr/>
        <a:lstStyle/>
        <a:p>
          <a:pPr rtl="1"/>
          <a:endParaRPr lang="ar-SA"/>
        </a:p>
      </dgm:t>
    </dgm:pt>
    <dgm:pt modelId="{52229D6D-C9EF-485D-981E-190D8EA199D5}">
      <dgm:prSet custT="1"/>
      <dgm:spPr/>
      <dgm:t>
        <a:bodyPr/>
        <a:lstStyle/>
        <a:p>
          <a:pPr rtl="1"/>
          <a:r>
            <a:rPr lang="ar-SA" sz="2000" dirty="0" smtClean="0">
              <a:solidFill>
                <a:schemeClr val="bg1"/>
              </a:solidFill>
              <a:cs typeface="+mj-cs"/>
            </a:rPr>
            <a:t>4</a:t>
          </a:r>
          <a:endParaRPr lang="ar-SA" sz="2000" dirty="0">
            <a:solidFill>
              <a:schemeClr val="bg1"/>
            </a:solidFill>
            <a:cs typeface="+mj-cs"/>
          </a:endParaRPr>
        </a:p>
      </dgm:t>
    </dgm:pt>
    <dgm:pt modelId="{FC447C1C-1986-4E36-985E-F1E47DBBC2EE}" type="parTrans" cxnId="{1B59C242-9398-4468-9AB5-40F36DC8EA19}">
      <dgm:prSet/>
      <dgm:spPr/>
      <dgm:t>
        <a:bodyPr/>
        <a:lstStyle/>
        <a:p>
          <a:pPr rtl="1"/>
          <a:endParaRPr lang="ar-SA"/>
        </a:p>
      </dgm:t>
    </dgm:pt>
    <dgm:pt modelId="{0C7D309D-9CF4-49F4-A023-86B8B80F2DF7}" type="sibTrans" cxnId="{1B59C242-9398-4468-9AB5-40F36DC8EA19}">
      <dgm:prSet/>
      <dgm:spPr/>
      <dgm:t>
        <a:bodyPr/>
        <a:lstStyle/>
        <a:p>
          <a:pPr rtl="1"/>
          <a:endParaRPr lang="ar-SA"/>
        </a:p>
      </dgm:t>
    </dgm:pt>
    <dgm:pt modelId="{48835BF9-4B04-4DEF-AD40-972A6A9194B5}">
      <dgm:prSet phldrT="[نص]" custT="1"/>
      <dgm:spPr/>
      <dgm:t>
        <a:bodyPr/>
        <a:lstStyle/>
        <a:p>
          <a:pPr rtl="1"/>
          <a:r>
            <a:rPr lang="ar-SA" sz="2000" dirty="0" smtClean="0">
              <a:cs typeface="+mj-cs"/>
            </a:rPr>
            <a:t>أن يشعر المسترشد بوجود علاقة حميمة دافئة بينه و بين المرشد.</a:t>
          </a:r>
          <a:endParaRPr lang="ar-SA" sz="2000" dirty="0"/>
        </a:p>
      </dgm:t>
    </dgm:pt>
    <dgm:pt modelId="{1E567AAB-1182-4063-8B15-7C9CF6485AF7}" type="parTrans" cxnId="{AA45F09F-F03E-4BAD-8FEC-6B9B31892A7D}">
      <dgm:prSet/>
      <dgm:spPr/>
      <dgm:t>
        <a:bodyPr/>
        <a:lstStyle/>
        <a:p>
          <a:pPr rtl="1"/>
          <a:endParaRPr lang="ar-SA"/>
        </a:p>
      </dgm:t>
    </dgm:pt>
    <dgm:pt modelId="{5F2ECFDE-EA9D-4A16-9D4A-CD154383007C}" type="sibTrans" cxnId="{AA45F09F-F03E-4BAD-8FEC-6B9B31892A7D}">
      <dgm:prSet/>
      <dgm:spPr/>
      <dgm:t>
        <a:bodyPr/>
        <a:lstStyle/>
        <a:p>
          <a:pPr rtl="1"/>
          <a:endParaRPr lang="ar-SA"/>
        </a:p>
      </dgm:t>
    </dgm:pt>
    <dgm:pt modelId="{7E62969B-DC5A-487E-8E38-1D6EC6E5E5CF}">
      <dgm:prSet custT="1"/>
      <dgm:spPr/>
      <dgm:t>
        <a:bodyPr/>
        <a:lstStyle/>
        <a:p>
          <a:pPr rtl="1"/>
          <a:r>
            <a:rPr lang="ar-SA" sz="2000" dirty="0" smtClean="0">
              <a:cs typeface="+mj-cs"/>
            </a:rPr>
            <a:t>أن يدرك المسترشد بوجود درجة من القلق والضيق تستدعي مساعدة المرشد.</a:t>
          </a:r>
        </a:p>
      </dgm:t>
    </dgm:pt>
    <dgm:pt modelId="{B0FA251B-689D-4658-B1A4-91A1D37AA6AF}" type="parTrans" cxnId="{5210471B-5915-4F89-B8CA-13D7416B7D72}">
      <dgm:prSet/>
      <dgm:spPr/>
      <dgm:t>
        <a:bodyPr/>
        <a:lstStyle/>
        <a:p>
          <a:pPr rtl="1"/>
          <a:endParaRPr lang="ar-SA"/>
        </a:p>
      </dgm:t>
    </dgm:pt>
    <dgm:pt modelId="{6471A651-134A-4226-8C96-E79F506D9184}" type="sibTrans" cxnId="{5210471B-5915-4F89-B8CA-13D7416B7D72}">
      <dgm:prSet/>
      <dgm:spPr/>
      <dgm:t>
        <a:bodyPr/>
        <a:lstStyle/>
        <a:p>
          <a:pPr rtl="1"/>
          <a:endParaRPr lang="ar-SA"/>
        </a:p>
      </dgm:t>
    </dgm:pt>
    <dgm:pt modelId="{63D43696-ABDF-4531-9D18-8FE6C8975897}">
      <dgm:prSet custT="1"/>
      <dgm:spPr/>
      <dgm:t>
        <a:bodyPr/>
        <a:lstStyle/>
        <a:p>
          <a:pPr rtl="1"/>
          <a:r>
            <a:rPr lang="ar-SA" sz="2000" smtClean="0">
              <a:cs typeface="+mj-cs"/>
            </a:rPr>
            <a:t>توفر </a:t>
          </a:r>
          <a:r>
            <a:rPr lang="ar-SA" sz="2000" dirty="0" smtClean="0">
              <a:cs typeface="+mj-cs"/>
            </a:rPr>
            <a:t>جو من التقبل والتقدير الإيجابي لذات المسترشد.</a:t>
          </a:r>
        </a:p>
      </dgm:t>
    </dgm:pt>
    <dgm:pt modelId="{20056DEF-1C15-4411-BFC2-88C84B210D3F}" type="parTrans" cxnId="{7AA59566-7817-49C7-9A96-2F27C29DDBE4}">
      <dgm:prSet/>
      <dgm:spPr/>
      <dgm:t>
        <a:bodyPr/>
        <a:lstStyle/>
        <a:p>
          <a:pPr rtl="1"/>
          <a:endParaRPr lang="ar-SA"/>
        </a:p>
      </dgm:t>
    </dgm:pt>
    <dgm:pt modelId="{57FEE1CC-C992-4B99-BEBC-37A4A33D50E8}" type="sibTrans" cxnId="{7AA59566-7817-49C7-9A96-2F27C29DDBE4}">
      <dgm:prSet/>
      <dgm:spPr/>
      <dgm:t>
        <a:bodyPr/>
        <a:lstStyle/>
        <a:p>
          <a:pPr rtl="1"/>
          <a:endParaRPr lang="ar-SA"/>
        </a:p>
      </dgm:t>
    </dgm:pt>
    <dgm:pt modelId="{372C8456-06E3-4542-8FE9-CABC02E00403}">
      <dgm:prSet custT="1"/>
      <dgm:spPr/>
      <dgm:t>
        <a:bodyPr/>
        <a:lstStyle/>
        <a:p>
          <a:pPr rtl="1"/>
          <a:r>
            <a:rPr lang="ar-SA" sz="2000" dirty="0" smtClean="0">
              <a:cs typeface="+mj-cs"/>
            </a:rPr>
            <a:t>توفر الأصالة والانسجام في العلاقة </a:t>
          </a:r>
          <a:r>
            <a:rPr lang="ar-SA" sz="2000" dirty="0" err="1" smtClean="0">
              <a:cs typeface="+mj-cs"/>
            </a:rPr>
            <a:t>الإرشادية.</a:t>
          </a:r>
          <a:r>
            <a:rPr lang="ar-SA" sz="2000" dirty="0" smtClean="0">
              <a:cs typeface="+mj-cs"/>
            </a:rPr>
            <a:t> </a:t>
          </a:r>
          <a:endParaRPr lang="ar-SA" sz="2000" dirty="0">
            <a:cs typeface="+mj-cs"/>
          </a:endParaRPr>
        </a:p>
      </dgm:t>
    </dgm:pt>
    <dgm:pt modelId="{6C43F323-BF0B-47BA-A535-7165BFAA7D5E}" type="parTrans" cxnId="{08F869A6-41CC-4EC7-9677-E0485547CD19}">
      <dgm:prSet/>
      <dgm:spPr/>
      <dgm:t>
        <a:bodyPr/>
        <a:lstStyle/>
        <a:p>
          <a:pPr rtl="1"/>
          <a:endParaRPr lang="ar-SA"/>
        </a:p>
      </dgm:t>
    </dgm:pt>
    <dgm:pt modelId="{F47EEF8C-645F-4DDC-8CCA-01D4CFDAE2F9}" type="sibTrans" cxnId="{08F869A6-41CC-4EC7-9677-E0485547CD19}">
      <dgm:prSet/>
      <dgm:spPr/>
      <dgm:t>
        <a:bodyPr/>
        <a:lstStyle/>
        <a:p>
          <a:pPr rtl="1"/>
          <a:endParaRPr lang="ar-SA"/>
        </a:p>
      </dgm:t>
    </dgm:pt>
    <dgm:pt modelId="{434746D5-3ECA-4EBB-B81E-1FFB62945D59}" type="pres">
      <dgm:prSet presAssocID="{0FC104F3-D9A7-42E4-B258-74B953DFA1B4}" presName="linearFlow" presStyleCnt="0">
        <dgm:presLayoutVars>
          <dgm:dir val="rev"/>
          <dgm:animLvl val="lvl"/>
          <dgm:resizeHandles val="exact"/>
        </dgm:presLayoutVars>
      </dgm:prSet>
      <dgm:spPr/>
      <dgm:t>
        <a:bodyPr/>
        <a:lstStyle/>
        <a:p>
          <a:pPr rtl="1"/>
          <a:endParaRPr lang="ar-SA"/>
        </a:p>
      </dgm:t>
    </dgm:pt>
    <dgm:pt modelId="{11AD034F-D27E-41F5-B216-981E8403A6DB}" type="pres">
      <dgm:prSet presAssocID="{C4C6F45F-4F52-4894-B2EB-3F7585F35C01}" presName="composite" presStyleCnt="0"/>
      <dgm:spPr/>
    </dgm:pt>
    <dgm:pt modelId="{64D30B5C-BAC5-49B5-AC14-5CD2E4ADBF4C}" type="pres">
      <dgm:prSet presAssocID="{C4C6F45F-4F52-4894-B2EB-3F7585F35C01}" presName="parentText" presStyleLbl="alignNode1" presStyleIdx="0" presStyleCnt="4">
        <dgm:presLayoutVars>
          <dgm:chMax val="1"/>
          <dgm:bulletEnabled val="1"/>
        </dgm:presLayoutVars>
      </dgm:prSet>
      <dgm:spPr/>
      <dgm:t>
        <a:bodyPr/>
        <a:lstStyle/>
        <a:p>
          <a:pPr rtl="1"/>
          <a:endParaRPr lang="ar-SA"/>
        </a:p>
      </dgm:t>
    </dgm:pt>
    <dgm:pt modelId="{F5C1286E-C5BA-499E-8788-312456AF9710}" type="pres">
      <dgm:prSet presAssocID="{C4C6F45F-4F52-4894-B2EB-3F7585F35C01}" presName="descendantText" presStyleLbl="alignAcc1" presStyleIdx="0" presStyleCnt="4">
        <dgm:presLayoutVars>
          <dgm:bulletEnabled val="1"/>
        </dgm:presLayoutVars>
      </dgm:prSet>
      <dgm:spPr/>
      <dgm:t>
        <a:bodyPr/>
        <a:lstStyle/>
        <a:p>
          <a:pPr rtl="1"/>
          <a:endParaRPr lang="ar-SA"/>
        </a:p>
      </dgm:t>
    </dgm:pt>
    <dgm:pt modelId="{F354C10C-AD68-4E2B-852B-494FE4F293E9}" type="pres">
      <dgm:prSet presAssocID="{F1EEEB8C-216B-42A5-A341-854FB75F510E}" presName="sp" presStyleCnt="0"/>
      <dgm:spPr/>
    </dgm:pt>
    <dgm:pt modelId="{99F9F9F1-08AE-47E3-963F-6873DF27D651}" type="pres">
      <dgm:prSet presAssocID="{AA1F1971-339C-488F-A385-3A55DA6AEF27}" presName="composite" presStyleCnt="0"/>
      <dgm:spPr/>
    </dgm:pt>
    <dgm:pt modelId="{714EDF63-11CA-4282-B782-3FD250EF1005}" type="pres">
      <dgm:prSet presAssocID="{AA1F1971-339C-488F-A385-3A55DA6AEF27}" presName="parentText" presStyleLbl="alignNode1" presStyleIdx="1" presStyleCnt="4">
        <dgm:presLayoutVars>
          <dgm:chMax val="1"/>
          <dgm:bulletEnabled val="1"/>
        </dgm:presLayoutVars>
      </dgm:prSet>
      <dgm:spPr/>
      <dgm:t>
        <a:bodyPr/>
        <a:lstStyle/>
        <a:p>
          <a:pPr rtl="1"/>
          <a:endParaRPr lang="ar-SA"/>
        </a:p>
      </dgm:t>
    </dgm:pt>
    <dgm:pt modelId="{0331F510-5788-448D-A330-E9E0B82AA9F4}" type="pres">
      <dgm:prSet presAssocID="{AA1F1971-339C-488F-A385-3A55DA6AEF27}" presName="descendantText" presStyleLbl="alignAcc1" presStyleIdx="1" presStyleCnt="4">
        <dgm:presLayoutVars>
          <dgm:bulletEnabled val="1"/>
        </dgm:presLayoutVars>
      </dgm:prSet>
      <dgm:spPr/>
      <dgm:t>
        <a:bodyPr/>
        <a:lstStyle/>
        <a:p>
          <a:pPr rtl="1"/>
          <a:endParaRPr lang="ar-SA"/>
        </a:p>
      </dgm:t>
    </dgm:pt>
    <dgm:pt modelId="{5938A2E9-9B7E-4FDC-B97F-3FA5DD2440C3}" type="pres">
      <dgm:prSet presAssocID="{860A00E1-500C-4980-A375-B5FCE027FDE4}" presName="sp" presStyleCnt="0"/>
      <dgm:spPr/>
    </dgm:pt>
    <dgm:pt modelId="{17D7B2C3-C9E0-487A-9B0A-9C18A199BCF4}" type="pres">
      <dgm:prSet presAssocID="{BF079A7D-6B97-49E2-8F20-7468DFC96912}" presName="composite" presStyleCnt="0"/>
      <dgm:spPr/>
    </dgm:pt>
    <dgm:pt modelId="{86EAC75F-D17A-4EAB-B505-E82A5D9E718D}" type="pres">
      <dgm:prSet presAssocID="{BF079A7D-6B97-49E2-8F20-7468DFC96912}" presName="parentText" presStyleLbl="alignNode1" presStyleIdx="2" presStyleCnt="4">
        <dgm:presLayoutVars>
          <dgm:chMax val="1"/>
          <dgm:bulletEnabled val="1"/>
        </dgm:presLayoutVars>
      </dgm:prSet>
      <dgm:spPr/>
      <dgm:t>
        <a:bodyPr/>
        <a:lstStyle/>
        <a:p>
          <a:pPr rtl="1"/>
          <a:endParaRPr lang="ar-SA"/>
        </a:p>
      </dgm:t>
    </dgm:pt>
    <dgm:pt modelId="{F710B96F-6B4C-4BF2-AEF4-B612A2DA666E}" type="pres">
      <dgm:prSet presAssocID="{BF079A7D-6B97-49E2-8F20-7468DFC96912}" presName="descendantText" presStyleLbl="alignAcc1" presStyleIdx="2" presStyleCnt="4">
        <dgm:presLayoutVars>
          <dgm:bulletEnabled val="1"/>
        </dgm:presLayoutVars>
      </dgm:prSet>
      <dgm:spPr/>
      <dgm:t>
        <a:bodyPr/>
        <a:lstStyle/>
        <a:p>
          <a:pPr rtl="1"/>
          <a:endParaRPr lang="ar-SA"/>
        </a:p>
      </dgm:t>
    </dgm:pt>
    <dgm:pt modelId="{426D24C9-A7F7-466B-A08F-63C883E87BC6}" type="pres">
      <dgm:prSet presAssocID="{710AFFC9-6F23-457E-AD6B-719A5839B5A6}" presName="sp" presStyleCnt="0"/>
      <dgm:spPr/>
    </dgm:pt>
    <dgm:pt modelId="{2D3331F4-B000-4816-9977-FED6230BCACA}" type="pres">
      <dgm:prSet presAssocID="{52229D6D-C9EF-485D-981E-190D8EA199D5}" presName="composite" presStyleCnt="0"/>
      <dgm:spPr/>
    </dgm:pt>
    <dgm:pt modelId="{BA37D000-DEB6-4FC0-B4DF-769B5ECF9576}" type="pres">
      <dgm:prSet presAssocID="{52229D6D-C9EF-485D-981E-190D8EA199D5}" presName="parentText" presStyleLbl="alignNode1" presStyleIdx="3" presStyleCnt="4">
        <dgm:presLayoutVars>
          <dgm:chMax val="1"/>
          <dgm:bulletEnabled val="1"/>
        </dgm:presLayoutVars>
      </dgm:prSet>
      <dgm:spPr/>
      <dgm:t>
        <a:bodyPr/>
        <a:lstStyle/>
        <a:p>
          <a:pPr rtl="1"/>
          <a:endParaRPr lang="ar-SA"/>
        </a:p>
      </dgm:t>
    </dgm:pt>
    <dgm:pt modelId="{43350256-F723-43C6-81ED-53E5E1299EC3}" type="pres">
      <dgm:prSet presAssocID="{52229D6D-C9EF-485D-981E-190D8EA199D5}" presName="descendantText" presStyleLbl="alignAcc1" presStyleIdx="3" presStyleCnt="4">
        <dgm:presLayoutVars>
          <dgm:bulletEnabled val="1"/>
        </dgm:presLayoutVars>
      </dgm:prSet>
      <dgm:spPr/>
      <dgm:t>
        <a:bodyPr/>
        <a:lstStyle/>
        <a:p>
          <a:pPr rtl="1"/>
          <a:endParaRPr lang="ar-SA"/>
        </a:p>
      </dgm:t>
    </dgm:pt>
  </dgm:ptLst>
  <dgm:cxnLst>
    <dgm:cxn modelId="{B129F94A-5100-480D-9394-C38585FF7DD9}" type="presOf" srcId="{AA1F1971-339C-488F-A385-3A55DA6AEF27}" destId="{714EDF63-11CA-4282-B782-3FD250EF1005}" srcOrd="0" destOrd="0" presId="urn:microsoft.com/office/officeart/2005/8/layout/chevron2"/>
    <dgm:cxn modelId="{7AA59566-7817-49C7-9A96-2F27C29DDBE4}" srcId="{BF079A7D-6B97-49E2-8F20-7468DFC96912}" destId="{63D43696-ABDF-4531-9D18-8FE6C8975897}" srcOrd="0" destOrd="0" parTransId="{20056DEF-1C15-4411-BFC2-88C84B210D3F}" sibTransId="{57FEE1CC-C992-4B99-BEBC-37A4A33D50E8}"/>
    <dgm:cxn modelId="{8BCCFDA1-BC7B-479B-99F1-598114E2264D}" type="presOf" srcId="{0FC104F3-D9A7-42E4-B258-74B953DFA1B4}" destId="{434746D5-3ECA-4EBB-B81E-1FFB62945D59}" srcOrd="0" destOrd="0" presId="urn:microsoft.com/office/officeart/2005/8/layout/chevron2"/>
    <dgm:cxn modelId="{1F884640-D6FC-46EA-A23A-D32DBC112723}" type="presOf" srcId="{7E62969B-DC5A-487E-8E38-1D6EC6E5E5CF}" destId="{0331F510-5788-448D-A330-E9E0B82AA9F4}" srcOrd="0" destOrd="0" presId="urn:microsoft.com/office/officeart/2005/8/layout/chevron2"/>
    <dgm:cxn modelId="{AA45F09F-F03E-4BAD-8FEC-6B9B31892A7D}" srcId="{C4C6F45F-4F52-4894-B2EB-3F7585F35C01}" destId="{48835BF9-4B04-4DEF-AD40-972A6A9194B5}" srcOrd="0" destOrd="0" parTransId="{1E567AAB-1182-4063-8B15-7C9CF6485AF7}" sibTransId="{5F2ECFDE-EA9D-4A16-9D4A-CD154383007C}"/>
    <dgm:cxn modelId="{0141EA14-1053-4672-8835-16951E73D96C}" srcId="{0FC104F3-D9A7-42E4-B258-74B953DFA1B4}" destId="{C4C6F45F-4F52-4894-B2EB-3F7585F35C01}" srcOrd="0" destOrd="0" parTransId="{B56F2FDB-7CD2-40F8-BD4B-907AD32F3106}" sibTransId="{F1EEEB8C-216B-42A5-A341-854FB75F510E}"/>
    <dgm:cxn modelId="{5210471B-5915-4F89-B8CA-13D7416B7D72}" srcId="{AA1F1971-339C-488F-A385-3A55DA6AEF27}" destId="{7E62969B-DC5A-487E-8E38-1D6EC6E5E5CF}" srcOrd="0" destOrd="0" parTransId="{B0FA251B-689D-4658-B1A4-91A1D37AA6AF}" sibTransId="{6471A651-134A-4226-8C96-E79F506D9184}"/>
    <dgm:cxn modelId="{08F869A6-41CC-4EC7-9677-E0485547CD19}" srcId="{52229D6D-C9EF-485D-981E-190D8EA199D5}" destId="{372C8456-06E3-4542-8FE9-CABC02E00403}" srcOrd="0" destOrd="0" parTransId="{6C43F323-BF0B-47BA-A535-7165BFAA7D5E}" sibTransId="{F47EEF8C-645F-4DDC-8CCA-01D4CFDAE2F9}"/>
    <dgm:cxn modelId="{1788DBBD-46B8-49B9-9AD0-ED179E73EA9E}" type="presOf" srcId="{372C8456-06E3-4542-8FE9-CABC02E00403}" destId="{43350256-F723-43C6-81ED-53E5E1299EC3}" srcOrd="0" destOrd="0" presId="urn:microsoft.com/office/officeart/2005/8/layout/chevron2"/>
    <dgm:cxn modelId="{CC2412B0-74E5-4D00-B0E1-BE06E28E8800}" type="presOf" srcId="{C4C6F45F-4F52-4894-B2EB-3F7585F35C01}" destId="{64D30B5C-BAC5-49B5-AC14-5CD2E4ADBF4C}" srcOrd="0" destOrd="0" presId="urn:microsoft.com/office/officeart/2005/8/layout/chevron2"/>
    <dgm:cxn modelId="{91959370-176A-4EFF-A38C-B7EEDF0C6E2B}" srcId="{0FC104F3-D9A7-42E4-B258-74B953DFA1B4}" destId="{AA1F1971-339C-488F-A385-3A55DA6AEF27}" srcOrd="1" destOrd="0" parTransId="{E5F20544-F8E8-44F4-8912-44B6EB2B0ACB}" sibTransId="{860A00E1-500C-4980-A375-B5FCE027FDE4}"/>
    <dgm:cxn modelId="{18D938C4-BD5A-404B-8AFB-D0C1F7A52E01}" type="presOf" srcId="{48835BF9-4B04-4DEF-AD40-972A6A9194B5}" destId="{F5C1286E-C5BA-499E-8788-312456AF9710}" srcOrd="0" destOrd="0" presId="urn:microsoft.com/office/officeart/2005/8/layout/chevron2"/>
    <dgm:cxn modelId="{1B59C242-9398-4468-9AB5-40F36DC8EA19}" srcId="{0FC104F3-D9A7-42E4-B258-74B953DFA1B4}" destId="{52229D6D-C9EF-485D-981E-190D8EA199D5}" srcOrd="3" destOrd="0" parTransId="{FC447C1C-1986-4E36-985E-F1E47DBBC2EE}" sibTransId="{0C7D309D-9CF4-49F4-A023-86B8B80F2DF7}"/>
    <dgm:cxn modelId="{559A614E-10E8-4096-9896-99573347B7A0}" type="presOf" srcId="{BF079A7D-6B97-49E2-8F20-7468DFC96912}" destId="{86EAC75F-D17A-4EAB-B505-E82A5D9E718D}" srcOrd="0" destOrd="0" presId="urn:microsoft.com/office/officeart/2005/8/layout/chevron2"/>
    <dgm:cxn modelId="{C20C2DD4-AEA0-424C-BC85-98D335E5ECB0}" type="presOf" srcId="{63D43696-ABDF-4531-9D18-8FE6C8975897}" destId="{F710B96F-6B4C-4BF2-AEF4-B612A2DA666E}" srcOrd="0" destOrd="0" presId="urn:microsoft.com/office/officeart/2005/8/layout/chevron2"/>
    <dgm:cxn modelId="{6A38A709-5D90-4E47-A5DD-DD68D2456549}" type="presOf" srcId="{52229D6D-C9EF-485D-981E-190D8EA199D5}" destId="{BA37D000-DEB6-4FC0-B4DF-769B5ECF9576}" srcOrd="0" destOrd="0" presId="urn:microsoft.com/office/officeart/2005/8/layout/chevron2"/>
    <dgm:cxn modelId="{BF7A9457-D6B2-40C3-8133-F7753991810D}" srcId="{0FC104F3-D9A7-42E4-B258-74B953DFA1B4}" destId="{BF079A7D-6B97-49E2-8F20-7468DFC96912}" srcOrd="2" destOrd="0" parTransId="{13AB9B92-156F-4D4B-8266-EECAEFE287A7}" sibTransId="{710AFFC9-6F23-457E-AD6B-719A5839B5A6}"/>
    <dgm:cxn modelId="{94740B0D-88D7-4BB5-9665-E41E93BC68A5}" type="presParOf" srcId="{434746D5-3ECA-4EBB-B81E-1FFB62945D59}" destId="{11AD034F-D27E-41F5-B216-981E8403A6DB}" srcOrd="0" destOrd="0" presId="urn:microsoft.com/office/officeart/2005/8/layout/chevron2"/>
    <dgm:cxn modelId="{AEEF5D76-9DDF-4249-8502-6509B692E354}" type="presParOf" srcId="{11AD034F-D27E-41F5-B216-981E8403A6DB}" destId="{64D30B5C-BAC5-49B5-AC14-5CD2E4ADBF4C}" srcOrd="0" destOrd="0" presId="urn:microsoft.com/office/officeart/2005/8/layout/chevron2"/>
    <dgm:cxn modelId="{47822CCB-8CC4-4AB2-8CC2-759CBE4D6F13}" type="presParOf" srcId="{11AD034F-D27E-41F5-B216-981E8403A6DB}" destId="{F5C1286E-C5BA-499E-8788-312456AF9710}" srcOrd="1" destOrd="0" presId="urn:microsoft.com/office/officeart/2005/8/layout/chevron2"/>
    <dgm:cxn modelId="{71D18A7A-BAA1-49F6-8DF4-7BDE5DEF478D}" type="presParOf" srcId="{434746D5-3ECA-4EBB-B81E-1FFB62945D59}" destId="{F354C10C-AD68-4E2B-852B-494FE4F293E9}" srcOrd="1" destOrd="0" presId="urn:microsoft.com/office/officeart/2005/8/layout/chevron2"/>
    <dgm:cxn modelId="{C940EBEE-A003-4469-B404-28DEAEE7357E}" type="presParOf" srcId="{434746D5-3ECA-4EBB-B81E-1FFB62945D59}" destId="{99F9F9F1-08AE-47E3-963F-6873DF27D651}" srcOrd="2" destOrd="0" presId="urn:microsoft.com/office/officeart/2005/8/layout/chevron2"/>
    <dgm:cxn modelId="{C12B3EB7-F51C-4C6F-AFE2-D519B9F13747}" type="presParOf" srcId="{99F9F9F1-08AE-47E3-963F-6873DF27D651}" destId="{714EDF63-11CA-4282-B782-3FD250EF1005}" srcOrd="0" destOrd="0" presId="urn:microsoft.com/office/officeart/2005/8/layout/chevron2"/>
    <dgm:cxn modelId="{5D9C0844-6D43-4BF5-8B1D-AA164F1FFA95}" type="presParOf" srcId="{99F9F9F1-08AE-47E3-963F-6873DF27D651}" destId="{0331F510-5788-448D-A330-E9E0B82AA9F4}" srcOrd="1" destOrd="0" presId="urn:microsoft.com/office/officeart/2005/8/layout/chevron2"/>
    <dgm:cxn modelId="{C56BDD4D-9C0A-43B5-BF08-34C62ECF200E}" type="presParOf" srcId="{434746D5-3ECA-4EBB-B81E-1FFB62945D59}" destId="{5938A2E9-9B7E-4FDC-B97F-3FA5DD2440C3}" srcOrd="3" destOrd="0" presId="urn:microsoft.com/office/officeart/2005/8/layout/chevron2"/>
    <dgm:cxn modelId="{6FF72659-1238-474B-B8FF-5F49DB18A1EE}" type="presParOf" srcId="{434746D5-3ECA-4EBB-B81E-1FFB62945D59}" destId="{17D7B2C3-C9E0-487A-9B0A-9C18A199BCF4}" srcOrd="4" destOrd="0" presId="urn:microsoft.com/office/officeart/2005/8/layout/chevron2"/>
    <dgm:cxn modelId="{52940532-908F-4144-A7D6-60F47B3DC50A}" type="presParOf" srcId="{17D7B2C3-C9E0-487A-9B0A-9C18A199BCF4}" destId="{86EAC75F-D17A-4EAB-B505-E82A5D9E718D}" srcOrd="0" destOrd="0" presId="urn:microsoft.com/office/officeart/2005/8/layout/chevron2"/>
    <dgm:cxn modelId="{30760082-2A5A-45E2-8D22-D5ED8150EF26}" type="presParOf" srcId="{17D7B2C3-C9E0-487A-9B0A-9C18A199BCF4}" destId="{F710B96F-6B4C-4BF2-AEF4-B612A2DA666E}" srcOrd="1" destOrd="0" presId="urn:microsoft.com/office/officeart/2005/8/layout/chevron2"/>
    <dgm:cxn modelId="{36ECA68A-DCD9-4436-93D7-4BBBC479DFFF}" type="presParOf" srcId="{434746D5-3ECA-4EBB-B81E-1FFB62945D59}" destId="{426D24C9-A7F7-466B-A08F-63C883E87BC6}" srcOrd="5" destOrd="0" presId="urn:microsoft.com/office/officeart/2005/8/layout/chevron2"/>
    <dgm:cxn modelId="{D6770699-8F5B-4441-BCC2-16E1467A5CF8}" type="presParOf" srcId="{434746D5-3ECA-4EBB-B81E-1FFB62945D59}" destId="{2D3331F4-B000-4816-9977-FED6230BCACA}" srcOrd="6" destOrd="0" presId="urn:microsoft.com/office/officeart/2005/8/layout/chevron2"/>
    <dgm:cxn modelId="{CF2A16DA-D5F2-49E1-8083-CE21445D57A3}" type="presParOf" srcId="{2D3331F4-B000-4816-9977-FED6230BCACA}" destId="{BA37D000-DEB6-4FC0-B4DF-769B5ECF9576}" srcOrd="0" destOrd="0" presId="urn:microsoft.com/office/officeart/2005/8/layout/chevron2"/>
    <dgm:cxn modelId="{D2AD797F-C675-4D7A-B29E-C1315989EE69}" type="presParOf" srcId="{2D3331F4-B000-4816-9977-FED6230BCACA}" destId="{43350256-F723-43C6-81ED-53E5E1299EC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2846645-9F69-46D3-ADAE-194F605CD8D2}" type="doc">
      <dgm:prSet loTypeId="urn:microsoft.com/office/officeart/2005/8/layout/vList3#4" loCatId="list" qsTypeId="urn:microsoft.com/office/officeart/2005/8/quickstyle/simple1" qsCatId="simple" csTypeId="urn:microsoft.com/office/officeart/2005/8/colors/colorful5" csCatId="colorful" phldr="1"/>
      <dgm:spPr/>
    </dgm:pt>
    <dgm:pt modelId="{48C45AAF-E318-414F-A2BB-74C5CAFF8D9A}">
      <dgm:prSet phldrT="[نص]" custT="1"/>
      <dgm:spPr/>
      <dgm:t>
        <a:bodyPr/>
        <a:lstStyle/>
        <a:p>
          <a:pPr rtl="1"/>
          <a:r>
            <a:rPr lang="ar-SA" sz="1800" dirty="0" smtClean="0"/>
            <a:t>قامت على أساس بحوث عن المرضى النفسيين وليس </a:t>
          </a:r>
          <a:r>
            <a:rPr lang="ar-SA" sz="1800" dirty="0" err="1" smtClean="0"/>
            <a:t>العاديين .</a:t>
          </a:r>
          <a:endParaRPr lang="ar-SA" sz="1800" dirty="0"/>
        </a:p>
      </dgm:t>
    </dgm:pt>
    <dgm:pt modelId="{AE73080C-DD5F-4098-A3F8-2D656DAAC680}" type="parTrans" cxnId="{55106BF8-106B-41F9-9989-398D9D851C74}">
      <dgm:prSet/>
      <dgm:spPr/>
      <dgm:t>
        <a:bodyPr/>
        <a:lstStyle/>
        <a:p>
          <a:pPr rtl="1"/>
          <a:endParaRPr lang="ar-SA"/>
        </a:p>
      </dgm:t>
    </dgm:pt>
    <dgm:pt modelId="{D3E78EDC-C292-4A38-BCFA-3551312AC7B4}" type="sibTrans" cxnId="{55106BF8-106B-41F9-9989-398D9D851C74}">
      <dgm:prSet/>
      <dgm:spPr/>
      <dgm:t>
        <a:bodyPr/>
        <a:lstStyle/>
        <a:p>
          <a:pPr rtl="1"/>
          <a:endParaRPr lang="ar-SA"/>
        </a:p>
      </dgm:t>
    </dgm:pt>
    <dgm:pt modelId="{8D5740CE-FB1A-4F92-B2E2-EBDC9033DE36}">
      <dgm:prSet custT="1"/>
      <dgm:spPr/>
      <dgm:t>
        <a:bodyPr/>
        <a:lstStyle/>
        <a:p>
          <a:pPr rtl="1"/>
          <a:r>
            <a:rPr lang="ar-SA" sz="1800" dirty="0" smtClean="0"/>
            <a:t>ان المفاهيم تدور كلها حول </a:t>
          </a:r>
          <a:r>
            <a:rPr lang="ar-SA" sz="1800" dirty="0" err="1" smtClean="0"/>
            <a:t>الجنس، </a:t>
          </a:r>
          <a:r>
            <a:rPr lang="ar-SA" sz="1800" dirty="0" smtClean="0"/>
            <a:t>(برغم ثبات ان كثيرا من الامراض النفسية ترجع الى الصراع </a:t>
          </a:r>
          <a:r>
            <a:rPr lang="ar-SA" sz="1800" dirty="0" err="1" smtClean="0"/>
            <a:t>الجنسي.)</a:t>
          </a:r>
          <a:endParaRPr lang="ar-SA" sz="1800" dirty="0" smtClean="0"/>
        </a:p>
      </dgm:t>
    </dgm:pt>
    <dgm:pt modelId="{E8FB4368-9E16-467F-9EE7-2AA325A31AB7}" type="parTrans" cxnId="{562F8472-1FC0-43B2-9D65-AB8D83486710}">
      <dgm:prSet/>
      <dgm:spPr/>
      <dgm:t>
        <a:bodyPr/>
        <a:lstStyle/>
        <a:p>
          <a:pPr rtl="1"/>
          <a:endParaRPr lang="ar-SA"/>
        </a:p>
      </dgm:t>
    </dgm:pt>
    <dgm:pt modelId="{A2FD3924-8B4F-4251-B28A-B7CF2C7ACBA6}" type="sibTrans" cxnId="{562F8472-1FC0-43B2-9D65-AB8D83486710}">
      <dgm:prSet/>
      <dgm:spPr/>
      <dgm:t>
        <a:bodyPr/>
        <a:lstStyle/>
        <a:p>
          <a:pPr rtl="1"/>
          <a:endParaRPr lang="ar-SA"/>
        </a:p>
      </dgm:t>
    </dgm:pt>
    <dgm:pt modelId="{EA43E2EF-7258-4AFA-AD06-15B9BE7B13A9}">
      <dgm:prSet custT="1"/>
      <dgm:spPr/>
      <dgm:t>
        <a:bodyPr/>
        <a:lstStyle/>
        <a:p>
          <a:pPr rtl="1"/>
          <a:r>
            <a:rPr lang="ar-SA" sz="1800" dirty="0" smtClean="0"/>
            <a:t>ان التحليل النفسي يتنافى مع </a:t>
          </a:r>
          <a:r>
            <a:rPr lang="ar-SA" sz="1800" dirty="0" err="1" smtClean="0"/>
            <a:t>الدين،  </a:t>
          </a:r>
          <a:r>
            <a:rPr lang="ar-SA" sz="1800" dirty="0" smtClean="0"/>
            <a:t>( المحللين النفسين من اديان مختلفة</a:t>
          </a:r>
          <a:r>
            <a:rPr lang="ar-SA" sz="1800" dirty="0" err="1" smtClean="0"/>
            <a:t>).</a:t>
          </a:r>
          <a:endParaRPr lang="ar-SA" sz="1800" dirty="0" smtClean="0"/>
        </a:p>
      </dgm:t>
    </dgm:pt>
    <dgm:pt modelId="{3378C7EA-237B-48DA-9805-0BFD064F38C2}" type="parTrans" cxnId="{B722E31D-9F63-420D-9C79-5CC07B2F18F5}">
      <dgm:prSet/>
      <dgm:spPr/>
      <dgm:t>
        <a:bodyPr/>
        <a:lstStyle/>
        <a:p>
          <a:pPr rtl="1"/>
          <a:endParaRPr lang="ar-SA"/>
        </a:p>
      </dgm:t>
    </dgm:pt>
    <dgm:pt modelId="{4BE0D6D2-C21A-4C24-9F0F-51C533B1E7E1}" type="sibTrans" cxnId="{B722E31D-9F63-420D-9C79-5CC07B2F18F5}">
      <dgm:prSet/>
      <dgm:spPr/>
      <dgm:t>
        <a:bodyPr/>
        <a:lstStyle/>
        <a:p>
          <a:pPr rtl="1"/>
          <a:endParaRPr lang="ar-SA"/>
        </a:p>
      </dgm:t>
    </dgm:pt>
    <dgm:pt modelId="{9E7D140C-46C9-4C6B-AFF1-7D539CF4569D}" type="pres">
      <dgm:prSet presAssocID="{E2846645-9F69-46D3-ADAE-194F605CD8D2}" presName="linearFlow" presStyleCnt="0">
        <dgm:presLayoutVars>
          <dgm:dir val="rev"/>
          <dgm:resizeHandles val="exact"/>
        </dgm:presLayoutVars>
      </dgm:prSet>
      <dgm:spPr/>
    </dgm:pt>
    <dgm:pt modelId="{9666619D-0D79-4412-A09A-5DEA13E88C57}" type="pres">
      <dgm:prSet presAssocID="{48C45AAF-E318-414F-A2BB-74C5CAFF8D9A}" presName="composite" presStyleCnt="0"/>
      <dgm:spPr/>
    </dgm:pt>
    <dgm:pt modelId="{32F3571C-9245-472F-9803-792C0D14DFFF}" type="pres">
      <dgm:prSet presAssocID="{48C45AAF-E318-414F-A2BB-74C5CAFF8D9A}" presName="imgShp" presStyleLbl="fgImgPlace1" presStyleIdx="0" presStyleCnt="3"/>
      <dgm:spPr/>
    </dgm:pt>
    <dgm:pt modelId="{15B0527F-74C5-47BD-8784-7ED59C9A3E3A}" type="pres">
      <dgm:prSet presAssocID="{48C45AAF-E318-414F-A2BB-74C5CAFF8D9A}" presName="txShp" presStyleLbl="node1" presStyleIdx="0" presStyleCnt="3">
        <dgm:presLayoutVars>
          <dgm:bulletEnabled val="1"/>
        </dgm:presLayoutVars>
      </dgm:prSet>
      <dgm:spPr/>
      <dgm:t>
        <a:bodyPr/>
        <a:lstStyle/>
        <a:p>
          <a:pPr rtl="1"/>
          <a:endParaRPr lang="ar-SA"/>
        </a:p>
      </dgm:t>
    </dgm:pt>
    <dgm:pt modelId="{3CC232D5-A103-4745-A206-3E5729462BB6}" type="pres">
      <dgm:prSet presAssocID="{D3E78EDC-C292-4A38-BCFA-3551312AC7B4}" presName="spacing" presStyleCnt="0"/>
      <dgm:spPr/>
    </dgm:pt>
    <dgm:pt modelId="{99386E16-079F-443F-8CA6-EF88148B8E74}" type="pres">
      <dgm:prSet presAssocID="{8D5740CE-FB1A-4F92-B2E2-EBDC9033DE36}" presName="composite" presStyleCnt="0"/>
      <dgm:spPr/>
    </dgm:pt>
    <dgm:pt modelId="{C204F0ED-33F0-4A83-8F58-0CB917D17E8E}" type="pres">
      <dgm:prSet presAssocID="{8D5740CE-FB1A-4F92-B2E2-EBDC9033DE36}" presName="imgShp" presStyleLbl="fgImgPlace1" presStyleIdx="1" presStyleCnt="3"/>
      <dgm:spPr/>
    </dgm:pt>
    <dgm:pt modelId="{89D47A60-7415-41FB-96A9-640A39278C07}" type="pres">
      <dgm:prSet presAssocID="{8D5740CE-FB1A-4F92-B2E2-EBDC9033DE36}" presName="txShp" presStyleLbl="node1" presStyleIdx="1" presStyleCnt="3">
        <dgm:presLayoutVars>
          <dgm:bulletEnabled val="1"/>
        </dgm:presLayoutVars>
      </dgm:prSet>
      <dgm:spPr/>
      <dgm:t>
        <a:bodyPr/>
        <a:lstStyle/>
        <a:p>
          <a:pPr rtl="1"/>
          <a:endParaRPr lang="ar-SA"/>
        </a:p>
      </dgm:t>
    </dgm:pt>
    <dgm:pt modelId="{C7D494D5-4456-4663-A8D3-07CF1B4984A9}" type="pres">
      <dgm:prSet presAssocID="{A2FD3924-8B4F-4251-B28A-B7CF2C7ACBA6}" presName="spacing" presStyleCnt="0"/>
      <dgm:spPr/>
    </dgm:pt>
    <dgm:pt modelId="{A77A9E11-BB1E-41E3-8D70-46911A6720F8}" type="pres">
      <dgm:prSet presAssocID="{EA43E2EF-7258-4AFA-AD06-15B9BE7B13A9}" presName="composite" presStyleCnt="0"/>
      <dgm:spPr/>
    </dgm:pt>
    <dgm:pt modelId="{A6253AE6-2A59-4A8C-9FDF-AACC48D1D19F}" type="pres">
      <dgm:prSet presAssocID="{EA43E2EF-7258-4AFA-AD06-15B9BE7B13A9}" presName="imgShp" presStyleLbl="fgImgPlace1" presStyleIdx="2" presStyleCnt="3"/>
      <dgm:spPr/>
    </dgm:pt>
    <dgm:pt modelId="{3CBA6323-77FC-4000-BD5B-320B6F0E1148}" type="pres">
      <dgm:prSet presAssocID="{EA43E2EF-7258-4AFA-AD06-15B9BE7B13A9}" presName="txShp" presStyleLbl="node1" presStyleIdx="2" presStyleCnt="3">
        <dgm:presLayoutVars>
          <dgm:bulletEnabled val="1"/>
        </dgm:presLayoutVars>
      </dgm:prSet>
      <dgm:spPr/>
      <dgm:t>
        <a:bodyPr/>
        <a:lstStyle/>
        <a:p>
          <a:pPr rtl="1"/>
          <a:endParaRPr lang="ar-SA"/>
        </a:p>
      </dgm:t>
    </dgm:pt>
  </dgm:ptLst>
  <dgm:cxnLst>
    <dgm:cxn modelId="{562F8472-1FC0-43B2-9D65-AB8D83486710}" srcId="{E2846645-9F69-46D3-ADAE-194F605CD8D2}" destId="{8D5740CE-FB1A-4F92-B2E2-EBDC9033DE36}" srcOrd="1" destOrd="0" parTransId="{E8FB4368-9E16-467F-9EE7-2AA325A31AB7}" sibTransId="{A2FD3924-8B4F-4251-B28A-B7CF2C7ACBA6}"/>
    <dgm:cxn modelId="{DE5B6642-9165-41C4-87D4-3A6771F53D66}" type="presOf" srcId="{8D5740CE-FB1A-4F92-B2E2-EBDC9033DE36}" destId="{89D47A60-7415-41FB-96A9-640A39278C07}" srcOrd="0" destOrd="0" presId="urn:microsoft.com/office/officeart/2005/8/layout/vList3#4"/>
    <dgm:cxn modelId="{6645D541-5BBB-43B5-840D-3EC7706AE1C7}" type="presOf" srcId="{E2846645-9F69-46D3-ADAE-194F605CD8D2}" destId="{9E7D140C-46C9-4C6B-AFF1-7D539CF4569D}" srcOrd="0" destOrd="0" presId="urn:microsoft.com/office/officeart/2005/8/layout/vList3#4"/>
    <dgm:cxn modelId="{B722E31D-9F63-420D-9C79-5CC07B2F18F5}" srcId="{E2846645-9F69-46D3-ADAE-194F605CD8D2}" destId="{EA43E2EF-7258-4AFA-AD06-15B9BE7B13A9}" srcOrd="2" destOrd="0" parTransId="{3378C7EA-237B-48DA-9805-0BFD064F38C2}" sibTransId="{4BE0D6D2-C21A-4C24-9F0F-51C533B1E7E1}"/>
    <dgm:cxn modelId="{A363BA50-C7BE-4280-BE59-FF9F6F3C2D65}" type="presOf" srcId="{EA43E2EF-7258-4AFA-AD06-15B9BE7B13A9}" destId="{3CBA6323-77FC-4000-BD5B-320B6F0E1148}" srcOrd="0" destOrd="0" presId="urn:microsoft.com/office/officeart/2005/8/layout/vList3#4"/>
    <dgm:cxn modelId="{55106BF8-106B-41F9-9989-398D9D851C74}" srcId="{E2846645-9F69-46D3-ADAE-194F605CD8D2}" destId="{48C45AAF-E318-414F-A2BB-74C5CAFF8D9A}" srcOrd="0" destOrd="0" parTransId="{AE73080C-DD5F-4098-A3F8-2D656DAAC680}" sibTransId="{D3E78EDC-C292-4A38-BCFA-3551312AC7B4}"/>
    <dgm:cxn modelId="{14B5286D-309D-4E68-8247-7871075435DB}" type="presOf" srcId="{48C45AAF-E318-414F-A2BB-74C5CAFF8D9A}" destId="{15B0527F-74C5-47BD-8784-7ED59C9A3E3A}" srcOrd="0" destOrd="0" presId="urn:microsoft.com/office/officeart/2005/8/layout/vList3#4"/>
    <dgm:cxn modelId="{FD7EA4C4-6189-4828-A70A-FF4777395673}" type="presParOf" srcId="{9E7D140C-46C9-4C6B-AFF1-7D539CF4569D}" destId="{9666619D-0D79-4412-A09A-5DEA13E88C57}" srcOrd="0" destOrd="0" presId="urn:microsoft.com/office/officeart/2005/8/layout/vList3#4"/>
    <dgm:cxn modelId="{8D8C37A7-CED7-4B1A-A971-849C1DC1DCA2}" type="presParOf" srcId="{9666619D-0D79-4412-A09A-5DEA13E88C57}" destId="{32F3571C-9245-472F-9803-792C0D14DFFF}" srcOrd="0" destOrd="0" presId="urn:microsoft.com/office/officeart/2005/8/layout/vList3#4"/>
    <dgm:cxn modelId="{82D5F83E-8C17-4F67-A40F-49B76BBA6D4C}" type="presParOf" srcId="{9666619D-0D79-4412-A09A-5DEA13E88C57}" destId="{15B0527F-74C5-47BD-8784-7ED59C9A3E3A}" srcOrd="1" destOrd="0" presId="urn:microsoft.com/office/officeart/2005/8/layout/vList3#4"/>
    <dgm:cxn modelId="{CA78C519-EF5E-457B-84C4-D19AA686EE42}" type="presParOf" srcId="{9E7D140C-46C9-4C6B-AFF1-7D539CF4569D}" destId="{3CC232D5-A103-4745-A206-3E5729462BB6}" srcOrd="1" destOrd="0" presId="urn:microsoft.com/office/officeart/2005/8/layout/vList3#4"/>
    <dgm:cxn modelId="{11FD3E06-0B26-416B-8011-8AA71A5E8EF0}" type="presParOf" srcId="{9E7D140C-46C9-4C6B-AFF1-7D539CF4569D}" destId="{99386E16-079F-443F-8CA6-EF88148B8E74}" srcOrd="2" destOrd="0" presId="urn:microsoft.com/office/officeart/2005/8/layout/vList3#4"/>
    <dgm:cxn modelId="{51401A7E-288B-4D5E-8E68-0D326A8F3932}" type="presParOf" srcId="{99386E16-079F-443F-8CA6-EF88148B8E74}" destId="{C204F0ED-33F0-4A83-8F58-0CB917D17E8E}" srcOrd="0" destOrd="0" presId="urn:microsoft.com/office/officeart/2005/8/layout/vList3#4"/>
    <dgm:cxn modelId="{FA636885-8B25-47CC-8619-1FCA852E429B}" type="presParOf" srcId="{99386E16-079F-443F-8CA6-EF88148B8E74}" destId="{89D47A60-7415-41FB-96A9-640A39278C07}" srcOrd="1" destOrd="0" presId="urn:microsoft.com/office/officeart/2005/8/layout/vList3#4"/>
    <dgm:cxn modelId="{B6B94701-539B-445D-9CB6-46A196968214}" type="presParOf" srcId="{9E7D140C-46C9-4C6B-AFF1-7D539CF4569D}" destId="{C7D494D5-4456-4663-A8D3-07CF1B4984A9}" srcOrd="3" destOrd="0" presId="urn:microsoft.com/office/officeart/2005/8/layout/vList3#4"/>
    <dgm:cxn modelId="{8AC15637-030D-4AC4-BC02-19D7946C3EA6}" type="presParOf" srcId="{9E7D140C-46C9-4C6B-AFF1-7D539CF4569D}" destId="{A77A9E11-BB1E-41E3-8D70-46911A6720F8}" srcOrd="4" destOrd="0" presId="urn:microsoft.com/office/officeart/2005/8/layout/vList3#4"/>
    <dgm:cxn modelId="{4C6856A2-B7A8-4606-A9C6-2E957A1A6E81}" type="presParOf" srcId="{A77A9E11-BB1E-41E3-8D70-46911A6720F8}" destId="{A6253AE6-2A59-4A8C-9FDF-AACC48D1D19F}" srcOrd="0" destOrd="0" presId="urn:microsoft.com/office/officeart/2005/8/layout/vList3#4"/>
    <dgm:cxn modelId="{AAD2E2B5-B01E-4120-B970-A022DDCAEF3A}" type="presParOf" srcId="{A77A9E11-BB1E-41E3-8D70-46911A6720F8}" destId="{3CBA6323-77FC-4000-BD5B-320B6F0E1148}" srcOrd="1" destOrd="0" presId="urn:microsoft.com/office/officeart/2005/8/layout/vList3#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8AEEA25-5C88-4623-A293-3B70B4A67B9D}" type="doc">
      <dgm:prSet loTypeId="urn:microsoft.com/office/officeart/2005/8/layout/vList3#5" loCatId="list" qsTypeId="urn:microsoft.com/office/officeart/2005/8/quickstyle/simple1" qsCatId="simple" csTypeId="urn:microsoft.com/office/officeart/2005/8/colors/colorful5" csCatId="colorful" phldr="1"/>
      <dgm:spPr/>
    </dgm:pt>
    <dgm:pt modelId="{3BE00A79-1CA6-4034-B429-E9B023E85C5D}">
      <dgm:prSet phldrT="[نص]" custT="1"/>
      <dgm:spPr/>
      <dgm:t>
        <a:bodyPr/>
        <a:lstStyle/>
        <a:p>
          <a:pPr rtl="1"/>
          <a:r>
            <a:rPr lang="ar-SA" sz="1600" dirty="0" smtClean="0"/>
            <a:t>التفريغ الانفعالي للمواد المكبوتة سواء كانت حوادث او خبرات او دوافع او صراعات بمصاحباتها الانفعالية بما يؤدي الى اختفاء أعراض </a:t>
          </a:r>
          <a:r>
            <a:rPr lang="ar-SA" sz="1600" dirty="0" err="1" smtClean="0"/>
            <a:t>العصاب.</a:t>
          </a:r>
          <a:r>
            <a:rPr lang="ar-SA" sz="1600" dirty="0" smtClean="0"/>
            <a:t> </a:t>
          </a:r>
          <a:endParaRPr lang="ar-SA" sz="1600" dirty="0"/>
        </a:p>
      </dgm:t>
    </dgm:pt>
    <dgm:pt modelId="{AD41B7A8-324B-4150-B9B6-4020636E8936}" type="parTrans" cxnId="{146CCA9A-3BD9-4801-A40C-1D814B3A7B71}">
      <dgm:prSet/>
      <dgm:spPr/>
      <dgm:t>
        <a:bodyPr/>
        <a:lstStyle/>
        <a:p>
          <a:pPr rtl="1"/>
          <a:endParaRPr lang="ar-SA"/>
        </a:p>
      </dgm:t>
    </dgm:pt>
    <dgm:pt modelId="{687298A0-1EC6-42D8-A467-E23655BFE45B}" type="sibTrans" cxnId="{146CCA9A-3BD9-4801-A40C-1D814B3A7B71}">
      <dgm:prSet/>
      <dgm:spPr/>
      <dgm:t>
        <a:bodyPr/>
        <a:lstStyle/>
        <a:p>
          <a:pPr rtl="1"/>
          <a:endParaRPr lang="ar-SA"/>
        </a:p>
      </dgm:t>
    </dgm:pt>
    <dgm:pt modelId="{F0504412-9A27-491A-8222-A13E52EDB04E}">
      <dgm:prSet custT="1"/>
      <dgm:spPr/>
      <dgm:t>
        <a:bodyPr/>
        <a:lstStyle/>
        <a:p>
          <a:pPr rtl="1"/>
          <a:r>
            <a:rPr lang="ar-SA" sz="1600" dirty="0" smtClean="0"/>
            <a:t>التداعي الحر للكشف عن المواد المكبوتة في اللاشعور عن طريق اطلاق العنان بحرية للأفكار والخواطر والاتجاهات والصراعات والرغبات </a:t>
          </a:r>
          <a:r>
            <a:rPr lang="ar-SA" sz="1600" dirty="0" err="1" smtClean="0"/>
            <a:t>والاحساسات</a:t>
          </a:r>
          <a:r>
            <a:rPr lang="ar-SA" sz="1600" dirty="0" smtClean="0"/>
            <a:t> مع الاستفادة من فلتات اللسان وزلات القلم وتفسير ما يكشف عنه التداعي الحر.</a:t>
          </a:r>
        </a:p>
      </dgm:t>
    </dgm:pt>
    <dgm:pt modelId="{0191D602-A256-4240-A4C8-65BE35A2BA6C}" type="parTrans" cxnId="{F59F6720-D2A7-4D61-8E51-3E0CC7F5F528}">
      <dgm:prSet/>
      <dgm:spPr/>
      <dgm:t>
        <a:bodyPr/>
        <a:lstStyle/>
        <a:p>
          <a:pPr rtl="1"/>
          <a:endParaRPr lang="ar-SA"/>
        </a:p>
      </dgm:t>
    </dgm:pt>
    <dgm:pt modelId="{22A3625A-0AE8-40F6-A241-6EE52F199203}" type="sibTrans" cxnId="{F59F6720-D2A7-4D61-8E51-3E0CC7F5F528}">
      <dgm:prSet/>
      <dgm:spPr/>
      <dgm:t>
        <a:bodyPr/>
        <a:lstStyle/>
        <a:p>
          <a:pPr rtl="1"/>
          <a:endParaRPr lang="ar-SA"/>
        </a:p>
      </dgm:t>
    </dgm:pt>
    <dgm:pt modelId="{500B4146-3507-4398-BAC6-7C47003875DF}">
      <dgm:prSet custT="1"/>
      <dgm:spPr/>
      <dgm:t>
        <a:bodyPr/>
        <a:lstStyle/>
        <a:p>
          <a:pPr rtl="1"/>
          <a:r>
            <a:rPr lang="ar-SA" sz="1600" smtClean="0"/>
            <a:t>التعليم وبناء العادات تدريجيا وإعادة تعليم وتوجيه العميل خطوة هامة ايضا.</a:t>
          </a:r>
          <a:endParaRPr lang="ar-SA" sz="1600" dirty="0" smtClean="0"/>
        </a:p>
      </dgm:t>
    </dgm:pt>
    <dgm:pt modelId="{63D81B69-A731-4345-A870-AA279AFB48AD}" type="parTrans" cxnId="{1DF52A63-9635-42D9-83D7-0E8BEFF987C5}">
      <dgm:prSet/>
      <dgm:spPr/>
      <dgm:t>
        <a:bodyPr/>
        <a:lstStyle/>
        <a:p>
          <a:pPr rtl="1"/>
          <a:endParaRPr lang="ar-SA"/>
        </a:p>
      </dgm:t>
    </dgm:pt>
    <dgm:pt modelId="{4CBFB78D-2371-4A72-8706-FCC5DEEF4BF3}" type="sibTrans" cxnId="{1DF52A63-9635-42D9-83D7-0E8BEFF987C5}">
      <dgm:prSet/>
      <dgm:spPr/>
      <dgm:t>
        <a:bodyPr/>
        <a:lstStyle/>
        <a:p>
          <a:pPr rtl="1"/>
          <a:endParaRPr lang="ar-SA"/>
        </a:p>
      </dgm:t>
    </dgm:pt>
    <dgm:pt modelId="{56EE56AC-4E82-4102-B094-355108B022F1}" type="pres">
      <dgm:prSet presAssocID="{C8AEEA25-5C88-4623-A293-3B70B4A67B9D}" presName="linearFlow" presStyleCnt="0">
        <dgm:presLayoutVars>
          <dgm:dir val="rev"/>
          <dgm:resizeHandles val="exact"/>
        </dgm:presLayoutVars>
      </dgm:prSet>
      <dgm:spPr/>
    </dgm:pt>
    <dgm:pt modelId="{BAA326E6-4A8D-4BE2-A5A3-CA58165600C2}" type="pres">
      <dgm:prSet presAssocID="{3BE00A79-1CA6-4034-B429-E9B023E85C5D}" presName="composite" presStyleCnt="0"/>
      <dgm:spPr/>
    </dgm:pt>
    <dgm:pt modelId="{D4DCACFB-1319-425A-AE63-6C4C815544D5}" type="pres">
      <dgm:prSet presAssocID="{3BE00A79-1CA6-4034-B429-E9B023E85C5D}" presName="imgShp" presStyleLbl="fgImgPlace1" presStyleIdx="0" presStyleCnt="3"/>
      <dgm:spPr/>
    </dgm:pt>
    <dgm:pt modelId="{6BC54513-39C7-4CE4-B807-BC3FD669A363}" type="pres">
      <dgm:prSet presAssocID="{3BE00A79-1CA6-4034-B429-E9B023E85C5D}" presName="txShp" presStyleLbl="node1" presStyleIdx="0" presStyleCnt="3">
        <dgm:presLayoutVars>
          <dgm:bulletEnabled val="1"/>
        </dgm:presLayoutVars>
      </dgm:prSet>
      <dgm:spPr/>
      <dgm:t>
        <a:bodyPr/>
        <a:lstStyle/>
        <a:p>
          <a:pPr rtl="1"/>
          <a:endParaRPr lang="ar-SA"/>
        </a:p>
      </dgm:t>
    </dgm:pt>
    <dgm:pt modelId="{2D4C543F-7164-4C31-88E3-5114914FF772}" type="pres">
      <dgm:prSet presAssocID="{687298A0-1EC6-42D8-A467-E23655BFE45B}" presName="spacing" presStyleCnt="0"/>
      <dgm:spPr/>
    </dgm:pt>
    <dgm:pt modelId="{65293008-C9BA-4266-82C2-5EE23CFBA410}" type="pres">
      <dgm:prSet presAssocID="{F0504412-9A27-491A-8222-A13E52EDB04E}" presName="composite" presStyleCnt="0"/>
      <dgm:spPr/>
    </dgm:pt>
    <dgm:pt modelId="{A5CE3C3D-CEB6-4D2B-A6DC-3F7189D62A86}" type="pres">
      <dgm:prSet presAssocID="{F0504412-9A27-491A-8222-A13E52EDB04E}" presName="imgShp" presStyleLbl="fgImgPlace1" presStyleIdx="1" presStyleCnt="3"/>
      <dgm:spPr/>
    </dgm:pt>
    <dgm:pt modelId="{1B3E7BD9-1EFC-4C97-AA12-F84AE1F68105}" type="pres">
      <dgm:prSet presAssocID="{F0504412-9A27-491A-8222-A13E52EDB04E}" presName="txShp" presStyleLbl="node1" presStyleIdx="1" presStyleCnt="3">
        <dgm:presLayoutVars>
          <dgm:bulletEnabled val="1"/>
        </dgm:presLayoutVars>
      </dgm:prSet>
      <dgm:spPr/>
      <dgm:t>
        <a:bodyPr/>
        <a:lstStyle/>
        <a:p>
          <a:pPr rtl="1"/>
          <a:endParaRPr lang="ar-SA"/>
        </a:p>
      </dgm:t>
    </dgm:pt>
    <dgm:pt modelId="{46275797-B6AE-43B0-87F0-4E7285AE1004}" type="pres">
      <dgm:prSet presAssocID="{22A3625A-0AE8-40F6-A241-6EE52F199203}" presName="spacing" presStyleCnt="0"/>
      <dgm:spPr/>
    </dgm:pt>
    <dgm:pt modelId="{C0B29F1F-F79C-4E73-A5A6-E15F6D132E0E}" type="pres">
      <dgm:prSet presAssocID="{500B4146-3507-4398-BAC6-7C47003875DF}" presName="composite" presStyleCnt="0"/>
      <dgm:spPr/>
    </dgm:pt>
    <dgm:pt modelId="{B9893D51-F2F5-4228-9EC6-6B8B84803736}" type="pres">
      <dgm:prSet presAssocID="{500B4146-3507-4398-BAC6-7C47003875DF}" presName="imgShp" presStyleLbl="fgImgPlace1" presStyleIdx="2" presStyleCnt="3"/>
      <dgm:spPr/>
    </dgm:pt>
    <dgm:pt modelId="{0FB87966-A730-472D-8A02-7FB7615C4496}" type="pres">
      <dgm:prSet presAssocID="{500B4146-3507-4398-BAC6-7C47003875DF}" presName="txShp" presStyleLbl="node1" presStyleIdx="2" presStyleCnt="3">
        <dgm:presLayoutVars>
          <dgm:bulletEnabled val="1"/>
        </dgm:presLayoutVars>
      </dgm:prSet>
      <dgm:spPr/>
      <dgm:t>
        <a:bodyPr/>
        <a:lstStyle/>
        <a:p>
          <a:pPr rtl="1"/>
          <a:endParaRPr lang="ar-SA"/>
        </a:p>
      </dgm:t>
    </dgm:pt>
  </dgm:ptLst>
  <dgm:cxnLst>
    <dgm:cxn modelId="{E2296FE7-CB17-4C3D-BDE4-81721B53B818}" type="presOf" srcId="{3BE00A79-1CA6-4034-B429-E9B023E85C5D}" destId="{6BC54513-39C7-4CE4-B807-BC3FD669A363}" srcOrd="0" destOrd="0" presId="urn:microsoft.com/office/officeart/2005/8/layout/vList3#5"/>
    <dgm:cxn modelId="{404D0131-4976-4333-814D-817911D6DE54}" type="presOf" srcId="{F0504412-9A27-491A-8222-A13E52EDB04E}" destId="{1B3E7BD9-1EFC-4C97-AA12-F84AE1F68105}" srcOrd="0" destOrd="0" presId="urn:microsoft.com/office/officeart/2005/8/layout/vList3#5"/>
    <dgm:cxn modelId="{C64039EE-0C64-4523-8825-EAFF55E162F4}" type="presOf" srcId="{500B4146-3507-4398-BAC6-7C47003875DF}" destId="{0FB87966-A730-472D-8A02-7FB7615C4496}" srcOrd="0" destOrd="0" presId="urn:microsoft.com/office/officeart/2005/8/layout/vList3#5"/>
    <dgm:cxn modelId="{146CCA9A-3BD9-4801-A40C-1D814B3A7B71}" srcId="{C8AEEA25-5C88-4623-A293-3B70B4A67B9D}" destId="{3BE00A79-1CA6-4034-B429-E9B023E85C5D}" srcOrd="0" destOrd="0" parTransId="{AD41B7A8-324B-4150-B9B6-4020636E8936}" sibTransId="{687298A0-1EC6-42D8-A467-E23655BFE45B}"/>
    <dgm:cxn modelId="{F59F6720-D2A7-4D61-8E51-3E0CC7F5F528}" srcId="{C8AEEA25-5C88-4623-A293-3B70B4A67B9D}" destId="{F0504412-9A27-491A-8222-A13E52EDB04E}" srcOrd="1" destOrd="0" parTransId="{0191D602-A256-4240-A4C8-65BE35A2BA6C}" sibTransId="{22A3625A-0AE8-40F6-A241-6EE52F199203}"/>
    <dgm:cxn modelId="{1DF52A63-9635-42D9-83D7-0E8BEFF987C5}" srcId="{C8AEEA25-5C88-4623-A293-3B70B4A67B9D}" destId="{500B4146-3507-4398-BAC6-7C47003875DF}" srcOrd="2" destOrd="0" parTransId="{63D81B69-A731-4345-A870-AA279AFB48AD}" sibTransId="{4CBFB78D-2371-4A72-8706-FCC5DEEF4BF3}"/>
    <dgm:cxn modelId="{19196CDD-2985-4A2E-9545-29241A92509A}" type="presOf" srcId="{C8AEEA25-5C88-4623-A293-3B70B4A67B9D}" destId="{56EE56AC-4E82-4102-B094-355108B022F1}" srcOrd="0" destOrd="0" presId="urn:microsoft.com/office/officeart/2005/8/layout/vList3#5"/>
    <dgm:cxn modelId="{0BB13FDB-16E2-4F82-9264-6A3419FA1EC4}" type="presParOf" srcId="{56EE56AC-4E82-4102-B094-355108B022F1}" destId="{BAA326E6-4A8D-4BE2-A5A3-CA58165600C2}" srcOrd="0" destOrd="0" presId="urn:microsoft.com/office/officeart/2005/8/layout/vList3#5"/>
    <dgm:cxn modelId="{F0FC0076-AC74-441D-A1AA-D5F49469D798}" type="presParOf" srcId="{BAA326E6-4A8D-4BE2-A5A3-CA58165600C2}" destId="{D4DCACFB-1319-425A-AE63-6C4C815544D5}" srcOrd="0" destOrd="0" presId="urn:microsoft.com/office/officeart/2005/8/layout/vList3#5"/>
    <dgm:cxn modelId="{181D3FE1-342B-4A5A-A6B1-DA65AF5D9A8A}" type="presParOf" srcId="{BAA326E6-4A8D-4BE2-A5A3-CA58165600C2}" destId="{6BC54513-39C7-4CE4-B807-BC3FD669A363}" srcOrd="1" destOrd="0" presId="urn:microsoft.com/office/officeart/2005/8/layout/vList3#5"/>
    <dgm:cxn modelId="{914E4159-C3CA-4363-8952-0A729457257E}" type="presParOf" srcId="{56EE56AC-4E82-4102-B094-355108B022F1}" destId="{2D4C543F-7164-4C31-88E3-5114914FF772}" srcOrd="1" destOrd="0" presId="urn:microsoft.com/office/officeart/2005/8/layout/vList3#5"/>
    <dgm:cxn modelId="{5731FC9F-0CF0-4384-9E8C-8CB6C2A06A34}" type="presParOf" srcId="{56EE56AC-4E82-4102-B094-355108B022F1}" destId="{65293008-C9BA-4266-82C2-5EE23CFBA410}" srcOrd="2" destOrd="0" presId="urn:microsoft.com/office/officeart/2005/8/layout/vList3#5"/>
    <dgm:cxn modelId="{6EDD44B3-0713-481C-911C-A28DE8E8E413}" type="presParOf" srcId="{65293008-C9BA-4266-82C2-5EE23CFBA410}" destId="{A5CE3C3D-CEB6-4D2B-A6DC-3F7189D62A86}" srcOrd="0" destOrd="0" presId="urn:microsoft.com/office/officeart/2005/8/layout/vList3#5"/>
    <dgm:cxn modelId="{58641A95-862A-4029-935A-A68E91FC987F}" type="presParOf" srcId="{65293008-C9BA-4266-82C2-5EE23CFBA410}" destId="{1B3E7BD9-1EFC-4C97-AA12-F84AE1F68105}" srcOrd="1" destOrd="0" presId="urn:microsoft.com/office/officeart/2005/8/layout/vList3#5"/>
    <dgm:cxn modelId="{6888F088-0D02-4BF6-9969-88EAC8614C0A}" type="presParOf" srcId="{56EE56AC-4E82-4102-B094-355108B022F1}" destId="{46275797-B6AE-43B0-87F0-4E7285AE1004}" srcOrd="3" destOrd="0" presId="urn:microsoft.com/office/officeart/2005/8/layout/vList3#5"/>
    <dgm:cxn modelId="{79107274-7151-4240-A4E7-2233178CAC33}" type="presParOf" srcId="{56EE56AC-4E82-4102-B094-355108B022F1}" destId="{C0B29F1F-F79C-4E73-A5A6-E15F6D132E0E}" srcOrd="4" destOrd="0" presId="urn:microsoft.com/office/officeart/2005/8/layout/vList3#5"/>
    <dgm:cxn modelId="{7A9C2A54-0925-4DC5-B58D-C343134826B5}" type="presParOf" srcId="{C0B29F1F-F79C-4E73-A5A6-E15F6D132E0E}" destId="{B9893D51-F2F5-4228-9EC6-6B8B84803736}" srcOrd="0" destOrd="0" presId="urn:microsoft.com/office/officeart/2005/8/layout/vList3#5"/>
    <dgm:cxn modelId="{E2D47D88-2F4F-4A0A-BBFE-4D4080C76CD1}" type="presParOf" srcId="{C0B29F1F-F79C-4E73-A5A6-E15F6D132E0E}" destId="{0FB87966-A730-472D-8A02-7FB7615C4496}" srcOrd="1" destOrd="0" presId="urn:microsoft.com/office/officeart/2005/8/layout/vList3#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D92C9A8-63EC-4B63-AD55-ED368ECC2A0A}" type="doc">
      <dgm:prSet loTypeId="urn:microsoft.com/office/officeart/2005/8/layout/radial1" loCatId="relationship" qsTypeId="urn:microsoft.com/office/officeart/2005/8/quickstyle/simple1" qsCatId="simple" csTypeId="urn:microsoft.com/office/officeart/2005/8/colors/colorful5" csCatId="colorful" phldr="1"/>
      <dgm:spPr/>
      <dgm:t>
        <a:bodyPr/>
        <a:lstStyle/>
        <a:p>
          <a:pPr rtl="1"/>
          <a:endParaRPr lang="ar-SA"/>
        </a:p>
      </dgm:t>
    </dgm:pt>
    <dgm:pt modelId="{4D9795E8-8FCC-42C1-A7EE-AE8635EDBF10}">
      <dgm:prSet phldrT="[نص]" custT="1"/>
      <dgm:spPr/>
      <dgm:t>
        <a:bodyPr/>
        <a:lstStyle/>
        <a:p>
          <a:pPr rtl="1"/>
          <a:r>
            <a:rPr lang="ar-SA" sz="2800" dirty="0" smtClean="0"/>
            <a:t>حيل الدفاع</a:t>
          </a:r>
          <a:endParaRPr lang="ar-SA" sz="2800" dirty="0"/>
        </a:p>
      </dgm:t>
    </dgm:pt>
    <dgm:pt modelId="{337940A1-1885-40DB-91E3-A84C0E7D15E4}" type="parTrans" cxnId="{41741000-DD32-4239-8045-D50678CF5B8F}">
      <dgm:prSet/>
      <dgm:spPr/>
      <dgm:t>
        <a:bodyPr/>
        <a:lstStyle/>
        <a:p>
          <a:pPr rtl="1"/>
          <a:endParaRPr lang="ar-SA"/>
        </a:p>
      </dgm:t>
    </dgm:pt>
    <dgm:pt modelId="{C6DD5EE7-9195-4D75-BF55-9ED451F5624D}" type="sibTrans" cxnId="{41741000-DD32-4239-8045-D50678CF5B8F}">
      <dgm:prSet/>
      <dgm:spPr/>
      <dgm:t>
        <a:bodyPr/>
        <a:lstStyle/>
        <a:p>
          <a:pPr rtl="1"/>
          <a:endParaRPr lang="ar-SA"/>
        </a:p>
      </dgm:t>
    </dgm:pt>
    <dgm:pt modelId="{05ADD232-641A-4EA4-840D-A500DC7D8AC9}">
      <dgm:prSet phldrT="[نص]" custT="1"/>
      <dgm:spPr/>
      <dgm:t>
        <a:bodyPr/>
        <a:lstStyle/>
        <a:p>
          <a:pPr rtl="1"/>
          <a:r>
            <a:rPr lang="ar-SA" sz="2000" dirty="0" smtClean="0"/>
            <a:t>الاسقاط</a:t>
          </a:r>
          <a:endParaRPr lang="ar-SA" sz="2000" dirty="0"/>
        </a:p>
      </dgm:t>
    </dgm:pt>
    <dgm:pt modelId="{6ADCA2C9-1E50-4BF8-A8F0-934A7F8F4572}" type="parTrans" cxnId="{4BB31796-7A0B-408D-BA45-2FC1BF76809A}">
      <dgm:prSet/>
      <dgm:spPr/>
      <dgm:t>
        <a:bodyPr/>
        <a:lstStyle/>
        <a:p>
          <a:pPr rtl="1"/>
          <a:endParaRPr lang="ar-SA"/>
        </a:p>
      </dgm:t>
    </dgm:pt>
    <dgm:pt modelId="{93175C5D-154C-4DFD-B964-C69C015416FF}" type="sibTrans" cxnId="{4BB31796-7A0B-408D-BA45-2FC1BF76809A}">
      <dgm:prSet/>
      <dgm:spPr/>
      <dgm:t>
        <a:bodyPr/>
        <a:lstStyle/>
        <a:p>
          <a:pPr rtl="1"/>
          <a:endParaRPr lang="ar-SA"/>
        </a:p>
      </dgm:t>
    </dgm:pt>
    <dgm:pt modelId="{07C8443D-CEAC-48BF-8E31-1DDD567FBDD6}">
      <dgm:prSet custT="1"/>
      <dgm:spPr/>
      <dgm:t>
        <a:bodyPr/>
        <a:lstStyle/>
        <a:p>
          <a:pPr rtl="1"/>
          <a:r>
            <a:rPr lang="ar-SA" sz="2000" dirty="0" smtClean="0"/>
            <a:t>التبرير</a:t>
          </a:r>
        </a:p>
      </dgm:t>
    </dgm:pt>
    <dgm:pt modelId="{C37B824B-C22E-44BD-B792-9F01E261544A}" type="parTrans" cxnId="{91BA7286-AAC1-411B-BA26-BA77646432A7}">
      <dgm:prSet/>
      <dgm:spPr/>
      <dgm:t>
        <a:bodyPr/>
        <a:lstStyle/>
        <a:p>
          <a:pPr rtl="1"/>
          <a:endParaRPr lang="ar-SA"/>
        </a:p>
      </dgm:t>
    </dgm:pt>
    <dgm:pt modelId="{388A06F3-0186-4CC3-BDB1-CB9682F1118E}" type="sibTrans" cxnId="{91BA7286-AAC1-411B-BA26-BA77646432A7}">
      <dgm:prSet/>
      <dgm:spPr/>
      <dgm:t>
        <a:bodyPr/>
        <a:lstStyle/>
        <a:p>
          <a:pPr rtl="1"/>
          <a:endParaRPr lang="ar-SA"/>
        </a:p>
      </dgm:t>
    </dgm:pt>
    <dgm:pt modelId="{0255BFC2-A7C0-4A54-B904-5AAB6E9E6AD3}">
      <dgm:prSet custT="1"/>
      <dgm:spPr/>
      <dgm:t>
        <a:bodyPr/>
        <a:lstStyle/>
        <a:p>
          <a:pPr rtl="1"/>
          <a:r>
            <a:rPr lang="ar-SA" sz="2000" smtClean="0"/>
            <a:t>الاعلاء والتسامي</a:t>
          </a:r>
          <a:endParaRPr lang="ar-SA" sz="2000" dirty="0" smtClean="0"/>
        </a:p>
      </dgm:t>
    </dgm:pt>
    <dgm:pt modelId="{E4A9AC28-AAB1-444D-9D8A-790AB4E66FE1}" type="parTrans" cxnId="{AC8209B2-32B1-4AB8-A6CF-07B16388D8E0}">
      <dgm:prSet/>
      <dgm:spPr/>
      <dgm:t>
        <a:bodyPr/>
        <a:lstStyle/>
        <a:p>
          <a:pPr rtl="1"/>
          <a:endParaRPr lang="ar-SA"/>
        </a:p>
      </dgm:t>
    </dgm:pt>
    <dgm:pt modelId="{ABEB4582-D689-4930-ABE7-C93DAFD7B574}" type="sibTrans" cxnId="{AC8209B2-32B1-4AB8-A6CF-07B16388D8E0}">
      <dgm:prSet/>
      <dgm:spPr/>
      <dgm:t>
        <a:bodyPr/>
        <a:lstStyle/>
        <a:p>
          <a:pPr rtl="1"/>
          <a:endParaRPr lang="ar-SA"/>
        </a:p>
      </dgm:t>
    </dgm:pt>
    <dgm:pt modelId="{260F92DD-70C3-421D-8005-2E9D856D54B9}">
      <dgm:prSet custT="1"/>
      <dgm:spPr/>
      <dgm:t>
        <a:bodyPr/>
        <a:lstStyle/>
        <a:p>
          <a:pPr rtl="1"/>
          <a:r>
            <a:rPr lang="ar-SA" sz="2000" smtClean="0"/>
            <a:t>احلام اليقظة</a:t>
          </a:r>
          <a:endParaRPr lang="ar-SA" sz="2000" dirty="0" smtClean="0"/>
        </a:p>
      </dgm:t>
    </dgm:pt>
    <dgm:pt modelId="{678AAFFC-E727-4DE5-8DE9-86E1B7BFAACC}" type="parTrans" cxnId="{EC9B81CA-F9C1-4B7B-A0F0-8C7927DB5179}">
      <dgm:prSet/>
      <dgm:spPr/>
      <dgm:t>
        <a:bodyPr/>
        <a:lstStyle/>
        <a:p>
          <a:pPr rtl="1"/>
          <a:endParaRPr lang="ar-SA"/>
        </a:p>
      </dgm:t>
    </dgm:pt>
    <dgm:pt modelId="{C42F3519-2964-4B43-BF85-3DD5C26F611E}" type="sibTrans" cxnId="{EC9B81CA-F9C1-4B7B-A0F0-8C7927DB5179}">
      <dgm:prSet/>
      <dgm:spPr/>
      <dgm:t>
        <a:bodyPr/>
        <a:lstStyle/>
        <a:p>
          <a:pPr rtl="1"/>
          <a:endParaRPr lang="ar-SA"/>
        </a:p>
      </dgm:t>
    </dgm:pt>
    <dgm:pt modelId="{8AD4A1FE-32F9-44DB-992C-AD3057F001EE}">
      <dgm:prSet custT="1"/>
      <dgm:spPr/>
      <dgm:t>
        <a:bodyPr/>
        <a:lstStyle/>
        <a:p>
          <a:pPr rtl="1"/>
          <a:r>
            <a:rPr lang="ar-SA" sz="2000" dirty="0" smtClean="0"/>
            <a:t>الانسحاب</a:t>
          </a:r>
        </a:p>
      </dgm:t>
    </dgm:pt>
    <dgm:pt modelId="{4EBC3F7D-F8AA-4560-BDF2-893DBCD3B750}" type="parTrans" cxnId="{02FA99DA-8043-4512-B126-21D10B3D8264}">
      <dgm:prSet/>
      <dgm:spPr/>
      <dgm:t>
        <a:bodyPr/>
        <a:lstStyle/>
        <a:p>
          <a:pPr rtl="1"/>
          <a:endParaRPr lang="ar-SA"/>
        </a:p>
      </dgm:t>
    </dgm:pt>
    <dgm:pt modelId="{6E950EF2-95C7-45D9-8246-50E732369D2A}" type="sibTrans" cxnId="{02FA99DA-8043-4512-B126-21D10B3D8264}">
      <dgm:prSet/>
      <dgm:spPr/>
      <dgm:t>
        <a:bodyPr/>
        <a:lstStyle/>
        <a:p>
          <a:pPr rtl="1"/>
          <a:endParaRPr lang="ar-SA"/>
        </a:p>
      </dgm:t>
    </dgm:pt>
    <dgm:pt modelId="{A76952B6-F8C2-4F71-93B2-C60FE3543B94}">
      <dgm:prSet custT="1"/>
      <dgm:spPr/>
      <dgm:t>
        <a:bodyPr/>
        <a:lstStyle/>
        <a:p>
          <a:pPr rtl="1"/>
          <a:r>
            <a:rPr lang="ar-SA" sz="2000" smtClean="0"/>
            <a:t>الانكار</a:t>
          </a:r>
          <a:endParaRPr lang="ar-SA" sz="2000" dirty="0" smtClean="0"/>
        </a:p>
      </dgm:t>
    </dgm:pt>
    <dgm:pt modelId="{526F4C33-A820-4A10-B533-D5DAD9A98979}" type="parTrans" cxnId="{B8BAC329-9012-43E8-9EE6-BA762E7881A4}">
      <dgm:prSet/>
      <dgm:spPr/>
      <dgm:t>
        <a:bodyPr/>
        <a:lstStyle/>
        <a:p>
          <a:pPr rtl="1"/>
          <a:endParaRPr lang="ar-SA"/>
        </a:p>
      </dgm:t>
    </dgm:pt>
    <dgm:pt modelId="{9440741B-D587-4432-9365-F21689B48367}" type="sibTrans" cxnId="{B8BAC329-9012-43E8-9EE6-BA762E7881A4}">
      <dgm:prSet/>
      <dgm:spPr/>
      <dgm:t>
        <a:bodyPr/>
        <a:lstStyle/>
        <a:p>
          <a:pPr rtl="1"/>
          <a:endParaRPr lang="ar-SA"/>
        </a:p>
      </dgm:t>
    </dgm:pt>
    <dgm:pt modelId="{557D1EFC-BC34-4444-A288-2C50D055E5EF}">
      <dgm:prSet custT="1"/>
      <dgm:spPr/>
      <dgm:t>
        <a:bodyPr/>
        <a:lstStyle/>
        <a:p>
          <a:pPr rtl="1"/>
          <a:r>
            <a:rPr lang="ar-SA" sz="2000" dirty="0" smtClean="0">
              <a:solidFill>
                <a:schemeClr val="tx1"/>
              </a:solidFill>
            </a:rPr>
            <a:t>التكوين العكسي</a:t>
          </a:r>
        </a:p>
      </dgm:t>
    </dgm:pt>
    <dgm:pt modelId="{BE40F434-A026-4FAA-B104-D92015654FCE}" type="parTrans" cxnId="{5BEFDE5A-D63F-4A45-B46B-E84767FBF63B}">
      <dgm:prSet/>
      <dgm:spPr/>
      <dgm:t>
        <a:bodyPr/>
        <a:lstStyle/>
        <a:p>
          <a:pPr rtl="1"/>
          <a:endParaRPr lang="ar-SA"/>
        </a:p>
      </dgm:t>
    </dgm:pt>
    <dgm:pt modelId="{E0EDB1B7-EDCC-47C4-90B6-D6292767FC8F}" type="sibTrans" cxnId="{5BEFDE5A-D63F-4A45-B46B-E84767FBF63B}">
      <dgm:prSet/>
      <dgm:spPr/>
      <dgm:t>
        <a:bodyPr/>
        <a:lstStyle/>
        <a:p>
          <a:pPr rtl="1"/>
          <a:endParaRPr lang="ar-SA"/>
        </a:p>
      </dgm:t>
    </dgm:pt>
    <dgm:pt modelId="{953955ED-4236-4CE2-B7DB-FAAC49D3AC81}">
      <dgm:prSet custT="1"/>
      <dgm:spPr/>
      <dgm:t>
        <a:bodyPr/>
        <a:lstStyle/>
        <a:p>
          <a:pPr rtl="1"/>
          <a:r>
            <a:rPr lang="ar-SA" sz="2000" dirty="0" smtClean="0"/>
            <a:t>العدوان</a:t>
          </a:r>
        </a:p>
      </dgm:t>
    </dgm:pt>
    <dgm:pt modelId="{DEB857BE-15E8-4E9F-9E20-5930B9897F5A}" type="parTrans" cxnId="{00ED3818-8555-4C16-BBBB-D82D31E7FF15}">
      <dgm:prSet/>
      <dgm:spPr/>
      <dgm:t>
        <a:bodyPr/>
        <a:lstStyle/>
        <a:p>
          <a:pPr rtl="1"/>
          <a:endParaRPr lang="ar-SA"/>
        </a:p>
      </dgm:t>
    </dgm:pt>
    <dgm:pt modelId="{3787EE7B-5FC1-4FBD-9322-1E59546C460B}" type="sibTrans" cxnId="{00ED3818-8555-4C16-BBBB-D82D31E7FF15}">
      <dgm:prSet/>
      <dgm:spPr/>
      <dgm:t>
        <a:bodyPr/>
        <a:lstStyle/>
        <a:p>
          <a:pPr rtl="1"/>
          <a:endParaRPr lang="ar-SA"/>
        </a:p>
      </dgm:t>
    </dgm:pt>
    <dgm:pt modelId="{DBBA3ECE-2D32-4567-86D6-57E36DFB51A2}" type="pres">
      <dgm:prSet presAssocID="{0D92C9A8-63EC-4B63-AD55-ED368ECC2A0A}" presName="cycle" presStyleCnt="0">
        <dgm:presLayoutVars>
          <dgm:chMax val="1"/>
          <dgm:dir/>
          <dgm:animLvl val="ctr"/>
          <dgm:resizeHandles val="exact"/>
        </dgm:presLayoutVars>
      </dgm:prSet>
      <dgm:spPr/>
      <dgm:t>
        <a:bodyPr/>
        <a:lstStyle/>
        <a:p>
          <a:pPr rtl="1"/>
          <a:endParaRPr lang="ar-SA"/>
        </a:p>
      </dgm:t>
    </dgm:pt>
    <dgm:pt modelId="{9A800F29-9EA3-4DF2-B3A8-11C9B258FB1B}" type="pres">
      <dgm:prSet presAssocID="{4D9795E8-8FCC-42C1-A7EE-AE8635EDBF10}" presName="centerShape" presStyleLbl="node0" presStyleIdx="0" presStyleCnt="1" custScaleX="139777" custScaleY="143403"/>
      <dgm:spPr/>
      <dgm:t>
        <a:bodyPr/>
        <a:lstStyle/>
        <a:p>
          <a:pPr rtl="1"/>
          <a:endParaRPr lang="ar-SA"/>
        </a:p>
      </dgm:t>
    </dgm:pt>
    <dgm:pt modelId="{F44F4E1E-AD3E-4A12-9D79-FA2D7BCA11D4}" type="pres">
      <dgm:prSet presAssocID="{6ADCA2C9-1E50-4BF8-A8F0-934A7F8F4572}" presName="Name9" presStyleLbl="parChTrans1D2" presStyleIdx="0" presStyleCnt="8"/>
      <dgm:spPr/>
      <dgm:t>
        <a:bodyPr/>
        <a:lstStyle/>
        <a:p>
          <a:pPr rtl="1"/>
          <a:endParaRPr lang="ar-SA"/>
        </a:p>
      </dgm:t>
    </dgm:pt>
    <dgm:pt modelId="{143FC44C-C4FF-4F1C-9452-DD4AC1066D6F}" type="pres">
      <dgm:prSet presAssocID="{6ADCA2C9-1E50-4BF8-A8F0-934A7F8F4572}" presName="connTx" presStyleLbl="parChTrans1D2" presStyleIdx="0" presStyleCnt="8"/>
      <dgm:spPr/>
      <dgm:t>
        <a:bodyPr/>
        <a:lstStyle/>
        <a:p>
          <a:pPr rtl="1"/>
          <a:endParaRPr lang="ar-SA"/>
        </a:p>
      </dgm:t>
    </dgm:pt>
    <dgm:pt modelId="{9E9EC550-11F0-4772-AC7B-EEFCF9C519F7}" type="pres">
      <dgm:prSet presAssocID="{05ADD232-641A-4EA4-840D-A500DC7D8AC9}" presName="node" presStyleLbl="node1" presStyleIdx="0" presStyleCnt="8">
        <dgm:presLayoutVars>
          <dgm:bulletEnabled val="1"/>
        </dgm:presLayoutVars>
      </dgm:prSet>
      <dgm:spPr/>
      <dgm:t>
        <a:bodyPr/>
        <a:lstStyle/>
        <a:p>
          <a:pPr rtl="1"/>
          <a:endParaRPr lang="ar-SA"/>
        </a:p>
      </dgm:t>
    </dgm:pt>
    <dgm:pt modelId="{8814B847-70AE-4116-84FB-9A6796F46909}" type="pres">
      <dgm:prSet presAssocID="{C37B824B-C22E-44BD-B792-9F01E261544A}" presName="Name9" presStyleLbl="parChTrans1D2" presStyleIdx="1" presStyleCnt="8"/>
      <dgm:spPr/>
      <dgm:t>
        <a:bodyPr/>
        <a:lstStyle/>
        <a:p>
          <a:pPr rtl="1"/>
          <a:endParaRPr lang="ar-SA"/>
        </a:p>
      </dgm:t>
    </dgm:pt>
    <dgm:pt modelId="{82029651-D275-4274-8428-247120ED8F23}" type="pres">
      <dgm:prSet presAssocID="{C37B824B-C22E-44BD-B792-9F01E261544A}" presName="connTx" presStyleLbl="parChTrans1D2" presStyleIdx="1" presStyleCnt="8"/>
      <dgm:spPr/>
      <dgm:t>
        <a:bodyPr/>
        <a:lstStyle/>
        <a:p>
          <a:pPr rtl="1"/>
          <a:endParaRPr lang="ar-SA"/>
        </a:p>
      </dgm:t>
    </dgm:pt>
    <dgm:pt modelId="{23E60371-142F-42E4-97AE-17850E52FFCA}" type="pres">
      <dgm:prSet presAssocID="{07C8443D-CEAC-48BF-8E31-1DDD567FBDD6}" presName="node" presStyleLbl="node1" presStyleIdx="1" presStyleCnt="8">
        <dgm:presLayoutVars>
          <dgm:bulletEnabled val="1"/>
        </dgm:presLayoutVars>
      </dgm:prSet>
      <dgm:spPr/>
      <dgm:t>
        <a:bodyPr/>
        <a:lstStyle/>
        <a:p>
          <a:pPr rtl="1"/>
          <a:endParaRPr lang="ar-SA"/>
        </a:p>
      </dgm:t>
    </dgm:pt>
    <dgm:pt modelId="{385F2CE9-76A9-47BC-92EB-C8F6B346F4C0}" type="pres">
      <dgm:prSet presAssocID="{E4A9AC28-AAB1-444D-9D8A-790AB4E66FE1}" presName="Name9" presStyleLbl="parChTrans1D2" presStyleIdx="2" presStyleCnt="8"/>
      <dgm:spPr/>
      <dgm:t>
        <a:bodyPr/>
        <a:lstStyle/>
        <a:p>
          <a:pPr rtl="1"/>
          <a:endParaRPr lang="ar-SA"/>
        </a:p>
      </dgm:t>
    </dgm:pt>
    <dgm:pt modelId="{D0C886DF-08A5-47D5-A008-B8910F9F63CC}" type="pres">
      <dgm:prSet presAssocID="{E4A9AC28-AAB1-444D-9D8A-790AB4E66FE1}" presName="connTx" presStyleLbl="parChTrans1D2" presStyleIdx="2" presStyleCnt="8"/>
      <dgm:spPr/>
      <dgm:t>
        <a:bodyPr/>
        <a:lstStyle/>
        <a:p>
          <a:pPr rtl="1"/>
          <a:endParaRPr lang="ar-SA"/>
        </a:p>
      </dgm:t>
    </dgm:pt>
    <dgm:pt modelId="{D002CB92-D6CE-4EA8-9CA7-BA0B650BE995}" type="pres">
      <dgm:prSet presAssocID="{0255BFC2-A7C0-4A54-B904-5AAB6E9E6AD3}" presName="node" presStyleLbl="node1" presStyleIdx="2" presStyleCnt="8">
        <dgm:presLayoutVars>
          <dgm:bulletEnabled val="1"/>
        </dgm:presLayoutVars>
      </dgm:prSet>
      <dgm:spPr/>
      <dgm:t>
        <a:bodyPr/>
        <a:lstStyle/>
        <a:p>
          <a:pPr rtl="1"/>
          <a:endParaRPr lang="ar-SA"/>
        </a:p>
      </dgm:t>
    </dgm:pt>
    <dgm:pt modelId="{CF67EEFC-EC3E-40B1-B124-D8ADE1B80C78}" type="pres">
      <dgm:prSet presAssocID="{678AAFFC-E727-4DE5-8DE9-86E1B7BFAACC}" presName="Name9" presStyleLbl="parChTrans1D2" presStyleIdx="3" presStyleCnt="8"/>
      <dgm:spPr/>
      <dgm:t>
        <a:bodyPr/>
        <a:lstStyle/>
        <a:p>
          <a:pPr rtl="1"/>
          <a:endParaRPr lang="ar-SA"/>
        </a:p>
      </dgm:t>
    </dgm:pt>
    <dgm:pt modelId="{55ECD47E-0098-4F8D-BF20-A91E819B09C4}" type="pres">
      <dgm:prSet presAssocID="{678AAFFC-E727-4DE5-8DE9-86E1B7BFAACC}" presName="connTx" presStyleLbl="parChTrans1D2" presStyleIdx="3" presStyleCnt="8"/>
      <dgm:spPr/>
      <dgm:t>
        <a:bodyPr/>
        <a:lstStyle/>
        <a:p>
          <a:pPr rtl="1"/>
          <a:endParaRPr lang="ar-SA"/>
        </a:p>
      </dgm:t>
    </dgm:pt>
    <dgm:pt modelId="{B9BD7FF7-0FF8-4D86-B625-0DDDE995139E}" type="pres">
      <dgm:prSet presAssocID="{260F92DD-70C3-421D-8005-2E9D856D54B9}" presName="node" presStyleLbl="node1" presStyleIdx="3" presStyleCnt="8">
        <dgm:presLayoutVars>
          <dgm:bulletEnabled val="1"/>
        </dgm:presLayoutVars>
      </dgm:prSet>
      <dgm:spPr/>
      <dgm:t>
        <a:bodyPr/>
        <a:lstStyle/>
        <a:p>
          <a:pPr rtl="1"/>
          <a:endParaRPr lang="ar-SA"/>
        </a:p>
      </dgm:t>
    </dgm:pt>
    <dgm:pt modelId="{467DA07A-37CF-4BB9-841D-F5765A8F2D7F}" type="pres">
      <dgm:prSet presAssocID="{4EBC3F7D-F8AA-4560-BDF2-893DBCD3B750}" presName="Name9" presStyleLbl="parChTrans1D2" presStyleIdx="4" presStyleCnt="8"/>
      <dgm:spPr/>
      <dgm:t>
        <a:bodyPr/>
        <a:lstStyle/>
        <a:p>
          <a:pPr rtl="1"/>
          <a:endParaRPr lang="ar-SA"/>
        </a:p>
      </dgm:t>
    </dgm:pt>
    <dgm:pt modelId="{AAD3F993-96E7-406D-B7B7-F0DF9FB89AE3}" type="pres">
      <dgm:prSet presAssocID="{4EBC3F7D-F8AA-4560-BDF2-893DBCD3B750}" presName="connTx" presStyleLbl="parChTrans1D2" presStyleIdx="4" presStyleCnt="8"/>
      <dgm:spPr/>
      <dgm:t>
        <a:bodyPr/>
        <a:lstStyle/>
        <a:p>
          <a:pPr rtl="1"/>
          <a:endParaRPr lang="ar-SA"/>
        </a:p>
      </dgm:t>
    </dgm:pt>
    <dgm:pt modelId="{2076BBD7-38F6-4CE1-8F1D-7ADBEA17F437}" type="pres">
      <dgm:prSet presAssocID="{8AD4A1FE-32F9-44DB-992C-AD3057F001EE}" presName="node" presStyleLbl="node1" presStyleIdx="4" presStyleCnt="8">
        <dgm:presLayoutVars>
          <dgm:bulletEnabled val="1"/>
        </dgm:presLayoutVars>
      </dgm:prSet>
      <dgm:spPr/>
      <dgm:t>
        <a:bodyPr/>
        <a:lstStyle/>
        <a:p>
          <a:pPr rtl="1"/>
          <a:endParaRPr lang="ar-SA"/>
        </a:p>
      </dgm:t>
    </dgm:pt>
    <dgm:pt modelId="{6E6BF631-0564-485B-82EE-707285B80DD5}" type="pres">
      <dgm:prSet presAssocID="{526F4C33-A820-4A10-B533-D5DAD9A98979}" presName="Name9" presStyleLbl="parChTrans1D2" presStyleIdx="5" presStyleCnt="8"/>
      <dgm:spPr/>
      <dgm:t>
        <a:bodyPr/>
        <a:lstStyle/>
        <a:p>
          <a:pPr rtl="1"/>
          <a:endParaRPr lang="ar-SA"/>
        </a:p>
      </dgm:t>
    </dgm:pt>
    <dgm:pt modelId="{588BF496-81C1-4F8E-BE92-FFD88CACAB1E}" type="pres">
      <dgm:prSet presAssocID="{526F4C33-A820-4A10-B533-D5DAD9A98979}" presName="connTx" presStyleLbl="parChTrans1D2" presStyleIdx="5" presStyleCnt="8"/>
      <dgm:spPr/>
      <dgm:t>
        <a:bodyPr/>
        <a:lstStyle/>
        <a:p>
          <a:pPr rtl="1"/>
          <a:endParaRPr lang="ar-SA"/>
        </a:p>
      </dgm:t>
    </dgm:pt>
    <dgm:pt modelId="{ABDAD6F2-0225-46DF-A396-26686915DACC}" type="pres">
      <dgm:prSet presAssocID="{A76952B6-F8C2-4F71-93B2-C60FE3543B94}" presName="node" presStyleLbl="node1" presStyleIdx="5" presStyleCnt="8">
        <dgm:presLayoutVars>
          <dgm:bulletEnabled val="1"/>
        </dgm:presLayoutVars>
      </dgm:prSet>
      <dgm:spPr/>
      <dgm:t>
        <a:bodyPr/>
        <a:lstStyle/>
        <a:p>
          <a:pPr rtl="1"/>
          <a:endParaRPr lang="ar-SA"/>
        </a:p>
      </dgm:t>
    </dgm:pt>
    <dgm:pt modelId="{A5CCCEE0-475E-402B-B789-CFF40D099D05}" type="pres">
      <dgm:prSet presAssocID="{BE40F434-A026-4FAA-B104-D92015654FCE}" presName="Name9" presStyleLbl="parChTrans1D2" presStyleIdx="6" presStyleCnt="8"/>
      <dgm:spPr/>
      <dgm:t>
        <a:bodyPr/>
        <a:lstStyle/>
        <a:p>
          <a:pPr rtl="1"/>
          <a:endParaRPr lang="ar-SA"/>
        </a:p>
      </dgm:t>
    </dgm:pt>
    <dgm:pt modelId="{DBE0A781-D623-49A7-9545-6AB703A2A4B9}" type="pres">
      <dgm:prSet presAssocID="{BE40F434-A026-4FAA-B104-D92015654FCE}" presName="connTx" presStyleLbl="parChTrans1D2" presStyleIdx="6" presStyleCnt="8"/>
      <dgm:spPr/>
      <dgm:t>
        <a:bodyPr/>
        <a:lstStyle/>
        <a:p>
          <a:pPr rtl="1"/>
          <a:endParaRPr lang="ar-SA"/>
        </a:p>
      </dgm:t>
    </dgm:pt>
    <dgm:pt modelId="{488CC118-FC00-461D-8C05-D407D17D633A}" type="pres">
      <dgm:prSet presAssocID="{557D1EFC-BC34-4444-A288-2C50D055E5EF}" presName="node" presStyleLbl="node1" presStyleIdx="6" presStyleCnt="8">
        <dgm:presLayoutVars>
          <dgm:bulletEnabled val="1"/>
        </dgm:presLayoutVars>
      </dgm:prSet>
      <dgm:spPr/>
      <dgm:t>
        <a:bodyPr/>
        <a:lstStyle/>
        <a:p>
          <a:pPr rtl="1"/>
          <a:endParaRPr lang="ar-SA"/>
        </a:p>
      </dgm:t>
    </dgm:pt>
    <dgm:pt modelId="{95587F86-C740-46B4-AD29-DF734F4C1AAA}" type="pres">
      <dgm:prSet presAssocID="{DEB857BE-15E8-4E9F-9E20-5930B9897F5A}" presName="Name9" presStyleLbl="parChTrans1D2" presStyleIdx="7" presStyleCnt="8"/>
      <dgm:spPr/>
      <dgm:t>
        <a:bodyPr/>
        <a:lstStyle/>
        <a:p>
          <a:pPr rtl="1"/>
          <a:endParaRPr lang="ar-SA"/>
        </a:p>
      </dgm:t>
    </dgm:pt>
    <dgm:pt modelId="{DA2FDF75-EE58-4CDA-A950-DA209DB574B8}" type="pres">
      <dgm:prSet presAssocID="{DEB857BE-15E8-4E9F-9E20-5930B9897F5A}" presName="connTx" presStyleLbl="parChTrans1D2" presStyleIdx="7" presStyleCnt="8"/>
      <dgm:spPr/>
      <dgm:t>
        <a:bodyPr/>
        <a:lstStyle/>
        <a:p>
          <a:pPr rtl="1"/>
          <a:endParaRPr lang="ar-SA"/>
        </a:p>
      </dgm:t>
    </dgm:pt>
    <dgm:pt modelId="{378958AB-15D0-4CBD-AF07-D0F9A52056F6}" type="pres">
      <dgm:prSet presAssocID="{953955ED-4236-4CE2-B7DB-FAAC49D3AC81}" presName="node" presStyleLbl="node1" presStyleIdx="7" presStyleCnt="8">
        <dgm:presLayoutVars>
          <dgm:bulletEnabled val="1"/>
        </dgm:presLayoutVars>
      </dgm:prSet>
      <dgm:spPr/>
      <dgm:t>
        <a:bodyPr/>
        <a:lstStyle/>
        <a:p>
          <a:pPr rtl="1"/>
          <a:endParaRPr lang="ar-SA"/>
        </a:p>
      </dgm:t>
    </dgm:pt>
  </dgm:ptLst>
  <dgm:cxnLst>
    <dgm:cxn modelId="{76721621-7F8F-4C41-9DCC-FC795A1C0611}" type="presOf" srcId="{BE40F434-A026-4FAA-B104-D92015654FCE}" destId="{A5CCCEE0-475E-402B-B789-CFF40D099D05}" srcOrd="0" destOrd="0" presId="urn:microsoft.com/office/officeart/2005/8/layout/radial1"/>
    <dgm:cxn modelId="{EBB3CEC1-E5A0-4C8D-82FA-3696AA1183AC}" type="presOf" srcId="{05ADD232-641A-4EA4-840D-A500DC7D8AC9}" destId="{9E9EC550-11F0-4772-AC7B-EEFCF9C519F7}" srcOrd="0" destOrd="0" presId="urn:microsoft.com/office/officeart/2005/8/layout/radial1"/>
    <dgm:cxn modelId="{FC6ABDA4-949F-4124-8493-E569289ACE6A}" type="presOf" srcId="{C37B824B-C22E-44BD-B792-9F01E261544A}" destId="{82029651-D275-4274-8428-247120ED8F23}" srcOrd="1" destOrd="0" presId="urn:microsoft.com/office/officeart/2005/8/layout/radial1"/>
    <dgm:cxn modelId="{688E9236-BF30-43BB-BF66-7924A381FE30}" type="presOf" srcId="{678AAFFC-E727-4DE5-8DE9-86E1B7BFAACC}" destId="{CF67EEFC-EC3E-40B1-B124-D8ADE1B80C78}" srcOrd="0" destOrd="0" presId="urn:microsoft.com/office/officeart/2005/8/layout/radial1"/>
    <dgm:cxn modelId="{5BEFDE5A-D63F-4A45-B46B-E84767FBF63B}" srcId="{4D9795E8-8FCC-42C1-A7EE-AE8635EDBF10}" destId="{557D1EFC-BC34-4444-A288-2C50D055E5EF}" srcOrd="6" destOrd="0" parTransId="{BE40F434-A026-4FAA-B104-D92015654FCE}" sibTransId="{E0EDB1B7-EDCC-47C4-90B6-D6292767FC8F}"/>
    <dgm:cxn modelId="{806B3854-5FD3-4E06-85A6-F3294330B52A}" type="presOf" srcId="{BE40F434-A026-4FAA-B104-D92015654FCE}" destId="{DBE0A781-D623-49A7-9545-6AB703A2A4B9}" srcOrd="1" destOrd="0" presId="urn:microsoft.com/office/officeart/2005/8/layout/radial1"/>
    <dgm:cxn modelId="{EEC4CEC3-3E26-468B-8E82-85CCBDDFAD67}" type="presOf" srcId="{0255BFC2-A7C0-4A54-B904-5AAB6E9E6AD3}" destId="{D002CB92-D6CE-4EA8-9CA7-BA0B650BE995}" srcOrd="0" destOrd="0" presId="urn:microsoft.com/office/officeart/2005/8/layout/radial1"/>
    <dgm:cxn modelId="{75AFD05B-F706-417D-BD11-2985C68119DF}" type="presOf" srcId="{678AAFFC-E727-4DE5-8DE9-86E1B7BFAACC}" destId="{55ECD47E-0098-4F8D-BF20-A91E819B09C4}" srcOrd="1" destOrd="0" presId="urn:microsoft.com/office/officeart/2005/8/layout/radial1"/>
    <dgm:cxn modelId="{91BA7286-AAC1-411B-BA26-BA77646432A7}" srcId="{4D9795E8-8FCC-42C1-A7EE-AE8635EDBF10}" destId="{07C8443D-CEAC-48BF-8E31-1DDD567FBDD6}" srcOrd="1" destOrd="0" parTransId="{C37B824B-C22E-44BD-B792-9F01E261544A}" sibTransId="{388A06F3-0186-4CC3-BDB1-CB9682F1118E}"/>
    <dgm:cxn modelId="{00ED3818-8555-4C16-BBBB-D82D31E7FF15}" srcId="{4D9795E8-8FCC-42C1-A7EE-AE8635EDBF10}" destId="{953955ED-4236-4CE2-B7DB-FAAC49D3AC81}" srcOrd="7" destOrd="0" parTransId="{DEB857BE-15E8-4E9F-9E20-5930B9897F5A}" sibTransId="{3787EE7B-5FC1-4FBD-9322-1E59546C460B}"/>
    <dgm:cxn modelId="{3B7612E3-7C38-4C23-B0A9-C14D4EA4FB05}" type="presOf" srcId="{A76952B6-F8C2-4F71-93B2-C60FE3543B94}" destId="{ABDAD6F2-0225-46DF-A396-26686915DACC}" srcOrd="0" destOrd="0" presId="urn:microsoft.com/office/officeart/2005/8/layout/radial1"/>
    <dgm:cxn modelId="{877DA9A8-B7D5-4FEB-B164-A8963B881D49}" type="presOf" srcId="{0D92C9A8-63EC-4B63-AD55-ED368ECC2A0A}" destId="{DBBA3ECE-2D32-4567-86D6-57E36DFB51A2}" srcOrd="0" destOrd="0" presId="urn:microsoft.com/office/officeart/2005/8/layout/radial1"/>
    <dgm:cxn modelId="{80CB696F-DFB3-4D93-89D7-0CD8E277BD3F}" type="presOf" srcId="{DEB857BE-15E8-4E9F-9E20-5930B9897F5A}" destId="{95587F86-C740-46B4-AD29-DF734F4C1AAA}" srcOrd="0" destOrd="0" presId="urn:microsoft.com/office/officeart/2005/8/layout/radial1"/>
    <dgm:cxn modelId="{EC9B81CA-F9C1-4B7B-A0F0-8C7927DB5179}" srcId="{4D9795E8-8FCC-42C1-A7EE-AE8635EDBF10}" destId="{260F92DD-70C3-421D-8005-2E9D856D54B9}" srcOrd="3" destOrd="0" parTransId="{678AAFFC-E727-4DE5-8DE9-86E1B7BFAACC}" sibTransId="{C42F3519-2964-4B43-BF85-3DD5C26F611E}"/>
    <dgm:cxn modelId="{2234E2FF-0709-492B-8951-B6453337BD1A}" type="presOf" srcId="{6ADCA2C9-1E50-4BF8-A8F0-934A7F8F4572}" destId="{143FC44C-C4FF-4F1C-9452-DD4AC1066D6F}" srcOrd="1" destOrd="0" presId="urn:microsoft.com/office/officeart/2005/8/layout/radial1"/>
    <dgm:cxn modelId="{CAF170F4-F046-4582-AFD5-FEA9F4AEAF6A}" type="presOf" srcId="{4D9795E8-8FCC-42C1-A7EE-AE8635EDBF10}" destId="{9A800F29-9EA3-4DF2-B3A8-11C9B258FB1B}" srcOrd="0" destOrd="0" presId="urn:microsoft.com/office/officeart/2005/8/layout/radial1"/>
    <dgm:cxn modelId="{B50375BB-451B-420B-8CAA-5C2CB753919B}" type="presOf" srcId="{07C8443D-CEAC-48BF-8E31-1DDD567FBDD6}" destId="{23E60371-142F-42E4-97AE-17850E52FFCA}" srcOrd="0" destOrd="0" presId="urn:microsoft.com/office/officeart/2005/8/layout/radial1"/>
    <dgm:cxn modelId="{DD268D8B-BC2B-4957-925D-B516FE8A5C0F}" type="presOf" srcId="{8AD4A1FE-32F9-44DB-992C-AD3057F001EE}" destId="{2076BBD7-38F6-4CE1-8F1D-7ADBEA17F437}" srcOrd="0" destOrd="0" presId="urn:microsoft.com/office/officeart/2005/8/layout/radial1"/>
    <dgm:cxn modelId="{D519A5FA-F233-436D-BE89-A289CB0DA00C}" type="presOf" srcId="{260F92DD-70C3-421D-8005-2E9D856D54B9}" destId="{B9BD7FF7-0FF8-4D86-B625-0DDDE995139E}" srcOrd="0" destOrd="0" presId="urn:microsoft.com/office/officeart/2005/8/layout/radial1"/>
    <dgm:cxn modelId="{FEFB2972-27EC-4A4D-B7E4-44379CF2483C}" type="presOf" srcId="{4EBC3F7D-F8AA-4560-BDF2-893DBCD3B750}" destId="{467DA07A-37CF-4BB9-841D-F5765A8F2D7F}" srcOrd="0" destOrd="0" presId="urn:microsoft.com/office/officeart/2005/8/layout/radial1"/>
    <dgm:cxn modelId="{59C92545-62E8-4034-960F-1FE8D88E49F9}" type="presOf" srcId="{4EBC3F7D-F8AA-4560-BDF2-893DBCD3B750}" destId="{AAD3F993-96E7-406D-B7B7-F0DF9FB89AE3}" srcOrd="1" destOrd="0" presId="urn:microsoft.com/office/officeart/2005/8/layout/radial1"/>
    <dgm:cxn modelId="{E1B1841C-E800-48DC-BD87-C03A34537148}" type="presOf" srcId="{526F4C33-A820-4A10-B533-D5DAD9A98979}" destId="{6E6BF631-0564-485B-82EE-707285B80DD5}" srcOrd="0" destOrd="0" presId="urn:microsoft.com/office/officeart/2005/8/layout/radial1"/>
    <dgm:cxn modelId="{4B97459D-32CE-4695-AED9-0D0D6A4B0A22}" type="presOf" srcId="{DEB857BE-15E8-4E9F-9E20-5930B9897F5A}" destId="{DA2FDF75-EE58-4CDA-A950-DA209DB574B8}" srcOrd="1" destOrd="0" presId="urn:microsoft.com/office/officeart/2005/8/layout/radial1"/>
    <dgm:cxn modelId="{27A3A6EF-1177-49A1-8C82-175FC20328F3}" type="presOf" srcId="{526F4C33-A820-4A10-B533-D5DAD9A98979}" destId="{588BF496-81C1-4F8E-BE92-FFD88CACAB1E}" srcOrd="1" destOrd="0" presId="urn:microsoft.com/office/officeart/2005/8/layout/radial1"/>
    <dgm:cxn modelId="{1F315348-4880-4D01-907B-F10BE4C8CBB2}" type="presOf" srcId="{6ADCA2C9-1E50-4BF8-A8F0-934A7F8F4572}" destId="{F44F4E1E-AD3E-4A12-9D79-FA2D7BCA11D4}" srcOrd="0" destOrd="0" presId="urn:microsoft.com/office/officeart/2005/8/layout/radial1"/>
    <dgm:cxn modelId="{41741000-DD32-4239-8045-D50678CF5B8F}" srcId="{0D92C9A8-63EC-4B63-AD55-ED368ECC2A0A}" destId="{4D9795E8-8FCC-42C1-A7EE-AE8635EDBF10}" srcOrd="0" destOrd="0" parTransId="{337940A1-1885-40DB-91E3-A84C0E7D15E4}" sibTransId="{C6DD5EE7-9195-4D75-BF55-9ED451F5624D}"/>
    <dgm:cxn modelId="{CF99F19B-00B9-49FD-AD61-46410DFA45AE}" type="presOf" srcId="{C37B824B-C22E-44BD-B792-9F01E261544A}" destId="{8814B847-70AE-4116-84FB-9A6796F46909}" srcOrd="0" destOrd="0" presId="urn:microsoft.com/office/officeart/2005/8/layout/radial1"/>
    <dgm:cxn modelId="{DBF7D256-1AFE-48F9-84CF-C7A469AF3453}" type="presOf" srcId="{E4A9AC28-AAB1-444D-9D8A-790AB4E66FE1}" destId="{D0C886DF-08A5-47D5-A008-B8910F9F63CC}" srcOrd="1" destOrd="0" presId="urn:microsoft.com/office/officeart/2005/8/layout/radial1"/>
    <dgm:cxn modelId="{2A8DCA98-19B8-4778-972A-4C63B1D95950}" type="presOf" srcId="{557D1EFC-BC34-4444-A288-2C50D055E5EF}" destId="{488CC118-FC00-461D-8C05-D407D17D633A}" srcOrd="0" destOrd="0" presId="urn:microsoft.com/office/officeart/2005/8/layout/radial1"/>
    <dgm:cxn modelId="{A32E472F-7B5F-4244-A7BE-6691D3A1D0CD}" type="presOf" srcId="{953955ED-4236-4CE2-B7DB-FAAC49D3AC81}" destId="{378958AB-15D0-4CBD-AF07-D0F9A52056F6}" srcOrd="0" destOrd="0" presId="urn:microsoft.com/office/officeart/2005/8/layout/radial1"/>
    <dgm:cxn modelId="{B8BAC329-9012-43E8-9EE6-BA762E7881A4}" srcId="{4D9795E8-8FCC-42C1-A7EE-AE8635EDBF10}" destId="{A76952B6-F8C2-4F71-93B2-C60FE3543B94}" srcOrd="5" destOrd="0" parTransId="{526F4C33-A820-4A10-B533-D5DAD9A98979}" sibTransId="{9440741B-D587-4432-9365-F21689B48367}"/>
    <dgm:cxn modelId="{4BB31796-7A0B-408D-BA45-2FC1BF76809A}" srcId="{4D9795E8-8FCC-42C1-A7EE-AE8635EDBF10}" destId="{05ADD232-641A-4EA4-840D-A500DC7D8AC9}" srcOrd="0" destOrd="0" parTransId="{6ADCA2C9-1E50-4BF8-A8F0-934A7F8F4572}" sibTransId="{93175C5D-154C-4DFD-B964-C69C015416FF}"/>
    <dgm:cxn modelId="{CAE431B7-B117-4A12-9AD8-396B4055F427}" type="presOf" srcId="{E4A9AC28-AAB1-444D-9D8A-790AB4E66FE1}" destId="{385F2CE9-76A9-47BC-92EB-C8F6B346F4C0}" srcOrd="0" destOrd="0" presId="urn:microsoft.com/office/officeart/2005/8/layout/radial1"/>
    <dgm:cxn modelId="{02FA99DA-8043-4512-B126-21D10B3D8264}" srcId="{4D9795E8-8FCC-42C1-A7EE-AE8635EDBF10}" destId="{8AD4A1FE-32F9-44DB-992C-AD3057F001EE}" srcOrd="4" destOrd="0" parTransId="{4EBC3F7D-F8AA-4560-BDF2-893DBCD3B750}" sibTransId="{6E950EF2-95C7-45D9-8246-50E732369D2A}"/>
    <dgm:cxn modelId="{AC8209B2-32B1-4AB8-A6CF-07B16388D8E0}" srcId="{4D9795E8-8FCC-42C1-A7EE-AE8635EDBF10}" destId="{0255BFC2-A7C0-4A54-B904-5AAB6E9E6AD3}" srcOrd="2" destOrd="0" parTransId="{E4A9AC28-AAB1-444D-9D8A-790AB4E66FE1}" sibTransId="{ABEB4582-D689-4930-ABE7-C93DAFD7B574}"/>
    <dgm:cxn modelId="{8A0920A2-ED40-4780-B9AC-89EA57608452}" type="presParOf" srcId="{DBBA3ECE-2D32-4567-86D6-57E36DFB51A2}" destId="{9A800F29-9EA3-4DF2-B3A8-11C9B258FB1B}" srcOrd="0" destOrd="0" presId="urn:microsoft.com/office/officeart/2005/8/layout/radial1"/>
    <dgm:cxn modelId="{A1C45CF5-C00E-4EBA-BDA6-566DB117B95C}" type="presParOf" srcId="{DBBA3ECE-2D32-4567-86D6-57E36DFB51A2}" destId="{F44F4E1E-AD3E-4A12-9D79-FA2D7BCA11D4}" srcOrd="1" destOrd="0" presId="urn:microsoft.com/office/officeart/2005/8/layout/radial1"/>
    <dgm:cxn modelId="{B8AD21C2-13E6-490C-893F-9E8DED323DEE}" type="presParOf" srcId="{F44F4E1E-AD3E-4A12-9D79-FA2D7BCA11D4}" destId="{143FC44C-C4FF-4F1C-9452-DD4AC1066D6F}" srcOrd="0" destOrd="0" presId="urn:microsoft.com/office/officeart/2005/8/layout/radial1"/>
    <dgm:cxn modelId="{0DFC4DC2-3045-4B0B-A974-E642B4621F31}" type="presParOf" srcId="{DBBA3ECE-2D32-4567-86D6-57E36DFB51A2}" destId="{9E9EC550-11F0-4772-AC7B-EEFCF9C519F7}" srcOrd="2" destOrd="0" presId="urn:microsoft.com/office/officeart/2005/8/layout/radial1"/>
    <dgm:cxn modelId="{6139DA9F-E87B-4645-845A-99B4D7B9057D}" type="presParOf" srcId="{DBBA3ECE-2D32-4567-86D6-57E36DFB51A2}" destId="{8814B847-70AE-4116-84FB-9A6796F46909}" srcOrd="3" destOrd="0" presId="urn:microsoft.com/office/officeart/2005/8/layout/radial1"/>
    <dgm:cxn modelId="{055A8A0E-F583-43F8-A141-F9E5FA292582}" type="presParOf" srcId="{8814B847-70AE-4116-84FB-9A6796F46909}" destId="{82029651-D275-4274-8428-247120ED8F23}" srcOrd="0" destOrd="0" presId="urn:microsoft.com/office/officeart/2005/8/layout/radial1"/>
    <dgm:cxn modelId="{23494B31-7099-41B0-8B58-5DCBC3AA8198}" type="presParOf" srcId="{DBBA3ECE-2D32-4567-86D6-57E36DFB51A2}" destId="{23E60371-142F-42E4-97AE-17850E52FFCA}" srcOrd="4" destOrd="0" presId="urn:microsoft.com/office/officeart/2005/8/layout/radial1"/>
    <dgm:cxn modelId="{935C5F20-29A7-4552-A0FA-D9BC9D7220E4}" type="presParOf" srcId="{DBBA3ECE-2D32-4567-86D6-57E36DFB51A2}" destId="{385F2CE9-76A9-47BC-92EB-C8F6B346F4C0}" srcOrd="5" destOrd="0" presId="urn:microsoft.com/office/officeart/2005/8/layout/radial1"/>
    <dgm:cxn modelId="{01747D26-A4A7-4C6A-82D5-D924F5EB0C59}" type="presParOf" srcId="{385F2CE9-76A9-47BC-92EB-C8F6B346F4C0}" destId="{D0C886DF-08A5-47D5-A008-B8910F9F63CC}" srcOrd="0" destOrd="0" presId="urn:microsoft.com/office/officeart/2005/8/layout/radial1"/>
    <dgm:cxn modelId="{35F818F3-5CA1-4649-9FFE-01EC65B0AE98}" type="presParOf" srcId="{DBBA3ECE-2D32-4567-86D6-57E36DFB51A2}" destId="{D002CB92-D6CE-4EA8-9CA7-BA0B650BE995}" srcOrd="6" destOrd="0" presId="urn:microsoft.com/office/officeart/2005/8/layout/radial1"/>
    <dgm:cxn modelId="{AEBECCED-3F17-4B28-9968-C27DD2C11B58}" type="presParOf" srcId="{DBBA3ECE-2D32-4567-86D6-57E36DFB51A2}" destId="{CF67EEFC-EC3E-40B1-B124-D8ADE1B80C78}" srcOrd="7" destOrd="0" presId="urn:microsoft.com/office/officeart/2005/8/layout/radial1"/>
    <dgm:cxn modelId="{CDFA110A-3C21-4E81-AD07-A0D1E2F64909}" type="presParOf" srcId="{CF67EEFC-EC3E-40B1-B124-D8ADE1B80C78}" destId="{55ECD47E-0098-4F8D-BF20-A91E819B09C4}" srcOrd="0" destOrd="0" presId="urn:microsoft.com/office/officeart/2005/8/layout/radial1"/>
    <dgm:cxn modelId="{EFFF2221-6FA5-498D-BD22-E635B6E0BDDF}" type="presParOf" srcId="{DBBA3ECE-2D32-4567-86D6-57E36DFB51A2}" destId="{B9BD7FF7-0FF8-4D86-B625-0DDDE995139E}" srcOrd="8" destOrd="0" presId="urn:microsoft.com/office/officeart/2005/8/layout/radial1"/>
    <dgm:cxn modelId="{311B1677-36E9-4934-92BA-36ECFCD5E4F5}" type="presParOf" srcId="{DBBA3ECE-2D32-4567-86D6-57E36DFB51A2}" destId="{467DA07A-37CF-4BB9-841D-F5765A8F2D7F}" srcOrd="9" destOrd="0" presId="urn:microsoft.com/office/officeart/2005/8/layout/radial1"/>
    <dgm:cxn modelId="{4124EFFC-33B9-48FA-84C3-19E25D5DCE2D}" type="presParOf" srcId="{467DA07A-37CF-4BB9-841D-F5765A8F2D7F}" destId="{AAD3F993-96E7-406D-B7B7-F0DF9FB89AE3}" srcOrd="0" destOrd="0" presId="urn:microsoft.com/office/officeart/2005/8/layout/radial1"/>
    <dgm:cxn modelId="{9938CF13-1112-4746-88E2-01CCCCBB60F4}" type="presParOf" srcId="{DBBA3ECE-2D32-4567-86D6-57E36DFB51A2}" destId="{2076BBD7-38F6-4CE1-8F1D-7ADBEA17F437}" srcOrd="10" destOrd="0" presId="urn:microsoft.com/office/officeart/2005/8/layout/radial1"/>
    <dgm:cxn modelId="{DAB7606E-D25D-45D4-82D8-6B66326CFF74}" type="presParOf" srcId="{DBBA3ECE-2D32-4567-86D6-57E36DFB51A2}" destId="{6E6BF631-0564-485B-82EE-707285B80DD5}" srcOrd="11" destOrd="0" presId="urn:microsoft.com/office/officeart/2005/8/layout/radial1"/>
    <dgm:cxn modelId="{9CA98C99-4162-4E26-949E-2CF1B55187E4}" type="presParOf" srcId="{6E6BF631-0564-485B-82EE-707285B80DD5}" destId="{588BF496-81C1-4F8E-BE92-FFD88CACAB1E}" srcOrd="0" destOrd="0" presId="urn:microsoft.com/office/officeart/2005/8/layout/radial1"/>
    <dgm:cxn modelId="{5D517BD2-9D6F-4837-9437-46BAD094507B}" type="presParOf" srcId="{DBBA3ECE-2D32-4567-86D6-57E36DFB51A2}" destId="{ABDAD6F2-0225-46DF-A396-26686915DACC}" srcOrd="12" destOrd="0" presId="urn:microsoft.com/office/officeart/2005/8/layout/radial1"/>
    <dgm:cxn modelId="{B5F468EC-F920-41E2-B71C-EAC365CC4606}" type="presParOf" srcId="{DBBA3ECE-2D32-4567-86D6-57E36DFB51A2}" destId="{A5CCCEE0-475E-402B-B789-CFF40D099D05}" srcOrd="13" destOrd="0" presId="urn:microsoft.com/office/officeart/2005/8/layout/radial1"/>
    <dgm:cxn modelId="{29CC97C8-4A4C-4543-91C3-BF124C838535}" type="presParOf" srcId="{A5CCCEE0-475E-402B-B789-CFF40D099D05}" destId="{DBE0A781-D623-49A7-9545-6AB703A2A4B9}" srcOrd="0" destOrd="0" presId="urn:microsoft.com/office/officeart/2005/8/layout/radial1"/>
    <dgm:cxn modelId="{CF991E00-40F4-455F-A184-29379E5AF2C2}" type="presParOf" srcId="{DBBA3ECE-2D32-4567-86D6-57E36DFB51A2}" destId="{488CC118-FC00-461D-8C05-D407D17D633A}" srcOrd="14" destOrd="0" presId="urn:microsoft.com/office/officeart/2005/8/layout/radial1"/>
    <dgm:cxn modelId="{267A56A1-BEF4-4E6D-A906-CD2708655510}" type="presParOf" srcId="{DBBA3ECE-2D32-4567-86D6-57E36DFB51A2}" destId="{95587F86-C740-46B4-AD29-DF734F4C1AAA}" srcOrd="15" destOrd="0" presId="urn:microsoft.com/office/officeart/2005/8/layout/radial1"/>
    <dgm:cxn modelId="{B47103D1-80AF-489D-BE85-F16C37EC3086}" type="presParOf" srcId="{95587F86-C740-46B4-AD29-DF734F4C1AAA}" destId="{DA2FDF75-EE58-4CDA-A950-DA209DB574B8}" srcOrd="0" destOrd="0" presId="urn:microsoft.com/office/officeart/2005/8/layout/radial1"/>
    <dgm:cxn modelId="{48C0B4D5-D3F0-4DD7-BC55-F6F2421A730A}" type="presParOf" srcId="{DBBA3ECE-2D32-4567-86D6-57E36DFB51A2}" destId="{378958AB-15D0-4CBD-AF07-D0F9A52056F6}"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933588E-69BC-4FFA-B106-6CF30F0D00B8}"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12C3FF78-0F40-4DD1-B7A6-C0ECBB0B575D}">
      <dgm:prSet custT="1"/>
      <dgm:spPr/>
      <dgm:t>
        <a:bodyPr/>
        <a:lstStyle/>
        <a:p>
          <a:pPr rtl="1"/>
          <a:r>
            <a:rPr lang="ar-SA" sz="1800" dirty="0" smtClean="0"/>
            <a:t>الاهتمام بعلاج </a:t>
          </a:r>
          <a:r>
            <a:rPr lang="ar-SA" sz="1800" dirty="0" err="1" smtClean="0"/>
            <a:t>آسباب</a:t>
          </a:r>
          <a:r>
            <a:rPr lang="ar-SA" sz="1800" dirty="0" smtClean="0"/>
            <a:t> المشكلات </a:t>
          </a:r>
          <a:r>
            <a:rPr lang="ar-SA" sz="1800" dirty="0" err="1" smtClean="0"/>
            <a:t>والضطرابات.</a:t>
          </a:r>
          <a:endParaRPr lang="ar-SA" sz="1800" dirty="0" smtClean="0"/>
        </a:p>
      </dgm:t>
    </dgm:pt>
    <dgm:pt modelId="{6104450B-2AAC-4C92-997B-33483FB303F8}" type="parTrans" cxnId="{4D0F92C4-313E-46F6-9B89-CADA02F09DC2}">
      <dgm:prSet/>
      <dgm:spPr/>
      <dgm:t>
        <a:bodyPr/>
        <a:lstStyle/>
        <a:p>
          <a:pPr rtl="1"/>
          <a:endParaRPr lang="ar-SA"/>
        </a:p>
      </dgm:t>
    </dgm:pt>
    <dgm:pt modelId="{564CA674-9796-4173-B6F3-3CC94F7253CC}" type="sibTrans" cxnId="{4D0F92C4-313E-46F6-9B89-CADA02F09DC2}">
      <dgm:prSet/>
      <dgm:spPr/>
      <dgm:t>
        <a:bodyPr/>
        <a:lstStyle/>
        <a:p>
          <a:pPr rtl="1"/>
          <a:endParaRPr lang="ar-SA"/>
        </a:p>
      </dgm:t>
    </dgm:pt>
    <dgm:pt modelId="{3378407F-0373-45AF-ADD1-37DF32C1F20F}">
      <dgm:prSet custT="1"/>
      <dgm:spPr/>
      <dgm:t>
        <a:bodyPr/>
        <a:lstStyle/>
        <a:p>
          <a:pPr rtl="1"/>
          <a:r>
            <a:rPr lang="ar-SA" sz="1800" dirty="0" smtClean="0"/>
            <a:t>تتناول الجوانب اللاشعورية الى جانب الشعورية في الحياة النفسية للعميل.</a:t>
          </a:r>
        </a:p>
      </dgm:t>
    </dgm:pt>
    <dgm:pt modelId="{90536F85-97D6-4745-9E0F-21F8651BE8F8}" type="parTrans" cxnId="{7542E4B8-C1C9-48D8-9D49-74E072190D26}">
      <dgm:prSet/>
      <dgm:spPr/>
      <dgm:t>
        <a:bodyPr/>
        <a:lstStyle/>
        <a:p>
          <a:pPr rtl="1"/>
          <a:endParaRPr lang="ar-SA"/>
        </a:p>
      </dgm:t>
    </dgm:pt>
    <dgm:pt modelId="{1600BACC-F7F9-47F1-A164-502161C857A8}" type="sibTrans" cxnId="{7542E4B8-C1C9-48D8-9D49-74E072190D26}">
      <dgm:prSet/>
      <dgm:spPr/>
      <dgm:t>
        <a:bodyPr/>
        <a:lstStyle/>
        <a:p>
          <a:pPr rtl="1"/>
          <a:endParaRPr lang="ar-SA"/>
        </a:p>
      </dgm:t>
    </dgm:pt>
    <dgm:pt modelId="{6A119CCA-7205-44A0-8417-09BD71187BEC}">
      <dgm:prSet custT="1"/>
      <dgm:spPr/>
      <dgm:t>
        <a:bodyPr/>
        <a:lstStyle/>
        <a:p>
          <a:pPr rtl="1"/>
          <a:r>
            <a:rPr lang="ar-SA" sz="1800" dirty="0" smtClean="0"/>
            <a:t>تحرير العميل من دوافعه المكبوتة وإعلاؤها واستثمار طاقاتها.</a:t>
          </a:r>
        </a:p>
      </dgm:t>
    </dgm:pt>
    <dgm:pt modelId="{EF90253F-7015-45BA-B6F9-A3E93CD682CB}" type="parTrans" cxnId="{15DAB87E-F4E9-4C42-8EBD-8483CE937663}">
      <dgm:prSet/>
      <dgm:spPr/>
      <dgm:t>
        <a:bodyPr/>
        <a:lstStyle/>
        <a:p>
          <a:pPr rtl="1"/>
          <a:endParaRPr lang="ar-SA"/>
        </a:p>
      </dgm:t>
    </dgm:pt>
    <dgm:pt modelId="{9BD7F08E-52FA-4EF8-86ED-CF239EEC3325}" type="sibTrans" cxnId="{15DAB87E-F4E9-4C42-8EBD-8483CE937663}">
      <dgm:prSet/>
      <dgm:spPr/>
      <dgm:t>
        <a:bodyPr/>
        <a:lstStyle/>
        <a:p>
          <a:pPr rtl="1"/>
          <a:endParaRPr lang="ar-SA"/>
        </a:p>
      </dgm:t>
    </dgm:pt>
    <dgm:pt modelId="{7AFDD2E8-2BCA-49D8-95E5-7883DAF6B1C3}">
      <dgm:prSet custT="1"/>
      <dgm:spPr/>
      <dgm:t>
        <a:bodyPr/>
        <a:lstStyle/>
        <a:p>
          <a:pPr rtl="1"/>
          <a:r>
            <a:rPr lang="ar-SA" sz="1800" dirty="0" smtClean="0"/>
            <a:t>الاهتمام بالسنوات الأولى من حياة العميل.</a:t>
          </a:r>
        </a:p>
      </dgm:t>
    </dgm:pt>
    <dgm:pt modelId="{BD57F1D5-7256-47DF-8C46-7FB518023249}" type="parTrans" cxnId="{20CA517B-436D-4B29-B9D8-116EFFAD1EA6}">
      <dgm:prSet/>
      <dgm:spPr/>
      <dgm:t>
        <a:bodyPr/>
        <a:lstStyle/>
        <a:p>
          <a:pPr rtl="1"/>
          <a:endParaRPr lang="ar-SA"/>
        </a:p>
      </dgm:t>
    </dgm:pt>
    <dgm:pt modelId="{F9466B14-A9F7-45FD-BA09-BD08950FAB64}" type="sibTrans" cxnId="{20CA517B-436D-4B29-B9D8-116EFFAD1EA6}">
      <dgm:prSet/>
      <dgm:spPr/>
      <dgm:t>
        <a:bodyPr/>
        <a:lstStyle/>
        <a:p>
          <a:pPr rtl="1"/>
          <a:endParaRPr lang="ar-SA"/>
        </a:p>
      </dgm:t>
    </dgm:pt>
    <dgm:pt modelId="{744DF61D-D11F-40E4-817E-07A612021CA5}">
      <dgm:prSet custT="1"/>
      <dgm:spPr/>
      <dgm:t>
        <a:bodyPr/>
        <a:lstStyle/>
        <a:p>
          <a:pPr rtl="1"/>
          <a:r>
            <a:rPr lang="ar-SA" sz="1800" dirty="0" smtClean="0"/>
            <a:t>الاهتمام بأثر الوسط الاجتماعي والثقافي للفرد في نموه وسلوكه.</a:t>
          </a:r>
        </a:p>
      </dgm:t>
    </dgm:pt>
    <dgm:pt modelId="{9F98352E-8205-400E-8211-CF40B502CBAC}" type="parTrans" cxnId="{C695A9C0-FEFB-43E7-9C72-6A7ABFD26831}">
      <dgm:prSet/>
      <dgm:spPr/>
      <dgm:t>
        <a:bodyPr/>
        <a:lstStyle/>
        <a:p>
          <a:pPr rtl="1"/>
          <a:endParaRPr lang="ar-SA"/>
        </a:p>
      </dgm:t>
    </dgm:pt>
    <dgm:pt modelId="{6C788301-5C4A-43A6-BDAD-3BAEFF2D0A2E}" type="sibTrans" cxnId="{C695A9C0-FEFB-43E7-9C72-6A7ABFD26831}">
      <dgm:prSet/>
      <dgm:spPr/>
      <dgm:t>
        <a:bodyPr/>
        <a:lstStyle/>
        <a:p>
          <a:pPr rtl="1"/>
          <a:endParaRPr lang="ar-SA"/>
        </a:p>
      </dgm:t>
    </dgm:pt>
    <dgm:pt modelId="{91A40666-CCB6-4646-9ADD-3C98D7517514}">
      <dgm:prSet custT="1"/>
      <dgm:spPr/>
      <dgm:t>
        <a:bodyPr/>
        <a:lstStyle/>
        <a:p>
          <a:pPr rtl="1"/>
          <a:r>
            <a:rPr lang="ar-SA" sz="1800" dirty="0" smtClean="0"/>
            <a:t>العودة بالشخصية المضطربة الى حالة من التكامل والنضج ومواجهة الواقع والاستمتاع بالحياة.</a:t>
          </a:r>
          <a:endParaRPr lang="en-US" sz="1800" dirty="0"/>
        </a:p>
      </dgm:t>
    </dgm:pt>
    <dgm:pt modelId="{69DE1A4D-3464-49D7-9065-20CC142157CC}" type="parTrans" cxnId="{A0494278-5A1C-4056-B7BD-7A81A36E6E2D}">
      <dgm:prSet/>
      <dgm:spPr/>
      <dgm:t>
        <a:bodyPr/>
        <a:lstStyle/>
        <a:p>
          <a:pPr rtl="1"/>
          <a:endParaRPr lang="ar-SA"/>
        </a:p>
      </dgm:t>
    </dgm:pt>
    <dgm:pt modelId="{81F912AB-078E-42CD-AE7E-6FC90FFF4B8B}" type="sibTrans" cxnId="{A0494278-5A1C-4056-B7BD-7A81A36E6E2D}">
      <dgm:prSet/>
      <dgm:spPr/>
      <dgm:t>
        <a:bodyPr/>
        <a:lstStyle/>
        <a:p>
          <a:pPr rtl="1"/>
          <a:endParaRPr lang="ar-SA"/>
        </a:p>
      </dgm:t>
    </dgm:pt>
    <dgm:pt modelId="{2A09FF3A-3F71-44C2-A5C9-9094EE813E1E}">
      <dgm:prSet phldrT="[نص]" custT="1"/>
      <dgm:spPr/>
      <dgm:t>
        <a:bodyPr/>
        <a:lstStyle/>
        <a:p>
          <a:pPr rtl="1"/>
          <a:r>
            <a:rPr lang="ar-SA" sz="1800" dirty="0" smtClean="0"/>
            <a:t>1</a:t>
          </a:r>
          <a:endParaRPr lang="ar-SA" sz="1800" dirty="0"/>
        </a:p>
      </dgm:t>
    </dgm:pt>
    <dgm:pt modelId="{B28321D7-F255-4704-825B-B6BEDD972D5A}" type="sibTrans" cxnId="{91DC752E-892B-48D9-9B1A-EA52073DCC61}">
      <dgm:prSet/>
      <dgm:spPr/>
      <dgm:t>
        <a:bodyPr/>
        <a:lstStyle/>
        <a:p>
          <a:pPr rtl="1"/>
          <a:endParaRPr lang="ar-SA"/>
        </a:p>
      </dgm:t>
    </dgm:pt>
    <dgm:pt modelId="{3EED1BFD-F7F6-45CD-8C5C-7B66DA2DF314}" type="parTrans" cxnId="{91DC752E-892B-48D9-9B1A-EA52073DCC61}">
      <dgm:prSet/>
      <dgm:spPr/>
      <dgm:t>
        <a:bodyPr/>
        <a:lstStyle/>
        <a:p>
          <a:pPr rtl="1"/>
          <a:endParaRPr lang="ar-SA"/>
        </a:p>
      </dgm:t>
    </dgm:pt>
    <dgm:pt modelId="{C2B43D56-4620-4EF4-B6F2-128ECA05FDCF}">
      <dgm:prSet custT="1"/>
      <dgm:spPr/>
      <dgm:t>
        <a:bodyPr/>
        <a:lstStyle/>
        <a:p>
          <a:pPr rtl="1"/>
          <a:r>
            <a:rPr lang="ar-SA" sz="1800" dirty="0" smtClean="0"/>
            <a:t>2</a:t>
          </a:r>
        </a:p>
      </dgm:t>
    </dgm:pt>
    <dgm:pt modelId="{893BB524-FFB9-4ECE-8376-D948D7C8ED9F}" type="parTrans" cxnId="{684F8BC7-385D-4E9B-8B15-88701273E5AD}">
      <dgm:prSet/>
      <dgm:spPr/>
      <dgm:t>
        <a:bodyPr/>
        <a:lstStyle/>
        <a:p>
          <a:pPr rtl="1"/>
          <a:endParaRPr lang="ar-SA"/>
        </a:p>
      </dgm:t>
    </dgm:pt>
    <dgm:pt modelId="{A477C8B2-48ED-47D3-8BE9-C38C267E5B5C}" type="sibTrans" cxnId="{684F8BC7-385D-4E9B-8B15-88701273E5AD}">
      <dgm:prSet/>
      <dgm:spPr/>
      <dgm:t>
        <a:bodyPr/>
        <a:lstStyle/>
        <a:p>
          <a:pPr rtl="1"/>
          <a:endParaRPr lang="ar-SA"/>
        </a:p>
      </dgm:t>
    </dgm:pt>
    <dgm:pt modelId="{D70B04F5-289C-4283-971A-9857DD02F7CF}">
      <dgm:prSet custT="1"/>
      <dgm:spPr/>
      <dgm:t>
        <a:bodyPr/>
        <a:lstStyle/>
        <a:p>
          <a:pPr rtl="1"/>
          <a:r>
            <a:rPr lang="ar-SA" sz="1800" dirty="0" smtClean="0"/>
            <a:t>3</a:t>
          </a:r>
        </a:p>
      </dgm:t>
    </dgm:pt>
    <dgm:pt modelId="{C439E958-2D87-40BE-ABAA-193B650593F6}" type="parTrans" cxnId="{624734BE-95FA-4E20-ABA6-FC607CBF5470}">
      <dgm:prSet/>
      <dgm:spPr/>
      <dgm:t>
        <a:bodyPr/>
        <a:lstStyle/>
        <a:p>
          <a:pPr rtl="1"/>
          <a:endParaRPr lang="ar-SA"/>
        </a:p>
      </dgm:t>
    </dgm:pt>
    <dgm:pt modelId="{0A9C71E3-589B-4068-B067-26CE8169E078}" type="sibTrans" cxnId="{624734BE-95FA-4E20-ABA6-FC607CBF5470}">
      <dgm:prSet/>
      <dgm:spPr/>
      <dgm:t>
        <a:bodyPr/>
        <a:lstStyle/>
        <a:p>
          <a:pPr rtl="1"/>
          <a:endParaRPr lang="ar-SA"/>
        </a:p>
      </dgm:t>
    </dgm:pt>
    <dgm:pt modelId="{DAD97F42-9B39-4821-A6C2-D03CF436C6F9}">
      <dgm:prSet custT="1"/>
      <dgm:spPr/>
      <dgm:t>
        <a:bodyPr/>
        <a:lstStyle/>
        <a:p>
          <a:pPr rtl="1"/>
          <a:r>
            <a:rPr lang="ar-SA" sz="1800" dirty="0" smtClean="0"/>
            <a:t>4</a:t>
          </a:r>
        </a:p>
      </dgm:t>
    </dgm:pt>
    <dgm:pt modelId="{D0A4EEB4-DC67-4467-BBB7-1EA2035C410A}" type="parTrans" cxnId="{3B74879F-D79D-442A-8FF5-749FA1A183C2}">
      <dgm:prSet/>
      <dgm:spPr/>
      <dgm:t>
        <a:bodyPr/>
        <a:lstStyle/>
        <a:p>
          <a:pPr rtl="1"/>
          <a:endParaRPr lang="ar-SA"/>
        </a:p>
      </dgm:t>
    </dgm:pt>
    <dgm:pt modelId="{597D990D-5382-436F-AFAE-A2C6E9197D7D}" type="sibTrans" cxnId="{3B74879F-D79D-442A-8FF5-749FA1A183C2}">
      <dgm:prSet/>
      <dgm:spPr/>
      <dgm:t>
        <a:bodyPr/>
        <a:lstStyle/>
        <a:p>
          <a:pPr rtl="1"/>
          <a:endParaRPr lang="ar-SA"/>
        </a:p>
      </dgm:t>
    </dgm:pt>
    <dgm:pt modelId="{B56C0D8B-D7E1-454F-B5BE-3836A26EB8F6}">
      <dgm:prSet custT="1"/>
      <dgm:spPr/>
      <dgm:t>
        <a:bodyPr/>
        <a:lstStyle/>
        <a:p>
          <a:pPr rtl="1"/>
          <a:r>
            <a:rPr lang="ar-SA" sz="1800" dirty="0" smtClean="0"/>
            <a:t>5</a:t>
          </a:r>
        </a:p>
      </dgm:t>
    </dgm:pt>
    <dgm:pt modelId="{6EA48B71-E5E6-44B5-81BC-8AD5BCF22153}" type="parTrans" cxnId="{CD9EC5FF-118B-43DB-9504-BF93C0BB9A78}">
      <dgm:prSet/>
      <dgm:spPr/>
      <dgm:t>
        <a:bodyPr/>
        <a:lstStyle/>
        <a:p>
          <a:pPr rtl="1"/>
          <a:endParaRPr lang="ar-SA"/>
        </a:p>
      </dgm:t>
    </dgm:pt>
    <dgm:pt modelId="{DF424CDB-13F9-43E0-8137-C0407A12356E}" type="sibTrans" cxnId="{CD9EC5FF-118B-43DB-9504-BF93C0BB9A78}">
      <dgm:prSet/>
      <dgm:spPr/>
      <dgm:t>
        <a:bodyPr/>
        <a:lstStyle/>
        <a:p>
          <a:pPr rtl="1"/>
          <a:endParaRPr lang="ar-SA"/>
        </a:p>
      </dgm:t>
    </dgm:pt>
    <dgm:pt modelId="{41F7C8C7-BC9F-4D26-962A-AF221262EA8B}">
      <dgm:prSet custT="1"/>
      <dgm:spPr/>
      <dgm:t>
        <a:bodyPr/>
        <a:lstStyle/>
        <a:p>
          <a:pPr rtl="1"/>
          <a:r>
            <a:rPr lang="ar-SA" sz="1800" dirty="0" smtClean="0"/>
            <a:t>6</a:t>
          </a:r>
          <a:endParaRPr lang="en-US" sz="1800" dirty="0"/>
        </a:p>
      </dgm:t>
    </dgm:pt>
    <dgm:pt modelId="{AF4C77F5-EB69-45B3-8046-EDF6549A7EC3}" type="parTrans" cxnId="{7A0D9594-90AA-42B6-BEC0-7794CE939631}">
      <dgm:prSet/>
      <dgm:spPr/>
      <dgm:t>
        <a:bodyPr/>
        <a:lstStyle/>
        <a:p>
          <a:pPr rtl="1"/>
          <a:endParaRPr lang="ar-SA"/>
        </a:p>
      </dgm:t>
    </dgm:pt>
    <dgm:pt modelId="{A2B707D0-0E6B-4314-A0F9-51A6C40D11CE}" type="sibTrans" cxnId="{7A0D9594-90AA-42B6-BEC0-7794CE939631}">
      <dgm:prSet/>
      <dgm:spPr/>
      <dgm:t>
        <a:bodyPr/>
        <a:lstStyle/>
        <a:p>
          <a:pPr rtl="1"/>
          <a:endParaRPr lang="ar-SA"/>
        </a:p>
      </dgm:t>
    </dgm:pt>
    <dgm:pt modelId="{DA088087-FAE7-4B07-BE64-1B4A659949EC}" type="pres">
      <dgm:prSet presAssocID="{7933588E-69BC-4FFA-B106-6CF30F0D00B8}" presName="linearFlow" presStyleCnt="0">
        <dgm:presLayoutVars>
          <dgm:dir val="rev"/>
          <dgm:animLvl val="lvl"/>
          <dgm:resizeHandles val="exact"/>
        </dgm:presLayoutVars>
      </dgm:prSet>
      <dgm:spPr/>
      <dgm:t>
        <a:bodyPr/>
        <a:lstStyle/>
        <a:p>
          <a:pPr rtl="1"/>
          <a:endParaRPr lang="ar-SA"/>
        </a:p>
      </dgm:t>
    </dgm:pt>
    <dgm:pt modelId="{A21EF8B9-1EEF-4CAE-A619-35A8592A44F0}" type="pres">
      <dgm:prSet presAssocID="{2A09FF3A-3F71-44C2-A5C9-9094EE813E1E}" presName="composite" presStyleCnt="0"/>
      <dgm:spPr/>
    </dgm:pt>
    <dgm:pt modelId="{65BFA971-D032-4E69-BA1C-72C2B5A422CD}" type="pres">
      <dgm:prSet presAssocID="{2A09FF3A-3F71-44C2-A5C9-9094EE813E1E}" presName="parentText" presStyleLbl="alignNode1" presStyleIdx="0" presStyleCnt="6">
        <dgm:presLayoutVars>
          <dgm:chMax val="1"/>
          <dgm:bulletEnabled val="1"/>
        </dgm:presLayoutVars>
      </dgm:prSet>
      <dgm:spPr/>
      <dgm:t>
        <a:bodyPr/>
        <a:lstStyle/>
        <a:p>
          <a:pPr rtl="1"/>
          <a:endParaRPr lang="ar-SA"/>
        </a:p>
      </dgm:t>
    </dgm:pt>
    <dgm:pt modelId="{6B0A18E2-15F4-4127-808E-4BE4ABA10F6E}" type="pres">
      <dgm:prSet presAssocID="{2A09FF3A-3F71-44C2-A5C9-9094EE813E1E}" presName="descendantText" presStyleLbl="alignAcc1" presStyleIdx="0" presStyleCnt="6">
        <dgm:presLayoutVars>
          <dgm:bulletEnabled val="1"/>
        </dgm:presLayoutVars>
      </dgm:prSet>
      <dgm:spPr/>
      <dgm:t>
        <a:bodyPr/>
        <a:lstStyle/>
        <a:p>
          <a:pPr rtl="1"/>
          <a:endParaRPr lang="ar-SA"/>
        </a:p>
      </dgm:t>
    </dgm:pt>
    <dgm:pt modelId="{559BBF3B-36DD-47DD-AACF-AEFC69581A68}" type="pres">
      <dgm:prSet presAssocID="{B28321D7-F255-4704-825B-B6BEDD972D5A}" presName="sp" presStyleCnt="0"/>
      <dgm:spPr/>
    </dgm:pt>
    <dgm:pt modelId="{ED8B3D5A-DA0A-4D70-A9A5-19DC2AE67E2C}" type="pres">
      <dgm:prSet presAssocID="{C2B43D56-4620-4EF4-B6F2-128ECA05FDCF}" presName="composite" presStyleCnt="0"/>
      <dgm:spPr/>
    </dgm:pt>
    <dgm:pt modelId="{86FC41D4-6B57-466D-B973-409DC2A3BBDF}" type="pres">
      <dgm:prSet presAssocID="{C2B43D56-4620-4EF4-B6F2-128ECA05FDCF}" presName="parentText" presStyleLbl="alignNode1" presStyleIdx="1" presStyleCnt="6">
        <dgm:presLayoutVars>
          <dgm:chMax val="1"/>
          <dgm:bulletEnabled val="1"/>
        </dgm:presLayoutVars>
      </dgm:prSet>
      <dgm:spPr/>
      <dgm:t>
        <a:bodyPr/>
        <a:lstStyle/>
        <a:p>
          <a:pPr rtl="1"/>
          <a:endParaRPr lang="ar-SA"/>
        </a:p>
      </dgm:t>
    </dgm:pt>
    <dgm:pt modelId="{E0391D76-8936-4E91-84B1-9D2B7AFD5306}" type="pres">
      <dgm:prSet presAssocID="{C2B43D56-4620-4EF4-B6F2-128ECA05FDCF}" presName="descendantText" presStyleLbl="alignAcc1" presStyleIdx="1" presStyleCnt="6">
        <dgm:presLayoutVars>
          <dgm:bulletEnabled val="1"/>
        </dgm:presLayoutVars>
      </dgm:prSet>
      <dgm:spPr/>
      <dgm:t>
        <a:bodyPr/>
        <a:lstStyle/>
        <a:p>
          <a:pPr rtl="1"/>
          <a:endParaRPr lang="ar-SA"/>
        </a:p>
      </dgm:t>
    </dgm:pt>
    <dgm:pt modelId="{EAC58D6F-D70D-45BE-AFE7-9838B5E999E7}" type="pres">
      <dgm:prSet presAssocID="{A477C8B2-48ED-47D3-8BE9-C38C267E5B5C}" presName="sp" presStyleCnt="0"/>
      <dgm:spPr/>
    </dgm:pt>
    <dgm:pt modelId="{7FCCFA49-32B8-426F-9FD9-82571E051A8B}" type="pres">
      <dgm:prSet presAssocID="{D70B04F5-289C-4283-971A-9857DD02F7CF}" presName="composite" presStyleCnt="0"/>
      <dgm:spPr/>
    </dgm:pt>
    <dgm:pt modelId="{66D52053-BE58-44EC-A848-171FE959E2AC}" type="pres">
      <dgm:prSet presAssocID="{D70B04F5-289C-4283-971A-9857DD02F7CF}" presName="parentText" presStyleLbl="alignNode1" presStyleIdx="2" presStyleCnt="6">
        <dgm:presLayoutVars>
          <dgm:chMax val="1"/>
          <dgm:bulletEnabled val="1"/>
        </dgm:presLayoutVars>
      </dgm:prSet>
      <dgm:spPr/>
      <dgm:t>
        <a:bodyPr/>
        <a:lstStyle/>
        <a:p>
          <a:pPr rtl="1"/>
          <a:endParaRPr lang="ar-SA"/>
        </a:p>
      </dgm:t>
    </dgm:pt>
    <dgm:pt modelId="{F2E4ACF4-1E88-4513-A819-3FB9E71792A3}" type="pres">
      <dgm:prSet presAssocID="{D70B04F5-289C-4283-971A-9857DD02F7CF}" presName="descendantText" presStyleLbl="alignAcc1" presStyleIdx="2" presStyleCnt="6">
        <dgm:presLayoutVars>
          <dgm:bulletEnabled val="1"/>
        </dgm:presLayoutVars>
      </dgm:prSet>
      <dgm:spPr/>
      <dgm:t>
        <a:bodyPr/>
        <a:lstStyle/>
        <a:p>
          <a:pPr rtl="1"/>
          <a:endParaRPr lang="ar-SA"/>
        </a:p>
      </dgm:t>
    </dgm:pt>
    <dgm:pt modelId="{9B81D65D-76C4-4DB8-8B72-DE9F45EC062A}" type="pres">
      <dgm:prSet presAssocID="{0A9C71E3-589B-4068-B067-26CE8169E078}" presName="sp" presStyleCnt="0"/>
      <dgm:spPr/>
    </dgm:pt>
    <dgm:pt modelId="{E726D32D-1E61-4002-8F3E-1DB728FD40F4}" type="pres">
      <dgm:prSet presAssocID="{DAD97F42-9B39-4821-A6C2-D03CF436C6F9}" presName="composite" presStyleCnt="0"/>
      <dgm:spPr/>
    </dgm:pt>
    <dgm:pt modelId="{BAA40CBD-131B-4C9B-8FCC-368603CD3285}" type="pres">
      <dgm:prSet presAssocID="{DAD97F42-9B39-4821-A6C2-D03CF436C6F9}" presName="parentText" presStyleLbl="alignNode1" presStyleIdx="3" presStyleCnt="6">
        <dgm:presLayoutVars>
          <dgm:chMax val="1"/>
          <dgm:bulletEnabled val="1"/>
        </dgm:presLayoutVars>
      </dgm:prSet>
      <dgm:spPr/>
      <dgm:t>
        <a:bodyPr/>
        <a:lstStyle/>
        <a:p>
          <a:pPr rtl="1"/>
          <a:endParaRPr lang="ar-SA"/>
        </a:p>
      </dgm:t>
    </dgm:pt>
    <dgm:pt modelId="{CA2CC90C-979A-4B31-8F03-A7B0CABB7533}" type="pres">
      <dgm:prSet presAssocID="{DAD97F42-9B39-4821-A6C2-D03CF436C6F9}" presName="descendantText" presStyleLbl="alignAcc1" presStyleIdx="3" presStyleCnt="6">
        <dgm:presLayoutVars>
          <dgm:bulletEnabled val="1"/>
        </dgm:presLayoutVars>
      </dgm:prSet>
      <dgm:spPr/>
      <dgm:t>
        <a:bodyPr/>
        <a:lstStyle/>
        <a:p>
          <a:pPr rtl="1"/>
          <a:endParaRPr lang="ar-SA"/>
        </a:p>
      </dgm:t>
    </dgm:pt>
    <dgm:pt modelId="{F0E7D9C3-6CA0-4D41-BD3A-C1145FE76891}" type="pres">
      <dgm:prSet presAssocID="{597D990D-5382-436F-AFAE-A2C6E9197D7D}" presName="sp" presStyleCnt="0"/>
      <dgm:spPr/>
    </dgm:pt>
    <dgm:pt modelId="{DCE48FD7-B7C9-4EC1-8FCF-0B22FAAC7E44}" type="pres">
      <dgm:prSet presAssocID="{B56C0D8B-D7E1-454F-B5BE-3836A26EB8F6}" presName="composite" presStyleCnt="0"/>
      <dgm:spPr/>
    </dgm:pt>
    <dgm:pt modelId="{24A52FE2-CEAE-471F-AE91-5AB5D46C953D}" type="pres">
      <dgm:prSet presAssocID="{B56C0D8B-D7E1-454F-B5BE-3836A26EB8F6}" presName="parentText" presStyleLbl="alignNode1" presStyleIdx="4" presStyleCnt="6">
        <dgm:presLayoutVars>
          <dgm:chMax val="1"/>
          <dgm:bulletEnabled val="1"/>
        </dgm:presLayoutVars>
      </dgm:prSet>
      <dgm:spPr/>
      <dgm:t>
        <a:bodyPr/>
        <a:lstStyle/>
        <a:p>
          <a:pPr rtl="1"/>
          <a:endParaRPr lang="ar-SA"/>
        </a:p>
      </dgm:t>
    </dgm:pt>
    <dgm:pt modelId="{CC7700FC-9B07-4F8E-8665-D7FEB135817C}" type="pres">
      <dgm:prSet presAssocID="{B56C0D8B-D7E1-454F-B5BE-3836A26EB8F6}" presName="descendantText" presStyleLbl="alignAcc1" presStyleIdx="4" presStyleCnt="6">
        <dgm:presLayoutVars>
          <dgm:bulletEnabled val="1"/>
        </dgm:presLayoutVars>
      </dgm:prSet>
      <dgm:spPr/>
      <dgm:t>
        <a:bodyPr/>
        <a:lstStyle/>
        <a:p>
          <a:pPr rtl="1"/>
          <a:endParaRPr lang="ar-SA"/>
        </a:p>
      </dgm:t>
    </dgm:pt>
    <dgm:pt modelId="{2DF7955E-EA80-48C8-B2CC-F2F8DE07505B}" type="pres">
      <dgm:prSet presAssocID="{DF424CDB-13F9-43E0-8137-C0407A12356E}" presName="sp" presStyleCnt="0"/>
      <dgm:spPr/>
    </dgm:pt>
    <dgm:pt modelId="{4FCFEB88-EFF5-465A-B355-AC77955B464D}" type="pres">
      <dgm:prSet presAssocID="{41F7C8C7-BC9F-4D26-962A-AF221262EA8B}" presName="composite" presStyleCnt="0"/>
      <dgm:spPr/>
    </dgm:pt>
    <dgm:pt modelId="{6D8AE380-7941-4B1F-9FD6-75A01A113D77}" type="pres">
      <dgm:prSet presAssocID="{41F7C8C7-BC9F-4D26-962A-AF221262EA8B}" presName="parentText" presStyleLbl="alignNode1" presStyleIdx="5" presStyleCnt="6">
        <dgm:presLayoutVars>
          <dgm:chMax val="1"/>
          <dgm:bulletEnabled val="1"/>
        </dgm:presLayoutVars>
      </dgm:prSet>
      <dgm:spPr/>
      <dgm:t>
        <a:bodyPr/>
        <a:lstStyle/>
        <a:p>
          <a:pPr rtl="1"/>
          <a:endParaRPr lang="ar-SA"/>
        </a:p>
      </dgm:t>
    </dgm:pt>
    <dgm:pt modelId="{A78D41FF-9CEB-4B25-8305-0BEFC8F31FD2}" type="pres">
      <dgm:prSet presAssocID="{41F7C8C7-BC9F-4D26-962A-AF221262EA8B}" presName="descendantText" presStyleLbl="alignAcc1" presStyleIdx="5" presStyleCnt="6">
        <dgm:presLayoutVars>
          <dgm:bulletEnabled val="1"/>
        </dgm:presLayoutVars>
      </dgm:prSet>
      <dgm:spPr/>
      <dgm:t>
        <a:bodyPr/>
        <a:lstStyle/>
        <a:p>
          <a:pPr rtl="1"/>
          <a:endParaRPr lang="ar-SA"/>
        </a:p>
      </dgm:t>
    </dgm:pt>
  </dgm:ptLst>
  <dgm:cxnLst>
    <dgm:cxn modelId="{7542E4B8-C1C9-48D8-9D49-74E072190D26}" srcId="{C2B43D56-4620-4EF4-B6F2-128ECA05FDCF}" destId="{3378407F-0373-45AF-ADD1-37DF32C1F20F}" srcOrd="0" destOrd="0" parTransId="{90536F85-97D6-4745-9E0F-21F8651BE8F8}" sibTransId="{1600BACC-F7F9-47F1-A164-502161C857A8}"/>
    <dgm:cxn modelId="{CD9EC5FF-118B-43DB-9504-BF93C0BB9A78}" srcId="{7933588E-69BC-4FFA-B106-6CF30F0D00B8}" destId="{B56C0D8B-D7E1-454F-B5BE-3836A26EB8F6}" srcOrd="4" destOrd="0" parTransId="{6EA48B71-E5E6-44B5-81BC-8AD5BCF22153}" sibTransId="{DF424CDB-13F9-43E0-8137-C0407A12356E}"/>
    <dgm:cxn modelId="{D1FD37A7-18E6-4AD9-B1BA-7DDE72E360CA}" type="presOf" srcId="{7AFDD2E8-2BCA-49D8-95E5-7883DAF6B1C3}" destId="{CA2CC90C-979A-4B31-8F03-A7B0CABB7533}" srcOrd="0" destOrd="0" presId="urn:microsoft.com/office/officeart/2005/8/layout/chevron2"/>
    <dgm:cxn modelId="{3B74879F-D79D-442A-8FF5-749FA1A183C2}" srcId="{7933588E-69BC-4FFA-B106-6CF30F0D00B8}" destId="{DAD97F42-9B39-4821-A6C2-D03CF436C6F9}" srcOrd="3" destOrd="0" parTransId="{D0A4EEB4-DC67-4467-BBB7-1EA2035C410A}" sibTransId="{597D990D-5382-436F-AFAE-A2C6E9197D7D}"/>
    <dgm:cxn modelId="{C695A9C0-FEFB-43E7-9C72-6A7ABFD26831}" srcId="{B56C0D8B-D7E1-454F-B5BE-3836A26EB8F6}" destId="{744DF61D-D11F-40E4-817E-07A612021CA5}" srcOrd="0" destOrd="0" parTransId="{9F98352E-8205-400E-8211-CF40B502CBAC}" sibTransId="{6C788301-5C4A-43A6-BDAD-3BAEFF2D0A2E}"/>
    <dgm:cxn modelId="{624734BE-95FA-4E20-ABA6-FC607CBF5470}" srcId="{7933588E-69BC-4FFA-B106-6CF30F0D00B8}" destId="{D70B04F5-289C-4283-971A-9857DD02F7CF}" srcOrd="2" destOrd="0" parTransId="{C439E958-2D87-40BE-ABAA-193B650593F6}" sibTransId="{0A9C71E3-589B-4068-B067-26CE8169E078}"/>
    <dgm:cxn modelId="{91DC752E-892B-48D9-9B1A-EA52073DCC61}" srcId="{7933588E-69BC-4FFA-B106-6CF30F0D00B8}" destId="{2A09FF3A-3F71-44C2-A5C9-9094EE813E1E}" srcOrd="0" destOrd="0" parTransId="{3EED1BFD-F7F6-45CD-8C5C-7B66DA2DF314}" sibTransId="{B28321D7-F255-4704-825B-B6BEDD972D5A}"/>
    <dgm:cxn modelId="{684F8BC7-385D-4E9B-8B15-88701273E5AD}" srcId="{7933588E-69BC-4FFA-B106-6CF30F0D00B8}" destId="{C2B43D56-4620-4EF4-B6F2-128ECA05FDCF}" srcOrd="1" destOrd="0" parTransId="{893BB524-FFB9-4ECE-8376-D948D7C8ED9F}" sibTransId="{A477C8B2-48ED-47D3-8BE9-C38C267E5B5C}"/>
    <dgm:cxn modelId="{A6A5D727-29C5-4790-AF59-800D9C1EF88D}" type="presOf" srcId="{91A40666-CCB6-4646-9ADD-3C98D7517514}" destId="{A78D41FF-9CEB-4B25-8305-0BEFC8F31FD2}" srcOrd="0" destOrd="0" presId="urn:microsoft.com/office/officeart/2005/8/layout/chevron2"/>
    <dgm:cxn modelId="{13B12589-BAFB-4818-AED5-90ED7623E1B2}" type="presOf" srcId="{2A09FF3A-3F71-44C2-A5C9-9094EE813E1E}" destId="{65BFA971-D032-4E69-BA1C-72C2B5A422CD}" srcOrd="0" destOrd="0" presId="urn:microsoft.com/office/officeart/2005/8/layout/chevron2"/>
    <dgm:cxn modelId="{08A3159E-B1E7-4D8D-B010-C5441613BEEA}" type="presOf" srcId="{41F7C8C7-BC9F-4D26-962A-AF221262EA8B}" destId="{6D8AE380-7941-4B1F-9FD6-75A01A113D77}" srcOrd="0" destOrd="0" presId="urn:microsoft.com/office/officeart/2005/8/layout/chevron2"/>
    <dgm:cxn modelId="{A0494278-5A1C-4056-B7BD-7A81A36E6E2D}" srcId="{41F7C8C7-BC9F-4D26-962A-AF221262EA8B}" destId="{91A40666-CCB6-4646-9ADD-3C98D7517514}" srcOrd="0" destOrd="0" parTransId="{69DE1A4D-3464-49D7-9065-20CC142157CC}" sibTransId="{81F912AB-078E-42CD-AE7E-6FC90FFF4B8B}"/>
    <dgm:cxn modelId="{20CA517B-436D-4B29-B9D8-116EFFAD1EA6}" srcId="{DAD97F42-9B39-4821-A6C2-D03CF436C6F9}" destId="{7AFDD2E8-2BCA-49D8-95E5-7883DAF6B1C3}" srcOrd="0" destOrd="0" parTransId="{BD57F1D5-7256-47DF-8C46-7FB518023249}" sibTransId="{F9466B14-A9F7-45FD-BA09-BD08950FAB64}"/>
    <dgm:cxn modelId="{7A0D9594-90AA-42B6-BEC0-7794CE939631}" srcId="{7933588E-69BC-4FFA-B106-6CF30F0D00B8}" destId="{41F7C8C7-BC9F-4D26-962A-AF221262EA8B}" srcOrd="5" destOrd="0" parTransId="{AF4C77F5-EB69-45B3-8046-EDF6549A7EC3}" sibTransId="{A2B707D0-0E6B-4314-A0F9-51A6C40D11CE}"/>
    <dgm:cxn modelId="{15DAB87E-F4E9-4C42-8EBD-8483CE937663}" srcId="{D70B04F5-289C-4283-971A-9857DD02F7CF}" destId="{6A119CCA-7205-44A0-8417-09BD71187BEC}" srcOrd="0" destOrd="0" parTransId="{EF90253F-7015-45BA-B6F9-A3E93CD682CB}" sibTransId="{9BD7F08E-52FA-4EF8-86ED-CF239EEC3325}"/>
    <dgm:cxn modelId="{562D9FE6-E6B5-446B-B73A-F3CC1E47AED2}" type="presOf" srcId="{744DF61D-D11F-40E4-817E-07A612021CA5}" destId="{CC7700FC-9B07-4F8E-8665-D7FEB135817C}" srcOrd="0" destOrd="0" presId="urn:microsoft.com/office/officeart/2005/8/layout/chevron2"/>
    <dgm:cxn modelId="{DFC4C733-2371-4E43-A6B5-AD0909DA49FF}" type="presOf" srcId="{D70B04F5-289C-4283-971A-9857DD02F7CF}" destId="{66D52053-BE58-44EC-A848-171FE959E2AC}" srcOrd="0" destOrd="0" presId="urn:microsoft.com/office/officeart/2005/8/layout/chevron2"/>
    <dgm:cxn modelId="{4D0F92C4-313E-46F6-9B89-CADA02F09DC2}" srcId="{2A09FF3A-3F71-44C2-A5C9-9094EE813E1E}" destId="{12C3FF78-0F40-4DD1-B7A6-C0ECBB0B575D}" srcOrd="0" destOrd="0" parTransId="{6104450B-2AAC-4C92-997B-33483FB303F8}" sibTransId="{564CA674-9796-4173-B6F3-3CC94F7253CC}"/>
    <dgm:cxn modelId="{BB3FC6F1-5AE8-48C9-AFA8-428227F2CC1D}" type="presOf" srcId="{C2B43D56-4620-4EF4-B6F2-128ECA05FDCF}" destId="{86FC41D4-6B57-466D-B973-409DC2A3BBDF}" srcOrd="0" destOrd="0" presId="urn:microsoft.com/office/officeart/2005/8/layout/chevron2"/>
    <dgm:cxn modelId="{8A54943B-2D0C-4B05-AFEA-0E794923007A}" type="presOf" srcId="{3378407F-0373-45AF-ADD1-37DF32C1F20F}" destId="{E0391D76-8936-4E91-84B1-9D2B7AFD5306}" srcOrd="0" destOrd="0" presId="urn:microsoft.com/office/officeart/2005/8/layout/chevron2"/>
    <dgm:cxn modelId="{1C7C15D1-6C44-4593-8AFF-2AC22A57107A}" type="presOf" srcId="{12C3FF78-0F40-4DD1-B7A6-C0ECBB0B575D}" destId="{6B0A18E2-15F4-4127-808E-4BE4ABA10F6E}" srcOrd="0" destOrd="0" presId="urn:microsoft.com/office/officeart/2005/8/layout/chevron2"/>
    <dgm:cxn modelId="{025740C0-A01D-4FD3-86BF-274BDF10C33D}" type="presOf" srcId="{7933588E-69BC-4FFA-B106-6CF30F0D00B8}" destId="{DA088087-FAE7-4B07-BE64-1B4A659949EC}" srcOrd="0" destOrd="0" presId="urn:microsoft.com/office/officeart/2005/8/layout/chevron2"/>
    <dgm:cxn modelId="{C61E570B-37EB-4769-86D3-11DAC8E69C31}" type="presOf" srcId="{DAD97F42-9B39-4821-A6C2-D03CF436C6F9}" destId="{BAA40CBD-131B-4C9B-8FCC-368603CD3285}" srcOrd="0" destOrd="0" presId="urn:microsoft.com/office/officeart/2005/8/layout/chevron2"/>
    <dgm:cxn modelId="{AD56CCF0-A588-43D1-94DE-48349E69C0AC}" type="presOf" srcId="{6A119CCA-7205-44A0-8417-09BD71187BEC}" destId="{F2E4ACF4-1E88-4513-A819-3FB9E71792A3}" srcOrd="0" destOrd="0" presId="urn:microsoft.com/office/officeart/2005/8/layout/chevron2"/>
    <dgm:cxn modelId="{B5A7080E-4D87-4745-95C1-A7D72C228815}" type="presOf" srcId="{B56C0D8B-D7E1-454F-B5BE-3836A26EB8F6}" destId="{24A52FE2-CEAE-471F-AE91-5AB5D46C953D}" srcOrd="0" destOrd="0" presId="urn:microsoft.com/office/officeart/2005/8/layout/chevron2"/>
    <dgm:cxn modelId="{FBDB8E1D-B0D3-4A21-83B4-1E6B17C7657D}" type="presParOf" srcId="{DA088087-FAE7-4B07-BE64-1B4A659949EC}" destId="{A21EF8B9-1EEF-4CAE-A619-35A8592A44F0}" srcOrd="0" destOrd="0" presId="urn:microsoft.com/office/officeart/2005/8/layout/chevron2"/>
    <dgm:cxn modelId="{635CA285-6F51-46E6-8535-06B983DEF482}" type="presParOf" srcId="{A21EF8B9-1EEF-4CAE-A619-35A8592A44F0}" destId="{65BFA971-D032-4E69-BA1C-72C2B5A422CD}" srcOrd="0" destOrd="0" presId="urn:microsoft.com/office/officeart/2005/8/layout/chevron2"/>
    <dgm:cxn modelId="{A3D8F11A-BAC7-46B4-8FBD-39E0FF9C5CAA}" type="presParOf" srcId="{A21EF8B9-1EEF-4CAE-A619-35A8592A44F0}" destId="{6B0A18E2-15F4-4127-808E-4BE4ABA10F6E}" srcOrd="1" destOrd="0" presId="urn:microsoft.com/office/officeart/2005/8/layout/chevron2"/>
    <dgm:cxn modelId="{AB53625E-F129-4D22-9F60-B832BD89E9C6}" type="presParOf" srcId="{DA088087-FAE7-4B07-BE64-1B4A659949EC}" destId="{559BBF3B-36DD-47DD-AACF-AEFC69581A68}" srcOrd="1" destOrd="0" presId="urn:microsoft.com/office/officeart/2005/8/layout/chevron2"/>
    <dgm:cxn modelId="{787401E3-6A6F-4DD7-8AB3-99EA4DF8D94D}" type="presParOf" srcId="{DA088087-FAE7-4B07-BE64-1B4A659949EC}" destId="{ED8B3D5A-DA0A-4D70-A9A5-19DC2AE67E2C}" srcOrd="2" destOrd="0" presId="urn:microsoft.com/office/officeart/2005/8/layout/chevron2"/>
    <dgm:cxn modelId="{8D13FD7F-A2FB-4F93-B872-5F84D6784A4F}" type="presParOf" srcId="{ED8B3D5A-DA0A-4D70-A9A5-19DC2AE67E2C}" destId="{86FC41D4-6B57-466D-B973-409DC2A3BBDF}" srcOrd="0" destOrd="0" presId="urn:microsoft.com/office/officeart/2005/8/layout/chevron2"/>
    <dgm:cxn modelId="{FEA97438-523C-4D9F-BEBA-46BFBC90A2F0}" type="presParOf" srcId="{ED8B3D5A-DA0A-4D70-A9A5-19DC2AE67E2C}" destId="{E0391D76-8936-4E91-84B1-9D2B7AFD5306}" srcOrd="1" destOrd="0" presId="urn:microsoft.com/office/officeart/2005/8/layout/chevron2"/>
    <dgm:cxn modelId="{A4751D7B-5A29-4867-A8C2-E82A4B19B68A}" type="presParOf" srcId="{DA088087-FAE7-4B07-BE64-1B4A659949EC}" destId="{EAC58D6F-D70D-45BE-AFE7-9838B5E999E7}" srcOrd="3" destOrd="0" presId="urn:microsoft.com/office/officeart/2005/8/layout/chevron2"/>
    <dgm:cxn modelId="{0997F995-52F6-428A-8478-591D5E68AA8A}" type="presParOf" srcId="{DA088087-FAE7-4B07-BE64-1B4A659949EC}" destId="{7FCCFA49-32B8-426F-9FD9-82571E051A8B}" srcOrd="4" destOrd="0" presId="urn:microsoft.com/office/officeart/2005/8/layout/chevron2"/>
    <dgm:cxn modelId="{D3330791-EDC2-418F-A6DF-63E4435C4D93}" type="presParOf" srcId="{7FCCFA49-32B8-426F-9FD9-82571E051A8B}" destId="{66D52053-BE58-44EC-A848-171FE959E2AC}" srcOrd="0" destOrd="0" presId="urn:microsoft.com/office/officeart/2005/8/layout/chevron2"/>
    <dgm:cxn modelId="{DDEA33C8-B849-470B-ADAD-92B6DC9FE133}" type="presParOf" srcId="{7FCCFA49-32B8-426F-9FD9-82571E051A8B}" destId="{F2E4ACF4-1E88-4513-A819-3FB9E71792A3}" srcOrd="1" destOrd="0" presId="urn:microsoft.com/office/officeart/2005/8/layout/chevron2"/>
    <dgm:cxn modelId="{CCA24D1D-C7A9-466A-B830-4313C3FCDA65}" type="presParOf" srcId="{DA088087-FAE7-4B07-BE64-1B4A659949EC}" destId="{9B81D65D-76C4-4DB8-8B72-DE9F45EC062A}" srcOrd="5" destOrd="0" presId="urn:microsoft.com/office/officeart/2005/8/layout/chevron2"/>
    <dgm:cxn modelId="{66113E3D-CF75-42FD-AA33-59B931E25EFE}" type="presParOf" srcId="{DA088087-FAE7-4B07-BE64-1B4A659949EC}" destId="{E726D32D-1E61-4002-8F3E-1DB728FD40F4}" srcOrd="6" destOrd="0" presId="urn:microsoft.com/office/officeart/2005/8/layout/chevron2"/>
    <dgm:cxn modelId="{CF1AF0F2-9D27-4126-A24A-B20CF003349C}" type="presParOf" srcId="{E726D32D-1E61-4002-8F3E-1DB728FD40F4}" destId="{BAA40CBD-131B-4C9B-8FCC-368603CD3285}" srcOrd="0" destOrd="0" presId="urn:microsoft.com/office/officeart/2005/8/layout/chevron2"/>
    <dgm:cxn modelId="{AFD9FAFC-A24A-4453-B369-73E261395AEB}" type="presParOf" srcId="{E726D32D-1E61-4002-8F3E-1DB728FD40F4}" destId="{CA2CC90C-979A-4B31-8F03-A7B0CABB7533}" srcOrd="1" destOrd="0" presId="urn:microsoft.com/office/officeart/2005/8/layout/chevron2"/>
    <dgm:cxn modelId="{56EFAEF2-2990-4C97-8F7F-8A6D72048C8D}" type="presParOf" srcId="{DA088087-FAE7-4B07-BE64-1B4A659949EC}" destId="{F0E7D9C3-6CA0-4D41-BD3A-C1145FE76891}" srcOrd="7" destOrd="0" presId="urn:microsoft.com/office/officeart/2005/8/layout/chevron2"/>
    <dgm:cxn modelId="{BA8F51D7-7C0C-4DEA-AE40-49F376E73FD0}" type="presParOf" srcId="{DA088087-FAE7-4B07-BE64-1B4A659949EC}" destId="{DCE48FD7-B7C9-4EC1-8FCF-0B22FAAC7E44}" srcOrd="8" destOrd="0" presId="urn:microsoft.com/office/officeart/2005/8/layout/chevron2"/>
    <dgm:cxn modelId="{7F6AE5FA-256C-4596-9998-008E73B0EE0E}" type="presParOf" srcId="{DCE48FD7-B7C9-4EC1-8FCF-0B22FAAC7E44}" destId="{24A52FE2-CEAE-471F-AE91-5AB5D46C953D}" srcOrd="0" destOrd="0" presId="urn:microsoft.com/office/officeart/2005/8/layout/chevron2"/>
    <dgm:cxn modelId="{CB914652-AC22-4D71-9F1E-3A1737D89221}" type="presParOf" srcId="{DCE48FD7-B7C9-4EC1-8FCF-0B22FAAC7E44}" destId="{CC7700FC-9B07-4F8E-8665-D7FEB135817C}" srcOrd="1" destOrd="0" presId="urn:microsoft.com/office/officeart/2005/8/layout/chevron2"/>
    <dgm:cxn modelId="{F3DF310D-384A-498F-9785-4147815D8A61}" type="presParOf" srcId="{DA088087-FAE7-4B07-BE64-1B4A659949EC}" destId="{2DF7955E-EA80-48C8-B2CC-F2F8DE07505B}" srcOrd="9" destOrd="0" presId="urn:microsoft.com/office/officeart/2005/8/layout/chevron2"/>
    <dgm:cxn modelId="{F55ABD37-3602-4BC5-8856-01D10212AC01}" type="presParOf" srcId="{DA088087-FAE7-4B07-BE64-1B4A659949EC}" destId="{4FCFEB88-EFF5-465A-B355-AC77955B464D}" srcOrd="10" destOrd="0" presId="urn:microsoft.com/office/officeart/2005/8/layout/chevron2"/>
    <dgm:cxn modelId="{95F8D4DC-91C3-435A-A127-C807DF5D8DFC}" type="presParOf" srcId="{4FCFEB88-EFF5-465A-B355-AC77955B464D}" destId="{6D8AE380-7941-4B1F-9FD6-75A01A113D77}" srcOrd="0" destOrd="0" presId="urn:microsoft.com/office/officeart/2005/8/layout/chevron2"/>
    <dgm:cxn modelId="{5BAE6B10-E154-4283-98EA-B08CF8C12A8B}" type="presParOf" srcId="{4FCFEB88-EFF5-465A-B355-AC77955B464D}" destId="{A78D41FF-9CEB-4B25-8305-0BEFC8F31FD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933588E-69BC-4FFA-B106-6CF30F0D00B8}"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12C3FF78-0F40-4DD1-B7A6-C0ECBB0B575D}">
      <dgm:prSet custT="1"/>
      <dgm:spPr/>
      <dgm:t>
        <a:bodyPr/>
        <a:lstStyle/>
        <a:p>
          <a:pPr rtl="1"/>
          <a:r>
            <a:rPr lang="ar-SA" sz="1800" dirty="0" smtClean="0"/>
            <a:t>التحليل النفسي يهتم بالمرضى والمضطربين اكثر من الاسوياء والعاديين.</a:t>
          </a:r>
        </a:p>
      </dgm:t>
    </dgm:pt>
    <dgm:pt modelId="{6104450B-2AAC-4C92-997B-33483FB303F8}" type="parTrans" cxnId="{4D0F92C4-313E-46F6-9B89-CADA02F09DC2}">
      <dgm:prSet/>
      <dgm:spPr/>
      <dgm:t>
        <a:bodyPr/>
        <a:lstStyle/>
        <a:p>
          <a:pPr rtl="1"/>
          <a:endParaRPr lang="ar-SA"/>
        </a:p>
      </dgm:t>
    </dgm:pt>
    <dgm:pt modelId="{564CA674-9796-4173-B6F3-3CC94F7253CC}" type="sibTrans" cxnId="{4D0F92C4-313E-46F6-9B89-CADA02F09DC2}">
      <dgm:prSet/>
      <dgm:spPr/>
      <dgm:t>
        <a:bodyPr/>
        <a:lstStyle/>
        <a:p>
          <a:pPr rtl="1"/>
          <a:endParaRPr lang="ar-SA"/>
        </a:p>
      </dgm:t>
    </dgm:pt>
    <dgm:pt modelId="{3378407F-0373-45AF-ADD1-37DF32C1F20F}">
      <dgm:prSet custT="1"/>
      <dgm:spPr/>
      <dgm:t>
        <a:bodyPr/>
        <a:lstStyle/>
        <a:p>
          <a:pPr rtl="1"/>
          <a:r>
            <a:rPr lang="ar-SA" sz="1800" dirty="0" smtClean="0"/>
            <a:t>انه عملية طويلة وشاقة ومكلفة في الوقت والجهد والمال ويحتاج الى خبرة.</a:t>
          </a:r>
        </a:p>
      </dgm:t>
    </dgm:pt>
    <dgm:pt modelId="{90536F85-97D6-4745-9E0F-21F8651BE8F8}" type="parTrans" cxnId="{7542E4B8-C1C9-48D8-9D49-74E072190D26}">
      <dgm:prSet/>
      <dgm:spPr/>
      <dgm:t>
        <a:bodyPr/>
        <a:lstStyle/>
        <a:p>
          <a:pPr rtl="1"/>
          <a:endParaRPr lang="ar-SA"/>
        </a:p>
      </dgm:t>
    </dgm:pt>
    <dgm:pt modelId="{1600BACC-F7F9-47F1-A164-502161C857A8}" type="sibTrans" cxnId="{7542E4B8-C1C9-48D8-9D49-74E072190D26}">
      <dgm:prSet/>
      <dgm:spPr/>
      <dgm:t>
        <a:bodyPr/>
        <a:lstStyle/>
        <a:p>
          <a:pPr rtl="1"/>
          <a:endParaRPr lang="ar-SA"/>
        </a:p>
      </dgm:t>
    </dgm:pt>
    <dgm:pt modelId="{6A119CCA-7205-44A0-8417-09BD71187BEC}">
      <dgm:prSet custT="1"/>
      <dgm:spPr/>
      <dgm:t>
        <a:bodyPr/>
        <a:lstStyle/>
        <a:p>
          <a:pPr rtl="1"/>
          <a:r>
            <a:rPr lang="ar-SA" sz="1800" dirty="0" smtClean="0"/>
            <a:t>هناك خلافات نظرية ومنهجية بين طريقة التحليل النفسي الكلاسيكي وبين طرق التحليل النفسي الحديث المعدل والمختصر.</a:t>
          </a:r>
        </a:p>
      </dgm:t>
    </dgm:pt>
    <dgm:pt modelId="{EF90253F-7015-45BA-B6F9-A3E93CD682CB}" type="parTrans" cxnId="{15DAB87E-F4E9-4C42-8EBD-8483CE937663}">
      <dgm:prSet/>
      <dgm:spPr/>
      <dgm:t>
        <a:bodyPr/>
        <a:lstStyle/>
        <a:p>
          <a:pPr rtl="1"/>
          <a:endParaRPr lang="ar-SA"/>
        </a:p>
      </dgm:t>
    </dgm:pt>
    <dgm:pt modelId="{9BD7F08E-52FA-4EF8-86ED-CF239EEC3325}" type="sibTrans" cxnId="{15DAB87E-F4E9-4C42-8EBD-8483CE937663}">
      <dgm:prSet/>
      <dgm:spPr/>
      <dgm:t>
        <a:bodyPr/>
        <a:lstStyle/>
        <a:p>
          <a:pPr rtl="1"/>
          <a:endParaRPr lang="ar-SA"/>
        </a:p>
      </dgm:t>
    </dgm:pt>
    <dgm:pt modelId="{7AFDD2E8-2BCA-49D8-95E5-7883DAF6B1C3}">
      <dgm:prSet custT="1"/>
      <dgm:spPr/>
      <dgm:t>
        <a:bodyPr/>
        <a:lstStyle/>
        <a:p>
          <a:pPr rtl="1"/>
          <a:r>
            <a:rPr lang="ar-SA" sz="1800" dirty="0" smtClean="0"/>
            <a:t>بعض المشتغلين </a:t>
          </a:r>
          <a:r>
            <a:rPr lang="ar-SA" sz="1800" dirty="0" err="1" smtClean="0"/>
            <a:t>بالارشاد</a:t>
          </a:r>
          <a:r>
            <a:rPr lang="ar-SA" sz="1800" dirty="0" smtClean="0"/>
            <a:t> والعلاج النفسي يرون ان التحليل النفسي هو الطريقة المثلى ويعلو على كل الطرق الأخرى.</a:t>
          </a:r>
        </a:p>
      </dgm:t>
    </dgm:pt>
    <dgm:pt modelId="{BD57F1D5-7256-47DF-8C46-7FB518023249}" type="parTrans" cxnId="{20CA517B-436D-4B29-B9D8-116EFFAD1EA6}">
      <dgm:prSet/>
      <dgm:spPr/>
      <dgm:t>
        <a:bodyPr/>
        <a:lstStyle/>
        <a:p>
          <a:pPr rtl="1"/>
          <a:endParaRPr lang="ar-SA"/>
        </a:p>
      </dgm:t>
    </dgm:pt>
    <dgm:pt modelId="{F9466B14-A9F7-45FD-BA09-BD08950FAB64}" type="sibTrans" cxnId="{20CA517B-436D-4B29-B9D8-116EFFAD1EA6}">
      <dgm:prSet/>
      <dgm:spPr/>
      <dgm:t>
        <a:bodyPr/>
        <a:lstStyle/>
        <a:p>
          <a:pPr rtl="1"/>
          <a:endParaRPr lang="ar-SA"/>
        </a:p>
      </dgm:t>
    </dgm:pt>
    <dgm:pt modelId="{744DF61D-D11F-40E4-817E-07A612021CA5}">
      <dgm:prSet custT="1"/>
      <dgm:spPr/>
      <dgm:t>
        <a:bodyPr/>
        <a:lstStyle/>
        <a:p>
          <a:pPr rtl="1"/>
          <a:r>
            <a:rPr lang="ar-SA" sz="1800" dirty="0" smtClean="0"/>
            <a:t>بعض المشتغلين </a:t>
          </a:r>
          <a:r>
            <a:rPr lang="ar-SA" sz="1800" dirty="0" err="1" smtClean="0"/>
            <a:t>بالارشاد</a:t>
          </a:r>
          <a:r>
            <a:rPr lang="ar-SA" sz="1800" dirty="0" smtClean="0"/>
            <a:t> والعلاج النفسي يحملون نحو التحليل النفسي اتجاها سالبا الى درجة يجعلهم يسقطون نظرية التحليل النفسي.</a:t>
          </a:r>
        </a:p>
      </dgm:t>
    </dgm:pt>
    <dgm:pt modelId="{9F98352E-8205-400E-8211-CF40B502CBAC}" type="parTrans" cxnId="{C695A9C0-FEFB-43E7-9C72-6A7ABFD26831}">
      <dgm:prSet/>
      <dgm:spPr/>
      <dgm:t>
        <a:bodyPr/>
        <a:lstStyle/>
        <a:p>
          <a:pPr rtl="1"/>
          <a:endParaRPr lang="ar-SA"/>
        </a:p>
      </dgm:t>
    </dgm:pt>
    <dgm:pt modelId="{6C788301-5C4A-43A6-BDAD-3BAEFF2D0A2E}" type="sibTrans" cxnId="{C695A9C0-FEFB-43E7-9C72-6A7ABFD26831}">
      <dgm:prSet/>
      <dgm:spPr/>
      <dgm:t>
        <a:bodyPr/>
        <a:lstStyle/>
        <a:p>
          <a:pPr rtl="1"/>
          <a:endParaRPr lang="ar-SA"/>
        </a:p>
      </dgm:t>
    </dgm:pt>
    <dgm:pt modelId="{2A09FF3A-3F71-44C2-A5C9-9094EE813E1E}">
      <dgm:prSet phldrT="[نص]" custT="1"/>
      <dgm:spPr/>
      <dgm:t>
        <a:bodyPr/>
        <a:lstStyle/>
        <a:p>
          <a:pPr rtl="1"/>
          <a:r>
            <a:rPr lang="ar-SA" sz="1800" dirty="0" smtClean="0"/>
            <a:t>1</a:t>
          </a:r>
          <a:endParaRPr lang="ar-SA" sz="1800" dirty="0"/>
        </a:p>
      </dgm:t>
    </dgm:pt>
    <dgm:pt modelId="{B28321D7-F255-4704-825B-B6BEDD972D5A}" type="sibTrans" cxnId="{91DC752E-892B-48D9-9B1A-EA52073DCC61}">
      <dgm:prSet/>
      <dgm:spPr/>
      <dgm:t>
        <a:bodyPr/>
        <a:lstStyle/>
        <a:p>
          <a:pPr rtl="1"/>
          <a:endParaRPr lang="ar-SA"/>
        </a:p>
      </dgm:t>
    </dgm:pt>
    <dgm:pt modelId="{3EED1BFD-F7F6-45CD-8C5C-7B66DA2DF314}" type="parTrans" cxnId="{91DC752E-892B-48D9-9B1A-EA52073DCC61}">
      <dgm:prSet/>
      <dgm:spPr/>
      <dgm:t>
        <a:bodyPr/>
        <a:lstStyle/>
        <a:p>
          <a:pPr rtl="1"/>
          <a:endParaRPr lang="ar-SA"/>
        </a:p>
      </dgm:t>
    </dgm:pt>
    <dgm:pt modelId="{C2B43D56-4620-4EF4-B6F2-128ECA05FDCF}">
      <dgm:prSet custT="1"/>
      <dgm:spPr/>
      <dgm:t>
        <a:bodyPr/>
        <a:lstStyle/>
        <a:p>
          <a:pPr rtl="1"/>
          <a:r>
            <a:rPr lang="ar-SA" sz="1800" dirty="0" smtClean="0"/>
            <a:t>2</a:t>
          </a:r>
        </a:p>
      </dgm:t>
    </dgm:pt>
    <dgm:pt modelId="{893BB524-FFB9-4ECE-8376-D948D7C8ED9F}" type="parTrans" cxnId="{684F8BC7-385D-4E9B-8B15-88701273E5AD}">
      <dgm:prSet/>
      <dgm:spPr/>
      <dgm:t>
        <a:bodyPr/>
        <a:lstStyle/>
        <a:p>
          <a:pPr rtl="1"/>
          <a:endParaRPr lang="ar-SA"/>
        </a:p>
      </dgm:t>
    </dgm:pt>
    <dgm:pt modelId="{A477C8B2-48ED-47D3-8BE9-C38C267E5B5C}" type="sibTrans" cxnId="{684F8BC7-385D-4E9B-8B15-88701273E5AD}">
      <dgm:prSet/>
      <dgm:spPr/>
      <dgm:t>
        <a:bodyPr/>
        <a:lstStyle/>
        <a:p>
          <a:pPr rtl="1"/>
          <a:endParaRPr lang="ar-SA"/>
        </a:p>
      </dgm:t>
    </dgm:pt>
    <dgm:pt modelId="{D70B04F5-289C-4283-971A-9857DD02F7CF}">
      <dgm:prSet custT="1"/>
      <dgm:spPr/>
      <dgm:t>
        <a:bodyPr/>
        <a:lstStyle/>
        <a:p>
          <a:pPr rtl="1"/>
          <a:r>
            <a:rPr lang="ar-SA" sz="1800" dirty="0" smtClean="0"/>
            <a:t>3</a:t>
          </a:r>
        </a:p>
      </dgm:t>
    </dgm:pt>
    <dgm:pt modelId="{C439E958-2D87-40BE-ABAA-193B650593F6}" type="parTrans" cxnId="{624734BE-95FA-4E20-ABA6-FC607CBF5470}">
      <dgm:prSet/>
      <dgm:spPr/>
      <dgm:t>
        <a:bodyPr/>
        <a:lstStyle/>
        <a:p>
          <a:pPr rtl="1"/>
          <a:endParaRPr lang="ar-SA"/>
        </a:p>
      </dgm:t>
    </dgm:pt>
    <dgm:pt modelId="{0A9C71E3-589B-4068-B067-26CE8169E078}" type="sibTrans" cxnId="{624734BE-95FA-4E20-ABA6-FC607CBF5470}">
      <dgm:prSet/>
      <dgm:spPr/>
      <dgm:t>
        <a:bodyPr/>
        <a:lstStyle/>
        <a:p>
          <a:pPr rtl="1"/>
          <a:endParaRPr lang="ar-SA"/>
        </a:p>
      </dgm:t>
    </dgm:pt>
    <dgm:pt modelId="{DAD97F42-9B39-4821-A6C2-D03CF436C6F9}">
      <dgm:prSet custT="1"/>
      <dgm:spPr/>
      <dgm:t>
        <a:bodyPr/>
        <a:lstStyle/>
        <a:p>
          <a:pPr rtl="1"/>
          <a:r>
            <a:rPr lang="ar-SA" sz="1800" dirty="0" smtClean="0"/>
            <a:t>4</a:t>
          </a:r>
        </a:p>
      </dgm:t>
    </dgm:pt>
    <dgm:pt modelId="{D0A4EEB4-DC67-4467-BBB7-1EA2035C410A}" type="parTrans" cxnId="{3B74879F-D79D-442A-8FF5-749FA1A183C2}">
      <dgm:prSet/>
      <dgm:spPr/>
      <dgm:t>
        <a:bodyPr/>
        <a:lstStyle/>
        <a:p>
          <a:pPr rtl="1"/>
          <a:endParaRPr lang="ar-SA"/>
        </a:p>
      </dgm:t>
    </dgm:pt>
    <dgm:pt modelId="{597D990D-5382-436F-AFAE-A2C6E9197D7D}" type="sibTrans" cxnId="{3B74879F-D79D-442A-8FF5-749FA1A183C2}">
      <dgm:prSet/>
      <dgm:spPr/>
      <dgm:t>
        <a:bodyPr/>
        <a:lstStyle/>
        <a:p>
          <a:pPr rtl="1"/>
          <a:endParaRPr lang="ar-SA"/>
        </a:p>
      </dgm:t>
    </dgm:pt>
    <dgm:pt modelId="{B56C0D8B-D7E1-454F-B5BE-3836A26EB8F6}">
      <dgm:prSet custT="1"/>
      <dgm:spPr/>
      <dgm:t>
        <a:bodyPr/>
        <a:lstStyle/>
        <a:p>
          <a:pPr rtl="1"/>
          <a:r>
            <a:rPr lang="ar-SA" sz="1800" dirty="0" smtClean="0"/>
            <a:t>5</a:t>
          </a:r>
        </a:p>
      </dgm:t>
    </dgm:pt>
    <dgm:pt modelId="{6EA48B71-E5E6-44B5-81BC-8AD5BCF22153}" type="parTrans" cxnId="{CD9EC5FF-118B-43DB-9504-BF93C0BB9A78}">
      <dgm:prSet/>
      <dgm:spPr/>
      <dgm:t>
        <a:bodyPr/>
        <a:lstStyle/>
        <a:p>
          <a:pPr rtl="1"/>
          <a:endParaRPr lang="ar-SA"/>
        </a:p>
      </dgm:t>
    </dgm:pt>
    <dgm:pt modelId="{DF424CDB-13F9-43E0-8137-C0407A12356E}" type="sibTrans" cxnId="{CD9EC5FF-118B-43DB-9504-BF93C0BB9A78}">
      <dgm:prSet/>
      <dgm:spPr/>
      <dgm:t>
        <a:bodyPr/>
        <a:lstStyle/>
        <a:p>
          <a:pPr rtl="1"/>
          <a:endParaRPr lang="ar-SA"/>
        </a:p>
      </dgm:t>
    </dgm:pt>
    <dgm:pt modelId="{DA088087-FAE7-4B07-BE64-1B4A659949EC}" type="pres">
      <dgm:prSet presAssocID="{7933588E-69BC-4FFA-B106-6CF30F0D00B8}" presName="linearFlow" presStyleCnt="0">
        <dgm:presLayoutVars>
          <dgm:dir val="rev"/>
          <dgm:animLvl val="lvl"/>
          <dgm:resizeHandles val="exact"/>
        </dgm:presLayoutVars>
      </dgm:prSet>
      <dgm:spPr/>
      <dgm:t>
        <a:bodyPr/>
        <a:lstStyle/>
        <a:p>
          <a:pPr rtl="1"/>
          <a:endParaRPr lang="ar-SA"/>
        </a:p>
      </dgm:t>
    </dgm:pt>
    <dgm:pt modelId="{A21EF8B9-1EEF-4CAE-A619-35A8592A44F0}" type="pres">
      <dgm:prSet presAssocID="{2A09FF3A-3F71-44C2-A5C9-9094EE813E1E}" presName="composite" presStyleCnt="0"/>
      <dgm:spPr/>
    </dgm:pt>
    <dgm:pt modelId="{65BFA971-D032-4E69-BA1C-72C2B5A422CD}" type="pres">
      <dgm:prSet presAssocID="{2A09FF3A-3F71-44C2-A5C9-9094EE813E1E}" presName="parentText" presStyleLbl="alignNode1" presStyleIdx="0" presStyleCnt="5">
        <dgm:presLayoutVars>
          <dgm:chMax val="1"/>
          <dgm:bulletEnabled val="1"/>
        </dgm:presLayoutVars>
      </dgm:prSet>
      <dgm:spPr/>
      <dgm:t>
        <a:bodyPr/>
        <a:lstStyle/>
        <a:p>
          <a:pPr rtl="1"/>
          <a:endParaRPr lang="ar-SA"/>
        </a:p>
      </dgm:t>
    </dgm:pt>
    <dgm:pt modelId="{6B0A18E2-15F4-4127-808E-4BE4ABA10F6E}" type="pres">
      <dgm:prSet presAssocID="{2A09FF3A-3F71-44C2-A5C9-9094EE813E1E}" presName="descendantText" presStyleLbl="alignAcc1" presStyleIdx="0" presStyleCnt="5">
        <dgm:presLayoutVars>
          <dgm:bulletEnabled val="1"/>
        </dgm:presLayoutVars>
      </dgm:prSet>
      <dgm:spPr/>
      <dgm:t>
        <a:bodyPr/>
        <a:lstStyle/>
        <a:p>
          <a:pPr rtl="1"/>
          <a:endParaRPr lang="ar-SA"/>
        </a:p>
      </dgm:t>
    </dgm:pt>
    <dgm:pt modelId="{559BBF3B-36DD-47DD-AACF-AEFC69581A68}" type="pres">
      <dgm:prSet presAssocID="{B28321D7-F255-4704-825B-B6BEDD972D5A}" presName="sp" presStyleCnt="0"/>
      <dgm:spPr/>
    </dgm:pt>
    <dgm:pt modelId="{ED8B3D5A-DA0A-4D70-A9A5-19DC2AE67E2C}" type="pres">
      <dgm:prSet presAssocID="{C2B43D56-4620-4EF4-B6F2-128ECA05FDCF}" presName="composite" presStyleCnt="0"/>
      <dgm:spPr/>
    </dgm:pt>
    <dgm:pt modelId="{86FC41D4-6B57-466D-B973-409DC2A3BBDF}" type="pres">
      <dgm:prSet presAssocID="{C2B43D56-4620-4EF4-B6F2-128ECA05FDCF}" presName="parentText" presStyleLbl="alignNode1" presStyleIdx="1" presStyleCnt="5">
        <dgm:presLayoutVars>
          <dgm:chMax val="1"/>
          <dgm:bulletEnabled val="1"/>
        </dgm:presLayoutVars>
      </dgm:prSet>
      <dgm:spPr/>
      <dgm:t>
        <a:bodyPr/>
        <a:lstStyle/>
        <a:p>
          <a:pPr rtl="1"/>
          <a:endParaRPr lang="ar-SA"/>
        </a:p>
      </dgm:t>
    </dgm:pt>
    <dgm:pt modelId="{E0391D76-8936-4E91-84B1-9D2B7AFD5306}" type="pres">
      <dgm:prSet presAssocID="{C2B43D56-4620-4EF4-B6F2-128ECA05FDCF}" presName="descendantText" presStyleLbl="alignAcc1" presStyleIdx="1" presStyleCnt="5">
        <dgm:presLayoutVars>
          <dgm:bulletEnabled val="1"/>
        </dgm:presLayoutVars>
      </dgm:prSet>
      <dgm:spPr/>
      <dgm:t>
        <a:bodyPr/>
        <a:lstStyle/>
        <a:p>
          <a:pPr rtl="1"/>
          <a:endParaRPr lang="ar-SA"/>
        </a:p>
      </dgm:t>
    </dgm:pt>
    <dgm:pt modelId="{EAC58D6F-D70D-45BE-AFE7-9838B5E999E7}" type="pres">
      <dgm:prSet presAssocID="{A477C8B2-48ED-47D3-8BE9-C38C267E5B5C}" presName="sp" presStyleCnt="0"/>
      <dgm:spPr/>
    </dgm:pt>
    <dgm:pt modelId="{7FCCFA49-32B8-426F-9FD9-82571E051A8B}" type="pres">
      <dgm:prSet presAssocID="{D70B04F5-289C-4283-971A-9857DD02F7CF}" presName="composite" presStyleCnt="0"/>
      <dgm:spPr/>
    </dgm:pt>
    <dgm:pt modelId="{66D52053-BE58-44EC-A848-171FE959E2AC}" type="pres">
      <dgm:prSet presAssocID="{D70B04F5-289C-4283-971A-9857DD02F7CF}" presName="parentText" presStyleLbl="alignNode1" presStyleIdx="2" presStyleCnt="5">
        <dgm:presLayoutVars>
          <dgm:chMax val="1"/>
          <dgm:bulletEnabled val="1"/>
        </dgm:presLayoutVars>
      </dgm:prSet>
      <dgm:spPr/>
      <dgm:t>
        <a:bodyPr/>
        <a:lstStyle/>
        <a:p>
          <a:pPr rtl="1"/>
          <a:endParaRPr lang="ar-SA"/>
        </a:p>
      </dgm:t>
    </dgm:pt>
    <dgm:pt modelId="{F2E4ACF4-1E88-4513-A819-3FB9E71792A3}" type="pres">
      <dgm:prSet presAssocID="{D70B04F5-289C-4283-971A-9857DD02F7CF}" presName="descendantText" presStyleLbl="alignAcc1" presStyleIdx="2" presStyleCnt="5">
        <dgm:presLayoutVars>
          <dgm:bulletEnabled val="1"/>
        </dgm:presLayoutVars>
      </dgm:prSet>
      <dgm:spPr/>
      <dgm:t>
        <a:bodyPr/>
        <a:lstStyle/>
        <a:p>
          <a:pPr rtl="1"/>
          <a:endParaRPr lang="ar-SA"/>
        </a:p>
      </dgm:t>
    </dgm:pt>
    <dgm:pt modelId="{9B81D65D-76C4-4DB8-8B72-DE9F45EC062A}" type="pres">
      <dgm:prSet presAssocID="{0A9C71E3-589B-4068-B067-26CE8169E078}" presName="sp" presStyleCnt="0"/>
      <dgm:spPr/>
    </dgm:pt>
    <dgm:pt modelId="{E726D32D-1E61-4002-8F3E-1DB728FD40F4}" type="pres">
      <dgm:prSet presAssocID="{DAD97F42-9B39-4821-A6C2-D03CF436C6F9}" presName="composite" presStyleCnt="0"/>
      <dgm:spPr/>
    </dgm:pt>
    <dgm:pt modelId="{BAA40CBD-131B-4C9B-8FCC-368603CD3285}" type="pres">
      <dgm:prSet presAssocID="{DAD97F42-9B39-4821-A6C2-D03CF436C6F9}" presName="parentText" presStyleLbl="alignNode1" presStyleIdx="3" presStyleCnt="5">
        <dgm:presLayoutVars>
          <dgm:chMax val="1"/>
          <dgm:bulletEnabled val="1"/>
        </dgm:presLayoutVars>
      </dgm:prSet>
      <dgm:spPr/>
      <dgm:t>
        <a:bodyPr/>
        <a:lstStyle/>
        <a:p>
          <a:pPr rtl="1"/>
          <a:endParaRPr lang="ar-SA"/>
        </a:p>
      </dgm:t>
    </dgm:pt>
    <dgm:pt modelId="{CA2CC90C-979A-4B31-8F03-A7B0CABB7533}" type="pres">
      <dgm:prSet presAssocID="{DAD97F42-9B39-4821-A6C2-D03CF436C6F9}" presName="descendantText" presStyleLbl="alignAcc1" presStyleIdx="3" presStyleCnt="5">
        <dgm:presLayoutVars>
          <dgm:bulletEnabled val="1"/>
        </dgm:presLayoutVars>
      </dgm:prSet>
      <dgm:spPr/>
      <dgm:t>
        <a:bodyPr/>
        <a:lstStyle/>
        <a:p>
          <a:pPr rtl="1"/>
          <a:endParaRPr lang="ar-SA"/>
        </a:p>
      </dgm:t>
    </dgm:pt>
    <dgm:pt modelId="{F0E7D9C3-6CA0-4D41-BD3A-C1145FE76891}" type="pres">
      <dgm:prSet presAssocID="{597D990D-5382-436F-AFAE-A2C6E9197D7D}" presName="sp" presStyleCnt="0"/>
      <dgm:spPr/>
    </dgm:pt>
    <dgm:pt modelId="{DCE48FD7-B7C9-4EC1-8FCF-0B22FAAC7E44}" type="pres">
      <dgm:prSet presAssocID="{B56C0D8B-D7E1-454F-B5BE-3836A26EB8F6}" presName="composite" presStyleCnt="0"/>
      <dgm:spPr/>
    </dgm:pt>
    <dgm:pt modelId="{24A52FE2-CEAE-471F-AE91-5AB5D46C953D}" type="pres">
      <dgm:prSet presAssocID="{B56C0D8B-D7E1-454F-B5BE-3836A26EB8F6}" presName="parentText" presStyleLbl="alignNode1" presStyleIdx="4" presStyleCnt="5">
        <dgm:presLayoutVars>
          <dgm:chMax val="1"/>
          <dgm:bulletEnabled val="1"/>
        </dgm:presLayoutVars>
      </dgm:prSet>
      <dgm:spPr/>
      <dgm:t>
        <a:bodyPr/>
        <a:lstStyle/>
        <a:p>
          <a:pPr rtl="1"/>
          <a:endParaRPr lang="ar-SA"/>
        </a:p>
      </dgm:t>
    </dgm:pt>
    <dgm:pt modelId="{CC7700FC-9B07-4F8E-8665-D7FEB135817C}" type="pres">
      <dgm:prSet presAssocID="{B56C0D8B-D7E1-454F-B5BE-3836A26EB8F6}" presName="descendantText" presStyleLbl="alignAcc1" presStyleIdx="4" presStyleCnt="5">
        <dgm:presLayoutVars>
          <dgm:bulletEnabled val="1"/>
        </dgm:presLayoutVars>
      </dgm:prSet>
      <dgm:spPr/>
      <dgm:t>
        <a:bodyPr/>
        <a:lstStyle/>
        <a:p>
          <a:pPr rtl="1"/>
          <a:endParaRPr lang="ar-SA"/>
        </a:p>
      </dgm:t>
    </dgm:pt>
  </dgm:ptLst>
  <dgm:cxnLst>
    <dgm:cxn modelId="{7542E4B8-C1C9-48D8-9D49-74E072190D26}" srcId="{C2B43D56-4620-4EF4-B6F2-128ECA05FDCF}" destId="{3378407F-0373-45AF-ADD1-37DF32C1F20F}" srcOrd="0" destOrd="0" parTransId="{90536F85-97D6-4745-9E0F-21F8651BE8F8}" sibTransId="{1600BACC-F7F9-47F1-A164-502161C857A8}"/>
    <dgm:cxn modelId="{DF85FDAA-63DC-4B2A-888A-7E237422AD57}" type="presOf" srcId="{B56C0D8B-D7E1-454F-B5BE-3836A26EB8F6}" destId="{24A52FE2-CEAE-471F-AE91-5AB5D46C953D}" srcOrd="0" destOrd="0" presId="urn:microsoft.com/office/officeart/2005/8/layout/chevron2"/>
    <dgm:cxn modelId="{91DC752E-892B-48D9-9B1A-EA52073DCC61}" srcId="{7933588E-69BC-4FFA-B106-6CF30F0D00B8}" destId="{2A09FF3A-3F71-44C2-A5C9-9094EE813E1E}" srcOrd="0" destOrd="0" parTransId="{3EED1BFD-F7F6-45CD-8C5C-7B66DA2DF314}" sibTransId="{B28321D7-F255-4704-825B-B6BEDD972D5A}"/>
    <dgm:cxn modelId="{684F8BC7-385D-4E9B-8B15-88701273E5AD}" srcId="{7933588E-69BC-4FFA-B106-6CF30F0D00B8}" destId="{C2B43D56-4620-4EF4-B6F2-128ECA05FDCF}" srcOrd="1" destOrd="0" parTransId="{893BB524-FFB9-4ECE-8376-D948D7C8ED9F}" sibTransId="{A477C8B2-48ED-47D3-8BE9-C38C267E5B5C}"/>
    <dgm:cxn modelId="{13CCD2C2-03B5-4477-B3DB-3908B2815AB4}" type="presOf" srcId="{7AFDD2E8-2BCA-49D8-95E5-7883DAF6B1C3}" destId="{CA2CC90C-979A-4B31-8F03-A7B0CABB7533}" srcOrd="0" destOrd="0" presId="urn:microsoft.com/office/officeart/2005/8/layout/chevron2"/>
    <dgm:cxn modelId="{3B74879F-D79D-442A-8FF5-749FA1A183C2}" srcId="{7933588E-69BC-4FFA-B106-6CF30F0D00B8}" destId="{DAD97F42-9B39-4821-A6C2-D03CF436C6F9}" srcOrd="3" destOrd="0" parTransId="{D0A4EEB4-DC67-4467-BBB7-1EA2035C410A}" sibTransId="{597D990D-5382-436F-AFAE-A2C6E9197D7D}"/>
    <dgm:cxn modelId="{CD9EC5FF-118B-43DB-9504-BF93C0BB9A78}" srcId="{7933588E-69BC-4FFA-B106-6CF30F0D00B8}" destId="{B56C0D8B-D7E1-454F-B5BE-3836A26EB8F6}" srcOrd="4" destOrd="0" parTransId="{6EA48B71-E5E6-44B5-81BC-8AD5BCF22153}" sibTransId="{DF424CDB-13F9-43E0-8137-C0407A12356E}"/>
    <dgm:cxn modelId="{624734BE-95FA-4E20-ABA6-FC607CBF5470}" srcId="{7933588E-69BC-4FFA-B106-6CF30F0D00B8}" destId="{D70B04F5-289C-4283-971A-9857DD02F7CF}" srcOrd="2" destOrd="0" parTransId="{C439E958-2D87-40BE-ABAA-193B650593F6}" sibTransId="{0A9C71E3-589B-4068-B067-26CE8169E078}"/>
    <dgm:cxn modelId="{93077213-BCF7-48D8-9F9D-DC2B030912D3}" type="presOf" srcId="{DAD97F42-9B39-4821-A6C2-D03CF436C6F9}" destId="{BAA40CBD-131B-4C9B-8FCC-368603CD3285}" srcOrd="0" destOrd="0" presId="urn:microsoft.com/office/officeart/2005/8/layout/chevron2"/>
    <dgm:cxn modelId="{C695A9C0-FEFB-43E7-9C72-6A7ABFD26831}" srcId="{B56C0D8B-D7E1-454F-B5BE-3836A26EB8F6}" destId="{744DF61D-D11F-40E4-817E-07A612021CA5}" srcOrd="0" destOrd="0" parTransId="{9F98352E-8205-400E-8211-CF40B502CBAC}" sibTransId="{6C788301-5C4A-43A6-BDAD-3BAEFF2D0A2E}"/>
    <dgm:cxn modelId="{91ED89D6-4660-484E-A082-CD9F6DB3FA7C}" type="presOf" srcId="{C2B43D56-4620-4EF4-B6F2-128ECA05FDCF}" destId="{86FC41D4-6B57-466D-B973-409DC2A3BBDF}" srcOrd="0" destOrd="0" presId="urn:microsoft.com/office/officeart/2005/8/layout/chevron2"/>
    <dgm:cxn modelId="{46609245-3B5C-4F86-8A8F-D115623695A3}" type="presOf" srcId="{12C3FF78-0F40-4DD1-B7A6-C0ECBB0B575D}" destId="{6B0A18E2-15F4-4127-808E-4BE4ABA10F6E}" srcOrd="0" destOrd="0" presId="urn:microsoft.com/office/officeart/2005/8/layout/chevron2"/>
    <dgm:cxn modelId="{15DAB87E-F4E9-4C42-8EBD-8483CE937663}" srcId="{D70B04F5-289C-4283-971A-9857DD02F7CF}" destId="{6A119CCA-7205-44A0-8417-09BD71187BEC}" srcOrd="0" destOrd="0" parTransId="{EF90253F-7015-45BA-B6F9-A3E93CD682CB}" sibTransId="{9BD7F08E-52FA-4EF8-86ED-CF239EEC3325}"/>
    <dgm:cxn modelId="{D3D7D67F-B9C3-4692-918B-05F51C826851}" type="presOf" srcId="{6A119CCA-7205-44A0-8417-09BD71187BEC}" destId="{F2E4ACF4-1E88-4513-A819-3FB9E71792A3}" srcOrd="0" destOrd="0" presId="urn:microsoft.com/office/officeart/2005/8/layout/chevron2"/>
    <dgm:cxn modelId="{15E6F344-F322-4159-BED4-DFF011362DA6}" type="presOf" srcId="{2A09FF3A-3F71-44C2-A5C9-9094EE813E1E}" destId="{65BFA971-D032-4E69-BA1C-72C2B5A422CD}" srcOrd="0" destOrd="0" presId="urn:microsoft.com/office/officeart/2005/8/layout/chevron2"/>
    <dgm:cxn modelId="{4D0F92C4-313E-46F6-9B89-CADA02F09DC2}" srcId="{2A09FF3A-3F71-44C2-A5C9-9094EE813E1E}" destId="{12C3FF78-0F40-4DD1-B7A6-C0ECBB0B575D}" srcOrd="0" destOrd="0" parTransId="{6104450B-2AAC-4C92-997B-33483FB303F8}" sibTransId="{564CA674-9796-4173-B6F3-3CC94F7253CC}"/>
    <dgm:cxn modelId="{3232C4F2-3ED0-4BD5-BEB9-C0FE4411899F}" type="presOf" srcId="{D70B04F5-289C-4283-971A-9857DD02F7CF}" destId="{66D52053-BE58-44EC-A848-171FE959E2AC}" srcOrd="0" destOrd="0" presId="urn:microsoft.com/office/officeart/2005/8/layout/chevron2"/>
    <dgm:cxn modelId="{B77D50D8-C96D-4741-94FC-4D920960CCB3}" type="presOf" srcId="{7933588E-69BC-4FFA-B106-6CF30F0D00B8}" destId="{DA088087-FAE7-4B07-BE64-1B4A659949EC}" srcOrd="0" destOrd="0" presId="urn:microsoft.com/office/officeart/2005/8/layout/chevron2"/>
    <dgm:cxn modelId="{20CA517B-436D-4B29-B9D8-116EFFAD1EA6}" srcId="{DAD97F42-9B39-4821-A6C2-D03CF436C6F9}" destId="{7AFDD2E8-2BCA-49D8-95E5-7883DAF6B1C3}" srcOrd="0" destOrd="0" parTransId="{BD57F1D5-7256-47DF-8C46-7FB518023249}" sibTransId="{F9466B14-A9F7-45FD-BA09-BD08950FAB64}"/>
    <dgm:cxn modelId="{E4048E9B-5AA2-4E64-9C53-0790E289CD9C}" type="presOf" srcId="{3378407F-0373-45AF-ADD1-37DF32C1F20F}" destId="{E0391D76-8936-4E91-84B1-9D2B7AFD5306}" srcOrd="0" destOrd="0" presId="urn:microsoft.com/office/officeart/2005/8/layout/chevron2"/>
    <dgm:cxn modelId="{97892AE2-147C-4D08-9490-70CC26CCE10A}" type="presOf" srcId="{744DF61D-D11F-40E4-817E-07A612021CA5}" destId="{CC7700FC-9B07-4F8E-8665-D7FEB135817C}" srcOrd="0" destOrd="0" presId="urn:microsoft.com/office/officeart/2005/8/layout/chevron2"/>
    <dgm:cxn modelId="{4F551FFC-E3AD-4860-A175-394E980A96FD}" type="presParOf" srcId="{DA088087-FAE7-4B07-BE64-1B4A659949EC}" destId="{A21EF8B9-1EEF-4CAE-A619-35A8592A44F0}" srcOrd="0" destOrd="0" presId="urn:microsoft.com/office/officeart/2005/8/layout/chevron2"/>
    <dgm:cxn modelId="{AF88BF07-3848-49A2-A2B4-99C7DC8CF5AC}" type="presParOf" srcId="{A21EF8B9-1EEF-4CAE-A619-35A8592A44F0}" destId="{65BFA971-D032-4E69-BA1C-72C2B5A422CD}" srcOrd="0" destOrd="0" presId="urn:microsoft.com/office/officeart/2005/8/layout/chevron2"/>
    <dgm:cxn modelId="{4013E237-EDA4-4F21-818A-D4D25B42C4D4}" type="presParOf" srcId="{A21EF8B9-1EEF-4CAE-A619-35A8592A44F0}" destId="{6B0A18E2-15F4-4127-808E-4BE4ABA10F6E}" srcOrd="1" destOrd="0" presId="urn:microsoft.com/office/officeart/2005/8/layout/chevron2"/>
    <dgm:cxn modelId="{9010B733-BE21-48B9-8185-3442B861D044}" type="presParOf" srcId="{DA088087-FAE7-4B07-BE64-1B4A659949EC}" destId="{559BBF3B-36DD-47DD-AACF-AEFC69581A68}" srcOrd="1" destOrd="0" presId="urn:microsoft.com/office/officeart/2005/8/layout/chevron2"/>
    <dgm:cxn modelId="{385C3D0F-041C-4BA1-8791-617F17287EC9}" type="presParOf" srcId="{DA088087-FAE7-4B07-BE64-1B4A659949EC}" destId="{ED8B3D5A-DA0A-4D70-A9A5-19DC2AE67E2C}" srcOrd="2" destOrd="0" presId="urn:microsoft.com/office/officeart/2005/8/layout/chevron2"/>
    <dgm:cxn modelId="{BFB7AAE3-4569-40E8-8A76-39984F24A56B}" type="presParOf" srcId="{ED8B3D5A-DA0A-4D70-A9A5-19DC2AE67E2C}" destId="{86FC41D4-6B57-466D-B973-409DC2A3BBDF}" srcOrd="0" destOrd="0" presId="urn:microsoft.com/office/officeart/2005/8/layout/chevron2"/>
    <dgm:cxn modelId="{A3BD1724-E6BC-4AFD-80E9-828A669576FC}" type="presParOf" srcId="{ED8B3D5A-DA0A-4D70-A9A5-19DC2AE67E2C}" destId="{E0391D76-8936-4E91-84B1-9D2B7AFD5306}" srcOrd="1" destOrd="0" presId="urn:microsoft.com/office/officeart/2005/8/layout/chevron2"/>
    <dgm:cxn modelId="{419AD37B-F46D-4C92-9BCF-25D650AF0476}" type="presParOf" srcId="{DA088087-FAE7-4B07-BE64-1B4A659949EC}" destId="{EAC58D6F-D70D-45BE-AFE7-9838B5E999E7}" srcOrd="3" destOrd="0" presId="urn:microsoft.com/office/officeart/2005/8/layout/chevron2"/>
    <dgm:cxn modelId="{7F8DDFD6-DEC2-48A4-B381-3A24C02A05C5}" type="presParOf" srcId="{DA088087-FAE7-4B07-BE64-1B4A659949EC}" destId="{7FCCFA49-32B8-426F-9FD9-82571E051A8B}" srcOrd="4" destOrd="0" presId="urn:microsoft.com/office/officeart/2005/8/layout/chevron2"/>
    <dgm:cxn modelId="{76A9EE6E-C1CC-4517-A184-3017D5A13779}" type="presParOf" srcId="{7FCCFA49-32B8-426F-9FD9-82571E051A8B}" destId="{66D52053-BE58-44EC-A848-171FE959E2AC}" srcOrd="0" destOrd="0" presId="urn:microsoft.com/office/officeart/2005/8/layout/chevron2"/>
    <dgm:cxn modelId="{0E905860-D1DD-48BC-8E34-91E03B033E56}" type="presParOf" srcId="{7FCCFA49-32B8-426F-9FD9-82571E051A8B}" destId="{F2E4ACF4-1E88-4513-A819-3FB9E71792A3}" srcOrd="1" destOrd="0" presId="urn:microsoft.com/office/officeart/2005/8/layout/chevron2"/>
    <dgm:cxn modelId="{98F62743-87AB-4C3D-A53E-0C23B556E561}" type="presParOf" srcId="{DA088087-FAE7-4B07-BE64-1B4A659949EC}" destId="{9B81D65D-76C4-4DB8-8B72-DE9F45EC062A}" srcOrd="5" destOrd="0" presId="urn:microsoft.com/office/officeart/2005/8/layout/chevron2"/>
    <dgm:cxn modelId="{E40DE33D-DFD0-4F17-B13B-23AB2A103D55}" type="presParOf" srcId="{DA088087-FAE7-4B07-BE64-1B4A659949EC}" destId="{E726D32D-1E61-4002-8F3E-1DB728FD40F4}" srcOrd="6" destOrd="0" presId="urn:microsoft.com/office/officeart/2005/8/layout/chevron2"/>
    <dgm:cxn modelId="{B570F0D3-EE31-4813-A741-27E5B9353E41}" type="presParOf" srcId="{E726D32D-1E61-4002-8F3E-1DB728FD40F4}" destId="{BAA40CBD-131B-4C9B-8FCC-368603CD3285}" srcOrd="0" destOrd="0" presId="urn:microsoft.com/office/officeart/2005/8/layout/chevron2"/>
    <dgm:cxn modelId="{B6397CE2-19F2-45F7-9799-FB7780BD8C0E}" type="presParOf" srcId="{E726D32D-1E61-4002-8F3E-1DB728FD40F4}" destId="{CA2CC90C-979A-4B31-8F03-A7B0CABB7533}" srcOrd="1" destOrd="0" presId="urn:microsoft.com/office/officeart/2005/8/layout/chevron2"/>
    <dgm:cxn modelId="{01A67AF4-2749-4D52-848E-02984F4D945E}" type="presParOf" srcId="{DA088087-FAE7-4B07-BE64-1B4A659949EC}" destId="{F0E7D9C3-6CA0-4D41-BD3A-C1145FE76891}" srcOrd="7" destOrd="0" presId="urn:microsoft.com/office/officeart/2005/8/layout/chevron2"/>
    <dgm:cxn modelId="{BA2A02DA-6C2F-4D07-BF04-BBD9D141D8E6}" type="presParOf" srcId="{DA088087-FAE7-4B07-BE64-1B4A659949EC}" destId="{DCE48FD7-B7C9-4EC1-8FCF-0B22FAAC7E44}" srcOrd="8" destOrd="0" presId="urn:microsoft.com/office/officeart/2005/8/layout/chevron2"/>
    <dgm:cxn modelId="{ABD716B9-2048-4593-A0B9-40667F8ECA6B}" type="presParOf" srcId="{DCE48FD7-B7C9-4EC1-8FCF-0B22FAAC7E44}" destId="{24A52FE2-CEAE-471F-AE91-5AB5D46C953D}" srcOrd="0" destOrd="0" presId="urn:microsoft.com/office/officeart/2005/8/layout/chevron2"/>
    <dgm:cxn modelId="{C79162D8-034C-495F-924C-5F8594E71693}" type="presParOf" srcId="{DCE48FD7-B7C9-4EC1-8FCF-0B22FAAC7E44}" destId="{CC7700FC-9B07-4F8E-8665-D7FEB135817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D1EF91B-97ED-47AF-AEBA-997227BE4DE6}" type="doc">
      <dgm:prSet loTypeId="urn:microsoft.com/office/officeart/2005/8/layout/vList3#6" loCatId="list" qsTypeId="urn:microsoft.com/office/officeart/2005/8/quickstyle/simple1" qsCatId="simple" csTypeId="urn:microsoft.com/office/officeart/2005/8/colors/colorful5" csCatId="colorful" phldr="1"/>
      <dgm:spPr/>
    </dgm:pt>
    <dgm:pt modelId="{1B4E459A-A828-4FE7-B69A-D5DE1E2F83E8}">
      <dgm:prSet custT="1"/>
      <dgm:spPr/>
      <dgm:t>
        <a:bodyPr/>
        <a:lstStyle/>
        <a:p>
          <a:pPr rtl="1"/>
          <a:r>
            <a:rPr lang="ar-SA" sz="1800" dirty="0" smtClean="0"/>
            <a:t>كل النظريات وكل طرق الإرشاد التي ترتبط </a:t>
          </a:r>
          <a:r>
            <a:rPr lang="ar-SA" sz="1800" dirty="0" err="1" smtClean="0"/>
            <a:t>بها</a:t>
          </a:r>
          <a:r>
            <a:rPr lang="ar-SA" sz="1800" dirty="0" smtClean="0"/>
            <a:t> تؤدي الى نفس الهدف وهو تحقيق الذات.</a:t>
          </a:r>
        </a:p>
      </dgm:t>
    </dgm:pt>
    <dgm:pt modelId="{F608F98E-6669-4227-A9B8-FD3E6F95314D}" type="parTrans" cxnId="{5C648F49-1E57-4222-A0E8-278B5B2CB671}">
      <dgm:prSet/>
      <dgm:spPr/>
      <dgm:t>
        <a:bodyPr/>
        <a:lstStyle/>
        <a:p>
          <a:pPr rtl="1"/>
          <a:endParaRPr lang="ar-SA"/>
        </a:p>
      </dgm:t>
    </dgm:pt>
    <dgm:pt modelId="{88034161-F725-45CE-8AC7-19D382BFB44B}" type="sibTrans" cxnId="{5C648F49-1E57-4222-A0E8-278B5B2CB671}">
      <dgm:prSet/>
      <dgm:spPr/>
      <dgm:t>
        <a:bodyPr/>
        <a:lstStyle/>
        <a:p>
          <a:pPr rtl="1"/>
          <a:endParaRPr lang="ar-SA"/>
        </a:p>
      </dgm:t>
    </dgm:pt>
    <dgm:pt modelId="{576C6F49-E863-409D-90C0-177141545DD4}">
      <dgm:prSet custT="1"/>
      <dgm:spPr/>
      <dgm:t>
        <a:bodyPr/>
        <a:lstStyle/>
        <a:p>
          <a:pPr rtl="1"/>
          <a:r>
            <a:rPr lang="ar-SA" sz="1800" smtClean="0"/>
            <a:t>كل النظريات تحاول فهم: كيف ينشأ القلق وكيف تهب وسائل الدفاع النفسي وأساليب التوافق وكيف يمكن تعديل السلوك.</a:t>
          </a:r>
          <a:endParaRPr lang="ar-SA" sz="1800" dirty="0" smtClean="0"/>
        </a:p>
      </dgm:t>
    </dgm:pt>
    <dgm:pt modelId="{ACDCE58B-EA0B-4565-A538-B0E3951D49A4}" type="parTrans" cxnId="{FA6AD8AD-1DD7-4C8D-B82B-C172D1CA8991}">
      <dgm:prSet/>
      <dgm:spPr/>
      <dgm:t>
        <a:bodyPr/>
        <a:lstStyle/>
        <a:p>
          <a:pPr rtl="1"/>
          <a:endParaRPr lang="ar-SA"/>
        </a:p>
      </dgm:t>
    </dgm:pt>
    <dgm:pt modelId="{2314823D-0070-4687-A836-18BDDA89D475}" type="sibTrans" cxnId="{FA6AD8AD-1DD7-4C8D-B82B-C172D1CA8991}">
      <dgm:prSet/>
      <dgm:spPr/>
      <dgm:t>
        <a:bodyPr/>
        <a:lstStyle/>
        <a:p>
          <a:pPr rtl="1"/>
          <a:endParaRPr lang="ar-SA"/>
        </a:p>
      </dgm:t>
    </dgm:pt>
    <dgm:pt modelId="{A15E68FA-63E1-4901-B70A-8DDFDD13ABCB}">
      <dgm:prSet custT="1"/>
      <dgm:spPr/>
      <dgm:t>
        <a:bodyPr/>
        <a:lstStyle/>
        <a:p>
          <a:pPr rtl="1"/>
          <a:r>
            <a:rPr lang="ar-SA" sz="1800" smtClean="0"/>
            <a:t>الفرد لديه دوافع وحاجات وقوى حيوية تتحكم في سلوكه.</a:t>
          </a:r>
          <a:endParaRPr lang="ar-SA" sz="1800" dirty="0" smtClean="0"/>
        </a:p>
      </dgm:t>
    </dgm:pt>
    <dgm:pt modelId="{A14D1753-DD28-430D-B43A-EEC35EB98106}" type="parTrans" cxnId="{D0123B3F-1797-4849-9CAA-F80BF6031646}">
      <dgm:prSet/>
      <dgm:spPr/>
      <dgm:t>
        <a:bodyPr/>
        <a:lstStyle/>
        <a:p>
          <a:pPr rtl="1"/>
          <a:endParaRPr lang="ar-SA"/>
        </a:p>
      </dgm:t>
    </dgm:pt>
    <dgm:pt modelId="{6571F64B-BC7A-437D-A6B5-F7502305FBD9}" type="sibTrans" cxnId="{D0123B3F-1797-4849-9CAA-F80BF6031646}">
      <dgm:prSet/>
      <dgm:spPr/>
      <dgm:t>
        <a:bodyPr/>
        <a:lstStyle/>
        <a:p>
          <a:pPr rtl="1"/>
          <a:endParaRPr lang="ar-SA"/>
        </a:p>
      </dgm:t>
    </dgm:pt>
    <dgm:pt modelId="{5342E050-6B15-4812-BCF1-99F46BC701E9}">
      <dgm:prSet custT="1"/>
      <dgm:spPr/>
      <dgm:t>
        <a:bodyPr/>
        <a:lstStyle/>
        <a:p>
          <a:pPr rtl="1"/>
          <a:r>
            <a:rPr lang="ar-SA" sz="1800" smtClean="0"/>
            <a:t>البيئة والمجال النفسي او عالم الخبرة الشخصية مهم جنبا الى جنب مع البيئة الاجتماعية وعالم الواقع.</a:t>
          </a:r>
          <a:endParaRPr lang="ar-SA" sz="1800" dirty="0" smtClean="0"/>
        </a:p>
      </dgm:t>
    </dgm:pt>
    <dgm:pt modelId="{2C3E8997-DAF8-4731-8008-F89CAE82FE3E}" type="parTrans" cxnId="{FA6BD520-7CDF-4419-9D15-39B8175ACCA6}">
      <dgm:prSet/>
      <dgm:spPr/>
      <dgm:t>
        <a:bodyPr/>
        <a:lstStyle/>
        <a:p>
          <a:pPr rtl="1"/>
          <a:endParaRPr lang="ar-SA"/>
        </a:p>
      </dgm:t>
    </dgm:pt>
    <dgm:pt modelId="{11BEC102-BC0C-429C-AF94-FFEC94B46629}" type="sibTrans" cxnId="{FA6BD520-7CDF-4419-9D15-39B8175ACCA6}">
      <dgm:prSet/>
      <dgm:spPr/>
      <dgm:t>
        <a:bodyPr/>
        <a:lstStyle/>
        <a:p>
          <a:pPr rtl="1"/>
          <a:endParaRPr lang="ar-SA"/>
        </a:p>
      </dgm:t>
    </dgm:pt>
    <dgm:pt modelId="{C7FEAC70-411B-4412-A992-DC070E8D75D9}">
      <dgm:prSet custT="1"/>
      <dgm:spPr/>
      <dgm:t>
        <a:bodyPr/>
        <a:lstStyle/>
        <a:p>
          <a:pPr rtl="1"/>
          <a:r>
            <a:rPr lang="ar-SA" sz="1800" dirty="0" smtClean="0">
              <a:solidFill>
                <a:schemeClr val="tx1"/>
              </a:solidFill>
            </a:rPr>
            <a:t>التعلم خطوة اساسية من اجل تحقيق التوافق النفسي عن طريق تغيير السلوك.</a:t>
          </a:r>
        </a:p>
      </dgm:t>
    </dgm:pt>
    <dgm:pt modelId="{BA0E1C4C-7C81-4172-B06F-6B4EFB717519}" type="parTrans" cxnId="{8E486314-8859-46B0-BCC2-30B38F8D10D0}">
      <dgm:prSet/>
      <dgm:spPr/>
      <dgm:t>
        <a:bodyPr/>
        <a:lstStyle/>
        <a:p>
          <a:pPr rtl="1"/>
          <a:endParaRPr lang="ar-SA"/>
        </a:p>
      </dgm:t>
    </dgm:pt>
    <dgm:pt modelId="{2D2E50CE-C7DC-4FA7-B994-4C7ED49A65C7}" type="sibTrans" cxnId="{8E486314-8859-46B0-BCC2-30B38F8D10D0}">
      <dgm:prSet/>
      <dgm:spPr/>
      <dgm:t>
        <a:bodyPr/>
        <a:lstStyle/>
        <a:p>
          <a:pPr rtl="1"/>
          <a:endParaRPr lang="ar-SA"/>
        </a:p>
      </dgm:t>
    </dgm:pt>
    <dgm:pt modelId="{2B905B0B-61F7-4613-961F-E02B7B0EE6EE}">
      <dgm:prSet custT="1"/>
      <dgm:spPr/>
      <dgm:t>
        <a:bodyPr/>
        <a:lstStyle/>
        <a:p>
          <a:pPr rtl="1"/>
          <a:r>
            <a:rPr lang="ar-SA" sz="1800" dirty="0" smtClean="0"/>
            <a:t>اهم ما في عملية الإرشاد هو العلاقة الإرشادية التي تتسم بالجو النفسي المتقبل الخالي من التهديد.</a:t>
          </a:r>
          <a:endParaRPr lang="en-US" sz="1800" dirty="0"/>
        </a:p>
      </dgm:t>
    </dgm:pt>
    <dgm:pt modelId="{D93EC808-27AB-4D26-9BD6-FFBD6CE21D33}" type="parTrans" cxnId="{4757969A-1D97-4C4B-ABE1-D1D988C2AED1}">
      <dgm:prSet/>
      <dgm:spPr/>
      <dgm:t>
        <a:bodyPr/>
        <a:lstStyle/>
        <a:p>
          <a:pPr rtl="1"/>
          <a:endParaRPr lang="ar-SA"/>
        </a:p>
      </dgm:t>
    </dgm:pt>
    <dgm:pt modelId="{53A5913E-819A-433B-B3D4-7514C9FA7600}" type="sibTrans" cxnId="{4757969A-1D97-4C4B-ABE1-D1D988C2AED1}">
      <dgm:prSet/>
      <dgm:spPr/>
      <dgm:t>
        <a:bodyPr/>
        <a:lstStyle/>
        <a:p>
          <a:pPr rtl="1"/>
          <a:endParaRPr lang="ar-SA"/>
        </a:p>
      </dgm:t>
    </dgm:pt>
    <dgm:pt modelId="{D35D3CFB-CBCD-4C44-9A02-1B8DDB03B2C2}" type="pres">
      <dgm:prSet presAssocID="{AD1EF91B-97ED-47AF-AEBA-997227BE4DE6}" presName="linearFlow" presStyleCnt="0">
        <dgm:presLayoutVars>
          <dgm:dir val="rev"/>
          <dgm:resizeHandles val="exact"/>
        </dgm:presLayoutVars>
      </dgm:prSet>
      <dgm:spPr/>
    </dgm:pt>
    <dgm:pt modelId="{4C42B6FF-B1D2-400D-AF79-2F749460CE25}" type="pres">
      <dgm:prSet presAssocID="{1B4E459A-A828-4FE7-B69A-D5DE1E2F83E8}" presName="composite" presStyleCnt="0"/>
      <dgm:spPr/>
    </dgm:pt>
    <dgm:pt modelId="{A0C61C06-57C7-421C-B735-76EE875A3770}" type="pres">
      <dgm:prSet presAssocID="{1B4E459A-A828-4FE7-B69A-D5DE1E2F83E8}" presName="imgShp" presStyleLbl="fgImgPlace1" presStyleIdx="0" presStyleCnt="6"/>
      <dgm:spPr/>
    </dgm:pt>
    <dgm:pt modelId="{0A92A508-A0F5-41E8-8E83-D22D78DF7A92}" type="pres">
      <dgm:prSet presAssocID="{1B4E459A-A828-4FE7-B69A-D5DE1E2F83E8}" presName="txShp" presStyleLbl="node1" presStyleIdx="0" presStyleCnt="6">
        <dgm:presLayoutVars>
          <dgm:bulletEnabled val="1"/>
        </dgm:presLayoutVars>
      </dgm:prSet>
      <dgm:spPr/>
      <dgm:t>
        <a:bodyPr/>
        <a:lstStyle/>
        <a:p>
          <a:pPr rtl="1"/>
          <a:endParaRPr lang="ar-SA"/>
        </a:p>
      </dgm:t>
    </dgm:pt>
    <dgm:pt modelId="{3F92591C-82E9-4B31-8892-6EDB7F9E2DBC}" type="pres">
      <dgm:prSet presAssocID="{88034161-F725-45CE-8AC7-19D382BFB44B}" presName="spacing" presStyleCnt="0"/>
      <dgm:spPr/>
    </dgm:pt>
    <dgm:pt modelId="{9E6C2492-EB04-4AAF-920C-9781A6AD2A74}" type="pres">
      <dgm:prSet presAssocID="{576C6F49-E863-409D-90C0-177141545DD4}" presName="composite" presStyleCnt="0"/>
      <dgm:spPr/>
    </dgm:pt>
    <dgm:pt modelId="{F6B43117-D0A4-4C50-B224-B3C8B45F0C3B}" type="pres">
      <dgm:prSet presAssocID="{576C6F49-E863-409D-90C0-177141545DD4}" presName="imgShp" presStyleLbl="fgImgPlace1" presStyleIdx="1" presStyleCnt="6"/>
      <dgm:spPr/>
    </dgm:pt>
    <dgm:pt modelId="{26CD555A-6E1F-4B3C-B584-A57565F172F3}" type="pres">
      <dgm:prSet presAssocID="{576C6F49-E863-409D-90C0-177141545DD4}" presName="txShp" presStyleLbl="node1" presStyleIdx="1" presStyleCnt="6">
        <dgm:presLayoutVars>
          <dgm:bulletEnabled val="1"/>
        </dgm:presLayoutVars>
      </dgm:prSet>
      <dgm:spPr/>
      <dgm:t>
        <a:bodyPr/>
        <a:lstStyle/>
        <a:p>
          <a:pPr rtl="1"/>
          <a:endParaRPr lang="ar-SA"/>
        </a:p>
      </dgm:t>
    </dgm:pt>
    <dgm:pt modelId="{42BD6E67-B4E2-4D80-813D-420B9FC34623}" type="pres">
      <dgm:prSet presAssocID="{2314823D-0070-4687-A836-18BDDA89D475}" presName="spacing" presStyleCnt="0"/>
      <dgm:spPr/>
    </dgm:pt>
    <dgm:pt modelId="{72256A9A-E435-4BBA-B6C7-B630F356C342}" type="pres">
      <dgm:prSet presAssocID="{A15E68FA-63E1-4901-B70A-8DDFDD13ABCB}" presName="composite" presStyleCnt="0"/>
      <dgm:spPr/>
    </dgm:pt>
    <dgm:pt modelId="{E402BF89-BCCE-44E0-A4E0-21BBD9CAF677}" type="pres">
      <dgm:prSet presAssocID="{A15E68FA-63E1-4901-B70A-8DDFDD13ABCB}" presName="imgShp" presStyleLbl="fgImgPlace1" presStyleIdx="2" presStyleCnt="6"/>
      <dgm:spPr/>
    </dgm:pt>
    <dgm:pt modelId="{71EB6EE1-B73B-41A2-B5C6-2CDC00A18A05}" type="pres">
      <dgm:prSet presAssocID="{A15E68FA-63E1-4901-B70A-8DDFDD13ABCB}" presName="txShp" presStyleLbl="node1" presStyleIdx="2" presStyleCnt="6">
        <dgm:presLayoutVars>
          <dgm:bulletEnabled val="1"/>
        </dgm:presLayoutVars>
      </dgm:prSet>
      <dgm:spPr/>
      <dgm:t>
        <a:bodyPr/>
        <a:lstStyle/>
        <a:p>
          <a:pPr rtl="1"/>
          <a:endParaRPr lang="ar-SA"/>
        </a:p>
      </dgm:t>
    </dgm:pt>
    <dgm:pt modelId="{7B819C7D-C033-4029-B4EC-8EBE0DB847E9}" type="pres">
      <dgm:prSet presAssocID="{6571F64B-BC7A-437D-A6B5-F7502305FBD9}" presName="spacing" presStyleCnt="0"/>
      <dgm:spPr/>
    </dgm:pt>
    <dgm:pt modelId="{A25982A3-FD0E-4002-9649-FADA7197E4B8}" type="pres">
      <dgm:prSet presAssocID="{5342E050-6B15-4812-BCF1-99F46BC701E9}" presName="composite" presStyleCnt="0"/>
      <dgm:spPr/>
    </dgm:pt>
    <dgm:pt modelId="{4FFD4269-7323-43A3-8B71-9707DCC44C72}" type="pres">
      <dgm:prSet presAssocID="{5342E050-6B15-4812-BCF1-99F46BC701E9}" presName="imgShp" presStyleLbl="fgImgPlace1" presStyleIdx="3" presStyleCnt="6"/>
      <dgm:spPr/>
    </dgm:pt>
    <dgm:pt modelId="{F5E3B79D-8903-4C46-A85E-215176A982F7}" type="pres">
      <dgm:prSet presAssocID="{5342E050-6B15-4812-BCF1-99F46BC701E9}" presName="txShp" presStyleLbl="node1" presStyleIdx="3" presStyleCnt="6">
        <dgm:presLayoutVars>
          <dgm:bulletEnabled val="1"/>
        </dgm:presLayoutVars>
      </dgm:prSet>
      <dgm:spPr/>
      <dgm:t>
        <a:bodyPr/>
        <a:lstStyle/>
        <a:p>
          <a:pPr rtl="1"/>
          <a:endParaRPr lang="ar-SA"/>
        </a:p>
      </dgm:t>
    </dgm:pt>
    <dgm:pt modelId="{87F49483-08C1-487B-9FF0-122451AE6338}" type="pres">
      <dgm:prSet presAssocID="{11BEC102-BC0C-429C-AF94-FFEC94B46629}" presName="spacing" presStyleCnt="0"/>
      <dgm:spPr/>
    </dgm:pt>
    <dgm:pt modelId="{3D26B283-9F23-4571-A090-121AE9AC2FEF}" type="pres">
      <dgm:prSet presAssocID="{C7FEAC70-411B-4412-A992-DC070E8D75D9}" presName="composite" presStyleCnt="0"/>
      <dgm:spPr/>
    </dgm:pt>
    <dgm:pt modelId="{C843CCBB-C049-462F-AB4B-5C367B6069B3}" type="pres">
      <dgm:prSet presAssocID="{C7FEAC70-411B-4412-A992-DC070E8D75D9}" presName="imgShp" presStyleLbl="fgImgPlace1" presStyleIdx="4" presStyleCnt="6"/>
      <dgm:spPr/>
    </dgm:pt>
    <dgm:pt modelId="{43E63BA3-EEAA-44D7-8A8C-88B298130543}" type="pres">
      <dgm:prSet presAssocID="{C7FEAC70-411B-4412-A992-DC070E8D75D9}" presName="txShp" presStyleLbl="node1" presStyleIdx="4" presStyleCnt="6" custLinFactNeighborX="-2169" custLinFactNeighborY="-5314">
        <dgm:presLayoutVars>
          <dgm:bulletEnabled val="1"/>
        </dgm:presLayoutVars>
      </dgm:prSet>
      <dgm:spPr/>
      <dgm:t>
        <a:bodyPr/>
        <a:lstStyle/>
        <a:p>
          <a:pPr rtl="1"/>
          <a:endParaRPr lang="ar-SA"/>
        </a:p>
      </dgm:t>
    </dgm:pt>
    <dgm:pt modelId="{8D5C4350-F372-48D0-A8B1-A39E413298C2}" type="pres">
      <dgm:prSet presAssocID="{2D2E50CE-C7DC-4FA7-B994-4C7ED49A65C7}" presName="spacing" presStyleCnt="0"/>
      <dgm:spPr/>
    </dgm:pt>
    <dgm:pt modelId="{AB1B36DC-B528-457D-86B9-5EFC40180109}" type="pres">
      <dgm:prSet presAssocID="{2B905B0B-61F7-4613-961F-E02B7B0EE6EE}" presName="composite" presStyleCnt="0"/>
      <dgm:spPr/>
    </dgm:pt>
    <dgm:pt modelId="{F52E2A62-D22A-453B-A17B-39BC5EA71589}" type="pres">
      <dgm:prSet presAssocID="{2B905B0B-61F7-4613-961F-E02B7B0EE6EE}" presName="imgShp" presStyleLbl="fgImgPlace1" presStyleIdx="5" presStyleCnt="6"/>
      <dgm:spPr/>
    </dgm:pt>
    <dgm:pt modelId="{2F9566D7-A1DB-4B1E-8F65-E26F47B93A8E}" type="pres">
      <dgm:prSet presAssocID="{2B905B0B-61F7-4613-961F-E02B7B0EE6EE}" presName="txShp" presStyleLbl="node1" presStyleIdx="5" presStyleCnt="6">
        <dgm:presLayoutVars>
          <dgm:bulletEnabled val="1"/>
        </dgm:presLayoutVars>
      </dgm:prSet>
      <dgm:spPr/>
      <dgm:t>
        <a:bodyPr/>
        <a:lstStyle/>
        <a:p>
          <a:pPr rtl="1"/>
          <a:endParaRPr lang="ar-SA"/>
        </a:p>
      </dgm:t>
    </dgm:pt>
  </dgm:ptLst>
  <dgm:cxnLst>
    <dgm:cxn modelId="{4C3FCB1D-3C5D-4EBA-AC76-7B6ED65A9D83}" type="presOf" srcId="{C7FEAC70-411B-4412-A992-DC070E8D75D9}" destId="{43E63BA3-EEAA-44D7-8A8C-88B298130543}" srcOrd="0" destOrd="0" presId="urn:microsoft.com/office/officeart/2005/8/layout/vList3#6"/>
    <dgm:cxn modelId="{DAD4D3E8-1BF1-434D-807B-BA247D0FDC10}" type="presOf" srcId="{1B4E459A-A828-4FE7-B69A-D5DE1E2F83E8}" destId="{0A92A508-A0F5-41E8-8E83-D22D78DF7A92}" srcOrd="0" destOrd="0" presId="urn:microsoft.com/office/officeart/2005/8/layout/vList3#6"/>
    <dgm:cxn modelId="{D04ECC22-7FC8-492F-BC1B-71263AB9BE87}" type="presOf" srcId="{5342E050-6B15-4812-BCF1-99F46BC701E9}" destId="{F5E3B79D-8903-4C46-A85E-215176A982F7}" srcOrd="0" destOrd="0" presId="urn:microsoft.com/office/officeart/2005/8/layout/vList3#6"/>
    <dgm:cxn modelId="{FA6BD520-7CDF-4419-9D15-39B8175ACCA6}" srcId="{AD1EF91B-97ED-47AF-AEBA-997227BE4DE6}" destId="{5342E050-6B15-4812-BCF1-99F46BC701E9}" srcOrd="3" destOrd="0" parTransId="{2C3E8997-DAF8-4731-8008-F89CAE82FE3E}" sibTransId="{11BEC102-BC0C-429C-AF94-FFEC94B46629}"/>
    <dgm:cxn modelId="{5E65366F-4323-43D4-96C9-23D605FC5A84}" type="presOf" srcId="{AD1EF91B-97ED-47AF-AEBA-997227BE4DE6}" destId="{D35D3CFB-CBCD-4C44-9A02-1B8DDB03B2C2}" srcOrd="0" destOrd="0" presId="urn:microsoft.com/office/officeart/2005/8/layout/vList3#6"/>
    <dgm:cxn modelId="{8E486314-8859-46B0-BCC2-30B38F8D10D0}" srcId="{AD1EF91B-97ED-47AF-AEBA-997227BE4DE6}" destId="{C7FEAC70-411B-4412-A992-DC070E8D75D9}" srcOrd="4" destOrd="0" parTransId="{BA0E1C4C-7C81-4172-B06F-6B4EFB717519}" sibTransId="{2D2E50CE-C7DC-4FA7-B994-4C7ED49A65C7}"/>
    <dgm:cxn modelId="{5C648F49-1E57-4222-A0E8-278B5B2CB671}" srcId="{AD1EF91B-97ED-47AF-AEBA-997227BE4DE6}" destId="{1B4E459A-A828-4FE7-B69A-D5DE1E2F83E8}" srcOrd="0" destOrd="0" parTransId="{F608F98E-6669-4227-A9B8-FD3E6F95314D}" sibTransId="{88034161-F725-45CE-8AC7-19D382BFB44B}"/>
    <dgm:cxn modelId="{64F97AAE-45D8-411B-AD5D-CB5E2040EB96}" type="presOf" srcId="{576C6F49-E863-409D-90C0-177141545DD4}" destId="{26CD555A-6E1F-4B3C-B584-A57565F172F3}" srcOrd="0" destOrd="0" presId="urn:microsoft.com/office/officeart/2005/8/layout/vList3#6"/>
    <dgm:cxn modelId="{D0123B3F-1797-4849-9CAA-F80BF6031646}" srcId="{AD1EF91B-97ED-47AF-AEBA-997227BE4DE6}" destId="{A15E68FA-63E1-4901-B70A-8DDFDD13ABCB}" srcOrd="2" destOrd="0" parTransId="{A14D1753-DD28-430D-B43A-EEC35EB98106}" sibTransId="{6571F64B-BC7A-437D-A6B5-F7502305FBD9}"/>
    <dgm:cxn modelId="{58E0956E-E15D-43D4-A348-0B4A7D624126}" type="presOf" srcId="{A15E68FA-63E1-4901-B70A-8DDFDD13ABCB}" destId="{71EB6EE1-B73B-41A2-B5C6-2CDC00A18A05}" srcOrd="0" destOrd="0" presId="urn:microsoft.com/office/officeart/2005/8/layout/vList3#6"/>
    <dgm:cxn modelId="{57DF1FCD-6DB3-45A4-BA13-8C940D27DFE5}" type="presOf" srcId="{2B905B0B-61F7-4613-961F-E02B7B0EE6EE}" destId="{2F9566D7-A1DB-4B1E-8F65-E26F47B93A8E}" srcOrd="0" destOrd="0" presId="urn:microsoft.com/office/officeart/2005/8/layout/vList3#6"/>
    <dgm:cxn modelId="{4757969A-1D97-4C4B-ABE1-D1D988C2AED1}" srcId="{AD1EF91B-97ED-47AF-AEBA-997227BE4DE6}" destId="{2B905B0B-61F7-4613-961F-E02B7B0EE6EE}" srcOrd="5" destOrd="0" parTransId="{D93EC808-27AB-4D26-9BD6-FFBD6CE21D33}" sibTransId="{53A5913E-819A-433B-B3D4-7514C9FA7600}"/>
    <dgm:cxn modelId="{FA6AD8AD-1DD7-4C8D-B82B-C172D1CA8991}" srcId="{AD1EF91B-97ED-47AF-AEBA-997227BE4DE6}" destId="{576C6F49-E863-409D-90C0-177141545DD4}" srcOrd="1" destOrd="0" parTransId="{ACDCE58B-EA0B-4565-A538-B0E3951D49A4}" sibTransId="{2314823D-0070-4687-A836-18BDDA89D475}"/>
    <dgm:cxn modelId="{2FC61944-BBDD-4077-A180-75AD2FAA55B6}" type="presParOf" srcId="{D35D3CFB-CBCD-4C44-9A02-1B8DDB03B2C2}" destId="{4C42B6FF-B1D2-400D-AF79-2F749460CE25}" srcOrd="0" destOrd="0" presId="urn:microsoft.com/office/officeart/2005/8/layout/vList3#6"/>
    <dgm:cxn modelId="{FAF4FCF7-D699-4FF5-B4A4-8CE7F1B4CC0D}" type="presParOf" srcId="{4C42B6FF-B1D2-400D-AF79-2F749460CE25}" destId="{A0C61C06-57C7-421C-B735-76EE875A3770}" srcOrd="0" destOrd="0" presId="urn:microsoft.com/office/officeart/2005/8/layout/vList3#6"/>
    <dgm:cxn modelId="{E39597DF-7597-4D1E-8E03-F02A11493030}" type="presParOf" srcId="{4C42B6FF-B1D2-400D-AF79-2F749460CE25}" destId="{0A92A508-A0F5-41E8-8E83-D22D78DF7A92}" srcOrd="1" destOrd="0" presId="urn:microsoft.com/office/officeart/2005/8/layout/vList3#6"/>
    <dgm:cxn modelId="{7D96A56C-0999-461C-8EAC-EB97EDF93A7A}" type="presParOf" srcId="{D35D3CFB-CBCD-4C44-9A02-1B8DDB03B2C2}" destId="{3F92591C-82E9-4B31-8892-6EDB7F9E2DBC}" srcOrd="1" destOrd="0" presId="urn:microsoft.com/office/officeart/2005/8/layout/vList3#6"/>
    <dgm:cxn modelId="{0C736509-26DC-40D3-BCAC-3DC74978B908}" type="presParOf" srcId="{D35D3CFB-CBCD-4C44-9A02-1B8DDB03B2C2}" destId="{9E6C2492-EB04-4AAF-920C-9781A6AD2A74}" srcOrd="2" destOrd="0" presId="urn:microsoft.com/office/officeart/2005/8/layout/vList3#6"/>
    <dgm:cxn modelId="{51511283-608F-448E-87DE-D3DAE62C49B0}" type="presParOf" srcId="{9E6C2492-EB04-4AAF-920C-9781A6AD2A74}" destId="{F6B43117-D0A4-4C50-B224-B3C8B45F0C3B}" srcOrd="0" destOrd="0" presId="urn:microsoft.com/office/officeart/2005/8/layout/vList3#6"/>
    <dgm:cxn modelId="{41B50F51-DF5F-4C19-B233-C416B908A263}" type="presParOf" srcId="{9E6C2492-EB04-4AAF-920C-9781A6AD2A74}" destId="{26CD555A-6E1F-4B3C-B584-A57565F172F3}" srcOrd="1" destOrd="0" presId="urn:microsoft.com/office/officeart/2005/8/layout/vList3#6"/>
    <dgm:cxn modelId="{4C5E34CD-127F-4CD5-9D7C-7A0641D424FE}" type="presParOf" srcId="{D35D3CFB-CBCD-4C44-9A02-1B8DDB03B2C2}" destId="{42BD6E67-B4E2-4D80-813D-420B9FC34623}" srcOrd="3" destOrd="0" presId="urn:microsoft.com/office/officeart/2005/8/layout/vList3#6"/>
    <dgm:cxn modelId="{41B9B565-5988-4B72-A6C0-B1B656335F76}" type="presParOf" srcId="{D35D3CFB-CBCD-4C44-9A02-1B8DDB03B2C2}" destId="{72256A9A-E435-4BBA-B6C7-B630F356C342}" srcOrd="4" destOrd="0" presId="urn:microsoft.com/office/officeart/2005/8/layout/vList3#6"/>
    <dgm:cxn modelId="{F083E424-8908-486E-92A2-7FBB2DE58828}" type="presParOf" srcId="{72256A9A-E435-4BBA-B6C7-B630F356C342}" destId="{E402BF89-BCCE-44E0-A4E0-21BBD9CAF677}" srcOrd="0" destOrd="0" presId="urn:microsoft.com/office/officeart/2005/8/layout/vList3#6"/>
    <dgm:cxn modelId="{E19FCFB2-93CE-440D-BBA6-E8D3C4F496A2}" type="presParOf" srcId="{72256A9A-E435-4BBA-B6C7-B630F356C342}" destId="{71EB6EE1-B73B-41A2-B5C6-2CDC00A18A05}" srcOrd="1" destOrd="0" presId="urn:microsoft.com/office/officeart/2005/8/layout/vList3#6"/>
    <dgm:cxn modelId="{AC20457B-89C5-4841-BABA-C32B7E334A94}" type="presParOf" srcId="{D35D3CFB-CBCD-4C44-9A02-1B8DDB03B2C2}" destId="{7B819C7D-C033-4029-B4EC-8EBE0DB847E9}" srcOrd="5" destOrd="0" presId="urn:microsoft.com/office/officeart/2005/8/layout/vList3#6"/>
    <dgm:cxn modelId="{855DB94F-4DAC-4B8C-A4D7-91E86EE6ABDE}" type="presParOf" srcId="{D35D3CFB-CBCD-4C44-9A02-1B8DDB03B2C2}" destId="{A25982A3-FD0E-4002-9649-FADA7197E4B8}" srcOrd="6" destOrd="0" presId="urn:microsoft.com/office/officeart/2005/8/layout/vList3#6"/>
    <dgm:cxn modelId="{C5ADC571-D3C5-448B-AD1F-CD48459133AA}" type="presParOf" srcId="{A25982A3-FD0E-4002-9649-FADA7197E4B8}" destId="{4FFD4269-7323-43A3-8B71-9707DCC44C72}" srcOrd="0" destOrd="0" presId="urn:microsoft.com/office/officeart/2005/8/layout/vList3#6"/>
    <dgm:cxn modelId="{E0C6D325-530F-4238-A9A8-27D23AF26EF7}" type="presParOf" srcId="{A25982A3-FD0E-4002-9649-FADA7197E4B8}" destId="{F5E3B79D-8903-4C46-A85E-215176A982F7}" srcOrd="1" destOrd="0" presId="urn:microsoft.com/office/officeart/2005/8/layout/vList3#6"/>
    <dgm:cxn modelId="{569353D5-3B64-4063-909C-5AF670734533}" type="presParOf" srcId="{D35D3CFB-CBCD-4C44-9A02-1B8DDB03B2C2}" destId="{87F49483-08C1-487B-9FF0-122451AE6338}" srcOrd="7" destOrd="0" presId="urn:microsoft.com/office/officeart/2005/8/layout/vList3#6"/>
    <dgm:cxn modelId="{C1683D2A-F23C-4EDA-93C9-26AB4BA2FAA6}" type="presParOf" srcId="{D35D3CFB-CBCD-4C44-9A02-1B8DDB03B2C2}" destId="{3D26B283-9F23-4571-A090-121AE9AC2FEF}" srcOrd="8" destOrd="0" presId="urn:microsoft.com/office/officeart/2005/8/layout/vList3#6"/>
    <dgm:cxn modelId="{9095F7D7-2949-4747-8400-C3DE5F0C7239}" type="presParOf" srcId="{3D26B283-9F23-4571-A090-121AE9AC2FEF}" destId="{C843CCBB-C049-462F-AB4B-5C367B6069B3}" srcOrd="0" destOrd="0" presId="urn:microsoft.com/office/officeart/2005/8/layout/vList3#6"/>
    <dgm:cxn modelId="{DDBBF8A1-530D-4797-9E92-D2DD90FE3284}" type="presParOf" srcId="{3D26B283-9F23-4571-A090-121AE9AC2FEF}" destId="{43E63BA3-EEAA-44D7-8A8C-88B298130543}" srcOrd="1" destOrd="0" presId="urn:microsoft.com/office/officeart/2005/8/layout/vList3#6"/>
    <dgm:cxn modelId="{D30F17B1-A814-41AD-9CD2-BD9980FB78EF}" type="presParOf" srcId="{D35D3CFB-CBCD-4C44-9A02-1B8DDB03B2C2}" destId="{8D5C4350-F372-48D0-A8B1-A39E413298C2}" srcOrd="9" destOrd="0" presId="urn:microsoft.com/office/officeart/2005/8/layout/vList3#6"/>
    <dgm:cxn modelId="{E18F000E-1E78-4B9D-B5C4-536DB0196879}" type="presParOf" srcId="{D35D3CFB-CBCD-4C44-9A02-1B8DDB03B2C2}" destId="{AB1B36DC-B528-457D-86B9-5EFC40180109}" srcOrd="10" destOrd="0" presId="urn:microsoft.com/office/officeart/2005/8/layout/vList3#6"/>
    <dgm:cxn modelId="{00ED87FF-4685-458E-ACA8-E31301C04E54}" type="presParOf" srcId="{AB1B36DC-B528-457D-86B9-5EFC40180109}" destId="{F52E2A62-D22A-453B-A17B-39BC5EA71589}" srcOrd="0" destOrd="0" presId="urn:microsoft.com/office/officeart/2005/8/layout/vList3#6"/>
    <dgm:cxn modelId="{9AFCC502-E2D8-4BBB-900B-9A98556FC737}" type="presParOf" srcId="{AB1B36DC-B528-457D-86B9-5EFC40180109}" destId="{2F9566D7-A1DB-4B1E-8F65-E26F47B93A8E}" srcOrd="1" destOrd="0" presId="urn:microsoft.com/office/officeart/2005/8/layout/vList3#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D1EF91B-97ED-47AF-AEBA-997227BE4DE6}" type="doc">
      <dgm:prSet loTypeId="urn:microsoft.com/office/officeart/2005/8/layout/vList3#7" loCatId="list" qsTypeId="urn:microsoft.com/office/officeart/2005/8/quickstyle/simple1" qsCatId="simple" csTypeId="urn:microsoft.com/office/officeart/2005/8/colors/colorful5" csCatId="colorful" phldr="1"/>
      <dgm:spPr/>
    </dgm:pt>
    <dgm:pt modelId="{1B4E459A-A828-4FE7-B69A-D5DE1E2F83E8}">
      <dgm:prSet custT="1"/>
      <dgm:spPr/>
      <dgm:t>
        <a:bodyPr/>
        <a:lstStyle/>
        <a:p>
          <a:pPr rtl="1"/>
          <a:r>
            <a:rPr lang="ar-SA" sz="1800" dirty="0" smtClean="0">
              <a:solidFill>
                <a:schemeClr val="tx1"/>
              </a:solidFill>
            </a:rPr>
            <a:t>بعض </a:t>
          </a:r>
          <a:r>
            <a:rPr lang="ar-SA" sz="1800" dirty="0" err="1" smtClean="0">
              <a:solidFill>
                <a:schemeClr val="tx1"/>
              </a:solidFill>
            </a:rPr>
            <a:t>النظريا</a:t>
          </a:r>
          <a:r>
            <a:rPr lang="ar-SA" sz="1800" dirty="0" smtClean="0">
              <a:solidFill>
                <a:schemeClr val="tx1"/>
              </a:solidFill>
            </a:rPr>
            <a:t> نما في حجرات المعالجين وبعضها خرج من معامل علم النفس وبعضها نتج عن الدراسات الإحصائية.</a:t>
          </a:r>
        </a:p>
      </dgm:t>
    </dgm:pt>
    <dgm:pt modelId="{F608F98E-6669-4227-A9B8-FD3E6F95314D}" type="parTrans" cxnId="{5C648F49-1E57-4222-A0E8-278B5B2CB671}">
      <dgm:prSet/>
      <dgm:spPr/>
      <dgm:t>
        <a:bodyPr/>
        <a:lstStyle/>
        <a:p>
          <a:pPr rtl="1"/>
          <a:endParaRPr lang="ar-SA"/>
        </a:p>
      </dgm:t>
    </dgm:pt>
    <dgm:pt modelId="{88034161-F725-45CE-8AC7-19D382BFB44B}" type="sibTrans" cxnId="{5C648F49-1E57-4222-A0E8-278B5B2CB671}">
      <dgm:prSet/>
      <dgm:spPr/>
      <dgm:t>
        <a:bodyPr/>
        <a:lstStyle/>
        <a:p>
          <a:pPr rtl="1"/>
          <a:endParaRPr lang="ar-SA"/>
        </a:p>
      </dgm:t>
    </dgm:pt>
    <dgm:pt modelId="{06ADDFB9-4FDD-41E0-BA57-E0BBD5E474BE}">
      <dgm:prSet custT="1"/>
      <dgm:spPr/>
      <dgm:t>
        <a:bodyPr/>
        <a:lstStyle/>
        <a:p>
          <a:pPr rtl="1"/>
          <a:r>
            <a:rPr lang="ar-SA" sz="1800" dirty="0" smtClean="0">
              <a:solidFill>
                <a:schemeClr val="tx1"/>
              </a:solidFill>
            </a:rPr>
            <a:t>اختلاف حول الأهمية النسبية </a:t>
          </a:r>
          <a:r>
            <a:rPr lang="ar-SA" sz="1800" dirty="0" err="1" smtClean="0">
              <a:solidFill>
                <a:schemeClr val="tx1"/>
              </a:solidFill>
            </a:rPr>
            <a:t>للمحدادات</a:t>
          </a:r>
          <a:r>
            <a:rPr lang="ar-SA" sz="1800" dirty="0" smtClean="0">
              <a:solidFill>
                <a:schemeClr val="tx1"/>
              </a:solidFill>
            </a:rPr>
            <a:t> الشعورية واللاشعورية للسلوك.</a:t>
          </a:r>
        </a:p>
      </dgm:t>
    </dgm:pt>
    <dgm:pt modelId="{CEF72B28-2635-4205-A6C5-DA8D5F07BF54}" type="parTrans" cxnId="{D41D047B-C2E2-4104-A707-089135A01FDA}">
      <dgm:prSet/>
      <dgm:spPr/>
      <dgm:t>
        <a:bodyPr/>
        <a:lstStyle/>
        <a:p>
          <a:pPr rtl="1"/>
          <a:endParaRPr lang="ar-SA"/>
        </a:p>
      </dgm:t>
    </dgm:pt>
    <dgm:pt modelId="{4681C61E-C6F2-416B-9BAA-42242A99731B}" type="sibTrans" cxnId="{D41D047B-C2E2-4104-A707-089135A01FDA}">
      <dgm:prSet/>
      <dgm:spPr/>
      <dgm:t>
        <a:bodyPr/>
        <a:lstStyle/>
        <a:p>
          <a:pPr rtl="1"/>
          <a:endParaRPr lang="ar-SA"/>
        </a:p>
      </dgm:t>
    </dgm:pt>
    <dgm:pt modelId="{2582545E-4DBA-4D21-9E2D-406BFE7A00F0}">
      <dgm:prSet custT="1"/>
      <dgm:spPr/>
      <dgm:t>
        <a:bodyPr/>
        <a:lstStyle/>
        <a:p>
          <a:pPr rtl="1"/>
          <a:r>
            <a:rPr lang="ar-SA" sz="1800" dirty="0" smtClean="0">
              <a:solidFill>
                <a:schemeClr val="tx1"/>
              </a:solidFill>
            </a:rPr>
            <a:t>اختلاف حول أهمية الدور الذي يلعبه التعزيز وعضوية المجتمع وخبرات الحياة الماضية خاصة في الطفولة في تحديد السلوك.</a:t>
          </a:r>
        </a:p>
      </dgm:t>
    </dgm:pt>
    <dgm:pt modelId="{D89E4CCF-133C-4323-A5B9-484367BFD220}" type="parTrans" cxnId="{AFD773E4-2C37-484E-95EE-D639FB028DC1}">
      <dgm:prSet/>
      <dgm:spPr/>
      <dgm:t>
        <a:bodyPr/>
        <a:lstStyle/>
        <a:p>
          <a:pPr rtl="1"/>
          <a:endParaRPr lang="ar-SA"/>
        </a:p>
      </dgm:t>
    </dgm:pt>
    <dgm:pt modelId="{1C3BEECD-F400-4B82-8C19-C8CADBBC4A06}" type="sibTrans" cxnId="{AFD773E4-2C37-484E-95EE-D639FB028DC1}">
      <dgm:prSet/>
      <dgm:spPr/>
      <dgm:t>
        <a:bodyPr/>
        <a:lstStyle/>
        <a:p>
          <a:pPr rtl="1"/>
          <a:endParaRPr lang="ar-SA"/>
        </a:p>
      </dgm:t>
    </dgm:pt>
    <dgm:pt modelId="{EF8DA1CF-13FF-4B8B-AF08-94B36B575D8E}">
      <dgm:prSet custT="1"/>
      <dgm:spPr/>
      <dgm:t>
        <a:bodyPr/>
        <a:lstStyle/>
        <a:p>
          <a:pPr rtl="1"/>
          <a:r>
            <a:rPr lang="ar-SA" sz="1800" dirty="0" smtClean="0">
              <a:solidFill>
                <a:schemeClr val="tx1"/>
              </a:solidFill>
            </a:rPr>
            <a:t>تفاوت النظرة الى أهمية الخبرات الخاصة والخبرات الذاتية</a:t>
          </a:r>
          <a:r>
            <a:rPr lang="ar-SA" sz="1800" dirty="0" smtClean="0"/>
            <a:t>.</a:t>
          </a:r>
        </a:p>
      </dgm:t>
    </dgm:pt>
    <dgm:pt modelId="{9D0B128A-985F-413B-BF2F-51C230D2E9CA}" type="parTrans" cxnId="{A160FC3A-5D7C-4190-A788-169208BAEEA4}">
      <dgm:prSet/>
      <dgm:spPr/>
      <dgm:t>
        <a:bodyPr/>
        <a:lstStyle/>
        <a:p>
          <a:pPr rtl="1"/>
          <a:endParaRPr lang="ar-SA"/>
        </a:p>
      </dgm:t>
    </dgm:pt>
    <dgm:pt modelId="{DEDE9FAD-02D5-4A29-9982-CA1D13B4F154}" type="sibTrans" cxnId="{A160FC3A-5D7C-4190-A788-169208BAEEA4}">
      <dgm:prSet/>
      <dgm:spPr/>
      <dgm:t>
        <a:bodyPr/>
        <a:lstStyle/>
        <a:p>
          <a:pPr rtl="1"/>
          <a:endParaRPr lang="ar-SA"/>
        </a:p>
      </dgm:t>
    </dgm:pt>
    <dgm:pt modelId="{68588330-D6B6-4DEF-BE99-AC4A49276333}">
      <dgm:prSet custT="1"/>
      <dgm:spPr/>
      <dgm:t>
        <a:bodyPr/>
        <a:lstStyle/>
        <a:p>
          <a:pPr rtl="1"/>
          <a:r>
            <a:rPr lang="ar-SA" sz="1800" dirty="0" smtClean="0">
              <a:solidFill>
                <a:schemeClr val="tx1"/>
              </a:solidFill>
            </a:rPr>
            <a:t>بعض النظريات تحترم الاختبارات النفسية </a:t>
          </a:r>
          <a:r>
            <a:rPr lang="ar-SA" sz="1800" dirty="0" err="1" smtClean="0">
              <a:solidFill>
                <a:schemeClr val="tx1"/>
              </a:solidFill>
            </a:rPr>
            <a:t>وتعظمها </a:t>
          </a:r>
          <a:r>
            <a:rPr lang="ar-SA" sz="1800" dirty="0" smtClean="0">
              <a:solidFill>
                <a:schemeClr val="tx1"/>
              </a:solidFill>
            </a:rPr>
            <a:t>، وبعضها تؤكد ان الاساس الأهم هو مفهوم الفرد عن ذاته الذي يحدد سلوكه بصرف النظر عن درجات الاختبار</a:t>
          </a:r>
          <a:r>
            <a:rPr lang="ar-SA" sz="1800" dirty="0" smtClean="0"/>
            <a:t>.</a:t>
          </a:r>
        </a:p>
      </dgm:t>
    </dgm:pt>
    <dgm:pt modelId="{A1DDE90D-7BC3-4B9E-8507-98ABA7E582CF}" type="parTrans" cxnId="{F3154ACB-AE52-45E3-B6B9-82C536AC2B38}">
      <dgm:prSet/>
      <dgm:spPr/>
      <dgm:t>
        <a:bodyPr/>
        <a:lstStyle/>
        <a:p>
          <a:pPr rtl="1"/>
          <a:endParaRPr lang="ar-SA"/>
        </a:p>
      </dgm:t>
    </dgm:pt>
    <dgm:pt modelId="{B883E5AA-82A9-447B-9864-60CB26E92193}" type="sibTrans" cxnId="{F3154ACB-AE52-45E3-B6B9-82C536AC2B38}">
      <dgm:prSet/>
      <dgm:spPr/>
      <dgm:t>
        <a:bodyPr/>
        <a:lstStyle/>
        <a:p>
          <a:pPr rtl="1"/>
          <a:endParaRPr lang="ar-SA"/>
        </a:p>
      </dgm:t>
    </dgm:pt>
    <dgm:pt modelId="{D35D3CFB-CBCD-4C44-9A02-1B8DDB03B2C2}" type="pres">
      <dgm:prSet presAssocID="{AD1EF91B-97ED-47AF-AEBA-997227BE4DE6}" presName="linearFlow" presStyleCnt="0">
        <dgm:presLayoutVars>
          <dgm:dir val="rev"/>
          <dgm:resizeHandles val="exact"/>
        </dgm:presLayoutVars>
      </dgm:prSet>
      <dgm:spPr/>
    </dgm:pt>
    <dgm:pt modelId="{4C42B6FF-B1D2-400D-AF79-2F749460CE25}" type="pres">
      <dgm:prSet presAssocID="{1B4E459A-A828-4FE7-B69A-D5DE1E2F83E8}" presName="composite" presStyleCnt="0"/>
      <dgm:spPr/>
    </dgm:pt>
    <dgm:pt modelId="{A0C61C06-57C7-421C-B735-76EE875A3770}" type="pres">
      <dgm:prSet presAssocID="{1B4E459A-A828-4FE7-B69A-D5DE1E2F83E8}" presName="imgShp" presStyleLbl="fgImgPlace1" presStyleIdx="0" presStyleCnt="5"/>
      <dgm:spPr/>
    </dgm:pt>
    <dgm:pt modelId="{0A92A508-A0F5-41E8-8E83-D22D78DF7A92}" type="pres">
      <dgm:prSet presAssocID="{1B4E459A-A828-4FE7-B69A-D5DE1E2F83E8}" presName="txShp" presStyleLbl="node1" presStyleIdx="0" presStyleCnt="5">
        <dgm:presLayoutVars>
          <dgm:bulletEnabled val="1"/>
        </dgm:presLayoutVars>
      </dgm:prSet>
      <dgm:spPr/>
      <dgm:t>
        <a:bodyPr/>
        <a:lstStyle/>
        <a:p>
          <a:pPr rtl="1"/>
          <a:endParaRPr lang="ar-SA"/>
        </a:p>
      </dgm:t>
    </dgm:pt>
    <dgm:pt modelId="{3F92591C-82E9-4B31-8892-6EDB7F9E2DBC}" type="pres">
      <dgm:prSet presAssocID="{88034161-F725-45CE-8AC7-19D382BFB44B}" presName="spacing" presStyleCnt="0"/>
      <dgm:spPr/>
    </dgm:pt>
    <dgm:pt modelId="{BB215F9C-C9E8-48EB-A4AC-F0BCE8941408}" type="pres">
      <dgm:prSet presAssocID="{06ADDFB9-4FDD-41E0-BA57-E0BBD5E474BE}" presName="composite" presStyleCnt="0"/>
      <dgm:spPr/>
    </dgm:pt>
    <dgm:pt modelId="{DE3D79D2-53A8-4A11-8B92-4B24E9D086D6}" type="pres">
      <dgm:prSet presAssocID="{06ADDFB9-4FDD-41E0-BA57-E0BBD5E474BE}" presName="imgShp" presStyleLbl="fgImgPlace1" presStyleIdx="1" presStyleCnt="5"/>
      <dgm:spPr/>
    </dgm:pt>
    <dgm:pt modelId="{0F52D62A-A09B-43DC-B2F8-570E069E3DEB}" type="pres">
      <dgm:prSet presAssocID="{06ADDFB9-4FDD-41E0-BA57-E0BBD5E474BE}" presName="txShp" presStyleLbl="node1" presStyleIdx="1" presStyleCnt="5">
        <dgm:presLayoutVars>
          <dgm:bulletEnabled val="1"/>
        </dgm:presLayoutVars>
      </dgm:prSet>
      <dgm:spPr/>
      <dgm:t>
        <a:bodyPr/>
        <a:lstStyle/>
        <a:p>
          <a:pPr rtl="1"/>
          <a:endParaRPr lang="ar-SA"/>
        </a:p>
      </dgm:t>
    </dgm:pt>
    <dgm:pt modelId="{DB1D5315-1BEE-4F34-A75C-3CF9F1C9F183}" type="pres">
      <dgm:prSet presAssocID="{4681C61E-C6F2-416B-9BAA-42242A99731B}" presName="spacing" presStyleCnt="0"/>
      <dgm:spPr/>
    </dgm:pt>
    <dgm:pt modelId="{5DDB18D8-45BF-40FC-80B4-35F3F4CA2AC6}" type="pres">
      <dgm:prSet presAssocID="{2582545E-4DBA-4D21-9E2D-406BFE7A00F0}" presName="composite" presStyleCnt="0"/>
      <dgm:spPr/>
    </dgm:pt>
    <dgm:pt modelId="{F60D287C-BB7F-4A11-8D36-FD96C280D9A3}" type="pres">
      <dgm:prSet presAssocID="{2582545E-4DBA-4D21-9E2D-406BFE7A00F0}" presName="imgShp" presStyleLbl="fgImgPlace1" presStyleIdx="2" presStyleCnt="5"/>
      <dgm:spPr/>
    </dgm:pt>
    <dgm:pt modelId="{454B23DA-3708-460E-88FA-EBC7BB63F53A}" type="pres">
      <dgm:prSet presAssocID="{2582545E-4DBA-4D21-9E2D-406BFE7A00F0}" presName="txShp" presStyleLbl="node1" presStyleIdx="2" presStyleCnt="5">
        <dgm:presLayoutVars>
          <dgm:bulletEnabled val="1"/>
        </dgm:presLayoutVars>
      </dgm:prSet>
      <dgm:spPr/>
      <dgm:t>
        <a:bodyPr/>
        <a:lstStyle/>
        <a:p>
          <a:pPr rtl="1"/>
          <a:endParaRPr lang="ar-SA"/>
        </a:p>
      </dgm:t>
    </dgm:pt>
    <dgm:pt modelId="{BB141745-5392-4A8F-A2E5-209CFAABC1F4}" type="pres">
      <dgm:prSet presAssocID="{1C3BEECD-F400-4B82-8C19-C8CADBBC4A06}" presName="spacing" presStyleCnt="0"/>
      <dgm:spPr/>
    </dgm:pt>
    <dgm:pt modelId="{F054D33A-D4BB-49A4-B3E6-015520C71950}" type="pres">
      <dgm:prSet presAssocID="{EF8DA1CF-13FF-4B8B-AF08-94B36B575D8E}" presName="composite" presStyleCnt="0"/>
      <dgm:spPr/>
    </dgm:pt>
    <dgm:pt modelId="{B0CCD47B-4C6C-4C93-8B5F-D299843CEBC5}" type="pres">
      <dgm:prSet presAssocID="{EF8DA1CF-13FF-4B8B-AF08-94B36B575D8E}" presName="imgShp" presStyleLbl="fgImgPlace1" presStyleIdx="3" presStyleCnt="5"/>
      <dgm:spPr/>
    </dgm:pt>
    <dgm:pt modelId="{0C0A95FB-CE14-4392-A25B-5E48CF033E17}" type="pres">
      <dgm:prSet presAssocID="{EF8DA1CF-13FF-4B8B-AF08-94B36B575D8E}" presName="txShp" presStyleLbl="node1" presStyleIdx="3" presStyleCnt="5">
        <dgm:presLayoutVars>
          <dgm:bulletEnabled val="1"/>
        </dgm:presLayoutVars>
      </dgm:prSet>
      <dgm:spPr/>
      <dgm:t>
        <a:bodyPr/>
        <a:lstStyle/>
        <a:p>
          <a:pPr rtl="1"/>
          <a:endParaRPr lang="ar-SA"/>
        </a:p>
      </dgm:t>
    </dgm:pt>
    <dgm:pt modelId="{8B88281E-BB8C-43C3-9172-50176F1C083B}" type="pres">
      <dgm:prSet presAssocID="{DEDE9FAD-02D5-4A29-9982-CA1D13B4F154}" presName="spacing" presStyleCnt="0"/>
      <dgm:spPr/>
    </dgm:pt>
    <dgm:pt modelId="{9C159ACF-BE0C-48D9-ABD9-0E11924B16FC}" type="pres">
      <dgm:prSet presAssocID="{68588330-D6B6-4DEF-BE99-AC4A49276333}" presName="composite" presStyleCnt="0"/>
      <dgm:spPr/>
    </dgm:pt>
    <dgm:pt modelId="{97372725-1DBD-4D2A-B298-2B0118CA4592}" type="pres">
      <dgm:prSet presAssocID="{68588330-D6B6-4DEF-BE99-AC4A49276333}" presName="imgShp" presStyleLbl="fgImgPlace1" presStyleIdx="4" presStyleCnt="5"/>
      <dgm:spPr/>
    </dgm:pt>
    <dgm:pt modelId="{60C48B7B-6F50-4208-81D8-ABB1B7883878}" type="pres">
      <dgm:prSet presAssocID="{68588330-D6B6-4DEF-BE99-AC4A49276333}" presName="txShp" presStyleLbl="node1" presStyleIdx="4" presStyleCnt="5">
        <dgm:presLayoutVars>
          <dgm:bulletEnabled val="1"/>
        </dgm:presLayoutVars>
      </dgm:prSet>
      <dgm:spPr/>
      <dgm:t>
        <a:bodyPr/>
        <a:lstStyle/>
        <a:p>
          <a:pPr rtl="1"/>
          <a:endParaRPr lang="ar-SA"/>
        </a:p>
      </dgm:t>
    </dgm:pt>
  </dgm:ptLst>
  <dgm:cxnLst>
    <dgm:cxn modelId="{F3154ACB-AE52-45E3-B6B9-82C536AC2B38}" srcId="{AD1EF91B-97ED-47AF-AEBA-997227BE4DE6}" destId="{68588330-D6B6-4DEF-BE99-AC4A49276333}" srcOrd="4" destOrd="0" parTransId="{A1DDE90D-7BC3-4B9E-8507-98ABA7E582CF}" sibTransId="{B883E5AA-82A9-447B-9864-60CB26E92193}"/>
    <dgm:cxn modelId="{0B94B8D7-BEBD-40D7-A618-1FE85068C35B}" type="presOf" srcId="{2582545E-4DBA-4D21-9E2D-406BFE7A00F0}" destId="{454B23DA-3708-460E-88FA-EBC7BB63F53A}" srcOrd="0" destOrd="0" presId="urn:microsoft.com/office/officeart/2005/8/layout/vList3#7"/>
    <dgm:cxn modelId="{5C648F49-1E57-4222-A0E8-278B5B2CB671}" srcId="{AD1EF91B-97ED-47AF-AEBA-997227BE4DE6}" destId="{1B4E459A-A828-4FE7-B69A-D5DE1E2F83E8}" srcOrd="0" destOrd="0" parTransId="{F608F98E-6669-4227-A9B8-FD3E6F95314D}" sibTransId="{88034161-F725-45CE-8AC7-19D382BFB44B}"/>
    <dgm:cxn modelId="{EBD62C31-DE26-499B-82C8-F676B2E1E521}" type="presOf" srcId="{1B4E459A-A828-4FE7-B69A-D5DE1E2F83E8}" destId="{0A92A508-A0F5-41E8-8E83-D22D78DF7A92}" srcOrd="0" destOrd="0" presId="urn:microsoft.com/office/officeart/2005/8/layout/vList3#7"/>
    <dgm:cxn modelId="{031CEE8F-CB5C-42C4-AE2D-3AECD0A9D27E}" type="presOf" srcId="{68588330-D6B6-4DEF-BE99-AC4A49276333}" destId="{60C48B7B-6F50-4208-81D8-ABB1B7883878}" srcOrd="0" destOrd="0" presId="urn:microsoft.com/office/officeart/2005/8/layout/vList3#7"/>
    <dgm:cxn modelId="{AFD773E4-2C37-484E-95EE-D639FB028DC1}" srcId="{AD1EF91B-97ED-47AF-AEBA-997227BE4DE6}" destId="{2582545E-4DBA-4D21-9E2D-406BFE7A00F0}" srcOrd="2" destOrd="0" parTransId="{D89E4CCF-133C-4323-A5B9-484367BFD220}" sibTransId="{1C3BEECD-F400-4B82-8C19-C8CADBBC4A06}"/>
    <dgm:cxn modelId="{B17C519A-55EA-463C-B339-65EEF33091BE}" type="presOf" srcId="{06ADDFB9-4FDD-41E0-BA57-E0BBD5E474BE}" destId="{0F52D62A-A09B-43DC-B2F8-570E069E3DEB}" srcOrd="0" destOrd="0" presId="urn:microsoft.com/office/officeart/2005/8/layout/vList3#7"/>
    <dgm:cxn modelId="{A160FC3A-5D7C-4190-A788-169208BAEEA4}" srcId="{AD1EF91B-97ED-47AF-AEBA-997227BE4DE6}" destId="{EF8DA1CF-13FF-4B8B-AF08-94B36B575D8E}" srcOrd="3" destOrd="0" parTransId="{9D0B128A-985F-413B-BF2F-51C230D2E9CA}" sibTransId="{DEDE9FAD-02D5-4A29-9982-CA1D13B4F154}"/>
    <dgm:cxn modelId="{7B125803-7187-46EE-94E8-847C3E5FB291}" type="presOf" srcId="{AD1EF91B-97ED-47AF-AEBA-997227BE4DE6}" destId="{D35D3CFB-CBCD-4C44-9A02-1B8DDB03B2C2}" srcOrd="0" destOrd="0" presId="urn:microsoft.com/office/officeart/2005/8/layout/vList3#7"/>
    <dgm:cxn modelId="{3685C775-DC7B-4C25-8FAB-85F82A021B63}" type="presOf" srcId="{EF8DA1CF-13FF-4B8B-AF08-94B36B575D8E}" destId="{0C0A95FB-CE14-4392-A25B-5E48CF033E17}" srcOrd="0" destOrd="0" presId="urn:microsoft.com/office/officeart/2005/8/layout/vList3#7"/>
    <dgm:cxn modelId="{D41D047B-C2E2-4104-A707-089135A01FDA}" srcId="{AD1EF91B-97ED-47AF-AEBA-997227BE4DE6}" destId="{06ADDFB9-4FDD-41E0-BA57-E0BBD5E474BE}" srcOrd="1" destOrd="0" parTransId="{CEF72B28-2635-4205-A6C5-DA8D5F07BF54}" sibTransId="{4681C61E-C6F2-416B-9BAA-42242A99731B}"/>
    <dgm:cxn modelId="{73C985A1-F325-4DEE-BD6F-DE39FD8A0358}" type="presParOf" srcId="{D35D3CFB-CBCD-4C44-9A02-1B8DDB03B2C2}" destId="{4C42B6FF-B1D2-400D-AF79-2F749460CE25}" srcOrd="0" destOrd="0" presId="urn:microsoft.com/office/officeart/2005/8/layout/vList3#7"/>
    <dgm:cxn modelId="{A4EE7535-D2C7-403E-B983-8EAE8B855991}" type="presParOf" srcId="{4C42B6FF-B1D2-400D-AF79-2F749460CE25}" destId="{A0C61C06-57C7-421C-B735-76EE875A3770}" srcOrd="0" destOrd="0" presId="urn:microsoft.com/office/officeart/2005/8/layout/vList3#7"/>
    <dgm:cxn modelId="{0D572919-B047-4794-A232-58A684671925}" type="presParOf" srcId="{4C42B6FF-B1D2-400D-AF79-2F749460CE25}" destId="{0A92A508-A0F5-41E8-8E83-D22D78DF7A92}" srcOrd="1" destOrd="0" presId="urn:microsoft.com/office/officeart/2005/8/layout/vList3#7"/>
    <dgm:cxn modelId="{BFFACBE9-4218-4A54-B4E8-15ADCCF69FA2}" type="presParOf" srcId="{D35D3CFB-CBCD-4C44-9A02-1B8DDB03B2C2}" destId="{3F92591C-82E9-4B31-8892-6EDB7F9E2DBC}" srcOrd="1" destOrd="0" presId="urn:microsoft.com/office/officeart/2005/8/layout/vList3#7"/>
    <dgm:cxn modelId="{94445312-36BF-42B9-A76D-D3716E54E27D}" type="presParOf" srcId="{D35D3CFB-CBCD-4C44-9A02-1B8DDB03B2C2}" destId="{BB215F9C-C9E8-48EB-A4AC-F0BCE8941408}" srcOrd="2" destOrd="0" presId="urn:microsoft.com/office/officeart/2005/8/layout/vList3#7"/>
    <dgm:cxn modelId="{CD16E708-0B59-44A3-8006-365E83C487A7}" type="presParOf" srcId="{BB215F9C-C9E8-48EB-A4AC-F0BCE8941408}" destId="{DE3D79D2-53A8-4A11-8B92-4B24E9D086D6}" srcOrd="0" destOrd="0" presId="urn:microsoft.com/office/officeart/2005/8/layout/vList3#7"/>
    <dgm:cxn modelId="{793B8A84-B4C1-48EC-8082-726E36047D08}" type="presParOf" srcId="{BB215F9C-C9E8-48EB-A4AC-F0BCE8941408}" destId="{0F52D62A-A09B-43DC-B2F8-570E069E3DEB}" srcOrd="1" destOrd="0" presId="urn:microsoft.com/office/officeart/2005/8/layout/vList3#7"/>
    <dgm:cxn modelId="{FF3735CF-005C-434D-8FC0-E16ED316E22F}" type="presParOf" srcId="{D35D3CFB-CBCD-4C44-9A02-1B8DDB03B2C2}" destId="{DB1D5315-1BEE-4F34-A75C-3CF9F1C9F183}" srcOrd="3" destOrd="0" presId="urn:microsoft.com/office/officeart/2005/8/layout/vList3#7"/>
    <dgm:cxn modelId="{89A2E0EB-FA11-4622-9A43-7C169BE65290}" type="presParOf" srcId="{D35D3CFB-CBCD-4C44-9A02-1B8DDB03B2C2}" destId="{5DDB18D8-45BF-40FC-80B4-35F3F4CA2AC6}" srcOrd="4" destOrd="0" presId="urn:microsoft.com/office/officeart/2005/8/layout/vList3#7"/>
    <dgm:cxn modelId="{96A414FA-4AAC-4A3E-A96D-89BCB5B21D21}" type="presParOf" srcId="{5DDB18D8-45BF-40FC-80B4-35F3F4CA2AC6}" destId="{F60D287C-BB7F-4A11-8D36-FD96C280D9A3}" srcOrd="0" destOrd="0" presId="urn:microsoft.com/office/officeart/2005/8/layout/vList3#7"/>
    <dgm:cxn modelId="{4D120ED3-FA43-4450-90E9-792E103B5FDF}" type="presParOf" srcId="{5DDB18D8-45BF-40FC-80B4-35F3F4CA2AC6}" destId="{454B23DA-3708-460E-88FA-EBC7BB63F53A}" srcOrd="1" destOrd="0" presId="urn:microsoft.com/office/officeart/2005/8/layout/vList3#7"/>
    <dgm:cxn modelId="{D54E0157-7DA2-4221-B43C-EB62F0DD968C}" type="presParOf" srcId="{D35D3CFB-CBCD-4C44-9A02-1B8DDB03B2C2}" destId="{BB141745-5392-4A8F-A2E5-209CFAABC1F4}" srcOrd="5" destOrd="0" presId="urn:microsoft.com/office/officeart/2005/8/layout/vList3#7"/>
    <dgm:cxn modelId="{1F9D1EF1-42FD-42A5-93A9-6501F16DE41E}" type="presParOf" srcId="{D35D3CFB-CBCD-4C44-9A02-1B8DDB03B2C2}" destId="{F054D33A-D4BB-49A4-B3E6-015520C71950}" srcOrd="6" destOrd="0" presId="urn:microsoft.com/office/officeart/2005/8/layout/vList3#7"/>
    <dgm:cxn modelId="{D1DFF4A5-1D56-43F2-ABD7-33B3C6AB23AD}" type="presParOf" srcId="{F054D33A-D4BB-49A4-B3E6-015520C71950}" destId="{B0CCD47B-4C6C-4C93-8B5F-D299843CEBC5}" srcOrd="0" destOrd="0" presId="urn:microsoft.com/office/officeart/2005/8/layout/vList3#7"/>
    <dgm:cxn modelId="{C8593CA0-4B2F-4DA0-AC55-A6A2C53115DD}" type="presParOf" srcId="{F054D33A-D4BB-49A4-B3E6-015520C71950}" destId="{0C0A95FB-CE14-4392-A25B-5E48CF033E17}" srcOrd="1" destOrd="0" presId="urn:microsoft.com/office/officeart/2005/8/layout/vList3#7"/>
    <dgm:cxn modelId="{94B3B1A7-F1AE-4B72-A5EB-4E95B5FA136C}" type="presParOf" srcId="{D35D3CFB-CBCD-4C44-9A02-1B8DDB03B2C2}" destId="{8B88281E-BB8C-43C3-9172-50176F1C083B}" srcOrd="7" destOrd="0" presId="urn:microsoft.com/office/officeart/2005/8/layout/vList3#7"/>
    <dgm:cxn modelId="{F04EA245-C0A0-4C2B-AF91-D4DBDBB0244C}" type="presParOf" srcId="{D35D3CFB-CBCD-4C44-9A02-1B8DDB03B2C2}" destId="{9C159ACF-BE0C-48D9-ABD9-0E11924B16FC}" srcOrd="8" destOrd="0" presId="urn:microsoft.com/office/officeart/2005/8/layout/vList3#7"/>
    <dgm:cxn modelId="{932A3D9A-E7DC-4E15-BA3F-A97422F808D0}" type="presParOf" srcId="{9C159ACF-BE0C-48D9-ABD9-0E11924B16FC}" destId="{97372725-1DBD-4D2A-B298-2B0118CA4592}" srcOrd="0" destOrd="0" presId="urn:microsoft.com/office/officeart/2005/8/layout/vList3#7"/>
    <dgm:cxn modelId="{400ADF2B-DE14-4BFE-AFC6-7CCC12169D8C}" type="presParOf" srcId="{9C159ACF-BE0C-48D9-ABD9-0E11924B16FC}" destId="{60C48B7B-6F50-4208-81D8-ABB1B7883878}" srcOrd="1" destOrd="0" presId="urn:microsoft.com/office/officeart/2005/8/layout/vList3#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280BC0-2275-4BA2-BE0B-FCEE38F44C0F}" type="doc">
      <dgm:prSet loTypeId="urn:microsoft.com/office/officeart/2005/8/layout/chevron2" loCatId="list" qsTypeId="urn:microsoft.com/office/officeart/2005/8/quickstyle/simple1" qsCatId="simple" csTypeId="urn:microsoft.com/office/officeart/2005/8/colors/colorful5" csCatId="colorful" phldr="1"/>
      <dgm:spPr/>
    </dgm:pt>
    <dgm:pt modelId="{5EC8EA8E-498E-494A-92F5-92B8B975BD1C}">
      <dgm:prSet/>
      <dgm:spPr/>
      <dgm:t>
        <a:bodyPr/>
        <a:lstStyle/>
        <a:p>
          <a:pPr rtl="1"/>
          <a:r>
            <a:rPr lang="ar-SA" dirty="0" smtClean="0">
              <a:cs typeface="+mj-cs"/>
            </a:rPr>
            <a:t>1</a:t>
          </a:r>
        </a:p>
      </dgm:t>
    </dgm:pt>
    <dgm:pt modelId="{4C3A1775-BD86-4B5E-A675-3F0CB47F5E3B}" type="parTrans" cxnId="{49290138-2CB3-4191-AD1E-FDC32A49C92D}">
      <dgm:prSet/>
      <dgm:spPr/>
      <dgm:t>
        <a:bodyPr/>
        <a:lstStyle/>
        <a:p>
          <a:pPr rtl="1"/>
          <a:endParaRPr lang="ar-SA"/>
        </a:p>
      </dgm:t>
    </dgm:pt>
    <dgm:pt modelId="{A8141400-2D7E-4B94-99C8-227318ADCD4D}" type="sibTrans" cxnId="{49290138-2CB3-4191-AD1E-FDC32A49C92D}">
      <dgm:prSet/>
      <dgm:spPr/>
      <dgm:t>
        <a:bodyPr/>
        <a:lstStyle/>
        <a:p>
          <a:pPr rtl="1"/>
          <a:endParaRPr lang="ar-SA"/>
        </a:p>
      </dgm:t>
    </dgm:pt>
    <dgm:pt modelId="{AB1A171A-7060-42EE-8002-593A4898F5EA}">
      <dgm:prSet/>
      <dgm:spPr/>
      <dgm:t>
        <a:bodyPr/>
        <a:lstStyle/>
        <a:p>
          <a:pPr rtl="1"/>
          <a:r>
            <a:rPr lang="ar-SA" dirty="0" smtClean="0">
              <a:cs typeface="+mj-cs"/>
            </a:rPr>
            <a:t>2</a:t>
          </a:r>
          <a:endParaRPr lang="ar-SA" dirty="0">
            <a:cs typeface="+mj-cs"/>
          </a:endParaRPr>
        </a:p>
      </dgm:t>
    </dgm:pt>
    <dgm:pt modelId="{E18653F6-D604-43B5-800C-C9CC5F406EB0}" type="parTrans" cxnId="{ED4467B4-9869-41B1-8EAD-FCA69716CD1A}">
      <dgm:prSet/>
      <dgm:spPr/>
      <dgm:t>
        <a:bodyPr/>
        <a:lstStyle/>
        <a:p>
          <a:pPr rtl="1"/>
          <a:endParaRPr lang="ar-SA"/>
        </a:p>
      </dgm:t>
    </dgm:pt>
    <dgm:pt modelId="{CCB0B6DA-7706-4F3D-92F2-631A6C95077D}" type="sibTrans" cxnId="{ED4467B4-9869-41B1-8EAD-FCA69716CD1A}">
      <dgm:prSet/>
      <dgm:spPr/>
      <dgm:t>
        <a:bodyPr/>
        <a:lstStyle/>
        <a:p>
          <a:pPr rtl="1"/>
          <a:endParaRPr lang="ar-SA"/>
        </a:p>
      </dgm:t>
    </dgm:pt>
    <dgm:pt modelId="{285BAFED-A0E2-44A9-B12F-58F1B76052BA}">
      <dgm:prSet/>
      <dgm:spPr/>
      <dgm:t>
        <a:bodyPr/>
        <a:lstStyle/>
        <a:p>
          <a:pPr rtl="1"/>
          <a:r>
            <a:rPr lang="ar-SA" dirty="0" smtClean="0">
              <a:cs typeface="+mj-cs"/>
            </a:rPr>
            <a:t>يعد </a:t>
          </a:r>
          <a:r>
            <a:rPr lang="ar-SA" dirty="0" err="1" smtClean="0">
              <a:cs typeface="+mj-cs"/>
            </a:rPr>
            <a:t>آرون</a:t>
          </a:r>
          <a:r>
            <a:rPr lang="ar-SA" dirty="0" smtClean="0">
              <a:cs typeface="+mj-cs"/>
            </a:rPr>
            <a:t> </a:t>
          </a:r>
          <a:r>
            <a:rPr lang="ar-SA" dirty="0" err="1" smtClean="0">
              <a:cs typeface="+mj-cs"/>
            </a:rPr>
            <a:t>بيك</a:t>
          </a:r>
          <a:r>
            <a:rPr lang="ar-SA" dirty="0" smtClean="0">
              <a:cs typeface="+mj-cs"/>
            </a:rPr>
            <a:t> </a:t>
          </a:r>
          <a:r>
            <a:rPr lang="en-US" dirty="0" err="1" smtClean="0">
              <a:cs typeface="+mj-cs"/>
            </a:rPr>
            <a:t>Abeck</a:t>
          </a:r>
          <a:r>
            <a:rPr lang="ar-SA" dirty="0" err="1" smtClean="0">
              <a:cs typeface="+mj-cs"/>
            </a:rPr>
            <a:t>(1921-     </a:t>
          </a:r>
          <a:r>
            <a:rPr lang="ar-SA" dirty="0" smtClean="0">
              <a:cs typeface="+mj-cs"/>
            </a:rPr>
            <a:t>) من الباحثين المعاصرين حيث حصل على درجة الدكتوراه في الطب </a:t>
          </a:r>
          <a:r>
            <a:rPr lang="ar-SA" dirty="0" err="1" smtClean="0">
              <a:cs typeface="+mj-cs"/>
            </a:rPr>
            <a:t>عام </a:t>
          </a:r>
          <a:r>
            <a:rPr lang="ar-SA" dirty="0" smtClean="0">
              <a:cs typeface="+mj-cs"/>
            </a:rPr>
            <a:t>(1946) من جامعة </a:t>
          </a:r>
          <a:r>
            <a:rPr lang="ar-SA" dirty="0" err="1" smtClean="0">
              <a:cs typeface="+mj-cs"/>
            </a:rPr>
            <a:t>ييل</a:t>
          </a:r>
          <a:r>
            <a:rPr lang="ar-SA" dirty="0" smtClean="0">
              <a:cs typeface="+mj-cs"/>
            </a:rPr>
            <a:t> </a:t>
          </a:r>
          <a:r>
            <a:rPr lang="en-US" dirty="0" smtClean="0">
              <a:cs typeface="+mj-cs"/>
            </a:rPr>
            <a:t>Yale</a:t>
          </a:r>
          <a:r>
            <a:rPr lang="ar-SA" dirty="0" smtClean="0">
              <a:cs typeface="+mj-cs"/>
            </a:rPr>
            <a:t>، وعلى درجة التخصص العالية في الطب النفسي </a:t>
          </a:r>
          <a:r>
            <a:rPr lang="ar-SA" dirty="0" err="1" smtClean="0">
              <a:cs typeface="+mj-cs"/>
            </a:rPr>
            <a:t>عام </a:t>
          </a:r>
          <a:r>
            <a:rPr lang="ar-SA" dirty="0" smtClean="0">
              <a:cs typeface="+mj-cs"/>
            </a:rPr>
            <a:t>(1952</a:t>
          </a:r>
          <a:r>
            <a:rPr lang="ar-SA" dirty="0" err="1" smtClean="0">
              <a:cs typeface="+mj-cs"/>
            </a:rPr>
            <a:t>).</a:t>
          </a:r>
          <a:endParaRPr lang="ar-SA" dirty="0" smtClean="0">
            <a:cs typeface="+mj-cs"/>
          </a:endParaRPr>
        </a:p>
      </dgm:t>
    </dgm:pt>
    <dgm:pt modelId="{3E058522-35F9-4A32-A486-6CC89F99F9EA}" type="parTrans" cxnId="{7C5CB777-D589-40BE-89C6-C4B1237D6218}">
      <dgm:prSet/>
      <dgm:spPr/>
      <dgm:t>
        <a:bodyPr/>
        <a:lstStyle/>
        <a:p>
          <a:pPr rtl="1"/>
          <a:endParaRPr lang="ar-SA"/>
        </a:p>
      </dgm:t>
    </dgm:pt>
    <dgm:pt modelId="{DEF22106-9727-4392-84C4-04FF409C82FB}" type="sibTrans" cxnId="{7C5CB777-D589-40BE-89C6-C4B1237D6218}">
      <dgm:prSet/>
      <dgm:spPr/>
      <dgm:t>
        <a:bodyPr/>
        <a:lstStyle/>
        <a:p>
          <a:pPr rtl="1"/>
          <a:endParaRPr lang="ar-SA"/>
        </a:p>
      </dgm:t>
    </dgm:pt>
    <dgm:pt modelId="{E4D7DFA0-8B72-493C-A364-A416583CC5F2}">
      <dgm:prSet/>
      <dgm:spPr/>
      <dgm:t>
        <a:bodyPr/>
        <a:lstStyle/>
        <a:p>
          <a:pPr rtl="1"/>
          <a:r>
            <a:rPr lang="ar-SA" dirty="0" smtClean="0">
              <a:cs typeface="+mj-cs"/>
            </a:rPr>
            <a:t>يستند الإرشاد المعرفي من وجهة نظر </a:t>
          </a:r>
          <a:r>
            <a:rPr lang="ar-SA" dirty="0" err="1" smtClean="0">
              <a:cs typeface="+mj-cs"/>
            </a:rPr>
            <a:t>بيك</a:t>
          </a:r>
          <a:r>
            <a:rPr lang="ar-SA" dirty="0" smtClean="0">
              <a:cs typeface="+mj-cs"/>
            </a:rPr>
            <a:t> على الفكرة </a:t>
          </a:r>
          <a:r>
            <a:rPr lang="ar-SA" dirty="0" err="1" smtClean="0">
              <a:cs typeface="+mj-cs"/>
            </a:rPr>
            <a:t>القائلة </a:t>
          </a:r>
          <a:r>
            <a:rPr lang="ar-SA" dirty="0" smtClean="0">
              <a:cs typeface="+mj-cs"/>
            </a:rPr>
            <a:t>: إن ما يفكر فيه الناس  وما يقولونه لأنفسهم، وكذلك اتجاهاتهم وآرائهم ومثلهم، إنما هي أمور مهمة وذات صلة وثيقة بسلوكهم الصحيح </a:t>
          </a:r>
          <a:r>
            <a:rPr lang="ar-SA" dirty="0" err="1" smtClean="0">
              <a:cs typeface="+mj-cs"/>
            </a:rPr>
            <a:t>والمرضي </a:t>
          </a:r>
          <a:r>
            <a:rPr lang="ar-SA" dirty="0" smtClean="0">
              <a:cs typeface="+mj-cs"/>
            </a:rPr>
            <a:t>( الشناوي، 1995: ص 146</a:t>
          </a:r>
          <a:r>
            <a:rPr lang="ar-SA" dirty="0" err="1" smtClean="0">
              <a:cs typeface="+mj-cs"/>
            </a:rPr>
            <a:t>).</a:t>
          </a:r>
          <a:r>
            <a:rPr lang="ar-SA" dirty="0" smtClean="0">
              <a:cs typeface="+mj-cs"/>
            </a:rPr>
            <a:t> ويرى </a:t>
          </a:r>
          <a:r>
            <a:rPr lang="ar-SA" dirty="0" err="1" smtClean="0">
              <a:cs typeface="+mj-cs"/>
            </a:rPr>
            <a:t>بيك</a:t>
          </a:r>
          <a:r>
            <a:rPr lang="ar-SA" dirty="0" smtClean="0">
              <a:cs typeface="+mj-cs"/>
            </a:rPr>
            <a:t> أن ردود الفعل الانفعالية ليست استجابات مباشرة ولا تلقائية بالنسبة للمثير الخارجي، وإنما يجري تحليل دقيق لهذه المثيرات، وتفسير لها من خلال النظام </a:t>
          </a:r>
          <a:r>
            <a:rPr lang="ar-SA" dirty="0" err="1" smtClean="0">
              <a:cs typeface="+mj-cs"/>
            </a:rPr>
            <a:t>المعرفي </a:t>
          </a:r>
          <a:r>
            <a:rPr lang="ar-SA" dirty="0" smtClean="0">
              <a:cs typeface="+mj-cs"/>
            </a:rPr>
            <a:t>(العقلي) الداخلي وقد ينجم عن عدم الاتساق بين النظام المعرفي الداخلي وبين المثيرات الخارجية، وجود الاضطرابات والمشاكل النفسية.</a:t>
          </a:r>
          <a:endParaRPr lang="ar-SA" dirty="0">
            <a:cs typeface="+mj-cs"/>
          </a:endParaRPr>
        </a:p>
      </dgm:t>
    </dgm:pt>
    <dgm:pt modelId="{7B67D6E4-D962-4441-ADD6-91D1A9DA9C93}" type="parTrans" cxnId="{316A2290-5F66-42A9-8041-4AA72C65C69B}">
      <dgm:prSet/>
      <dgm:spPr/>
      <dgm:t>
        <a:bodyPr/>
        <a:lstStyle/>
        <a:p>
          <a:pPr rtl="1"/>
          <a:endParaRPr lang="ar-SA"/>
        </a:p>
      </dgm:t>
    </dgm:pt>
    <dgm:pt modelId="{B5347ECE-9FC1-4A60-A7B2-DF7B1676F56E}" type="sibTrans" cxnId="{316A2290-5F66-42A9-8041-4AA72C65C69B}">
      <dgm:prSet/>
      <dgm:spPr/>
      <dgm:t>
        <a:bodyPr/>
        <a:lstStyle/>
        <a:p>
          <a:pPr rtl="1"/>
          <a:endParaRPr lang="ar-SA"/>
        </a:p>
      </dgm:t>
    </dgm:pt>
    <dgm:pt modelId="{2A3EE6A3-9405-4A3F-BC8C-3664E801C15B}" type="pres">
      <dgm:prSet presAssocID="{BD280BC0-2275-4BA2-BE0B-FCEE38F44C0F}" presName="linearFlow" presStyleCnt="0">
        <dgm:presLayoutVars>
          <dgm:dir val="rev"/>
          <dgm:animLvl val="lvl"/>
          <dgm:resizeHandles val="exact"/>
        </dgm:presLayoutVars>
      </dgm:prSet>
      <dgm:spPr/>
    </dgm:pt>
    <dgm:pt modelId="{AF6981CC-0A2E-4E5C-A346-5C787E04C3D0}" type="pres">
      <dgm:prSet presAssocID="{5EC8EA8E-498E-494A-92F5-92B8B975BD1C}" presName="composite" presStyleCnt="0"/>
      <dgm:spPr/>
    </dgm:pt>
    <dgm:pt modelId="{72D7D0CA-1D4F-4766-811B-4ABF175B2F2F}" type="pres">
      <dgm:prSet presAssocID="{5EC8EA8E-498E-494A-92F5-92B8B975BD1C}" presName="parentText" presStyleLbl="alignNode1" presStyleIdx="0" presStyleCnt="2">
        <dgm:presLayoutVars>
          <dgm:chMax val="1"/>
          <dgm:bulletEnabled val="1"/>
        </dgm:presLayoutVars>
      </dgm:prSet>
      <dgm:spPr/>
      <dgm:t>
        <a:bodyPr/>
        <a:lstStyle/>
        <a:p>
          <a:pPr rtl="1"/>
          <a:endParaRPr lang="ar-SA"/>
        </a:p>
      </dgm:t>
    </dgm:pt>
    <dgm:pt modelId="{A4D5F238-3C18-4D85-86D6-7C02AA5F8B3E}" type="pres">
      <dgm:prSet presAssocID="{5EC8EA8E-498E-494A-92F5-92B8B975BD1C}" presName="descendantText" presStyleLbl="alignAcc1" presStyleIdx="0" presStyleCnt="2">
        <dgm:presLayoutVars>
          <dgm:bulletEnabled val="1"/>
        </dgm:presLayoutVars>
      </dgm:prSet>
      <dgm:spPr/>
      <dgm:t>
        <a:bodyPr/>
        <a:lstStyle/>
        <a:p>
          <a:pPr rtl="1"/>
          <a:endParaRPr lang="ar-SA"/>
        </a:p>
      </dgm:t>
    </dgm:pt>
    <dgm:pt modelId="{D67907DF-3A42-40ED-BEFC-B077851A40FF}" type="pres">
      <dgm:prSet presAssocID="{A8141400-2D7E-4B94-99C8-227318ADCD4D}" presName="sp" presStyleCnt="0"/>
      <dgm:spPr/>
    </dgm:pt>
    <dgm:pt modelId="{29C3649A-7C7B-43CB-8F48-99C92092B6F7}" type="pres">
      <dgm:prSet presAssocID="{AB1A171A-7060-42EE-8002-593A4898F5EA}" presName="composite" presStyleCnt="0"/>
      <dgm:spPr/>
    </dgm:pt>
    <dgm:pt modelId="{40E278DA-C3A6-4563-9092-AFD225AD7207}" type="pres">
      <dgm:prSet presAssocID="{AB1A171A-7060-42EE-8002-593A4898F5EA}" presName="parentText" presStyleLbl="alignNode1" presStyleIdx="1" presStyleCnt="2">
        <dgm:presLayoutVars>
          <dgm:chMax val="1"/>
          <dgm:bulletEnabled val="1"/>
        </dgm:presLayoutVars>
      </dgm:prSet>
      <dgm:spPr/>
      <dgm:t>
        <a:bodyPr/>
        <a:lstStyle/>
        <a:p>
          <a:pPr rtl="1"/>
          <a:endParaRPr lang="ar-SA"/>
        </a:p>
      </dgm:t>
    </dgm:pt>
    <dgm:pt modelId="{1748581E-1FA5-4513-8131-A847A03C36F7}" type="pres">
      <dgm:prSet presAssocID="{AB1A171A-7060-42EE-8002-593A4898F5EA}" presName="descendantText" presStyleLbl="alignAcc1" presStyleIdx="1" presStyleCnt="2">
        <dgm:presLayoutVars>
          <dgm:bulletEnabled val="1"/>
        </dgm:presLayoutVars>
      </dgm:prSet>
      <dgm:spPr/>
      <dgm:t>
        <a:bodyPr/>
        <a:lstStyle/>
        <a:p>
          <a:pPr rtl="1"/>
          <a:endParaRPr lang="ar-SA"/>
        </a:p>
      </dgm:t>
    </dgm:pt>
  </dgm:ptLst>
  <dgm:cxnLst>
    <dgm:cxn modelId="{316A2290-5F66-42A9-8041-4AA72C65C69B}" srcId="{AB1A171A-7060-42EE-8002-593A4898F5EA}" destId="{E4D7DFA0-8B72-493C-A364-A416583CC5F2}" srcOrd="0" destOrd="0" parTransId="{7B67D6E4-D962-4441-ADD6-91D1A9DA9C93}" sibTransId="{B5347ECE-9FC1-4A60-A7B2-DF7B1676F56E}"/>
    <dgm:cxn modelId="{C4D5F92C-A3E9-4428-B549-34862B0E7102}" type="presOf" srcId="{E4D7DFA0-8B72-493C-A364-A416583CC5F2}" destId="{1748581E-1FA5-4513-8131-A847A03C36F7}" srcOrd="0" destOrd="0" presId="urn:microsoft.com/office/officeart/2005/8/layout/chevron2"/>
    <dgm:cxn modelId="{20539FD0-3B2E-4AC7-B952-BAFF83EDBB18}" type="presOf" srcId="{285BAFED-A0E2-44A9-B12F-58F1B76052BA}" destId="{A4D5F238-3C18-4D85-86D6-7C02AA5F8B3E}" srcOrd="0" destOrd="0" presId="urn:microsoft.com/office/officeart/2005/8/layout/chevron2"/>
    <dgm:cxn modelId="{7C5CB777-D589-40BE-89C6-C4B1237D6218}" srcId="{5EC8EA8E-498E-494A-92F5-92B8B975BD1C}" destId="{285BAFED-A0E2-44A9-B12F-58F1B76052BA}" srcOrd="0" destOrd="0" parTransId="{3E058522-35F9-4A32-A486-6CC89F99F9EA}" sibTransId="{DEF22106-9727-4392-84C4-04FF409C82FB}"/>
    <dgm:cxn modelId="{49290138-2CB3-4191-AD1E-FDC32A49C92D}" srcId="{BD280BC0-2275-4BA2-BE0B-FCEE38F44C0F}" destId="{5EC8EA8E-498E-494A-92F5-92B8B975BD1C}" srcOrd="0" destOrd="0" parTransId="{4C3A1775-BD86-4B5E-A675-3F0CB47F5E3B}" sibTransId="{A8141400-2D7E-4B94-99C8-227318ADCD4D}"/>
    <dgm:cxn modelId="{ED4467B4-9869-41B1-8EAD-FCA69716CD1A}" srcId="{BD280BC0-2275-4BA2-BE0B-FCEE38F44C0F}" destId="{AB1A171A-7060-42EE-8002-593A4898F5EA}" srcOrd="1" destOrd="0" parTransId="{E18653F6-D604-43B5-800C-C9CC5F406EB0}" sibTransId="{CCB0B6DA-7706-4F3D-92F2-631A6C95077D}"/>
    <dgm:cxn modelId="{72BD326B-9E2C-461D-A92E-BFBA328E2901}" type="presOf" srcId="{BD280BC0-2275-4BA2-BE0B-FCEE38F44C0F}" destId="{2A3EE6A3-9405-4A3F-BC8C-3664E801C15B}" srcOrd="0" destOrd="0" presId="urn:microsoft.com/office/officeart/2005/8/layout/chevron2"/>
    <dgm:cxn modelId="{01C274C4-D2F1-4C4A-9EDE-08378F49DE91}" type="presOf" srcId="{AB1A171A-7060-42EE-8002-593A4898F5EA}" destId="{40E278DA-C3A6-4563-9092-AFD225AD7207}" srcOrd="0" destOrd="0" presId="urn:microsoft.com/office/officeart/2005/8/layout/chevron2"/>
    <dgm:cxn modelId="{69AF09B2-8601-4821-9698-BD648B3E73EF}" type="presOf" srcId="{5EC8EA8E-498E-494A-92F5-92B8B975BD1C}" destId="{72D7D0CA-1D4F-4766-811B-4ABF175B2F2F}" srcOrd="0" destOrd="0" presId="urn:microsoft.com/office/officeart/2005/8/layout/chevron2"/>
    <dgm:cxn modelId="{597BBCA3-FF86-4780-92AF-7595C6EA028A}" type="presParOf" srcId="{2A3EE6A3-9405-4A3F-BC8C-3664E801C15B}" destId="{AF6981CC-0A2E-4E5C-A346-5C787E04C3D0}" srcOrd="0" destOrd="0" presId="urn:microsoft.com/office/officeart/2005/8/layout/chevron2"/>
    <dgm:cxn modelId="{F8D85585-67D2-4EA6-826E-800C9CC3EBBB}" type="presParOf" srcId="{AF6981CC-0A2E-4E5C-A346-5C787E04C3D0}" destId="{72D7D0CA-1D4F-4766-811B-4ABF175B2F2F}" srcOrd="0" destOrd="0" presId="urn:microsoft.com/office/officeart/2005/8/layout/chevron2"/>
    <dgm:cxn modelId="{76711E18-1FB1-4605-A920-0E7F6E7F204A}" type="presParOf" srcId="{AF6981CC-0A2E-4E5C-A346-5C787E04C3D0}" destId="{A4D5F238-3C18-4D85-86D6-7C02AA5F8B3E}" srcOrd="1" destOrd="0" presId="urn:microsoft.com/office/officeart/2005/8/layout/chevron2"/>
    <dgm:cxn modelId="{F073C1D5-D0BC-4814-A0B0-0C8069BD7FC5}" type="presParOf" srcId="{2A3EE6A3-9405-4A3F-BC8C-3664E801C15B}" destId="{D67907DF-3A42-40ED-BEFC-B077851A40FF}" srcOrd="1" destOrd="0" presId="urn:microsoft.com/office/officeart/2005/8/layout/chevron2"/>
    <dgm:cxn modelId="{B21381E2-D3C0-4582-8AB6-2514CF3EE14E}" type="presParOf" srcId="{2A3EE6A3-9405-4A3F-BC8C-3664E801C15B}" destId="{29C3649A-7C7B-43CB-8F48-99C92092B6F7}" srcOrd="2" destOrd="0" presId="urn:microsoft.com/office/officeart/2005/8/layout/chevron2"/>
    <dgm:cxn modelId="{B88B3AF2-1CDA-4005-8172-08503C344B0B}" type="presParOf" srcId="{29C3649A-7C7B-43CB-8F48-99C92092B6F7}" destId="{40E278DA-C3A6-4563-9092-AFD225AD7207}" srcOrd="0" destOrd="0" presId="urn:microsoft.com/office/officeart/2005/8/layout/chevron2"/>
    <dgm:cxn modelId="{AF87C8A2-4964-42E8-8E4F-65B72EAB603A}" type="presParOf" srcId="{29C3649A-7C7B-43CB-8F48-99C92092B6F7}" destId="{1748581E-1FA5-4513-8131-A847A03C36F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280BC0-2275-4BA2-BE0B-FCEE38F44C0F}" type="doc">
      <dgm:prSet loTypeId="urn:microsoft.com/office/officeart/2005/8/layout/chevron2" loCatId="list" qsTypeId="urn:microsoft.com/office/officeart/2005/8/quickstyle/simple1" qsCatId="simple" csTypeId="urn:microsoft.com/office/officeart/2005/8/colors/colorful5" csCatId="colorful" phldr="1"/>
      <dgm:spPr/>
    </dgm:pt>
    <dgm:pt modelId="{5EC8EA8E-498E-494A-92F5-92B8B975BD1C}">
      <dgm:prSet/>
      <dgm:spPr/>
      <dgm:t>
        <a:bodyPr/>
        <a:lstStyle/>
        <a:p>
          <a:pPr rtl="1"/>
          <a:r>
            <a:rPr lang="ar-SA" dirty="0" smtClean="0">
              <a:cs typeface="+mj-cs"/>
            </a:rPr>
            <a:t>3</a:t>
          </a:r>
        </a:p>
      </dgm:t>
    </dgm:pt>
    <dgm:pt modelId="{4C3A1775-BD86-4B5E-A675-3F0CB47F5E3B}" type="parTrans" cxnId="{49290138-2CB3-4191-AD1E-FDC32A49C92D}">
      <dgm:prSet/>
      <dgm:spPr/>
      <dgm:t>
        <a:bodyPr/>
        <a:lstStyle/>
        <a:p>
          <a:pPr rtl="1"/>
          <a:endParaRPr lang="ar-SA"/>
        </a:p>
      </dgm:t>
    </dgm:pt>
    <dgm:pt modelId="{A8141400-2D7E-4B94-99C8-227318ADCD4D}" type="sibTrans" cxnId="{49290138-2CB3-4191-AD1E-FDC32A49C92D}">
      <dgm:prSet/>
      <dgm:spPr/>
      <dgm:t>
        <a:bodyPr/>
        <a:lstStyle/>
        <a:p>
          <a:pPr rtl="1"/>
          <a:endParaRPr lang="ar-SA"/>
        </a:p>
      </dgm:t>
    </dgm:pt>
    <dgm:pt modelId="{AB1A171A-7060-42EE-8002-593A4898F5EA}">
      <dgm:prSet/>
      <dgm:spPr/>
      <dgm:t>
        <a:bodyPr/>
        <a:lstStyle/>
        <a:p>
          <a:pPr rtl="1"/>
          <a:r>
            <a:rPr lang="ar-SA" dirty="0" smtClean="0">
              <a:cs typeface="+mj-cs"/>
            </a:rPr>
            <a:t>4</a:t>
          </a:r>
          <a:endParaRPr lang="ar-SA" dirty="0">
            <a:cs typeface="+mj-cs"/>
          </a:endParaRPr>
        </a:p>
      </dgm:t>
    </dgm:pt>
    <dgm:pt modelId="{E18653F6-D604-43B5-800C-C9CC5F406EB0}" type="parTrans" cxnId="{ED4467B4-9869-41B1-8EAD-FCA69716CD1A}">
      <dgm:prSet/>
      <dgm:spPr/>
      <dgm:t>
        <a:bodyPr/>
        <a:lstStyle/>
        <a:p>
          <a:pPr rtl="1"/>
          <a:endParaRPr lang="ar-SA"/>
        </a:p>
      </dgm:t>
    </dgm:pt>
    <dgm:pt modelId="{CCB0B6DA-7706-4F3D-92F2-631A6C95077D}" type="sibTrans" cxnId="{ED4467B4-9869-41B1-8EAD-FCA69716CD1A}">
      <dgm:prSet/>
      <dgm:spPr/>
      <dgm:t>
        <a:bodyPr/>
        <a:lstStyle/>
        <a:p>
          <a:pPr rtl="1"/>
          <a:endParaRPr lang="ar-SA"/>
        </a:p>
      </dgm:t>
    </dgm:pt>
    <dgm:pt modelId="{285BAFED-A0E2-44A9-B12F-58F1B76052BA}">
      <dgm:prSet/>
      <dgm:spPr/>
      <dgm:t>
        <a:bodyPr/>
        <a:lstStyle/>
        <a:p>
          <a:pPr rtl="1"/>
          <a:r>
            <a:rPr lang="ar-SA" dirty="0" smtClean="0">
              <a:cs typeface="+mj-cs"/>
            </a:rPr>
            <a:t>فالأشخاص من وجهة نظر </a:t>
          </a:r>
          <a:r>
            <a:rPr lang="ar-SA" dirty="0" err="1" smtClean="0">
              <a:cs typeface="+mj-cs"/>
            </a:rPr>
            <a:t>بيك</a:t>
          </a:r>
          <a:r>
            <a:rPr lang="ar-SA" dirty="0" smtClean="0">
              <a:cs typeface="+mj-cs"/>
            </a:rPr>
            <a:t> يستجيبون للأحداث والمواقف وفقاً للمعاني التي يعطونها لها، وهذا ما يجعل استجاباتهم نحو الموقف الواحد متباينة، بل تختلف عند الشخص الواحد في أوقات </a:t>
          </a:r>
          <a:r>
            <a:rPr lang="ar-SA" dirty="0" err="1" smtClean="0">
              <a:cs typeface="+mj-cs"/>
            </a:rPr>
            <a:t>مختلفة .</a:t>
          </a:r>
          <a:endParaRPr lang="ar-SA" dirty="0" smtClean="0">
            <a:cs typeface="+mj-cs"/>
          </a:endParaRPr>
        </a:p>
      </dgm:t>
    </dgm:pt>
    <dgm:pt modelId="{3E058522-35F9-4A32-A486-6CC89F99F9EA}" type="parTrans" cxnId="{7C5CB777-D589-40BE-89C6-C4B1237D6218}">
      <dgm:prSet/>
      <dgm:spPr/>
      <dgm:t>
        <a:bodyPr/>
        <a:lstStyle/>
        <a:p>
          <a:pPr rtl="1"/>
          <a:endParaRPr lang="ar-SA"/>
        </a:p>
      </dgm:t>
    </dgm:pt>
    <dgm:pt modelId="{DEF22106-9727-4392-84C4-04FF409C82FB}" type="sibTrans" cxnId="{7C5CB777-D589-40BE-89C6-C4B1237D6218}">
      <dgm:prSet/>
      <dgm:spPr/>
      <dgm:t>
        <a:bodyPr/>
        <a:lstStyle/>
        <a:p>
          <a:pPr rtl="1"/>
          <a:endParaRPr lang="ar-SA"/>
        </a:p>
      </dgm:t>
    </dgm:pt>
    <dgm:pt modelId="{E4D7DFA0-8B72-493C-A364-A416583CC5F2}">
      <dgm:prSet/>
      <dgm:spPr/>
      <dgm:t>
        <a:bodyPr/>
        <a:lstStyle/>
        <a:p>
          <a:pPr rtl="1"/>
          <a:r>
            <a:rPr lang="ar-SA" dirty="0" smtClean="0">
              <a:cs typeface="+mj-cs"/>
            </a:rPr>
            <a:t> من جانب آخر يستجيب الأشخاص لكثير من المواقف بشكل متسق، مما يشير إلى أن هذه الاستجابات توجهها مجموعة من القواعد، وهذه القواعد تشكل الأساس الذي تنطلق منه تفسيرات الأفراد وتوقعاتهم وما يقولونه </a:t>
          </a:r>
          <a:r>
            <a:rPr lang="ar-SA" dirty="0" err="1" smtClean="0">
              <a:cs typeface="+mj-cs"/>
            </a:rPr>
            <a:t>لأنفسهم </a:t>
          </a:r>
          <a:r>
            <a:rPr lang="ar-SA" dirty="0" smtClean="0">
              <a:cs typeface="+mj-cs"/>
            </a:rPr>
            <a:t>، فهي تقدم إطاراً لفهم خبرات الحياة.</a:t>
          </a:r>
          <a:endParaRPr lang="ar-SA" dirty="0">
            <a:cs typeface="+mj-cs"/>
          </a:endParaRPr>
        </a:p>
      </dgm:t>
    </dgm:pt>
    <dgm:pt modelId="{7B67D6E4-D962-4441-ADD6-91D1A9DA9C93}" type="parTrans" cxnId="{316A2290-5F66-42A9-8041-4AA72C65C69B}">
      <dgm:prSet/>
      <dgm:spPr/>
      <dgm:t>
        <a:bodyPr/>
        <a:lstStyle/>
        <a:p>
          <a:pPr rtl="1"/>
          <a:endParaRPr lang="ar-SA"/>
        </a:p>
      </dgm:t>
    </dgm:pt>
    <dgm:pt modelId="{B5347ECE-9FC1-4A60-A7B2-DF7B1676F56E}" type="sibTrans" cxnId="{316A2290-5F66-42A9-8041-4AA72C65C69B}">
      <dgm:prSet/>
      <dgm:spPr/>
      <dgm:t>
        <a:bodyPr/>
        <a:lstStyle/>
        <a:p>
          <a:pPr rtl="1"/>
          <a:endParaRPr lang="ar-SA"/>
        </a:p>
      </dgm:t>
    </dgm:pt>
    <dgm:pt modelId="{4B3007FA-CD72-4115-8D38-6D8B35BA7C32}">
      <dgm:prSet/>
      <dgm:spPr/>
      <dgm:t>
        <a:bodyPr/>
        <a:lstStyle/>
        <a:p>
          <a:pPr rtl="1"/>
          <a:r>
            <a:rPr lang="ar-SA" dirty="0" smtClean="0">
              <a:cs typeface="+mj-cs"/>
            </a:rPr>
            <a:t>ومثال ذلك أن الحزن ينشأ عند شخص ما نتيجة إدراكه أن شيئاً ذا قيمة قد فقد منه أدى إلى فقدان في المجال الذاتي للفرد فالفكرة التي تؤدي إلى الحزن أو الغضب أو القلق إذا اشتملت على تشويش للواقع فإنه ينتج عنها اكتئاب أو قلق أو </a:t>
          </a:r>
          <a:r>
            <a:rPr lang="ar-SA" dirty="0" err="1" smtClean="0">
              <a:cs typeface="+mj-cs"/>
            </a:rPr>
            <a:t>بارانويا</a:t>
          </a:r>
          <a:r>
            <a:rPr lang="ar-SA" dirty="0" smtClean="0">
              <a:cs typeface="+mj-cs"/>
            </a:rPr>
            <a:t>..</a:t>
          </a:r>
          <a:r>
            <a:rPr lang="ar-SA" dirty="0" err="1" smtClean="0">
              <a:cs typeface="+mj-cs"/>
            </a:rPr>
            <a:t>إلخ.</a:t>
          </a:r>
          <a:endParaRPr lang="ar-SA" dirty="0" smtClean="0">
            <a:cs typeface="+mj-cs"/>
          </a:endParaRPr>
        </a:p>
      </dgm:t>
    </dgm:pt>
    <dgm:pt modelId="{B861A7A2-674D-4125-B650-0AA83DA585C3}" type="parTrans" cxnId="{43E10AC2-4C45-49AF-BAF3-9220091E3CDF}">
      <dgm:prSet/>
      <dgm:spPr/>
      <dgm:t>
        <a:bodyPr/>
        <a:lstStyle/>
        <a:p>
          <a:pPr rtl="1"/>
          <a:endParaRPr lang="ar-SA"/>
        </a:p>
      </dgm:t>
    </dgm:pt>
    <dgm:pt modelId="{5D325F56-1488-49C1-959D-00938AE136A6}" type="sibTrans" cxnId="{43E10AC2-4C45-49AF-BAF3-9220091E3CDF}">
      <dgm:prSet/>
      <dgm:spPr/>
      <dgm:t>
        <a:bodyPr/>
        <a:lstStyle/>
        <a:p>
          <a:pPr rtl="1"/>
          <a:endParaRPr lang="ar-SA"/>
        </a:p>
      </dgm:t>
    </dgm:pt>
    <dgm:pt modelId="{2A3EE6A3-9405-4A3F-BC8C-3664E801C15B}" type="pres">
      <dgm:prSet presAssocID="{BD280BC0-2275-4BA2-BE0B-FCEE38F44C0F}" presName="linearFlow" presStyleCnt="0">
        <dgm:presLayoutVars>
          <dgm:dir val="rev"/>
          <dgm:animLvl val="lvl"/>
          <dgm:resizeHandles val="exact"/>
        </dgm:presLayoutVars>
      </dgm:prSet>
      <dgm:spPr/>
    </dgm:pt>
    <dgm:pt modelId="{AF6981CC-0A2E-4E5C-A346-5C787E04C3D0}" type="pres">
      <dgm:prSet presAssocID="{5EC8EA8E-498E-494A-92F5-92B8B975BD1C}" presName="composite" presStyleCnt="0"/>
      <dgm:spPr/>
    </dgm:pt>
    <dgm:pt modelId="{72D7D0CA-1D4F-4766-811B-4ABF175B2F2F}" type="pres">
      <dgm:prSet presAssocID="{5EC8EA8E-498E-494A-92F5-92B8B975BD1C}" presName="parentText" presStyleLbl="alignNode1" presStyleIdx="0" presStyleCnt="2">
        <dgm:presLayoutVars>
          <dgm:chMax val="1"/>
          <dgm:bulletEnabled val="1"/>
        </dgm:presLayoutVars>
      </dgm:prSet>
      <dgm:spPr/>
      <dgm:t>
        <a:bodyPr/>
        <a:lstStyle/>
        <a:p>
          <a:pPr rtl="1"/>
          <a:endParaRPr lang="ar-SA"/>
        </a:p>
      </dgm:t>
    </dgm:pt>
    <dgm:pt modelId="{A4D5F238-3C18-4D85-86D6-7C02AA5F8B3E}" type="pres">
      <dgm:prSet presAssocID="{5EC8EA8E-498E-494A-92F5-92B8B975BD1C}" presName="descendantText" presStyleLbl="alignAcc1" presStyleIdx="0" presStyleCnt="2">
        <dgm:presLayoutVars>
          <dgm:bulletEnabled val="1"/>
        </dgm:presLayoutVars>
      </dgm:prSet>
      <dgm:spPr/>
      <dgm:t>
        <a:bodyPr/>
        <a:lstStyle/>
        <a:p>
          <a:pPr rtl="1"/>
          <a:endParaRPr lang="ar-SA"/>
        </a:p>
      </dgm:t>
    </dgm:pt>
    <dgm:pt modelId="{D67907DF-3A42-40ED-BEFC-B077851A40FF}" type="pres">
      <dgm:prSet presAssocID="{A8141400-2D7E-4B94-99C8-227318ADCD4D}" presName="sp" presStyleCnt="0"/>
      <dgm:spPr/>
    </dgm:pt>
    <dgm:pt modelId="{29C3649A-7C7B-43CB-8F48-99C92092B6F7}" type="pres">
      <dgm:prSet presAssocID="{AB1A171A-7060-42EE-8002-593A4898F5EA}" presName="composite" presStyleCnt="0"/>
      <dgm:spPr/>
    </dgm:pt>
    <dgm:pt modelId="{40E278DA-C3A6-4563-9092-AFD225AD7207}" type="pres">
      <dgm:prSet presAssocID="{AB1A171A-7060-42EE-8002-593A4898F5EA}" presName="parentText" presStyleLbl="alignNode1" presStyleIdx="1" presStyleCnt="2">
        <dgm:presLayoutVars>
          <dgm:chMax val="1"/>
          <dgm:bulletEnabled val="1"/>
        </dgm:presLayoutVars>
      </dgm:prSet>
      <dgm:spPr/>
      <dgm:t>
        <a:bodyPr/>
        <a:lstStyle/>
        <a:p>
          <a:pPr rtl="1"/>
          <a:endParaRPr lang="ar-SA"/>
        </a:p>
      </dgm:t>
    </dgm:pt>
    <dgm:pt modelId="{1748581E-1FA5-4513-8131-A847A03C36F7}" type="pres">
      <dgm:prSet presAssocID="{AB1A171A-7060-42EE-8002-593A4898F5EA}" presName="descendantText" presStyleLbl="alignAcc1" presStyleIdx="1" presStyleCnt="2">
        <dgm:presLayoutVars>
          <dgm:bulletEnabled val="1"/>
        </dgm:presLayoutVars>
      </dgm:prSet>
      <dgm:spPr/>
      <dgm:t>
        <a:bodyPr/>
        <a:lstStyle/>
        <a:p>
          <a:pPr rtl="1"/>
          <a:endParaRPr lang="ar-SA"/>
        </a:p>
      </dgm:t>
    </dgm:pt>
  </dgm:ptLst>
  <dgm:cxnLst>
    <dgm:cxn modelId="{1A3F1FED-CD14-426C-A437-E7D25E5D1EAE}" type="presOf" srcId="{4B3007FA-CD72-4115-8D38-6D8B35BA7C32}" destId="{A4D5F238-3C18-4D85-86D6-7C02AA5F8B3E}" srcOrd="0" destOrd="1" presId="urn:microsoft.com/office/officeart/2005/8/layout/chevron2"/>
    <dgm:cxn modelId="{B33286AE-9F7B-4485-B75F-AA55C55F1A93}" type="presOf" srcId="{BD280BC0-2275-4BA2-BE0B-FCEE38F44C0F}" destId="{2A3EE6A3-9405-4A3F-BC8C-3664E801C15B}" srcOrd="0" destOrd="0" presId="urn:microsoft.com/office/officeart/2005/8/layout/chevron2"/>
    <dgm:cxn modelId="{6C9F3B92-F402-4679-8DDA-C60C8EB58EE8}" type="presOf" srcId="{E4D7DFA0-8B72-493C-A364-A416583CC5F2}" destId="{1748581E-1FA5-4513-8131-A847A03C36F7}" srcOrd="0" destOrd="0" presId="urn:microsoft.com/office/officeart/2005/8/layout/chevron2"/>
    <dgm:cxn modelId="{49290138-2CB3-4191-AD1E-FDC32A49C92D}" srcId="{BD280BC0-2275-4BA2-BE0B-FCEE38F44C0F}" destId="{5EC8EA8E-498E-494A-92F5-92B8B975BD1C}" srcOrd="0" destOrd="0" parTransId="{4C3A1775-BD86-4B5E-A675-3F0CB47F5E3B}" sibTransId="{A8141400-2D7E-4B94-99C8-227318ADCD4D}"/>
    <dgm:cxn modelId="{43E10AC2-4C45-49AF-BAF3-9220091E3CDF}" srcId="{5EC8EA8E-498E-494A-92F5-92B8B975BD1C}" destId="{4B3007FA-CD72-4115-8D38-6D8B35BA7C32}" srcOrd="1" destOrd="0" parTransId="{B861A7A2-674D-4125-B650-0AA83DA585C3}" sibTransId="{5D325F56-1488-49C1-959D-00938AE136A6}"/>
    <dgm:cxn modelId="{316A2290-5F66-42A9-8041-4AA72C65C69B}" srcId="{AB1A171A-7060-42EE-8002-593A4898F5EA}" destId="{E4D7DFA0-8B72-493C-A364-A416583CC5F2}" srcOrd="0" destOrd="0" parTransId="{7B67D6E4-D962-4441-ADD6-91D1A9DA9C93}" sibTransId="{B5347ECE-9FC1-4A60-A7B2-DF7B1676F56E}"/>
    <dgm:cxn modelId="{DAF91C60-0167-4167-A768-3D2B892AA44E}" type="presOf" srcId="{AB1A171A-7060-42EE-8002-593A4898F5EA}" destId="{40E278DA-C3A6-4563-9092-AFD225AD7207}" srcOrd="0" destOrd="0" presId="urn:microsoft.com/office/officeart/2005/8/layout/chevron2"/>
    <dgm:cxn modelId="{ED4467B4-9869-41B1-8EAD-FCA69716CD1A}" srcId="{BD280BC0-2275-4BA2-BE0B-FCEE38F44C0F}" destId="{AB1A171A-7060-42EE-8002-593A4898F5EA}" srcOrd="1" destOrd="0" parTransId="{E18653F6-D604-43B5-800C-C9CC5F406EB0}" sibTransId="{CCB0B6DA-7706-4F3D-92F2-631A6C95077D}"/>
    <dgm:cxn modelId="{12027205-E456-43C0-84B9-536A1BE77359}" type="presOf" srcId="{285BAFED-A0E2-44A9-B12F-58F1B76052BA}" destId="{A4D5F238-3C18-4D85-86D6-7C02AA5F8B3E}" srcOrd="0" destOrd="0" presId="urn:microsoft.com/office/officeart/2005/8/layout/chevron2"/>
    <dgm:cxn modelId="{7C5CB777-D589-40BE-89C6-C4B1237D6218}" srcId="{5EC8EA8E-498E-494A-92F5-92B8B975BD1C}" destId="{285BAFED-A0E2-44A9-B12F-58F1B76052BA}" srcOrd="0" destOrd="0" parTransId="{3E058522-35F9-4A32-A486-6CC89F99F9EA}" sibTransId="{DEF22106-9727-4392-84C4-04FF409C82FB}"/>
    <dgm:cxn modelId="{036D15BC-3923-42E2-81CB-B617F8DBEE01}" type="presOf" srcId="{5EC8EA8E-498E-494A-92F5-92B8B975BD1C}" destId="{72D7D0CA-1D4F-4766-811B-4ABF175B2F2F}" srcOrd="0" destOrd="0" presId="urn:microsoft.com/office/officeart/2005/8/layout/chevron2"/>
    <dgm:cxn modelId="{A40F3CD2-5157-4BAC-BC6A-FF3B1C18CE3F}" type="presParOf" srcId="{2A3EE6A3-9405-4A3F-BC8C-3664E801C15B}" destId="{AF6981CC-0A2E-4E5C-A346-5C787E04C3D0}" srcOrd="0" destOrd="0" presId="urn:microsoft.com/office/officeart/2005/8/layout/chevron2"/>
    <dgm:cxn modelId="{7CEC6C2C-9C52-4A3F-A1E5-043D3B2FBC50}" type="presParOf" srcId="{AF6981CC-0A2E-4E5C-A346-5C787E04C3D0}" destId="{72D7D0CA-1D4F-4766-811B-4ABF175B2F2F}" srcOrd="0" destOrd="0" presId="urn:microsoft.com/office/officeart/2005/8/layout/chevron2"/>
    <dgm:cxn modelId="{9188DF9B-4505-4CEE-8747-E03D2BEB0962}" type="presParOf" srcId="{AF6981CC-0A2E-4E5C-A346-5C787E04C3D0}" destId="{A4D5F238-3C18-4D85-86D6-7C02AA5F8B3E}" srcOrd="1" destOrd="0" presId="urn:microsoft.com/office/officeart/2005/8/layout/chevron2"/>
    <dgm:cxn modelId="{75C7D321-779C-48ED-9179-1276DE7059C0}" type="presParOf" srcId="{2A3EE6A3-9405-4A3F-BC8C-3664E801C15B}" destId="{D67907DF-3A42-40ED-BEFC-B077851A40FF}" srcOrd="1" destOrd="0" presId="urn:microsoft.com/office/officeart/2005/8/layout/chevron2"/>
    <dgm:cxn modelId="{6BBFECF5-6712-424B-B422-808C2E982A90}" type="presParOf" srcId="{2A3EE6A3-9405-4A3F-BC8C-3664E801C15B}" destId="{29C3649A-7C7B-43CB-8F48-99C92092B6F7}" srcOrd="2" destOrd="0" presId="urn:microsoft.com/office/officeart/2005/8/layout/chevron2"/>
    <dgm:cxn modelId="{ADB4F918-1B2A-4ACD-912A-468406AA50F5}" type="presParOf" srcId="{29C3649A-7C7B-43CB-8F48-99C92092B6F7}" destId="{40E278DA-C3A6-4563-9092-AFD225AD7207}" srcOrd="0" destOrd="0" presId="urn:microsoft.com/office/officeart/2005/8/layout/chevron2"/>
    <dgm:cxn modelId="{52F33891-4EC0-45B3-BD64-DDE733E19AC0}" type="presParOf" srcId="{29C3649A-7C7B-43CB-8F48-99C92092B6F7}" destId="{1748581E-1FA5-4513-8131-A847A03C36F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280BC0-2275-4BA2-BE0B-FCEE38F44C0F}" type="doc">
      <dgm:prSet loTypeId="urn:microsoft.com/office/officeart/2005/8/layout/chevron2" loCatId="list" qsTypeId="urn:microsoft.com/office/officeart/2005/8/quickstyle/simple1" qsCatId="simple" csTypeId="urn:microsoft.com/office/officeart/2005/8/colors/colorful5" csCatId="colorful" phldr="1"/>
      <dgm:spPr/>
    </dgm:pt>
    <dgm:pt modelId="{5EC8EA8E-498E-494A-92F5-92B8B975BD1C}">
      <dgm:prSet/>
      <dgm:spPr/>
      <dgm:t>
        <a:bodyPr/>
        <a:lstStyle/>
        <a:p>
          <a:pPr rtl="1"/>
          <a:r>
            <a:rPr lang="ar-SA" dirty="0" smtClean="0">
              <a:cs typeface="+mj-cs"/>
            </a:rPr>
            <a:t>5</a:t>
          </a:r>
        </a:p>
      </dgm:t>
    </dgm:pt>
    <dgm:pt modelId="{4C3A1775-BD86-4B5E-A675-3F0CB47F5E3B}" type="parTrans" cxnId="{49290138-2CB3-4191-AD1E-FDC32A49C92D}">
      <dgm:prSet/>
      <dgm:spPr/>
      <dgm:t>
        <a:bodyPr/>
        <a:lstStyle/>
        <a:p>
          <a:pPr rtl="1"/>
          <a:endParaRPr lang="ar-SA"/>
        </a:p>
      </dgm:t>
    </dgm:pt>
    <dgm:pt modelId="{A8141400-2D7E-4B94-99C8-227318ADCD4D}" type="sibTrans" cxnId="{49290138-2CB3-4191-AD1E-FDC32A49C92D}">
      <dgm:prSet/>
      <dgm:spPr/>
      <dgm:t>
        <a:bodyPr/>
        <a:lstStyle/>
        <a:p>
          <a:pPr rtl="1"/>
          <a:endParaRPr lang="ar-SA"/>
        </a:p>
      </dgm:t>
    </dgm:pt>
    <dgm:pt modelId="{285BAFED-A0E2-44A9-B12F-58F1B76052BA}">
      <dgm:prSet/>
      <dgm:spPr/>
      <dgm:t>
        <a:bodyPr/>
        <a:lstStyle/>
        <a:p>
          <a:pPr rtl="1"/>
          <a:r>
            <a:rPr lang="ar-SA" dirty="0" smtClean="0">
              <a:cs typeface="+mj-cs"/>
            </a:rPr>
            <a:t> ويرى </a:t>
          </a:r>
          <a:r>
            <a:rPr lang="ar-SA" dirty="0" err="1" smtClean="0">
              <a:cs typeface="+mj-cs"/>
            </a:rPr>
            <a:t>بيك</a:t>
          </a:r>
          <a:r>
            <a:rPr lang="ar-SA" dirty="0" smtClean="0">
              <a:cs typeface="+mj-cs"/>
            </a:rPr>
            <a:t> أن القواعد تمثل جزءاً من التراث الاجتماعي والثقافي للمجتمع الذي يعيش فيه الإنسان والتي تكتسب من خلال الخبرات الشخصية، وملاحظة </a:t>
          </a:r>
          <a:r>
            <a:rPr lang="ar-SA" dirty="0" err="1" smtClean="0">
              <a:cs typeface="+mj-cs"/>
            </a:rPr>
            <a:t>الآخرين.</a:t>
          </a:r>
          <a:r>
            <a:rPr lang="ar-SA" dirty="0" smtClean="0">
              <a:cs typeface="+mj-cs"/>
            </a:rPr>
            <a:t> وتساعد </a:t>
          </a:r>
          <a:r>
            <a:rPr lang="ar-SA" dirty="0" err="1" smtClean="0">
              <a:cs typeface="+mj-cs"/>
            </a:rPr>
            <a:t>القواعد </a:t>
          </a:r>
          <a:r>
            <a:rPr lang="ar-SA" dirty="0" smtClean="0">
              <a:cs typeface="+mj-cs"/>
            </a:rPr>
            <a:t>( التي يمارسها المسترشد) المرشد أو المعالج على فهم السلوك غير المنطقي، وكذلك الاستجابات الانفعالية </a:t>
          </a:r>
          <a:r>
            <a:rPr lang="ar-SA" dirty="0" err="1" smtClean="0">
              <a:cs typeface="+mj-cs"/>
            </a:rPr>
            <a:t>الشاذة.</a:t>
          </a:r>
          <a:r>
            <a:rPr lang="ar-SA" dirty="0" smtClean="0">
              <a:cs typeface="+mj-cs"/>
            </a:rPr>
            <a:t> وعندما تكون هذه القواعد غير منسجمة مع الواقع أو إذا استخدمت بتطرف، فإنه من المتوقع أن ينتج عنها مشكلات نفسية شخصية، أو مشكلات في العلاقات مع الآخرين.</a:t>
          </a:r>
        </a:p>
      </dgm:t>
    </dgm:pt>
    <dgm:pt modelId="{3E058522-35F9-4A32-A486-6CC89F99F9EA}" type="parTrans" cxnId="{7C5CB777-D589-40BE-89C6-C4B1237D6218}">
      <dgm:prSet/>
      <dgm:spPr/>
      <dgm:t>
        <a:bodyPr/>
        <a:lstStyle/>
        <a:p>
          <a:pPr rtl="1"/>
          <a:endParaRPr lang="ar-SA"/>
        </a:p>
      </dgm:t>
    </dgm:pt>
    <dgm:pt modelId="{DEF22106-9727-4392-84C4-04FF409C82FB}" type="sibTrans" cxnId="{7C5CB777-D589-40BE-89C6-C4B1237D6218}">
      <dgm:prSet/>
      <dgm:spPr/>
      <dgm:t>
        <a:bodyPr/>
        <a:lstStyle/>
        <a:p>
          <a:pPr rtl="1"/>
          <a:endParaRPr lang="ar-SA"/>
        </a:p>
      </dgm:t>
    </dgm:pt>
    <dgm:pt modelId="{2A3EE6A3-9405-4A3F-BC8C-3664E801C15B}" type="pres">
      <dgm:prSet presAssocID="{BD280BC0-2275-4BA2-BE0B-FCEE38F44C0F}" presName="linearFlow" presStyleCnt="0">
        <dgm:presLayoutVars>
          <dgm:dir val="rev"/>
          <dgm:animLvl val="lvl"/>
          <dgm:resizeHandles val="exact"/>
        </dgm:presLayoutVars>
      </dgm:prSet>
      <dgm:spPr/>
    </dgm:pt>
    <dgm:pt modelId="{AF6981CC-0A2E-4E5C-A346-5C787E04C3D0}" type="pres">
      <dgm:prSet presAssocID="{5EC8EA8E-498E-494A-92F5-92B8B975BD1C}" presName="composite" presStyleCnt="0"/>
      <dgm:spPr/>
    </dgm:pt>
    <dgm:pt modelId="{72D7D0CA-1D4F-4766-811B-4ABF175B2F2F}" type="pres">
      <dgm:prSet presAssocID="{5EC8EA8E-498E-494A-92F5-92B8B975BD1C}" presName="parentText" presStyleLbl="alignNode1" presStyleIdx="0" presStyleCnt="1">
        <dgm:presLayoutVars>
          <dgm:chMax val="1"/>
          <dgm:bulletEnabled val="1"/>
        </dgm:presLayoutVars>
      </dgm:prSet>
      <dgm:spPr/>
      <dgm:t>
        <a:bodyPr/>
        <a:lstStyle/>
        <a:p>
          <a:pPr rtl="1"/>
          <a:endParaRPr lang="ar-SA"/>
        </a:p>
      </dgm:t>
    </dgm:pt>
    <dgm:pt modelId="{A4D5F238-3C18-4D85-86D6-7C02AA5F8B3E}" type="pres">
      <dgm:prSet presAssocID="{5EC8EA8E-498E-494A-92F5-92B8B975BD1C}" presName="descendantText" presStyleLbl="alignAcc1" presStyleIdx="0" presStyleCnt="1">
        <dgm:presLayoutVars>
          <dgm:bulletEnabled val="1"/>
        </dgm:presLayoutVars>
      </dgm:prSet>
      <dgm:spPr/>
      <dgm:t>
        <a:bodyPr/>
        <a:lstStyle/>
        <a:p>
          <a:pPr rtl="1"/>
          <a:endParaRPr lang="ar-SA"/>
        </a:p>
      </dgm:t>
    </dgm:pt>
  </dgm:ptLst>
  <dgm:cxnLst>
    <dgm:cxn modelId="{58AC697A-7EF1-49B5-A58A-56D9CE5E6297}" type="presOf" srcId="{285BAFED-A0E2-44A9-B12F-58F1B76052BA}" destId="{A4D5F238-3C18-4D85-86D6-7C02AA5F8B3E}" srcOrd="0" destOrd="0" presId="urn:microsoft.com/office/officeart/2005/8/layout/chevron2"/>
    <dgm:cxn modelId="{D4EE58DE-281B-4166-A1A0-08CED5576ED5}" type="presOf" srcId="{BD280BC0-2275-4BA2-BE0B-FCEE38F44C0F}" destId="{2A3EE6A3-9405-4A3F-BC8C-3664E801C15B}" srcOrd="0" destOrd="0" presId="urn:microsoft.com/office/officeart/2005/8/layout/chevron2"/>
    <dgm:cxn modelId="{EBF93201-A881-40CE-8BD6-8BC325DCD96B}" type="presOf" srcId="{5EC8EA8E-498E-494A-92F5-92B8B975BD1C}" destId="{72D7D0CA-1D4F-4766-811B-4ABF175B2F2F}" srcOrd="0" destOrd="0" presId="urn:microsoft.com/office/officeart/2005/8/layout/chevron2"/>
    <dgm:cxn modelId="{7C5CB777-D589-40BE-89C6-C4B1237D6218}" srcId="{5EC8EA8E-498E-494A-92F5-92B8B975BD1C}" destId="{285BAFED-A0E2-44A9-B12F-58F1B76052BA}" srcOrd="0" destOrd="0" parTransId="{3E058522-35F9-4A32-A486-6CC89F99F9EA}" sibTransId="{DEF22106-9727-4392-84C4-04FF409C82FB}"/>
    <dgm:cxn modelId="{49290138-2CB3-4191-AD1E-FDC32A49C92D}" srcId="{BD280BC0-2275-4BA2-BE0B-FCEE38F44C0F}" destId="{5EC8EA8E-498E-494A-92F5-92B8B975BD1C}" srcOrd="0" destOrd="0" parTransId="{4C3A1775-BD86-4B5E-A675-3F0CB47F5E3B}" sibTransId="{A8141400-2D7E-4B94-99C8-227318ADCD4D}"/>
    <dgm:cxn modelId="{F1DB97CD-C488-4B50-A63F-1B0D3D35E7C5}" type="presParOf" srcId="{2A3EE6A3-9405-4A3F-BC8C-3664E801C15B}" destId="{AF6981CC-0A2E-4E5C-A346-5C787E04C3D0}" srcOrd="0" destOrd="0" presId="urn:microsoft.com/office/officeart/2005/8/layout/chevron2"/>
    <dgm:cxn modelId="{261F0D14-E56F-47A4-A3DF-B713756D4F69}" type="presParOf" srcId="{AF6981CC-0A2E-4E5C-A346-5C787E04C3D0}" destId="{72D7D0CA-1D4F-4766-811B-4ABF175B2F2F}" srcOrd="0" destOrd="0" presId="urn:microsoft.com/office/officeart/2005/8/layout/chevron2"/>
    <dgm:cxn modelId="{3F537977-7EFC-4898-A610-824F52637F13}" type="presParOf" srcId="{AF6981CC-0A2E-4E5C-A346-5C787E04C3D0}" destId="{A4D5F238-3C18-4D85-86D6-7C02AA5F8B3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742D35-8CFE-490C-BBA5-3C738B8DC3D3}" type="doc">
      <dgm:prSet loTypeId="urn:microsoft.com/office/officeart/2005/8/layout/vList3#1" loCatId="list" qsTypeId="urn:microsoft.com/office/officeart/2005/8/quickstyle/simple1" qsCatId="simple" csTypeId="urn:microsoft.com/office/officeart/2005/8/colors/colorful5" csCatId="colorful" phldr="1"/>
      <dgm:spPr/>
    </dgm:pt>
    <dgm:pt modelId="{1BBC83DC-4181-41CE-B914-8577578496D0}">
      <dgm:prSet phldrT="[نص]" custT="1"/>
      <dgm:spPr/>
      <dgm:t>
        <a:bodyPr/>
        <a:lstStyle/>
        <a:p>
          <a:pPr rtl="1"/>
          <a:r>
            <a:rPr lang="ar-SA" sz="1600" dirty="0" smtClean="0">
              <a:cs typeface="+mj-cs"/>
            </a:rPr>
            <a:t>1- تعد الاستجابات الانفعالية أو المشكلات النفسية نتاج التفكير الخاطئ عند </a:t>
          </a:r>
          <a:r>
            <a:rPr lang="ar-SA" sz="1600" dirty="0" err="1" smtClean="0">
              <a:cs typeface="+mj-cs"/>
            </a:rPr>
            <a:t>الشخص.</a:t>
          </a:r>
          <a:r>
            <a:rPr lang="ar-SA" sz="1600" dirty="0" smtClean="0">
              <a:cs typeface="+mj-cs"/>
            </a:rPr>
            <a:t> وبالتالي فإن الإرشاد المعرفي يتضمن الطرائق والأساليب كلها التي من شأنها تصحيح التفكير الخاطئ عند المسترشد، بحيث تصحح صورة الواقع في نظره، ويصبح تفكيره </a:t>
          </a:r>
          <a:r>
            <a:rPr lang="ar-SA" sz="1600" dirty="0" err="1" smtClean="0">
              <a:cs typeface="+mj-cs"/>
            </a:rPr>
            <a:t>منطقياً.</a:t>
          </a:r>
          <a:r>
            <a:rPr lang="ar-SA" sz="1600" dirty="0" smtClean="0">
              <a:cs typeface="+mj-cs"/>
            </a:rPr>
            <a:t> ولذلك يكون الإرشاد المعرفي أكثر فاعلية مع الأشخاص الذين لديهم قدرة على الاستبطان </a:t>
          </a:r>
          <a:r>
            <a:rPr lang="en-US" sz="1600" dirty="0" smtClean="0">
              <a:cs typeface="+mj-cs"/>
            </a:rPr>
            <a:t>Introspection</a:t>
          </a:r>
          <a:r>
            <a:rPr lang="ar-SA" sz="1600" dirty="0" smtClean="0">
              <a:cs typeface="+mj-cs"/>
            </a:rPr>
            <a:t> ، والتروي </a:t>
          </a:r>
          <a:r>
            <a:rPr lang="en-US" sz="1600" dirty="0" smtClean="0">
              <a:cs typeface="+mj-cs"/>
            </a:rPr>
            <a:t>Reflection</a:t>
          </a:r>
          <a:r>
            <a:rPr lang="ar-SA" sz="1600" dirty="0" smtClean="0">
              <a:cs typeface="+mj-cs"/>
            </a:rPr>
            <a:t>، والذين يمكنهم التفكير بشكل مناسب في مجال حياتهم خارج إطار المشكلة.</a:t>
          </a:r>
          <a:endParaRPr lang="ar-SA" sz="1600" dirty="0"/>
        </a:p>
      </dgm:t>
    </dgm:pt>
    <dgm:pt modelId="{7D207454-AADF-4A40-B2E0-8729F0765116}" type="parTrans" cxnId="{0A4448C8-9F8F-4606-86E3-2B40D98DC9E4}">
      <dgm:prSet/>
      <dgm:spPr/>
      <dgm:t>
        <a:bodyPr/>
        <a:lstStyle/>
        <a:p>
          <a:pPr rtl="1"/>
          <a:endParaRPr lang="ar-SA" sz="2000"/>
        </a:p>
      </dgm:t>
    </dgm:pt>
    <dgm:pt modelId="{5FA4EDDC-A077-4A83-B4E3-7CE173EAA889}" type="sibTrans" cxnId="{0A4448C8-9F8F-4606-86E3-2B40D98DC9E4}">
      <dgm:prSet/>
      <dgm:spPr/>
      <dgm:t>
        <a:bodyPr/>
        <a:lstStyle/>
        <a:p>
          <a:pPr rtl="1"/>
          <a:endParaRPr lang="ar-SA" sz="2000"/>
        </a:p>
      </dgm:t>
    </dgm:pt>
    <dgm:pt modelId="{565DB35D-0EAD-462C-935A-7CF616FE1CDC}">
      <dgm:prSet phldrT="[نص]" custT="1"/>
      <dgm:spPr/>
      <dgm:t>
        <a:bodyPr/>
        <a:lstStyle/>
        <a:p>
          <a:pPr rtl="1"/>
          <a:r>
            <a:rPr lang="ar-SA" sz="1600" dirty="0" smtClean="0">
              <a:cs typeface="+mj-cs"/>
            </a:rPr>
            <a:t>3- أن يعمل على خفض المشكلات عند التعرف عليها وعلى مكوناتها الرئيسية وعلى أسبابها مع التركيز على المكونات الأساسية للمشكلة أو </a:t>
          </a:r>
          <a:r>
            <a:rPr lang="ar-SA" sz="1600" dirty="0" err="1" smtClean="0">
              <a:cs typeface="+mj-cs"/>
            </a:rPr>
            <a:t>الاضطراب .</a:t>
          </a:r>
          <a:r>
            <a:rPr lang="ar-SA" sz="1600" dirty="0" smtClean="0">
              <a:cs typeface="+mj-cs"/>
            </a:rPr>
            <a:t> ولابد أيضاً من إشراك المسترشد في حل المشكلة حتى يتعلم كيفية حل المشكلات عندما يكون لوحده.</a:t>
          </a:r>
          <a:endParaRPr lang="ar-SA" sz="1600" dirty="0"/>
        </a:p>
      </dgm:t>
    </dgm:pt>
    <dgm:pt modelId="{E1607579-6B7A-4751-ADC5-B6DF9A6F3644}" type="parTrans" cxnId="{B1CB5F37-E89D-436F-84C9-CE7AA642B9CC}">
      <dgm:prSet/>
      <dgm:spPr/>
      <dgm:t>
        <a:bodyPr/>
        <a:lstStyle/>
        <a:p>
          <a:pPr rtl="1"/>
          <a:endParaRPr lang="ar-SA" sz="2000"/>
        </a:p>
      </dgm:t>
    </dgm:pt>
    <dgm:pt modelId="{55B6510D-3895-4347-8CEE-963F6D0E80A1}" type="sibTrans" cxnId="{B1CB5F37-E89D-436F-84C9-CE7AA642B9CC}">
      <dgm:prSet/>
      <dgm:spPr/>
      <dgm:t>
        <a:bodyPr/>
        <a:lstStyle/>
        <a:p>
          <a:pPr rtl="1"/>
          <a:endParaRPr lang="ar-SA" sz="2000"/>
        </a:p>
      </dgm:t>
    </dgm:pt>
    <dgm:pt modelId="{DDF29551-6E90-4AEE-BBAD-CC832C0BD359}">
      <dgm:prSet custT="1"/>
      <dgm:spPr/>
      <dgm:t>
        <a:bodyPr/>
        <a:lstStyle/>
        <a:p>
          <a:pPr rtl="1"/>
          <a:r>
            <a:rPr lang="ar-SA" sz="1600" dirty="0" smtClean="0">
              <a:cs typeface="+mj-cs"/>
            </a:rPr>
            <a:t>2- أما العلاقة بين المرشد والمسترشد في هذا النوع من الإرشاد، فيجب أن تتصف بالتقبل والتعاون والدفء العاطفي والمشاركة الوجدانية </a:t>
          </a:r>
          <a:r>
            <a:rPr lang="ar-SA" sz="1600" dirty="0" err="1" smtClean="0">
              <a:cs typeface="+mj-cs"/>
            </a:rPr>
            <a:t>للمسترشد.</a:t>
          </a:r>
          <a:r>
            <a:rPr lang="ar-SA" sz="1600" dirty="0" smtClean="0">
              <a:cs typeface="+mj-cs"/>
            </a:rPr>
            <a:t> ولذلك يجب على المرشد أن يكون حساساً لحاجات المسترشد عند مناقشة موضوعات معينة في الجلسات الإرشادية.</a:t>
          </a:r>
          <a:endParaRPr lang="ar-SA" sz="1600" dirty="0">
            <a:cs typeface="+mj-cs"/>
          </a:endParaRPr>
        </a:p>
      </dgm:t>
    </dgm:pt>
    <dgm:pt modelId="{8FF3D70F-23DD-42D9-AEA8-8137D7831AA2}" type="parTrans" cxnId="{B872D8A3-27E2-437F-AE69-A66C39C0038E}">
      <dgm:prSet/>
      <dgm:spPr/>
      <dgm:t>
        <a:bodyPr/>
        <a:lstStyle/>
        <a:p>
          <a:pPr rtl="1"/>
          <a:endParaRPr lang="ar-SA" sz="2000"/>
        </a:p>
      </dgm:t>
    </dgm:pt>
    <dgm:pt modelId="{2E98CA84-4A32-43CC-99CD-69175A69F581}" type="sibTrans" cxnId="{B872D8A3-27E2-437F-AE69-A66C39C0038E}">
      <dgm:prSet/>
      <dgm:spPr/>
      <dgm:t>
        <a:bodyPr/>
        <a:lstStyle/>
        <a:p>
          <a:pPr rtl="1"/>
          <a:endParaRPr lang="ar-SA" sz="2000"/>
        </a:p>
      </dgm:t>
    </dgm:pt>
    <dgm:pt modelId="{1B5C0745-8455-4B9D-9C82-E529ABCBBAA2}" type="pres">
      <dgm:prSet presAssocID="{C8742D35-8CFE-490C-BBA5-3C738B8DC3D3}" presName="linearFlow" presStyleCnt="0">
        <dgm:presLayoutVars>
          <dgm:dir val="rev"/>
          <dgm:resizeHandles val="exact"/>
        </dgm:presLayoutVars>
      </dgm:prSet>
      <dgm:spPr/>
    </dgm:pt>
    <dgm:pt modelId="{8504486E-642D-4424-8AB6-1311AE0FB7DA}" type="pres">
      <dgm:prSet presAssocID="{1BBC83DC-4181-41CE-B914-8577578496D0}" presName="composite" presStyleCnt="0"/>
      <dgm:spPr/>
    </dgm:pt>
    <dgm:pt modelId="{A993CD6A-7915-4D6C-A9EB-C34509B3CA6B}" type="pres">
      <dgm:prSet presAssocID="{1BBC83DC-4181-41CE-B914-8577578496D0}" presName="imgShp" presStyleLbl="fgImgPlace1" presStyleIdx="0" presStyleCnt="3"/>
      <dgm:spPr/>
    </dgm:pt>
    <dgm:pt modelId="{84D8D6A2-B783-4F28-9521-6684F9198523}" type="pres">
      <dgm:prSet presAssocID="{1BBC83DC-4181-41CE-B914-8577578496D0}" presName="txShp" presStyleLbl="node1" presStyleIdx="0" presStyleCnt="3">
        <dgm:presLayoutVars>
          <dgm:bulletEnabled val="1"/>
        </dgm:presLayoutVars>
      </dgm:prSet>
      <dgm:spPr/>
      <dgm:t>
        <a:bodyPr/>
        <a:lstStyle/>
        <a:p>
          <a:pPr rtl="1"/>
          <a:endParaRPr lang="ar-SA"/>
        </a:p>
      </dgm:t>
    </dgm:pt>
    <dgm:pt modelId="{20D623FD-8B64-405D-A855-DA5AFBF98F60}" type="pres">
      <dgm:prSet presAssocID="{5FA4EDDC-A077-4A83-B4E3-7CE173EAA889}" presName="spacing" presStyleCnt="0"/>
      <dgm:spPr/>
    </dgm:pt>
    <dgm:pt modelId="{D185D193-8DE2-4CCB-B7BD-DB3716D45041}" type="pres">
      <dgm:prSet presAssocID="{DDF29551-6E90-4AEE-BBAD-CC832C0BD359}" presName="composite" presStyleCnt="0"/>
      <dgm:spPr/>
    </dgm:pt>
    <dgm:pt modelId="{DD9D3F37-E2E6-4F5B-96AE-12AFDA00C197}" type="pres">
      <dgm:prSet presAssocID="{DDF29551-6E90-4AEE-BBAD-CC832C0BD359}" presName="imgShp" presStyleLbl="fgImgPlace1" presStyleIdx="1" presStyleCnt="3"/>
      <dgm:spPr/>
    </dgm:pt>
    <dgm:pt modelId="{7E163978-1798-4CA3-A39A-101923A56C39}" type="pres">
      <dgm:prSet presAssocID="{DDF29551-6E90-4AEE-BBAD-CC832C0BD359}" presName="txShp" presStyleLbl="node1" presStyleIdx="1" presStyleCnt="3">
        <dgm:presLayoutVars>
          <dgm:bulletEnabled val="1"/>
        </dgm:presLayoutVars>
      </dgm:prSet>
      <dgm:spPr/>
      <dgm:t>
        <a:bodyPr/>
        <a:lstStyle/>
        <a:p>
          <a:pPr rtl="1"/>
          <a:endParaRPr lang="ar-SA"/>
        </a:p>
      </dgm:t>
    </dgm:pt>
    <dgm:pt modelId="{3FAABB45-F4E8-4EA5-A7A8-FCEB9E256EA6}" type="pres">
      <dgm:prSet presAssocID="{2E98CA84-4A32-43CC-99CD-69175A69F581}" presName="spacing" presStyleCnt="0"/>
      <dgm:spPr/>
    </dgm:pt>
    <dgm:pt modelId="{F0DF210A-2957-45CE-8433-44ECA1839E87}" type="pres">
      <dgm:prSet presAssocID="{565DB35D-0EAD-462C-935A-7CF616FE1CDC}" presName="composite" presStyleCnt="0"/>
      <dgm:spPr/>
    </dgm:pt>
    <dgm:pt modelId="{C66C4F07-DB03-4133-B8D3-1F3A40AB824D}" type="pres">
      <dgm:prSet presAssocID="{565DB35D-0EAD-462C-935A-7CF616FE1CDC}" presName="imgShp" presStyleLbl="fgImgPlace1" presStyleIdx="2" presStyleCnt="3"/>
      <dgm:spPr/>
    </dgm:pt>
    <dgm:pt modelId="{0FC4AB86-CB2A-473C-BD52-ED0C83127990}" type="pres">
      <dgm:prSet presAssocID="{565DB35D-0EAD-462C-935A-7CF616FE1CDC}" presName="txShp" presStyleLbl="node1" presStyleIdx="2" presStyleCnt="3">
        <dgm:presLayoutVars>
          <dgm:bulletEnabled val="1"/>
        </dgm:presLayoutVars>
      </dgm:prSet>
      <dgm:spPr/>
      <dgm:t>
        <a:bodyPr/>
        <a:lstStyle/>
        <a:p>
          <a:pPr rtl="1"/>
          <a:endParaRPr lang="ar-SA"/>
        </a:p>
      </dgm:t>
    </dgm:pt>
  </dgm:ptLst>
  <dgm:cxnLst>
    <dgm:cxn modelId="{B872D8A3-27E2-437F-AE69-A66C39C0038E}" srcId="{C8742D35-8CFE-490C-BBA5-3C738B8DC3D3}" destId="{DDF29551-6E90-4AEE-BBAD-CC832C0BD359}" srcOrd="1" destOrd="0" parTransId="{8FF3D70F-23DD-42D9-AEA8-8137D7831AA2}" sibTransId="{2E98CA84-4A32-43CC-99CD-69175A69F581}"/>
    <dgm:cxn modelId="{18F0C4C0-B4E1-4814-ADBD-04A973AC8B99}" type="presOf" srcId="{DDF29551-6E90-4AEE-BBAD-CC832C0BD359}" destId="{7E163978-1798-4CA3-A39A-101923A56C39}" srcOrd="0" destOrd="0" presId="urn:microsoft.com/office/officeart/2005/8/layout/vList3#1"/>
    <dgm:cxn modelId="{3FDB009F-404E-44B2-8A80-11B4780E71D2}" type="presOf" srcId="{1BBC83DC-4181-41CE-B914-8577578496D0}" destId="{84D8D6A2-B783-4F28-9521-6684F9198523}" srcOrd="0" destOrd="0" presId="urn:microsoft.com/office/officeart/2005/8/layout/vList3#1"/>
    <dgm:cxn modelId="{8A68B37A-9ED9-4718-9D26-741087756023}" type="presOf" srcId="{C8742D35-8CFE-490C-BBA5-3C738B8DC3D3}" destId="{1B5C0745-8455-4B9D-9C82-E529ABCBBAA2}" srcOrd="0" destOrd="0" presId="urn:microsoft.com/office/officeart/2005/8/layout/vList3#1"/>
    <dgm:cxn modelId="{0A4448C8-9F8F-4606-86E3-2B40D98DC9E4}" srcId="{C8742D35-8CFE-490C-BBA5-3C738B8DC3D3}" destId="{1BBC83DC-4181-41CE-B914-8577578496D0}" srcOrd="0" destOrd="0" parTransId="{7D207454-AADF-4A40-B2E0-8729F0765116}" sibTransId="{5FA4EDDC-A077-4A83-B4E3-7CE173EAA889}"/>
    <dgm:cxn modelId="{DAE46C31-8C38-41CE-80BC-2B8199847001}" type="presOf" srcId="{565DB35D-0EAD-462C-935A-7CF616FE1CDC}" destId="{0FC4AB86-CB2A-473C-BD52-ED0C83127990}" srcOrd="0" destOrd="0" presId="urn:microsoft.com/office/officeart/2005/8/layout/vList3#1"/>
    <dgm:cxn modelId="{B1CB5F37-E89D-436F-84C9-CE7AA642B9CC}" srcId="{C8742D35-8CFE-490C-BBA5-3C738B8DC3D3}" destId="{565DB35D-0EAD-462C-935A-7CF616FE1CDC}" srcOrd="2" destOrd="0" parTransId="{E1607579-6B7A-4751-ADC5-B6DF9A6F3644}" sibTransId="{55B6510D-3895-4347-8CEE-963F6D0E80A1}"/>
    <dgm:cxn modelId="{A6EB3FB6-E748-4755-9A60-00D97C0F550F}" type="presParOf" srcId="{1B5C0745-8455-4B9D-9C82-E529ABCBBAA2}" destId="{8504486E-642D-4424-8AB6-1311AE0FB7DA}" srcOrd="0" destOrd="0" presId="urn:microsoft.com/office/officeart/2005/8/layout/vList3#1"/>
    <dgm:cxn modelId="{1660733A-34F9-4F77-B7D1-EBC1DF8517F5}" type="presParOf" srcId="{8504486E-642D-4424-8AB6-1311AE0FB7DA}" destId="{A993CD6A-7915-4D6C-A9EB-C34509B3CA6B}" srcOrd="0" destOrd="0" presId="urn:microsoft.com/office/officeart/2005/8/layout/vList3#1"/>
    <dgm:cxn modelId="{A2E3621A-7735-4F48-9BD3-3F78C45E5D03}" type="presParOf" srcId="{8504486E-642D-4424-8AB6-1311AE0FB7DA}" destId="{84D8D6A2-B783-4F28-9521-6684F9198523}" srcOrd="1" destOrd="0" presId="urn:microsoft.com/office/officeart/2005/8/layout/vList3#1"/>
    <dgm:cxn modelId="{17B63D45-4CB4-44F6-B706-E0FDD1BD2E6F}" type="presParOf" srcId="{1B5C0745-8455-4B9D-9C82-E529ABCBBAA2}" destId="{20D623FD-8B64-405D-A855-DA5AFBF98F60}" srcOrd="1" destOrd="0" presId="urn:microsoft.com/office/officeart/2005/8/layout/vList3#1"/>
    <dgm:cxn modelId="{D3DF0BEE-4A2F-49E1-A33D-3316CD0ED7F5}" type="presParOf" srcId="{1B5C0745-8455-4B9D-9C82-E529ABCBBAA2}" destId="{D185D193-8DE2-4CCB-B7BD-DB3716D45041}" srcOrd="2" destOrd="0" presId="urn:microsoft.com/office/officeart/2005/8/layout/vList3#1"/>
    <dgm:cxn modelId="{26AC3BF4-79F8-496D-905E-264774A34CDF}" type="presParOf" srcId="{D185D193-8DE2-4CCB-B7BD-DB3716D45041}" destId="{DD9D3F37-E2E6-4F5B-96AE-12AFDA00C197}" srcOrd="0" destOrd="0" presId="urn:microsoft.com/office/officeart/2005/8/layout/vList3#1"/>
    <dgm:cxn modelId="{BFB35A8E-676F-49AA-A72B-48A5D8690443}" type="presParOf" srcId="{D185D193-8DE2-4CCB-B7BD-DB3716D45041}" destId="{7E163978-1798-4CA3-A39A-101923A56C39}" srcOrd="1" destOrd="0" presId="urn:microsoft.com/office/officeart/2005/8/layout/vList3#1"/>
    <dgm:cxn modelId="{2209B503-B424-4571-87B2-444EA486419D}" type="presParOf" srcId="{1B5C0745-8455-4B9D-9C82-E529ABCBBAA2}" destId="{3FAABB45-F4E8-4EA5-A7A8-FCEB9E256EA6}" srcOrd="3" destOrd="0" presId="urn:microsoft.com/office/officeart/2005/8/layout/vList3#1"/>
    <dgm:cxn modelId="{B410F653-8932-476F-A392-ADFC8CE84688}" type="presParOf" srcId="{1B5C0745-8455-4B9D-9C82-E529ABCBBAA2}" destId="{F0DF210A-2957-45CE-8433-44ECA1839E87}" srcOrd="4" destOrd="0" presId="urn:microsoft.com/office/officeart/2005/8/layout/vList3#1"/>
    <dgm:cxn modelId="{91E128EA-A67E-493E-9735-5754E4164344}" type="presParOf" srcId="{F0DF210A-2957-45CE-8433-44ECA1839E87}" destId="{C66C4F07-DB03-4133-B8D3-1F3A40AB824D}" srcOrd="0" destOrd="0" presId="urn:microsoft.com/office/officeart/2005/8/layout/vList3#1"/>
    <dgm:cxn modelId="{D7158487-2D96-434E-9A51-457DC1D4F16B}" type="presParOf" srcId="{F0DF210A-2957-45CE-8433-44ECA1839E87}" destId="{0FC4AB86-CB2A-473C-BD52-ED0C83127990}"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FBB128-6A2F-49B2-9DBC-FBC3A895EB6E}" type="doc">
      <dgm:prSet loTypeId="urn:microsoft.com/office/officeart/2005/8/layout/vList4#1" loCatId="list" qsTypeId="urn:microsoft.com/office/officeart/2005/8/quickstyle/simple1" qsCatId="simple" csTypeId="urn:microsoft.com/office/officeart/2005/8/colors/colorful5" csCatId="colorful" phldr="1"/>
      <dgm:spPr/>
      <dgm:t>
        <a:bodyPr/>
        <a:lstStyle/>
        <a:p>
          <a:pPr rtl="1"/>
          <a:endParaRPr lang="ar-SA"/>
        </a:p>
      </dgm:t>
    </dgm:pt>
    <dgm:pt modelId="{31BAC452-6BA2-4D76-98C2-E96E2257D9FB}">
      <dgm:prSet phldrT="[نص]" custT="1"/>
      <dgm:spPr/>
      <dgm:t>
        <a:bodyPr/>
        <a:lstStyle/>
        <a:p>
          <a:pPr rtl="1"/>
          <a:r>
            <a:rPr lang="ar-SA" sz="2000" dirty="0" smtClean="0">
              <a:solidFill>
                <a:schemeClr val="tx1"/>
              </a:solidFill>
              <a:cs typeface="+mj-cs"/>
            </a:rPr>
            <a:t>1- التعرف على الأفكار الخاطئة المرتبطة بسوء </a:t>
          </a:r>
          <a:r>
            <a:rPr lang="ar-SA" sz="2000" dirty="0" err="1" smtClean="0">
              <a:solidFill>
                <a:schemeClr val="tx1"/>
              </a:solidFill>
              <a:cs typeface="+mj-cs"/>
            </a:rPr>
            <a:t>التوافق:</a:t>
          </a:r>
          <a:endParaRPr lang="ar-SA" sz="2000" dirty="0" smtClean="0">
            <a:solidFill>
              <a:schemeClr val="tx1"/>
            </a:solidFill>
            <a:cs typeface="+mj-cs"/>
          </a:endParaRPr>
        </a:p>
      </dgm:t>
    </dgm:pt>
    <dgm:pt modelId="{5E7640D7-A9C4-4C15-93AC-15E30F7E5EEB}" type="parTrans" cxnId="{B67E20CB-278A-40AE-AFA9-FEE3304FA3E7}">
      <dgm:prSet/>
      <dgm:spPr/>
      <dgm:t>
        <a:bodyPr/>
        <a:lstStyle/>
        <a:p>
          <a:pPr rtl="1"/>
          <a:endParaRPr lang="ar-SA"/>
        </a:p>
      </dgm:t>
    </dgm:pt>
    <dgm:pt modelId="{1B86F14C-78EC-49F3-B724-E8F901B04D52}" type="sibTrans" cxnId="{B67E20CB-278A-40AE-AFA9-FEE3304FA3E7}">
      <dgm:prSet/>
      <dgm:spPr/>
      <dgm:t>
        <a:bodyPr/>
        <a:lstStyle/>
        <a:p>
          <a:pPr rtl="1"/>
          <a:endParaRPr lang="ar-SA"/>
        </a:p>
      </dgm:t>
    </dgm:pt>
    <dgm:pt modelId="{A69735FA-B30D-4D16-9AF2-918BE04BF344}">
      <dgm:prSet phldrT="[نص]" custT="1"/>
      <dgm:spPr/>
      <dgm:t>
        <a:bodyPr/>
        <a:lstStyle/>
        <a:p>
          <a:pPr rtl="1"/>
          <a:r>
            <a:rPr lang="ar-SA" sz="1600" dirty="0" smtClean="0">
              <a:cs typeface="+mj-cs"/>
            </a:rPr>
            <a:t>وهي الأفكار التي تعيق الفرد من مواجهة خبرات الحياة.</a:t>
          </a:r>
          <a:endParaRPr lang="ar-SA" sz="1600" dirty="0"/>
        </a:p>
      </dgm:t>
    </dgm:pt>
    <dgm:pt modelId="{2AD28D57-10DD-4E19-9791-323554B0A5BB}" type="parTrans" cxnId="{8584C09D-06DF-4A60-A685-4742236F374E}">
      <dgm:prSet/>
      <dgm:spPr/>
      <dgm:t>
        <a:bodyPr/>
        <a:lstStyle/>
        <a:p>
          <a:pPr rtl="1"/>
          <a:endParaRPr lang="ar-SA"/>
        </a:p>
      </dgm:t>
    </dgm:pt>
    <dgm:pt modelId="{10AFC8C2-9CE4-4E12-9352-60C9B94B04E8}" type="sibTrans" cxnId="{8584C09D-06DF-4A60-A685-4742236F374E}">
      <dgm:prSet/>
      <dgm:spPr/>
      <dgm:t>
        <a:bodyPr/>
        <a:lstStyle/>
        <a:p>
          <a:pPr rtl="1"/>
          <a:endParaRPr lang="ar-SA"/>
        </a:p>
      </dgm:t>
    </dgm:pt>
    <dgm:pt modelId="{3A3F523A-94F1-4547-B112-658325743EA4}">
      <dgm:prSet phldrT="[نص]" custT="1"/>
      <dgm:spPr/>
      <dgm:t>
        <a:bodyPr/>
        <a:lstStyle/>
        <a:p>
          <a:pPr rtl="1"/>
          <a:r>
            <a:rPr lang="ar-SA" sz="2000" dirty="0" smtClean="0">
              <a:solidFill>
                <a:schemeClr val="tx1"/>
              </a:solidFill>
              <a:cs typeface="+mj-cs"/>
            </a:rPr>
            <a:t>2- ملء </a:t>
          </a:r>
          <a:r>
            <a:rPr lang="ar-SA" sz="2000" dirty="0" err="1" smtClean="0">
              <a:solidFill>
                <a:schemeClr val="tx1"/>
              </a:solidFill>
              <a:cs typeface="+mj-cs"/>
            </a:rPr>
            <a:t>الفراغات :</a:t>
          </a:r>
          <a:endParaRPr lang="ar-SA" sz="2000" dirty="0">
            <a:solidFill>
              <a:schemeClr val="tx1"/>
            </a:solidFill>
          </a:endParaRPr>
        </a:p>
      </dgm:t>
    </dgm:pt>
    <dgm:pt modelId="{49C98F38-567C-466F-AD5F-008349649113}" type="parTrans" cxnId="{2F5B456F-D955-4B52-8694-CCE17A93C5F8}">
      <dgm:prSet/>
      <dgm:spPr/>
      <dgm:t>
        <a:bodyPr/>
        <a:lstStyle/>
        <a:p>
          <a:pPr rtl="1"/>
          <a:endParaRPr lang="ar-SA"/>
        </a:p>
      </dgm:t>
    </dgm:pt>
    <dgm:pt modelId="{4CB1D931-9512-4FB4-9747-A326AA6F97F3}" type="sibTrans" cxnId="{2F5B456F-D955-4B52-8694-CCE17A93C5F8}">
      <dgm:prSet/>
      <dgm:spPr/>
      <dgm:t>
        <a:bodyPr/>
        <a:lstStyle/>
        <a:p>
          <a:pPr rtl="1"/>
          <a:endParaRPr lang="ar-SA"/>
        </a:p>
      </dgm:t>
    </dgm:pt>
    <dgm:pt modelId="{F9090428-F601-4F3D-98F5-A621175B2AA2}">
      <dgm:prSet phldrT="[نص]" custT="1"/>
      <dgm:spPr/>
      <dgm:t>
        <a:bodyPr/>
        <a:lstStyle/>
        <a:p>
          <a:pPr rtl="1"/>
          <a:r>
            <a:rPr lang="ar-SA" sz="2000" dirty="0" smtClean="0">
              <a:solidFill>
                <a:schemeClr val="tx1"/>
              </a:solidFill>
              <a:cs typeface="+mj-cs"/>
            </a:rPr>
            <a:t>3- </a:t>
          </a:r>
          <a:r>
            <a:rPr lang="ar-SA" sz="2000" dirty="0" err="1" smtClean="0">
              <a:solidFill>
                <a:schemeClr val="tx1"/>
              </a:solidFill>
              <a:cs typeface="+mj-cs"/>
            </a:rPr>
            <a:t>الإبعاد :</a:t>
          </a:r>
          <a:endParaRPr lang="ar-SA" sz="2000" dirty="0">
            <a:solidFill>
              <a:schemeClr val="tx1"/>
            </a:solidFill>
          </a:endParaRPr>
        </a:p>
      </dgm:t>
    </dgm:pt>
    <dgm:pt modelId="{F215F3F2-E005-4291-B676-CE2AFC7B947E}" type="parTrans" cxnId="{2B44A43A-A423-4DC7-AA4A-939B51D60E0B}">
      <dgm:prSet/>
      <dgm:spPr/>
      <dgm:t>
        <a:bodyPr/>
        <a:lstStyle/>
        <a:p>
          <a:pPr rtl="1"/>
          <a:endParaRPr lang="ar-SA"/>
        </a:p>
      </dgm:t>
    </dgm:pt>
    <dgm:pt modelId="{E3542A64-AB92-4534-ADD8-D81A1F7054CE}" type="sibTrans" cxnId="{2B44A43A-A423-4DC7-AA4A-939B51D60E0B}">
      <dgm:prSet/>
      <dgm:spPr/>
      <dgm:t>
        <a:bodyPr/>
        <a:lstStyle/>
        <a:p>
          <a:pPr rtl="1"/>
          <a:endParaRPr lang="ar-SA"/>
        </a:p>
      </dgm:t>
    </dgm:pt>
    <dgm:pt modelId="{BC5AA549-049E-440D-A928-8D2FEB6058CA}">
      <dgm:prSet phldrT="[نص]" custT="1"/>
      <dgm:spPr/>
      <dgm:t>
        <a:bodyPr/>
        <a:lstStyle/>
        <a:p>
          <a:pPr rtl="1"/>
          <a:r>
            <a:rPr lang="ar-SA" sz="1600" dirty="0" err="1" smtClean="0">
              <a:cs typeface="+mj-cs"/>
            </a:rPr>
            <a:t>يسمي </a:t>
          </a:r>
          <a:r>
            <a:rPr lang="ar-SA" sz="1600" dirty="0" smtClean="0">
              <a:cs typeface="+mj-cs"/>
            </a:rPr>
            <a:t>«</a:t>
          </a:r>
          <a:r>
            <a:rPr lang="ar-SA" sz="1600" dirty="0" err="1" smtClean="0">
              <a:cs typeface="+mj-cs"/>
            </a:rPr>
            <a:t>بيك</a:t>
          </a:r>
          <a:r>
            <a:rPr lang="ar-SA" sz="1600" dirty="0" smtClean="0">
              <a:cs typeface="+mj-cs"/>
            </a:rPr>
            <a:t>» العملية التي ينظر </a:t>
          </a:r>
          <a:r>
            <a:rPr lang="ar-SA" sz="1600" dirty="0" err="1" smtClean="0">
              <a:cs typeface="+mj-cs"/>
            </a:rPr>
            <a:t>بها</a:t>
          </a:r>
          <a:r>
            <a:rPr lang="ar-SA" sz="1600" dirty="0" smtClean="0">
              <a:cs typeface="+mj-cs"/>
            </a:rPr>
            <a:t> المسترشد بشكل موضوعي إلى </a:t>
          </a:r>
          <a:r>
            <a:rPr lang="ar-SA" sz="1600" dirty="0" err="1" smtClean="0">
              <a:cs typeface="+mj-cs"/>
            </a:rPr>
            <a:t>الأفكار </a:t>
          </a:r>
          <a:r>
            <a:rPr lang="ar-SA" sz="1600" dirty="0" smtClean="0">
              <a:cs typeface="+mj-cs"/>
            </a:rPr>
            <a:t>«بالإبعاد» وتشتمل على الاعتراف بأن الأفكار التلقائية التي كونها المسترشد عن الأحداث ليست هي الواقع، ولا يوثق </a:t>
          </a:r>
          <a:r>
            <a:rPr lang="ar-SA" sz="1600" dirty="0" err="1" smtClean="0">
              <a:cs typeface="+mj-cs"/>
            </a:rPr>
            <a:t>بها</a:t>
          </a:r>
          <a:r>
            <a:rPr lang="ar-SA" sz="1600" dirty="0" smtClean="0">
              <a:cs typeface="+mj-cs"/>
            </a:rPr>
            <a:t>، وتسيء إلى توافقه وصحته </a:t>
          </a:r>
          <a:r>
            <a:rPr lang="ar-SA" sz="1600" dirty="0" err="1" smtClean="0">
              <a:cs typeface="+mj-cs"/>
            </a:rPr>
            <a:t>النفسية.</a:t>
          </a:r>
          <a:r>
            <a:rPr lang="ar-SA" sz="1600" dirty="0" smtClean="0">
              <a:cs typeface="+mj-cs"/>
            </a:rPr>
            <a:t> </a:t>
          </a:r>
          <a:endParaRPr lang="ar-SA" sz="1600" dirty="0"/>
        </a:p>
      </dgm:t>
    </dgm:pt>
    <dgm:pt modelId="{11BE433B-E3B7-4EA1-A9AE-90E569A1BB06}" type="parTrans" cxnId="{B2253830-5CEF-4AE7-B93C-AE9AC585898B}">
      <dgm:prSet/>
      <dgm:spPr/>
      <dgm:t>
        <a:bodyPr/>
        <a:lstStyle/>
        <a:p>
          <a:pPr rtl="1"/>
          <a:endParaRPr lang="ar-SA"/>
        </a:p>
      </dgm:t>
    </dgm:pt>
    <dgm:pt modelId="{C2109BAA-10A3-442D-AFD4-19E23C8BF086}" type="sibTrans" cxnId="{B2253830-5CEF-4AE7-B93C-AE9AC585898B}">
      <dgm:prSet/>
      <dgm:spPr/>
      <dgm:t>
        <a:bodyPr/>
        <a:lstStyle/>
        <a:p>
          <a:pPr rtl="1"/>
          <a:endParaRPr lang="ar-SA"/>
        </a:p>
      </dgm:t>
    </dgm:pt>
    <dgm:pt modelId="{F4145166-DEE4-45B7-9D1E-96D6975F1EF3}">
      <dgm:prSet phldrT="[نص]" custT="1"/>
      <dgm:spPr/>
      <dgm:t>
        <a:bodyPr/>
        <a:lstStyle/>
        <a:p>
          <a:pPr rtl="1"/>
          <a:r>
            <a:rPr lang="ar-SA" sz="2000" dirty="0" smtClean="0">
              <a:solidFill>
                <a:schemeClr val="tx1"/>
              </a:solidFill>
              <a:cs typeface="+mj-cs"/>
            </a:rPr>
            <a:t>4- تعلم اساليب جديدة في الحصول على المعلومات مع استخدام الدليل والبرهان العلمي لتأكيدها</a:t>
          </a:r>
          <a:endParaRPr lang="ar-SA" sz="2000" dirty="0">
            <a:solidFill>
              <a:schemeClr val="tx1"/>
            </a:solidFill>
          </a:endParaRPr>
        </a:p>
      </dgm:t>
    </dgm:pt>
    <dgm:pt modelId="{72E7BB3F-DE85-4F1A-8B9D-DF156B140D48}" type="parTrans" cxnId="{17D41E51-9658-4DD2-B310-C87686F2307B}">
      <dgm:prSet/>
      <dgm:spPr/>
      <dgm:t>
        <a:bodyPr/>
        <a:lstStyle/>
        <a:p>
          <a:pPr rtl="1"/>
          <a:endParaRPr lang="ar-SA"/>
        </a:p>
      </dgm:t>
    </dgm:pt>
    <dgm:pt modelId="{4F828629-8992-4500-9613-675B7F57C63D}" type="sibTrans" cxnId="{17D41E51-9658-4DD2-B310-C87686F2307B}">
      <dgm:prSet/>
      <dgm:spPr/>
      <dgm:t>
        <a:bodyPr/>
        <a:lstStyle/>
        <a:p>
          <a:pPr rtl="1"/>
          <a:endParaRPr lang="ar-SA"/>
        </a:p>
      </dgm:t>
    </dgm:pt>
    <dgm:pt modelId="{987835CB-25EE-45D5-9466-4950FD0114E7}">
      <dgm:prSet phldrT="[نص]" custT="1"/>
      <dgm:spPr/>
      <dgm:t>
        <a:bodyPr/>
        <a:lstStyle/>
        <a:p>
          <a:pPr rtl="1"/>
          <a:r>
            <a:rPr lang="ar-SA" sz="1300" dirty="0" smtClean="0">
              <a:cs typeface="+mj-cs"/>
            </a:rPr>
            <a:t>عندما يتحدث المسترشد عن الأحداث التي وقعت له وعن ردود الفعل الصادرة منه نحو هذه الأحداث، فإنه توجد عادة فجوة أو فراغ  بين المثير والاستجابة، وتتمثل هذه الفجوة بالأفكار أو المعتقدات التي يكونها المسترشد نحو تلك الأحداث، وتكون مهمة المرشد ملء هذا الفراغ من خلال تعليم المسترشد التركيز على الأفكار التي تحدث أثناء معايشة المثير </a:t>
          </a:r>
          <a:r>
            <a:rPr lang="ar-SA" sz="1300" dirty="0" err="1" smtClean="0">
              <a:cs typeface="+mj-cs"/>
            </a:rPr>
            <a:t>والاستجابة.</a:t>
          </a:r>
          <a:r>
            <a:rPr lang="ar-SA" sz="1300" dirty="0" smtClean="0">
              <a:cs typeface="+mj-cs"/>
            </a:rPr>
            <a:t> </a:t>
          </a:r>
          <a:endParaRPr lang="ar-SA" sz="1300" dirty="0"/>
        </a:p>
      </dgm:t>
    </dgm:pt>
    <dgm:pt modelId="{52935B8D-BF26-40B1-8C86-EA0D3855D4D1}" type="sibTrans" cxnId="{E94C5F2D-5F74-497B-88C3-6F228CFC71F1}">
      <dgm:prSet/>
      <dgm:spPr/>
      <dgm:t>
        <a:bodyPr/>
        <a:lstStyle/>
        <a:p>
          <a:pPr rtl="1"/>
          <a:endParaRPr lang="ar-SA"/>
        </a:p>
      </dgm:t>
    </dgm:pt>
    <dgm:pt modelId="{DAD141E1-D84E-4CA2-8D4F-E80CE0089AF1}" type="parTrans" cxnId="{E94C5F2D-5F74-497B-88C3-6F228CFC71F1}">
      <dgm:prSet/>
      <dgm:spPr/>
      <dgm:t>
        <a:bodyPr/>
        <a:lstStyle/>
        <a:p>
          <a:pPr rtl="1"/>
          <a:endParaRPr lang="ar-SA"/>
        </a:p>
      </dgm:t>
    </dgm:pt>
    <dgm:pt modelId="{9D64FD4E-7C86-47FA-8A93-50F8044F06AF}" type="pres">
      <dgm:prSet presAssocID="{50FBB128-6A2F-49B2-9DBC-FBC3A895EB6E}" presName="linear" presStyleCnt="0">
        <dgm:presLayoutVars>
          <dgm:dir val="rev"/>
          <dgm:resizeHandles val="exact"/>
        </dgm:presLayoutVars>
      </dgm:prSet>
      <dgm:spPr/>
      <dgm:t>
        <a:bodyPr/>
        <a:lstStyle/>
        <a:p>
          <a:pPr rtl="1"/>
          <a:endParaRPr lang="ar-SA"/>
        </a:p>
      </dgm:t>
    </dgm:pt>
    <dgm:pt modelId="{AA6D3678-B7BC-44E7-A859-EB7E2E240AD9}" type="pres">
      <dgm:prSet presAssocID="{31BAC452-6BA2-4D76-98C2-E96E2257D9FB}" presName="comp" presStyleCnt="0"/>
      <dgm:spPr/>
    </dgm:pt>
    <dgm:pt modelId="{80109F35-D392-4066-9853-E56B204B007B}" type="pres">
      <dgm:prSet presAssocID="{31BAC452-6BA2-4D76-98C2-E96E2257D9FB}" presName="box" presStyleLbl="node1" presStyleIdx="0" presStyleCnt="4"/>
      <dgm:spPr/>
      <dgm:t>
        <a:bodyPr/>
        <a:lstStyle/>
        <a:p>
          <a:pPr rtl="1"/>
          <a:endParaRPr lang="ar-SA"/>
        </a:p>
      </dgm:t>
    </dgm:pt>
    <dgm:pt modelId="{B70D5582-2197-4D4B-A486-A99ECB652EA3}" type="pres">
      <dgm:prSet presAssocID="{31BAC452-6BA2-4D76-98C2-E96E2257D9FB}" presName="img" presStyleLbl="fgImgPlace1" presStyleIdx="0" presStyleCnt="4"/>
      <dgm:spPr/>
    </dgm:pt>
    <dgm:pt modelId="{1F660BC1-1FCA-404F-B4D7-EB6BC838B93F}" type="pres">
      <dgm:prSet presAssocID="{31BAC452-6BA2-4D76-98C2-E96E2257D9FB}" presName="text" presStyleLbl="node1" presStyleIdx="0" presStyleCnt="4">
        <dgm:presLayoutVars>
          <dgm:bulletEnabled val="1"/>
        </dgm:presLayoutVars>
      </dgm:prSet>
      <dgm:spPr/>
      <dgm:t>
        <a:bodyPr/>
        <a:lstStyle/>
        <a:p>
          <a:pPr rtl="1"/>
          <a:endParaRPr lang="ar-SA"/>
        </a:p>
      </dgm:t>
    </dgm:pt>
    <dgm:pt modelId="{EA79E2E4-4D30-475E-8138-73F7D7B10115}" type="pres">
      <dgm:prSet presAssocID="{1B86F14C-78EC-49F3-B724-E8F901B04D52}" presName="spacer" presStyleCnt="0"/>
      <dgm:spPr/>
    </dgm:pt>
    <dgm:pt modelId="{6A10C9FF-4588-4A8B-A6CC-01EDEB40E821}" type="pres">
      <dgm:prSet presAssocID="{3A3F523A-94F1-4547-B112-658325743EA4}" presName="comp" presStyleCnt="0"/>
      <dgm:spPr/>
    </dgm:pt>
    <dgm:pt modelId="{3D78B542-FDD8-4640-885B-7223209A57EE}" type="pres">
      <dgm:prSet presAssocID="{3A3F523A-94F1-4547-B112-658325743EA4}" presName="box" presStyleLbl="node1" presStyleIdx="1" presStyleCnt="4"/>
      <dgm:spPr/>
      <dgm:t>
        <a:bodyPr/>
        <a:lstStyle/>
        <a:p>
          <a:pPr rtl="1"/>
          <a:endParaRPr lang="ar-SA"/>
        </a:p>
      </dgm:t>
    </dgm:pt>
    <dgm:pt modelId="{036E6A05-A63A-4934-98D7-1C14D91116E3}" type="pres">
      <dgm:prSet presAssocID="{3A3F523A-94F1-4547-B112-658325743EA4}" presName="img" presStyleLbl="fgImgPlace1" presStyleIdx="1" presStyleCnt="4"/>
      <dgm:spPr/>
    </dgm:pt>
    <dgm:pt modelId="{ED02657D-D8A6-4A03-8308-1B9842ACEB0C}" type="pres">
      <dgm:prSet presAssocID="{3A3F523A-94F1-4547-B112-658325743EA4}" presName="text" presStyleLbl="node1" presStyleIdx="1" presStyleCnt="4">
        <dgm:presLayoutVars>
          <dgm:bulletEnabled val="1"/>
        </dgm:presLayoutVars>
      </dgm:prSet>
      <dgm:spPr/>
      <dgm:t>
        <a:bodyPr/>
        <a:lstStyle/>
        <a:p>
          <a:pPr rtl="1"/>
          <a:endParaRPr lang="ar-SA"/>
        </a:p>
      </dgm:t>
    </dgm:pt>
    <dgm:pt modelId="{5C11B904-3334-4A52-9209-FF8F74D07277}" type="pres">
      <dgm:prSet presAssocID="{4CB1D931-9512-4FB4-9747-A326AA6F97F3}" presName="spacer" presStyleCnt="0"/>
      <dgm:spPr/>
    </dgm:pt>
    <dgm:pt modelId="{FA5ED113-4721-494F-8E38-54F2C4FFC934}" type="pres">
      <dgm:prSet presAssocID="{F9090428-F601-4F3D-98F5-A621175B2AA2}" presName="comp" presStyleCnt="0"/>
      <dgm:spPr/>
    </dgm:pt>
    <dgm:pt modelId="{7FD7FA7C-A8F2-44B5-806E-07872CDCCC36}" type="pres">
      <dgm:prSet presAssocID="{F9090428-F601-4F3D-98F5-A621175B2AA2}" presName="box" presStyleLbl="node1" presStyleIdx="2" presStyleCnt="4"/>
      <dgm:spPr/>
      <dgm:t>
        <a:bodyPr/>
        <a:lstStyle/>
        <a:p>
          <a:pPr rtl="1"/>
          <a:endParaRPr lang="ar-SA"/>
        </a:p>
      </dgm:t>
    </dgm:pt>
    <dgm:pt modelId="{DE6B7F2D-9775-470B-AE35-9576846D1187}" type="pres">
      <dgm:prSet presAssocID="{F9090428-F601-4F3D-98F5-A621175B2AA2}" presName="img" presStyleLbl="fgImgPlace1" presStyleIdx="2" presStyleCnt="4"/>
      <dgm:spPr/>
    </dgm:pt>
    <dgm:pt modelId="{2E536A67-629E-4970-9356-9DD239F39675}" type="pres">
      <dgm:prSet presAssocID="{F9090428-F601-4F3D-98F5-A621175B2AA2}" presName="text" presStyleLbl="node1" presStyleIdx="2" presStyleCnt="4">
        <dgm:presLayoutVars>
          <dgm:bulletEnabled val="1"/>
        </dgm:presLayoutVars>
      </dgm:prSet>
      <dgm:spPr/>
      <dgm:t>
        <a:bodyPr/>
        <a:lstStyle/>
        <a:p>
          <a:pPr rtl="1"/>
          <a:endParaRPr lang="ar-SA"/>
        </a:p>
      </dgm:t>
    </dgm:pt>
    <dgm:pt modelId="{AB02BF99-7CA2-40C0-BB4D-7579C848FDAA}" type="pres">
      <dgm:prSet presAssocID="{E3542A64-AB92-4534-ADD8-D81A1F7054CE}" presName="spacer" presStyleCnt="0"/>
      <dgm:spPr/>
    </dgm:pt>
    <dgm:pt modelId="{0602A35D-82A4-4272-A83B-8832AA91CDEF}" type="pres">
      <dgm:prSet presAssocID="{F4145166-DEE4-45B7-9D1E-96D6975F1EF3}" presName="comp" presStyleCnt="0"/>
      <dgm:spPr/>
    </dgm:pt>
    <dgm:pt modelId="{D0BEB524-58D6-4136-9399-B648C84CD793}" type="pres">
      <dgm:prSet presAssocID="{F4145166-DEE4-45B7-9D1E-96D6975F1EF3}" presName="box" presStyleLbl="node1" presStyleIdx="3" presStyleCnt="4"/>
      <dgm:spPr/>
      <dgm:t>
        <a:bodyPr/>
        <a:lstStyle/>
        <a:p>
          <a:pPr rtl="1"/>
          <a:endParaRPr lang="ar-SA"/>
        </a:p>
      </dgm:t>
    </dgm:pt>
    <dgm:pt modelId="{8024C02B-06B8-4301-9D3D-61EA97AA36BF}" type="pres">
      <dgm:prSet presAssocID="{F4145166-DEE4-45B7-9D1E-96D6975F1EF3}" presName="img" presStyleLbl="fgImgPlace1" presStyleIdx="3" presStyleCnt="4"/>
      <dgm:spPr/>
    </dgm:pt>
    <dgm:pt modelId="{4D226716-D061-4ABD-B2F7-3AE6EA6CB1E7}" type="pres">
      <dgm:prSet presAssocID="{F4145166-DEE4-45B7-9D1E-96D6975F1EF3}" presName="text" presStyleLbl="node1" presStyleIdx="3" presStyleCnt="4">
        <dgm:presLayoutVars>
          <dgm:bulletEnabled val="1"/>
        </dgm:presLayoutVars>
      </dgm:prSet>
      <dgm:spPr/>
      <dgm:t>
        <a:bodyPr/>
        <a:lstStyle/>
        <a:p>
          <a:pPr rtl="1"/>
          <a:endParaRPr lang="ar-SA"/>
        </a:p>
      </dgm:t>
    </dgm:pt>
  </dgm:ptLst>
  <dgm:cxnLst>
    <dgm:cxn modelId="{0DA32B24-41C0-40BB-8C64-E17ECC3A5F01}" type="presOf" srcId="{31BAC452-6BA2-4D76-98C2-E96E2257D9FB}" destId="{80109F35-D392-4066-9853-E56B204B007B}" srcOrd="0" destOrd="0" presId="urn:microsoft.com/office/officeart/2005/8/layout/vList4#1"/>
    <dgm:cxn modelId="{17D41E51-9658-4DD2-B310-C87686F2307B}" srcId="{50FBB128-6A2F-49B2-9DBC-FBC3A895EB6E}" destId="{F4145166-DEE4-45B7-9D1E-96D6975F1EF3}" srcOrd="3" destOrd="0" parTransId="{72E7BB3F-DE85-4F1A-8B9D-DF156B140D48}" sibTransId="{4F828629-8992-4500-9613-675B7F57C63D}"/>
    <dgm:cxn modelId="{FB4BC144-D8BD-4BDB-B72E-CC53794C0B6B}" type="presOf" srcId="{F9090428-F601-4F3D-98F5-A621175B2AA2}" destId="{2E536A67-629E-4970-9356-9DD239F39675}" srcOrd="1" destOrd="0" presId="urn:microsoft.com/office/officeart/2005/8/layout/vList4#1"/>
    <dgm:cxn modelId="{2B44A43A-A423-4DC7-AA4A-939B51D60E0B}" srcId="{50FBB128-6A2F-49B2-9DBC-FBC3A895EB6E}" destId="{F9090428-F601-4F3D-98F5-A621175B2AA2}" srcOrd="2" destOrd="0" parTransId="{F215F3F2-E005-4291-B676-CE2AFC7B947E}" sibTransId="{E3542A64-AB92-4534-ADD8-D81A1F7054CE}"/>
    <dgm:cxn modelId="{2609562D-D409-4E4E-BDFF-166CA3E9F319}" type="presOf" srcId="{50FBB128-6A2F-49B2-9DBC-FBC3A895EB6E}" destId="{9D64FD4E-7C86-47FA-8A93-50F8044F06AF}" srcOrd="0" destOrd="0" presId="urn:microsoft.com/office/officeart/2005/8/layout/vList4#1"/>
    <dgm:cxn modelId="{EFE776C3-2D1E-4318-B79E-B72E5F1E9F4A}" type="presOf" srcId="{A69735FA-B30D-4D16-9AF2-918BE04BF344}" destId="{1F660BC1-1FCA-404F-B4D7-EB6BC838B93F}" srcOrd="1" destOrd="1" presId="urn:microsoft.com/office/officeart/2005/8/layout/vList4#1"/>
    <dgm:cxn modelId="{7853D722-D090-4E6D-B482-12A825F9C178}" type="presOf" srcId="{F9090428-F601-4F3D-98F5-A621175B2AA2}" destId="{7FD7FA7C-A8F2-44B5-806E-07872CDCCC36}" srcOrd="0" destOrd="0" presId="urn:microsoft.com/office/officeart/2005/8/layout/vList4#1"/>
    <dgm:cxn modelId="{E69B8292-0C73-4A53-85EB-02AF31C22FB0}" type="presOf" srcId="{BC5AA549-049E-440D-A928-8D2FEB6058CA}" destId="{2E536A67-629E-4970-9356-9DD239F39675}" srcOrd="1" destOrd="1" presId="urn:microsoft.com/office/officeart/2005/8/layout/vList4#1"/>
    <dgm:cxn modelId="{C88DF217-2417-4298-8090-B68BA1E927BA}" type="presOf" srcId="{F4145166-DEE4-45B7-9D1E-96D6975F1EF3}" destId="{D0BEB524-58D6-4136-9399-B648C84CD793}" srcOrd="0" destOrd="0" presId="urn:microsoft.com/office/officeart/2005/8/layout/vList4#1"/>
    <dgm:cxn modelId="{B67E20CB-278A-40AE-AFA9-FEE3304FA3E7}" srcId="{50FBB128-6A2F-49B2-9DBC-FBC3A895EB6E}" destId="{31BAC452-6BA2-4D76-98C2-E96E2257D9FB}" srcOrd="0" destOrd="0" parTransId="{5E7640D7-A9C4-4C15-93AC-15E30F7E5EEB}" sibTransId="{1B86F14C-78EC-49F3-B724-E8F901B04D52}"/>
    <dgm:cxn modelId="{AF8ABDD5-A484-4ADF-902A-4747D948C8A3}" type="presOf" srcId="{A69735FA-B30D-4D16-9AF2-918BE04BF344}" destId="{80109F35-D392-4066-9853-E56B204B007B}" srcOrd="0" destOrd="1" presId="urn:microsoft.com/office/officeart/2005/8/layout/vList4#1"/>
    <dgm:cxn modelId="{CFEE7C07-7F9F-4A82-BF89-3373C2EB83EB}" type="presOf" srcId="{BC5AA549-049E-440D-A928-8D2FEB6058CA}" destId="{7FD7FA7C-A8F2-44B5-806E-07872CDCCC36}" srcOrd="0" destOrd="1" presId="urn:microsoft.com/office/officeart/2005/8/layout/vList4#1"/>
    <dgm:cxn modelId="{2C9B76B7-64C7-4F51-AAE3-1C1B489FDCEB}" type="presOf" srcId="{987835CB-25EE-45D5-9466-4950FD0114E7}" destId="{3D78B542-FDD8-4640-885B-7223209A57EE}" srcOrd="0" destOrd="1" presId="urn:microsoft.com/office/officeart/2005/8/layout/vList4#1"/>
    <dgm:cxn modelId="{B2253830-5CEF-4AE7-B93C-AE9AC585898B}" srcId="{F9090428-F601-4F3D-98F5-A621175B2AA2}" destId="{BC5AA549-049E-440D-A928-8D2FEB6058CA}" srcOrd="0" destOrd="0" parTransId="{11BE433B-E3B7-4EA1-A9AE-90E569A1BB06}" sibTransId="{C2109BAA-10A3-442D-AFD4-19E23C8BF086}"/>
    <dgm:cxn modelId="{567616D6-CB4D-4828-BB2D-7B4B65F09B06}" type="presOf" srcId="{F4145166-DEE4-45B7-9D1E-96D6975F1EF3}" destId="{4D226716-D061-4ABD-B2F7-3AE6EA6CB1E7}" srcOrd="1" destOrd="0" presId="urn:microsoft.com/office/officeart/2005/8/layout/vList4#1"/>
    <dgm:cxn modelId="{29ECABFC-D5E1-48C7-BE56-0ADAA4A2F467}" type="presOf" srcId="{3A3F523A-94F1-4547-B112-658325743EA4}" destId="{3D78B542-FDD8-4640-885B-7223209A57EE}" srcOrd="0" destOrd="0" presId="urn:microsoft.com/office/officeart/2005/8/layout/vList4#1"/>
    <dgm:cxn modelId="{2F5B456F-D955-4B52-8694-CCE17A93C5F8}" srcId="{50FBB128-6A2F-49B2-9DBC-FBC3A895EB6E}" destId="{3A3F523A-94F1-4547-B112-658325743EA4}" srcOrd="1" destOrd="0" parTransId="{49C98F38-567C-466F-AD5F-008349649113}" sibTransId="{4CB1D931-9512-4FB4-9747-A326AA6F97F3}"/>
    <dgm:cxn modelId="{105D4A3F-3809-4821-85EF-178F9E383B2C}" type="presOf" srcId="{31BAC452-6BA2-4D76-98C2-E96E2257D9FB}" destId="{1F660BC1-1FCA-404F-B4D7-EB6BC838B93F}" srcOrd="1" destOrd="0" presId="urn:microsoft.com/office/officeart/2005/8/layout/vList4#1"/>
    <dgm:cxn modelId="{8584C09D-06DF-4A60-A685-4742236F374E}" srcId="{31BAC452-6BA2-4D76-98C2-E96E2257D9FB}" destId="{A69735FA-B30D-4D16-9AF2-918BE04BF344}" srcOrd="0" destOrd="0" parTransId="{2AD28D57-10DD-4E19-9791-323554B0A5BB}" sibTransId="{10AFC8C2-9CE4-4E12-9352-60C9B94B04E8}"/>
    <dgm:cxn modelId="{E94C5F2D-5F74-497B-88C3-6F228CFC71F1}" srcId="{3A3F523A-94F1-4547-B112-658325743EA4}" destId="{987835CB-25EE-45D5-9466-4950FD0114E7}" srcOrd="0" destOrd="0" parTransId="{DAD141E1-D84E-4CA2-8D4F-E80CE0089AF1}" sibTransId="{52935B8D-BF26-40B1-8C86-EA0D3855D4D1}"/>
    <dgm:cxn modelId="{AA1F1616-92E7-4841-A977-63548D6A024B}" type="presOf" srcId="{987835CB-25EE-45D5-9466-4950FD0114E7}" destId="{ED02657D-D8A6-4A03-8308-1B9842ACEB0C}" srcOrd="1" destOrd="1" presId="urn:microsoft.com/office/officeart/2005/8/layout/vList4#1"/>
    <dgm:cxn modelId="{6848D53D-BEE7-4848-9A43-0DFCDE6F1DB7}" type="presOf" srcId="{3A3F523A-94F1-4547-B112-658325743EA4}" destId="{ED02657D-D8A6-4A03-8308-1B9842ACEB0C}" srcOrd="1" destOrd="0" presId="urn:microsoft.com/office/officeart/2005/8/layout/vList4#1"/>
    <dgm:cxn modelId="{4CB72453-8881-4F89-8AA7-65DE8781F6A6}" type="presParOf" srcId="{9D64FD4E-7C86-47FA-8A93-50F8044F06AF}" destId="{AA6D3678-B7BC-44E7-A859-EB7E2E240AD9}" srcOrd="0" destOrd="0" presId="urn:microsoft.com/office/officeart/2005/8/layout/vList4#1"/>
    <dgm:cxn modelId="{C0EA761A-939A-4C35-83D0-E25A5BB0D02C}" type="presParOf" srcId="{AA6D3678-B7BC-44E7-A859-EB7E2E240AD9}" destId="{80109F35-D392-4066-9853-E56B204B007B}" srcOrd="0" destOrd="0" presId="urn:microsoft.com/office/officeart/2005/8/layout/vList4#1"/>
    <dgm:cxn modelId="{E10E12E1-F531-4DB0-BD5B-3177215F5BD5}" type="presParOf" srcId="{AA6D3678-B7BC-44E7-A859-EB7E2E240AD9}" destId="{B70D5582-2197-4D4B-A486-A99ECB652EA3}" srcOrd="1" destOrd="0" presId="urn:microsoft.com/office/officeart/2005/8/layout/vList4#1"/>
    <dgm:cxn modelId="{3227304E-635C-4B39-9DFE-A49ACFF5CA55}" type="presParOf" srcId="{AA6D3678-B7BC-44E7-A859-EB7E2E240AD9}" destId="{1F660BC1-1FCA-404F-B4D7-EB6BC838B93F}" srcOrd="2" destOrd="0" presId="urn:microsoft.com/office/officeart/2005/8/layout/vList4#1"/>
    <dgm:cxn modelId="{1165C318-0267-478E-BF53-F2AB03AD200A}" type="presParOf" srcId="{9D64FD4E-7C86-47FA-8A93-50F8044F06AF}" destId="{EA79E2E4-4D30-475E-8138-73F7D7B10115}" srcOrd="1" destOrd="0" presId="urn:microsoft.com/office/officeart/2005/8/layout/vList4#1"/>
    <dgm:cxn modelId="{A406BA78-4ECD-4EC3-9513-6AD29D2761A0}" type="presParOf" srcId="{9D64FD4E-7C86-47FA-8A93-50F8044F06AF}" destId="{6A10C9FF-4588-4A8B-A6CC-01EDEB40E821}" srcOrd="2" destOrd="0" presId="urn:microsoft.com/office/officeart/2005/8/layout/vList4#1"/>
    <dgm:cxn modelId="{FB66130F-B112-4260-937E-109F8990FFFC}" type="presParOf" srcId="{6A10C9FF-4588-4A8B-A6CC-01EDEB40E821}" destId="{3D78B542-FDD8-4640-885B-7223209A57EE}" srcOrd="0" destOrd="0" presId="urn:microsoft.com/office/officeart/2005/8/layout/vList4#1"/>
    <dgm:cxn modelId="{587EAC7E-56B5-472E-810E-2A470D594069}" type="presParOf" srcId="{6A10C9FF-4588-4A8B-A6CC-01EDEB40E821}" destId="{036E6A05-A63A-4934-98D7-1C14D91116E3}" srcOrd="1" destOrd="0" presId="urn:microsoft.com/office/officeart/2005/8/layout/vList4#1"/>
    <dgm:cxn modelId="{045079E4-4046-430B-A90D-691CE95D3FB1}" type="presParOf" srcId="{6A10C9FF-4588-4A8B-A6CC-01EDEB40E821}" destId="{ED02657D-D8A6-4A03-8308-1B9842ACEB0C}" srcOrd="2" destOrd="0" presId="urn:microsoft.com/office/officeart/2005/8/layout/vList4#1"/>
    <dgm:cxn modelId="{F19AA1FC-1F81-4CA3-97B2-053C6308BDEC}" type="presParOf" srcId="{9D64FD4E-7C86-47FA-8A93-50F8044F06AF}" destId="{5C11B904-3334-4A52-9209-FF8F74D07277}" srcOrd="3" destOrd="0" presId="urn:microsoft.com/office/officeart/2005/8/layout/vList4#1"/>
    <dgm:cxn modelId="{CE366BE2-0C89-4277-B586-2F3FBDCC2572}" type="presParOf" srcId="{9D64FD4E-7C86-47FA-8A93-50F8044F06AF}" destId="{FA5ED113-4721-494F-8E38-54F2C4FFC934}" srcOrd="4" destOrd="0" presId="urn:microsoft.com/office/officeart/2005/8/layout/vList4#1"/>
    <dgm:cxn modelId="{EF444107-3A28-41B2-838E-46E6755F5417}" type="presParOf" srcId="{FA5ED113-4721-494F-8E38-54F2C4FFC934}" destId="{7FD7FA7C-A8F2-44B5-806E-07872CDCCC36}" srcOrd="0" destOrd="0" presId="urn:microsoft.com/office/officeart/2005/8/layout/vList4#1"/>
    <dgm:cxn modelId="{7B27225B-7669-4D37-B213-45959D671A95}" type="presParOf" srcId="{FA5ED113-4721-494F-8E38-54F2C4FFC934}" destId="{DE6B7F2D-9775-470B-AE35-9576846D1187}" srcOrd="1" destOrd="0" presId="urn:microsoft.com/office/officeart/2005/8/layout/vList4#1"/>
    <dgm:cxn modelId="{FA6D36A0-3845-4FBF-956D-A1A89B4C6DD2}" type="presParOf" srcId="{FA5ED113-4721-494F-8E38-54F2C4FFC934}" destId="{2E536A67-629E-4970-9356-9DD239F39675}" srcOrd="2" destOrd="0" presId="urn:microsoft.com/office/officeart/2005/8/layout/vList4#1"/>
    <dgm:cxn modelId="{6ADCA84E-9E76-4BBA-BC30-A8B03F3975F4}" type="presParOf" srcId="{9D64FD4E-7C86-47FA-8A93-50F8044F06AF}" destId="{AB02BF99-7CA2-40C0-BB4D-7579C848FDAA}" srcOrd="5" destOrd="0" presId="urn:microsoft.com/office/officeart/2005/8/layout/vList4#1"/>
    <dgm:cxn modelId="{446F64DC-98BE-4F12-A28A-94FC2644C21D}" type="presParOf" srcId="{9D64FD4E-7C86-47FA-8A93-50F8044F06AF}" destId="{0602A35D-82A4-4272-A83B-8832AA91CDEF}" srcOrd="6" destOrd="0" presId="urn:microsoft.com/office/officeart/2005/8/layout/vList4#1"/>
    <dgm:cxn modelId="{52C8F022-BC68-4199-82F8-CA116408F4CF}" type="presParOf" srcId="{0602A35D-82A4-4272-A83B-8832AA91CDEF}" destId="{D0BEB524-58D6-4136-9399-B648C84CD793}" srcOrd="0" destOrd="0" presId="urn:microsoft.com/office/officeart/2005/8/layout/vList4#1"/>
    <dgm:cxn modelId="{8D0A56E0-B526-42DF-901C-7BB54113345C}" type="presParOf" srcId="{0602A35D-82A4-4272-A83B-8832AA91CDEF}" destId="{8024C02B-06B8-4301-9D3D-61EA97AA36BF}" srcOrd="1" destOrd="0" presId="urn:microsoft.com/office/officeart/2005/8/layout/vList4#1"/>
    <dgm:cxn modelId="{46089684-4F45-4406-92EA-CE13C2A3D812}" type="presParOf" srcId="{0602A35D-82A4-4272-A83B-8832AA91CDEF}" destId="{4D226716-D061-4ABD-B2F7-3AE6EA6CB1E7}"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DFE6FE2-DE11-417B-9CCB-C5C413A7B48A}"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74D811E8-E9D4-41DB-8999-EB22AD6AC369}">
      <dgm:prSet phldrT="[نص]"/>
      <dgm:spPr/>
      <dgm:t>
        <a:bodyPr/>
        <a:lstStyle/>
        <a:p>
          <a:pPr rtl="1"/>
          <a:r>
            <a:rPr lang="ar-SA" smtClean="0">
              <a:cs typeface="+mj-cs"/>
            </a:rPr>
            <a:t>1</a:t>
          </a:r>
          <a:endParaRPr lang="ar-SA" dirty="0"/>
        </a:p>
      </dgm:t>
    </dgm:pt>
    <dgm:pt modelId="{A1B3453C-DB12-4332-9E29-1E582F469E06}" type="parTrans" cxnId="{9DF23D0F-24D6-4BDF-AC72-5D8C1052FABE}">
      <dgm:prSet/>
      <dgm:spPr/>
      <dgm:t>
        <a:bodyPr/>
        <a:lstStyle/>
        <a:p>
          <a:pPr rtl="1"/>
          <a:endParaRPr lang="ar-SA"/>
        </a:p>
      </dgm:t>
    </dgm:pt>
    <dgm:pt modelId="{AD5839D5-A1AD-462D-8E64-335781BCD43C}" type="sibTrans" cxnId="{9DF23D0F-24D6-4BDF-AC72-5D8C1052FABE}">
      <dgm:prSet/>
      <dgm:spPr/>
      <dgm:t>
        <a:bodyPr/>
        <a:lstStyle/>
        <a:p>
          <a:pPr rtl="1"/>
          <a:endParaRPr lang="ar-SA"/>
        </a:p>
      </dgm:t>
    </dgm:pt>
    <dgm:pt modelId="{00615030-6DB4-40AE-BB4C-0EF19070100D}">
      <dgm:prSet/>
      <dgm:spPr/>
      <dgm:t>
        <a:bodyPr/>
        <a:lstStyle/>
        <a:p>
          <a:pPr rtl="1"/>
          <a:r>
            <a:rPr lang="ar-SA" smtClean="0">
              <a:cs typeface="+mj-cs"/>
            </a:rPr>
            <a:t>2</a:t>
          </a:r>
          <a:endParaRPr lang="ar-SA" dirty="0" smtClean="0">
            <a:cs typeface="+mj-cs"/>
          </a:endParaRPr>
        </a:p>
      </dgm:t>
    </dgm:pt>
    <dgm:pt modelId="{D549B8EE-5D93-47A7-B13D-6145250315D4}" type="parTrans" cxnId="{228CFE31-F1FA-425B-A7CD-02FB8CE27343}">
      <dgm:prSet/>
      <dgm:spPr/>
      <dgm:t>
        <a:bodyPr/>
        <a:lstStyle/>
        <a:p>
          <a:pPr rtl="1"/>
          <a:endParaRPr lang="ar-SA"/>
        </a:p>
      </dgm:t>
    </dgm:pt>
    <dgm:pt modelId="{3A30C700-8C96-4AFF-B105-4D4520EC5D7E}" type="sibTrans" cxnId="{228CFE31-F1FA-425B-A7CD-02FB8CE27343}">
      <dgm:prSet/>
      <dgm:spPr/>
      <dgm:t>
        <a:bodyPr/>
        <a:lstStyle/>
        <a:p>
          <a:pPr rtl="1"/>
          <a:endParaRPr lang="ar-SA"/>
        </a:p>
      </dgm:t>
    </dgm:pt>
    <dgm:pt modelId="{4FD28BAA-4CFB-42D3-9FD9-48D136C18430}">
      <dgm:prSet/>
      <dgm:spPr/>
      <dgm:t>
        <a:bodyPr/>
        <a:lstStyle/>
        <a:p>
          <a:pPr rtl="1"/>
          <a:r>
            <a:rPr lang="ar-SA" smtClean="0">
              <a:cs typeface="+mj-cs"/>
            </a:rPr>
            <a:t>3</a:t>
          </a:r>
          <a:endParaRPr lang="ar-SA" dirty="0" smtClean="0">
            <a:cs typeface="+mj-cs"/>
          </a:endParaRPr>
        </a:p>
      </dgm:t>
    </dgm:pt>
    <dgm:pt modelId="{545F28B5-877E-4403-B868-88DB55E44879}" type="parTrans" cxnId="{570D3EFA-315C-46BE-B751-9D809AA0C171}">
      <dgm:prSet/>
      <dgm:spPr/>
      <dgm:t>
        <a:bodyPr/>
        <a:lstStyle/>
        <a:p>
          <a:pPr rtl="1"/>
          <a:endParaRPr lang="ar-SA"/>
        </a:p>
      </dgm:t>
    </dgm:pt>
    <dgm:pt modelId="{403C9FDE-E250-4343-BDC6-DA46CE9CA6AE}" type="sibTrans" cxnId="{570D3EFA-315C-46BE-B751-9D809AA0C171}">
      <dgm:prSet/>
      <dgm:spPr/>
      <dgm:t>
        <a:bodyPr/>
        <a:lstStyle/>
        <a:p>
          <a:pPr rtl="1"/>
          <a:endParaRPr lang="ar-SA"/>
        </a:p>
      </dgm:t>
    </dgm:pt>
    <dgm:pt modelId="{559768EE-AFC9-4D59-880E-30B07AF33D0E}">
      <dgm:prSet phldrT="[نص]"/>
      <dgm:spPr/>
      <dgm:t>
        <a:bodyPr/>
        <a:lstStyle/>
        <a:p>
          <a:pPr rtl="1"/>
          <a:r>
            <a:rPr lang="ar-SA" dirty="0" smtClean="0">
              <a:cs typeface="+mj-cs"/>
            </a:rPr>
            <a:t>إن الناس يتحكمون في حياتهم بما يحملونه من أفكار ومعتقدات والتصرف </a:t>
          </a:r>
          <a:r>
            <a:rPr lang="ar-SA" dirty="0" err="1" smtClean="0">
              <a:cs typeface="+mj-cs"/>
            </a:rPr>
            <a:t>بموجبها .</a:t>
          </a:r>
          <a:endParaRPr lang="ar-SA" dirty="0"/>
        </a:p>
      </dgm:t>
    </dgm:pt>
    <dgm:pt modelId="{83E70E92-A81C-49A7-85DA-EB3A6C3AD734}" type="parTrans" cxnId="{7081EED6-A7B4-4AC9-B7A2-C8DB0992FFBB}">
      <dgm:prSet/>
      <dgm:spPr/>
      <dgm:t>
        <a:bodyPr/>
        <a:lstStyle/>
        <a:p>
          <a:pPr rtl="1"/>
          <a:endParaRPr lang="ar-SA"/>
        </a:p>
      </dgm:t>
    </dgm:pt>
    <dgm:pt modelId="{B19F69F7-742C-41C6-A1A9-0795C717235C}" type="sibTrans" cxnId="{7081EED6-A7B4-4AC9-B7A2-C8DB0992FFBB}">
      <dgm:prSet/>
      <dgm:spPr/>
      <dgm:t>
        <a:bodyPr/>
        <a:lstStyle/>
        <a:p>
          <a:pPr rtl="1"/>
          <a:endParaRPr lang="ar-SA"/>
        </a:p>
      </dgm:t>
    </dgm:pt>
    <dgm:pt modelId="{0F909E68-74E3-4E22-91C1-C2055AD07E3F}">
      <dgm:prSet/>
      <dgm:spPr/>
      <dgm:t>
        <a:bodyPr/>
        <a:lstStyle/>
        <a:p>
          <a:pPr rtl="1"/>
          <a:r>
            <a:rPr lang="ar-SA" dirty="0" smtClean="0">
              <a:cs typeface="+mj-cs"/>
            </a:rPr>
            <a:t>ينشأ التفكير اللاعقلاني عند الإنسان من خلال التنشئة الاجتماعية.</a:t>
          </a:r>
        </a:p>
      </dgm:t>
    </dgm:pt>
    <dgm:pt modelId="{2181F68E-FA1F-4ED4-9099-F9085F338175}" type="parTrans" cxnId="{FC453195-9FE1-449B-837F-26397AE4CB69}">
      <dgm:prSet/>
      <dgm:spPr/>
      <dgm:t>
        <a:bodyPr/>
        <a:lstStyle/>
        <a:p>
          <a:pPr rtl="1"/>
          <a:endParaRPr lang="ar-SA"/>
        </a:p>
      </dgm:t>
    </dgm:pt>
    <dgm:pt modelId="{9FB9A866-6B41-4123-B65A-3505B10821DB}" type="sibTrans" cxnId="{FC453195-9FE1-449B-837F-26397AE4CB69}">
      <dgm:prSet/>
      <dgm:spPr/>
      <dgm:t>
        <a:bodyPr/>
        <a:lstStyle/>
        <a:p>
          <a:pPr rtl="1"/>
          <a:endParaRPr lang="ar-SA"/>
        </a:p>
      </dgm:t>
    </dgm:pt>
    <dgm:pt modelId="{3B7247B6-4E31-4F32-9E41-AD36FD29B0CC}">
      <dgm:prSet/>
      <dgm:spPr/>
      <dgm:t>
        <a:bodyPr/>
        <a:lstStyle/>
        <a:p>
          <a:pPr rtl="1"/>
          <a:r>
            <a:rPr lang="ar-SA" dirty="0" smtClean="0">
              <a:cs typeface="+mj-cs"/>
            </a:rPr>
            <a:t>إن الفكرة الرئيسية التي تعتمد عليها اساليب الإرشاد أو العلاج العقلي الانفعالي </a:t>
          </a:r>
          <a:r>
            <a:rPr lang="ar-SA" dirty="0" err="1" smtClean="0">
              <a:cs typeface="+mj-cs"/>
            </a:rPr>
            <a:t>عند </a:t>
          </a:r>
          <a:r>
            <a:rPr lang="ar-SA" dirty="0" smtClean="0">
              <a:cs typeface="+mj-cs"/>
            </a:rPr>
            <a:t>«اليس» هي أنه لا يمكن الفصل  بين تفكير الإنسان وبين انفعاله وسلوكه.</a:t>
          </a:r>
        </a:p>
      </dgm:t>
    </dgm:pt>
    <dgm:pt modelId="{65CEE833-9006-4FF1-8163-20B9BC246204}" type="parTrans" cxnId="{2E044C08-4376-4324-9D4A-6FEAAFC77D1A}">
      <dgm:prSet/>
      <dgm:spPr/>
      <dgm:t>
        <a:bodyPr/>
        <a:lstStyle/>
        <a:p>
          <a:pPr rtl="1"/>
          <a:endParaRPr lang="ar-SA"/>
        </a:p>
      </dgm:t>
    </dgm:pt>
    <dgm:pt modelId="{E92B1C49-B70F-4242-9631-AC40635983BA}" type="sibTrans" cxnId="{2E044C08-4376-4324-9D4A-6FEAAFC77D1A}">
      <dgm:prSet/>
      <dgm:spPr/>
      <dgm:t>
        <a:bodyPr/>
        <a:lstStyle/>
        <a:p>
          <a:pPr rtl="1"/>
          <a:endParaRPr lang="ar-SA"/>
        </a:p>
      </dgm:t>
    </dgm:pt>
    <dgm:pt modelId="{E8C826E8-43CD-429C-A619-D5E6DF97E02D}">
      <dgm:prSet/>
      <dgm:spPr/>
      <dgm:t>
        <a:bodyPr/>
        <a:lstStyle/>
        <a:p>
          <a:pPr rtl="1"/>
          <a:r>
            <a:rPr lang="ar-SA" dirty="0" smtClean="0">
              <a:cs typeface="+mj-cs"/>
            </a:rPr>
            <a:t>4</a:t>
          </a:r>
        </a:p>
      </dgm:t>
    </dgm:pt>
    <dgm:pt modelId="{76DD2C2C-4881-4B9C-ADD0-6F77A9D602EF}" type="parTrans" cxnId="{D143A035-157D-4A0E-BA6B-4676258A3ADC}">
      <dgm:prSet/>
      <dgm:spPr/>
      <dgm:t>
        <a:bodyPr/>
        <a:lstStyle/>
        <a:p>
          <a:pPr rtl="1"/>
          <a:endParaRPr lang="ar-SA"/>
        </a:p>
      </dgm:t>
    </dgm:pt>
    <dgm:pt modelId="{5BFCD55C-4F1F-4755-9D43-7E9E2D0BC872}" type="sibTrans" cxnId="{D143A035-157D-4A0E-BA6B-4676258A3ADC}">
      <dgm:prSet/>
      <dgm:spPr/>
      <dgm:t>
        <a:bodyPr/>
        <a:lstStyle/>
        <a:p>
          <a:pPr rtl="1"/>
          <a:endParaRPr lang="ar-SA"/>
        </a:p>
      </dgm:t>
    </dgm:pt>
    <dgm:pt modelId="{AE2835BF-64FE-49EC-9B73-EC6C9A4143B6}">
      <dgm:prSet/>
      <dgm:spPr/>
      <dgm:t>
        <a:bodyPr/>
        <a:lstStyle/>
        <a:p>
          <a:pPr rtl="1"/>
          <a:r>
            <a:rPr lang="ar-SA" dirty="0" err="1" smtClean="0">
              <a:cs typeface="+mj-cs"/>
            </a:rPr>
            <a:t>اهتم </a:t>
          </a:r>
          <a:r>
            <a:rPr lang="ar-SA" dirty="0" smtClean="0">
              <a:cs typeface="+mj-cs"/>
            </a:rPr>
            <a:t>«</a:t>
          </a:r>
          <a:r>
            <a:rPr lang="ar-SA" dirty="0" err="1" smtClean="0">
              <a:cs typeface="+mj-cs"/>
            </a:rPr>
            <a:t>إليس</a:t>
          </a:r>
          <a:r>
            <a:rPr lang="ar-SA" dirty="0" smtClean="0">
              <a:cs typeface="+mj-cs"/>
            </a:rPr>
            <a:t>» بشكل كبير بالإرشاد أو العلاج المعرفي- </a:t>
          </a:r>
          <a:r>
            <a:rPr lang="ar-SA" dirty="0" err="1" smtClean="0">
              <a:cs typeface="+mj-cs"/>
            </a:rPr>
            <a:t>العقلاني </a:t>
          </a:r>
          <a:r>
            <a:rPr lang="ar-SA" dirty="0" smtClean="0">
              <a:cs typeface="+mj-cs"/>
            </a:rPr>
            <a:t>، الذي يركز على البحث عن الأفكار اللاعقلانية عند المسترشد ومهاجمتها وتفنيدها باعتبارها مصدراً للاضطراب الانفعالي </a:t>
          </a:r>
          <a:r>
            <a:rPr lang="ar-SA" dirty="0" err="1" smtClean="0">
              <a:cs typeface="+mj-cs"/>
            </a:rPr>
            <a:t>والسلوكي </a:t>
          </a:r>
          <a:r>
            <a:rPr lang="ar-SA" dirty="0" smtClean="0">
              <a:cs typeface="+mj-cs"/>
            </a:rPr>
            <a:t>، ثم تعليمه أفكاراً أكثر </a:t>
          </a:r>
          <a:r>
            <a:rPr lang="ar-SA" dirty="0" err="1" smtClean="0">
              <a:cs typeface="+mj-cs"/>
            </a:rPr>
            <a:t>عقلانية .</a:t>
          </a:r>
          <a:r>
            <a:rPr lang="ar-SA" dirty="0" smtClean="0">
              <a:cs typeface="+mj-cs"/>
            </a:rPr>
            <a:t> فمن أجل إحداث التحسن في انفعالات المسترشد وسلوكه.</a:t>
          </a:r>
        </a:p>
      </dgm:t>
    </dgm:pt>
    <dgm:pt modelId="{E12AFB5B-2AE1-4B58-AA3F-DFD1EC0B9A2F}" type="parTrans" cxnId="{C01E21CD-6205-461F-8B6B-0CE160292847}">
      <dgm:prSet/>
      <dgm:spPr/>
      <dgm:t>
        <a:bodyPr/>
        <a:lstStyle/>
        <a:p>
          <a:pPr rtl="1"/>
          <a:endParaRPr lang="ar-SA"/>
        </a:p>
      </dgm:t>
    </dgm:pt>
    <dgm:pt modelId="{960E1FCB-DB19-421F-B38B-1FE6A054F606}" type="sibTrans" cxnId="{C01E21CD-6205-461F-8B6B-0CE160292847}">
      <dgm:prSet/>
      <dgm:spPr/>
      <dgm:t>
        <a:bodyPr/>
        <a:lstStyle/>
        <a:p>
          <a:pPr rtl="1"/>
          <a:endParaRPr lang="ar-SA"/>
        </a:p>
      </dgm:t>
    </dgm:pt>
    <dgm:pt modelId="{D7B2F42E-9A5E-47B0-A9E5-B168E179229B}">
      <dgm:prSet/>
      <dgm:spPr/>
      <dgm:t>
        <a:bodyPr/>
        <a:lstStyle/>
        <a:p>
          <a:pPr rtl="1"/>
          <a:r>
            <a:rPr lang="ar-SA" dirty="0" smtClean="0">
              <a:cs typeface="+mj-cs"/>
            </a:rPr>
            <a:t>5</a:t>
          </a:r>
        </a:p>
      </dgm:t>
    </dgm:pt>
    <dgm:pt modelId="{AEA2AFE8-2041-465E-AFC0-F77040BC3195}" type="parTrans" cxnId="{46790E66-589A-4800-9E1D-30B501EA0942}">
      <dgm:prSet/>
      <dgm:spPr/>
      <dgm:t>
        <a:bodyPr/>
        <a:lstStyle/>
        <a:p>
          <a:pPr rtl="1"/>
          <a:endParaRPr lang="ar-SA"/>
        </a:p>
      </dgm:t>
    </dgm:pt>
    <dgm:pt modelId="{71606BF1-434B-4C12-99E9-54C8BB219158}" type="sibTrans" cxnId="{46790E66-589A-4800-9E1D-30B501EA0942}">
      <dgm:prSet/>
      <dgm:spPr/>
      <dgm:t>
        <a:bodyPr/>
        <a:lstStyle/>
        <a:p>
          <a:pPr rtl="1"/>
          <a:endParaRPr lang="ar-SA"/>
        </a:p>
      </dgm:t>
    </dgm:pt>
    <dgm:pt modelId="{F81D9643-1EFD-48F7-A6E3-19D20551B306}">
      <dgm:prSet/>
      <dgm:spPr/>
      <dgm:t>
        <a:bodyPr/>
        <a:lstStyle/>
        <a:p>
          <a:pPr rtl="1"/>
          <a:r>
            <a:rPr lang="ar-SA" dirty="0" smtClean="0">
              <a:cs typeface="+mj-cs"/>
            </a:rPr>
            <a:t>إن الإنسان من وجهة </a:t>
          </a:r>
          <a:r>
            <a:rPr lang="ar-SA" dirty="0" err="1" smtClean="0">
              <a:cs typeface="+mj-cs"/>
            </a:rPr>
            <a:t>نظر </a:t>
          </a:r>
          <a:r>
            <a:rPr lang="ar-SA" dirty="0" smtClean="0">
              <a:cs typeface="+mj-cs"/>
            </a:rPr>
            <a:t>«</a:t>
          </a:r>
          <a:r>
            <a:rPr lang="ar-SA" dirty="0" err="1" smtClean="0">
              <a:cs typeface="+mj-cs"/>
            </a:rPr>
            <a:t>إليس</a:t>
          </a:r>
          <a:r>
            <a:rPr lang="ar-SA" dirty="0" smtClean="0">
              <a:cs typeface="+mj-cs"/>
            </a:rPr>
            <a:t>» ليس كائناً بيولوجياً تتحكم فيه </a:t>
          </a:r>
          <a:r>
            <a:rPr lang="ar-SA" dirty="0" err="1" smtClean="0">
              <a:cs typeface="+mj-cs"/>
            </a:rPr>
            <a:t>الغرائز </a:t>
          </a:r>
          <a:r>
            <a:rPr lang="ar-SA" dirty="0" smtClean="0">
              <a:cs typeface="+mj-cs"/>
            </a:rPr>
            <a:t>، وإنما شخص قادر على فهم العجز الذي عنده، ولديه القدرة على تغيير الأفكار الخاطئة التي تعلمها في طفولته، ولديه القدرة على مواجهة الميل إلى خداع </a:t>
          </a:r>
          <a:r>
            <a:rPr lang="ar-SA" dirty="0" err="1" smtClean="0">
              <a:cs typeface="+mj-cs"/>
            </a:rPr>
            <a:t>النفس </a:t>
          </a:r>
          <a:r>
            <a:rPr lang="ar-SA" dirty="0" smtClean="0">
              <a:cs typeface="+mj-cs"/>
            </a:rPr>
            <a:t>، و أن يسلك ويفكر ليجعل نفسه فريداً </a:t>
          </a:r>
          <a:r>
            <a:rPr lang="ar-SA" dirty="0" err="1" smtClean="0">
              <a:cs typeface="+mj-cs"/>
            </a:rPr>
            <a:t>ومختلفاً </a:t>
          </a:r>
          <a:r>
            <a:rPr lang="ar-SA" dirty="0" smtClean="0">
              <a:cs typeface="+mj-cs"/>
            </a:rPr>
            <a:t>(كوري،1985</a:t>
          </a:r>
          <a:r>
            <a:rPr lang="ar-SA" dirty="0" err="1" smtClean="0">
              <a:cs typeface="+mj-cs"/>
            </a:rPr>
            <a:t>).</a:t>
          </a:r>
          <a:endParaRPr lang="ar-SA" dirty="0" smtClean="0">
            <a:cs typeface="+mj-cs"/>
          </a:endParaRPr>
        </a:p>
      </dgm:t>
    </dgm:pt>
    <dgm:pt modelId="{60D6CB23-EA71-4CB7-B610-CE1326B6A7D8}" type="parTrans" cxnId="{E85E74C3-1189-48AD-8A74-E3B81E6417CF}">
      <dgm:prSet/>
      <dgm:spPr/>
      <dgm:t>
        <a:bodyPr/>
        <a:lstStyle/>
        <a:p>
          <a:pPr rtl="1"/>
          <a:endParaRPr lang="ar-SA"/>
        </a:p>
      </dgm:t>
    </dgm:pt>
    <dgm:pt modelId="{2349228B-1CBB-47B9-BAC5-4E5BE62D7BF7}" type="sibTrans" cxnId="{E85E74C3-1189-48AD-8A74-E3B81E6417CF}">
      <dgm:prSet/>
      <dgm:spPr/>
      <dgm:t>
        <a:bodyPr/>
        <a:lstStyle/>
        <a:p>
          <a:pPr rtl="1"/>
          <a:endParaRPr lang="ar-SA"/>
        </a:p>
      </dgm:t>
    </dgm:pt>
    <dgm:pt modelId="{F0687880-3586-442F-A12E-CC0E737C0DE4}" type="pres">
      <dgm:prSet presAssocID="{3DFE6FE2-DE11-417B-9CCB-C5C413A7B48A}" presName="linearFlow" presStyleCnt="0">
        <dgm:presLayoutVars>
          <dgm:dir val="rev"/>
          <dgm:animLvl val="lvl"/>
          <dgm:resizeHandles val="exact"/>
        </dgm:presLayoutVars>
      </dgm:prSet>
      <dgm:spPr/>
      <dgm:t>
        <a:bodyPr/>
        <a:lstStyle/>
        <a:p>
          <a:pPr rtl="1"/>
          <a:endParaRPr lang="ar-SA"/>
        </a:p>
      </dgm:t>
    </dgm:pt>
    <dgm:pt modelId="{FE47592C-B04C-49C4-9FF6-C74C5D50CE67}" type="pres">
      <dgm:prSet presAssocID="{74D811E8-E9D4-41DB-8999-EB22AD6AC369}" presName="composite" presStyleCnt="0"/>
      <dgm:spPr/>
    </dgm:pt>
    <dgm:pt modelId="{022669DA-0A68-41FF-83C3-AE580F3EAED6}" type="pres">
      <dgm:prSet presAssocID="{74D811E8-E9D4-41DB-8999-EB22AD6AC369}" presName="parentText" presStyleLbl="alignNode1" presStyleIdx="0" presStyleCnt="5">
        <dgm:presLayoutVars>
          <dgm:chMax val="1"/>
          <dgm:bulletEnabled val="1"/>
        </dgm:presLayoutVars>
      </dgm:prSet>
      <dgm:spPr/>
      <dgm:t>
        <a:bodyPr/>
        <a:lstStyle/>
        <a:p>
          <a:pPr rtl="1"/>
          <a:endParaRPr lang="ar-SA"/>
        </a:p>
      </dgm:t>
    </dgm:pt>
    <dgm:pt modelId="{3B53AED7-AF8D-4AE5-8CCD-93B4517CA636}" type="pres">
      <dgm:prSet presAssocID="{74D811E8-E9D4-41DB-8999-EB22AD6AC369}" presName="descendantText" presStyleLbl="alignAcc1" presStyleIdx="0" presStyleCnt="5">
        <dgm:presLayoutVars>
          <dgm:bulletEnabled val="1"/>
        </dgm:presLayoutVars>
      </dgm:prSet>
      <dgm:spPr/>
      <dgm:t>
        <a:bodyPr/>
        <a:lstStyle/>
        <a:p>
          <a:pPr rtl="1"/>
          <a:endParaRPr lang="ar-SA"/>
        </a:p>
      </dgm:t>
    </dgm:pt>
    <dgm:pt modelId="{05F8272B-97BE-4020-845C-565B43941AB1}" type="pres">
      <dgm:prSet presAssocID="{AD5839D5-A1AD-462D-8E64-335781BCD43C}" presName="sp" presStyleCnt="0"/>
      <dgm:spPr/>
    </dgm:pt>
    <dgm:pt modelId="{E6E92F6E-1FB3-4A25-B91F-05C048CFBDB7}" type="pres">
      <dgm:prSet presAssocID="{00615030-6DB4-40AE-BB4C-0EF19070100D}" presName="composite" presStyleCnt="0"/>
      <dgm:spPr/>
    </dgm:pt>
    <dgm:pt modelId="{AEB544C7-A23D-46DC-BA75-9D310E40CAAC}" type="pres">
      <dgm:prSet presAssocID="{00615030-6DB4-40AE-BB4C-0EF19070100D}" presName="parentText" presStyleLbl="alignNode1" presStyleIdx="1" presStyleCnt="5">
        <dgm:presLayoutVars>
          <dgm:chMax val="1"/>
          <dgm:bulletEnabled val="1"/>
        </dgm:presLayoutVars>
      </dgm:prSet>
      <dgm:spPr/>
      <dgm:t>
        <a:bodyPr/>
        <a:lstStyle/>
        <a:p>
          <a:pPr rtl="1"/>
          <a:endParaRPr lang="ar-SA"/>
        </a:p>
      </dgm:t>
    </dgm:pt>
    <dgm:pt modelId="{1B901E47-8331-428B-B264-3F4EB64D25DA}" type="pres">
      <dgm:prSet presAssocID="{00615030-6DB4-40AE-BB4C-0EF19070100D}" presName="descendantText" presStyleLbl="alignAcc1" presStyleIdx="1" presStyleCnt="5">
        <dgm:presLayoutVars>
          <dgm:bulletEnabled val="1"/>
        </dgm:presLayoutVars>
      </dgm:prSet>
      <dgm:spPr/>
      <dgm:t>
        <a:bodyPr/>
        <a:lstStyle/>
        <a:p>
          <a:pPr rtl="1"/>
          <a:endParaRPr lang="ar-SA"/>
        </a:p>
      </dgm:t>
    </dgm:pt>
    <dgm:pt modelId="{D1F10132-67C8-42BC-8888-DF9DA3C1A2EB}" type="pres">
      <dgm:prSet presAssocID="{3A30C700-8C96-4AFF-B105-4D4520EC5D7E}" presName="sp" presStyleCnt="0"/>
      <dgm:spPr/>
    </dgm:pt>
    <dgm:pt modelId="{34CE50C9-7A12-4732-A5AB-33AA8DEC3191}" type="pres">
      <dgm:prSet presAssocID="{4FD28BAA-4CFB-42D3-9FD9-48D136C18430}" presName="composite" presStyleCnt="0"/>
      <dgm:spPr/>
    </dgm:pt>
    <dgm:pt modelId="{8F487B2F-1C1E-4364-B619-B52AFD8AB4BB}" type="pres">
      <dgm:prSet presAssocID="{4FD28BAA-4CFB-42D3-9FD9-48D136C18430}" presName="parentText" presStyleLbl="alignNode1" presStyleIdx="2" presStyleCnt="5">
        <dgm:presLayoutVars>
          <dgm:chMax val="1"/>
          <dgm:bulletEnabled val="1"/>
        </dgm:presLayoutVars>
      </dgm:prSet>
      <dgm:spPr/>
      <dgm:t>
        <a:bodyPr/>
        <a:lstStyle/>
        <a:p>
          <a:pPr rtl="1"/>
          <a:endParaRPr lang="ar-SA"/>
        </a:p>
      </dgm:t>
    </dgm:pt>
    <dgm:pt modelId="{E69A8B8A-F718-4AB8-BA2C-97459772B06D}" type="pres">
      <dgm:prSet presAssocID="{4FD28BAA-4CFB-42D3-9FD9-48D136C18430}" presName="descendantText" presStyleLbl="alignAcc1" presStyleIdx="2" presStyleCnt="5">
        <dgm:presLayoutVars>
          <dgm:bulletEnabled val="1"/>
        </dgm:presLayoutVars>
      </dgm:prSet>
      <dgm:spPr/>
      <dgm:t>
        <a:bodyPr/>
        <a:lstStyle/>
        <a:p>
          <a:pPr rtl="1"/>
          <a:endParaRPr lang="ar-SA"/>
        </a:p>
      </dgm:t>
    </dgm:pt>
    <dgm:pt modelId="{B54ADF40-7122-4C21-B6B5-25791AF942D4}" type="pres">
      <dgm:prSet presAssocID="{403C9FDE-E250-4343-BDC6-DA46CE9CA6AE}" presName="sp" presStyleCnt="0"/>
      <dgm:spPr/>
    </dgm:pt>
    <dgm:pt modelId="{BFD737E4-1459-43E4-A248-609A4AE92AB7}" type="pres">
      <dgm:prSet presAssocID="{E8C826E8-43CD-429C-A619-D5E6DF97E02D}" presName="composite" presStyleCnt="0"/>
      <dgm:spPr/>
    </dgm:pt>
    <dgm:pt modelId="{C5A0643C-F6BE-4254-B843-E3E43AA9F045}" type="pres">
      <dgm:prSet presAssocID="{E8C826E8-43CD-429C-A619-D5E6DF97E02D}" presName="parentText" presStyleLbl="alignNode1" presStyleIdx="3" presStyleCnt="5">
        <dgm:presLayoutVars>
          <dgm:chMax val="1"/>
          <dgm:bulletEnabled val="1"/>
        </dgm:presLayoutVars>
      </dgm:prSet>
      <dgm:spPr/>
      <dgm:t>
        <a:bodyPr/>
        <a:lstStyle/>
        <a:p>
          <a:pPr rtl="1"/>
          <a:endParaRPr lang="ar-SA"/>
        </a:p>
      </dgm:t>
    </dgm:pt>
    <dgm:pt modelId="{55D1CEDB-5457-433D-97BE-FC5F431DB995}" type="pres">
      <dgm:prSet presAssocID="{E8C826E8-43CD-429C-A619-D5E6DF97E02D}" presName="descendantText" presStyleLbl="alignAcc1" presStyleIdx="3" presStyleCnt="5">
        <dgm:presLayoutVars>
          <dgm:bulletEnabled val="1"/>
        </dgm:presLayoutVars>
      </dgm:prSet>
      <dgm:spPr/>
      <dgm:t>
        <a:bodyPr/>
        <a:lstStyle/>
        <a:p>
          <a:pPr rtl="1"/>
          <a:endParaRPr lang="ar-SA"/>
        </a:p>
      </dgm:t>
    </dgm:pt>
    <dgm:pt modelId="{B2A7C8F4-1A7E-4EC1-96DB-A2028F3DFC53}" type="pres">
      <dgm:prSet presAssocID="{5BFCD55C-4F1F-4755-9D43-7E9E2D0BC872}" presName="sp" presStyleCnt="0"/>
      <dgm:spPr/>
    </dgm:pt>
    <dgm:pt modelId="{9AAE5343-FB02-4CF9-A7BE-E6627CAB0249}" type="pres">
      <dgm:prSet presAssocID="{D7B2F42E-9A5E-47B0-A9E5-B168E179229B}" presName="composite" presStyleCnt="0"/>
      <dgm:spPr/>
    </dgm:pt>
    <dgm:pt modelId="{E27CEF38-46AB-4947-9814-3CFEC6E75527}" type="pres">
      <dgm:prSet presAssocID="{D7B2F42E-9A5E-47B0-A9E5-B168E179229B}" presName="parentText" presStyleLbl="alignNode1" presStyleIdx="4" presStyleCnt="5">
        <dgm:presLayoutVars>
          <dgm:chMax val="1"/>
          <dgm:bulletEnabled val="1"/>
        </dgm:presLayoutVars>
      </dgm:prSet>
      <dgm:spPr/>
      <dgm:t>
        <a:bodyPr/>
        <a:lstStyle/>
        <a:p>
          <a:pPr rtl="1"/>
          <a:endParaRPr lang="ar-SA"/>
        </a:p>
      </dgm:t>
    </dgm:pt>
    <dgm:pt modelId="{DE62B2BD-FCC1-4812-B4E7-65BDEA37D728}" type="pres">
      <dgm:prSet presAssocID="{D7B2F42E-9A5E-47B0-A9E5-B168E179229B}" presName="descendantText" presStyleLbl="alignAcc1" presStyleIdx="4" presStyleCnt="5">
        <dgm:presLayoutVars>
          <dgm:bulletEnabled val="1"/>
        </dgm:presLayoutVars>
      </dgm:prSet>
      <dgm:spPr/>
      <dgm:t>
        <a:bodyPr/>
        <a:lstStyle/>
        <a:p>
          <a:pPr rtl="1"/>
          <a:endParaRPr lang="ar-SA"/>
        </a:p>
      </dgm:t>
    </dgm:pt>
  </dgm:ptLst>
  <dgm:cxnLst>
    <dgm:cxn modelId="{228CFE31-F1FA-425B-A7CD-02FB8CE27343}" srcId="{3DFE6FE2-DE11-417B-9CCB-C5C413A7B48A}" destId="{00615030-6DB4-40AE-BB4C-0EF19070100D}" srcOrd="1" destOrd="0" parTransId="{D549B8EE-5D93-47A7-B13D-6145250315D4}" sibTransId="{3A30C700-8C96-4AFF-B105-4D4520EC5D7E}"/>
    <dgm:cxn modelId="{7081EED6-A7B4-4AC9-B7A2-C8DB0992FFBB}" srcId="{74D811E8-E9D4-41DB-8999-EB22AD6AC369}" destId="{559768EE-AFC9-4D59-880E-30B07AF33D0E}" srcOrd="0" destOrd="0" parTransId="{83E70E92-A81C-49A7-85DA-EB3A6C3AD734}" sibTransId="{B19F69F7-742C-41C6-A1A9-0795C717235C}"/>
    <dgm:cxn modelId="{D143A035-157D-4A0E-BA6B-4676258A3ADC}" srcId="{3DFE6FE2-DE11-417B-9CCB-C5C413A7B48A}" destId="{E8C826E8-43CD-429C-A619-D5E6DF97E02D}" srcOrd="3" destOrd="0" parTransId="{76DD2C2C-4881-4B9C-ADD0-6F77A9D602EF}" sibTransId="{5BFCD55C-4F1F-4755-9D43-7E9E2D0BC872}"/>
    <dgm:cxn modelId="{C01E21CD-6205-461F-8B6B-0CE160292847}" srcId="{E8C826E8-43CD-429C-A619-D5E6DF97E02D}" destId="{AE2835BF-64FE-49EC-9B73-EC6C9A4143B6}" srcOrd="0" destOrd="0" parTransId="{E12AFB5B-2AE1-4B58-AA3F-DFD1EC0B9A2F}" sibTransId="{960E1FCB-DB19-421F-B38B-1FE6A054F606}"/>
    <dgm:cxn modelId="{2E044C08-4376-4324-9D4A-6FEAAFC77D1A}" srcId="{4FD28BAA-4CFB-42D3-9FD9-48D136C18430}" destId="{3B7247B6-4E31-4F32-9E41-AD36FD29B0CC}" srcOrd="0" destOrd="0" parTransId="{65CEE833-9006-4FF1-8163-20B9BC246204}" sibTransId="{E92B1C49-B70F-4242-9631-AC40635983BA}"/>
    <dgm:cxn modelId="{9C83BB04-E464-4085-84D3-6A15D8AB9518}" type="presOf" srcId="{3DFE6FE2-DE11-417B-9CCB-C5C413A7B48A}" destId="{F0687880-3586-442F-A12E-CC0E737C0DE4}" srcOrd="0" destOrd="0" presId="urn:microsoft.com/office/officeart/2005/8/layout/chevron2"/>
    <dgm:cxn modelId="{95755464-532A-467B-94AF-3EFE6654EFFD}" type="presOf" srcId="{3B7247B6-4E31-4F32-9E41-AD36FD29B0CC}" destId="{E69A8B8A-F718-4AB8-BA2C-97459772B06D}" srcOrd="0" destOrd="0" presId="urn:microsoft.com/office/officeart/2005/8/layout/chevron2"/>
    <dgm:cxn modelId="{C2197D33-764D-492F-9986-E33408B41E04}" type="presOf" srcId="{D7B2F42E-9A5E-47B0-A9E5-B168E179229B}" destId="{E27CEF38-46AB-4947-9814-3CFEC6E75527}" srcOrd="0" destOrd="0" presId="urn:microsoft.com/office/officeart/2005/8/layout/chevron2"/>
    <dgm:cxn modelId="{28EEA74A-EB7A-4E87-AFA6-414CB626B8B8}" type="presOf" srcId="{74D811E8-E9D4-41DB-8999-EB22AD6AC369}" destId="{022669DA-0A68-41FF-83C3-AE580F3EAED6}" srcOrd="0" destOrd="0" presId="urn:microsoft.com/office/officeart/2005/8/layout/chevron2"/>
    <dgm:cxn modelId="{9161A8BF-5F42-4788-BD0D-9D7E10F83F49}" type="presOf" srcId="{0F909E68-74E3-4E22-91C1-C2055AD07E3F}" destId="{1B901E47-8331-428B-B264-3F4EB64D25DA}" srcOrd="0" destOrd="0" presId="urn:microsoft.com/office/officeart/2005/8/layout/chevron2"/>
    <dgm:cxn modelId="{988F4FE7-60B7-4114-B2B0-0A141951D239}" type="presOf" srcId="{4FD28BAA-4CFB-42D3-9FD9-48D136C18430}" destId="{8F487B2F-1C1E-4364-B619-B52AFD8AB4BB}" srcOrd="0" destOrd="0" presId="urn:microsoft.com/office/officeart/2005/8/layout/chevron2"/>
    <dgm:cxn modelId="{FC453195-9FE1-449B-837F-26397AE4CB69}" srcId="{00615030-6DB4-40AE-BB4C-0EF19070100D}" destId="{0F909E68-74E3-4E22-91C1-C2055AD07E3F}" srcOrd="0" destOrd="0" parTransId="{2181F68E-FA1F-4ED4-9099-F9085F338175}" sibTransId="{9FB9A866-6B41-4123-B65A-3505B10821DB}"/>
    <dgm:cxn modelId="{E85E74C3-1189-48AD-8A74-E3B81E6417CF}" srcId="{D7B2F42E-9A5E-47B0-A9E5-B168E179229B}" destId="{F81D9643-1EFD-48F7-A6E3-19D20551B306}" srcOrd="0" destOrd="0" parTransId="{60D6CB23-EA71-4CB7-B610-CE1326B6A7D8}" sibTransId="{2349228B-1CBB-47B9-BAC5-4E5BE62D7BF7}"/>
    <dgm:cxn modelId="{8228B069-FF40-4BDE-884C-918F3C4B82D1}" type="presOf" srcId="{AE2835BF-64FE-49EC-9B73-EC6C9A4143B6}" destId="{55D1CEDB-5457-433D-97BE-FC5F431DB995}" srcOrd="0" destOrd="0" presId="urn:microsoft.com/office/officeart/2005/8/layout/chevron2"/>
    <dgm:cxn modelId="{9DF23D0F-24D6-4BDF-AC72-5D8C1052FABE}" srcId="{3DFE6FE2-DE11-417B-9CCB-C5C413A7B48A}" destId="{74D811E8-E9D4-41DB-8999-EB22AD6AC369}" srcOrd="0" destOrd="0" parTransId="{A1B3453C-DB12-4332-9E29-1E582F469E06}" sibTransId="{AD5839D5-A1AD-462D-8E64-335781BCD43C}"/>
    <dgm:cxn modelId="{EBFE68F9-7260-4F23-812B-012EFDFA7FF0}" type="presOf" srcId="{E8C826E8-43CD-429C-A619-D5E6DF97E02D}" destId="{C5A0643C-F6BE-4254-B843-E3E43AA9F045}" srcOrd="0" destOrd="0" presId="urn:microsoft.com/office/officeart/2005/8/layout/chevron2"/>
    <dgm:cxn modelId="{24B72C9B-B32E-4201-B9EE-990CA7775931}" type="presOf" srcId="{00615030-6DB4-40AE-BB4C-0EF19070100D}" destId="{AEB544C7-A23D-46DC-BA75-9D310E40CAAC}" srcOrd="0" destOrd="0" presId="urn:microsoft.com/office/officeart/2005/8/layout/chevron2"/>
    <dgm:cxn modelId="{DCE4C54D-748E-456A-8EE1-F98379EA6E7C}" type="presOf" srcId="{F81D9643-1EFD-48F7-A6E3-19D20551B306}" destId="{DE62B2BD-FCC1-4812-B4E7-65BDEA37D728}" srcOrd="0" destOrd="0" presId="urn:microsoft.com/office/officeart/2005/8/layout/chevron2"/>
    <dgm:cxn modelId="{570D3EFA-315C-46BE-B751-9D809AA0C171}" srcId="{3DFE6FE2-DE11-417B-9CCB-C5C413A7B48A}" destId="{4FD28BAA-4CFB-42D3-9FD9-48D136C18430}" srcOrd="2" destOrd="0" parTransId="{545F28B5-877E-4403-B868-88DB55E44879}" sibTransId="{403C9FDE-E250-4343-BDC6-DA46CE9CA6AE}"/>
    <dgm:cxn modelId="{78A3C995-E27D-44C9-A3AF-93AAAEB76AE5}" type="presOf" srcId="{559768EE-AFC9-4D59-880E-30B07AF33D0E}" destId="{3B53AED7-AF8D-4AE5-8CCD-93B4517CA636}" srcOrd="0" destOrd="0" presId="urn:microsoft.com/office/officeart/2005/8/layout/chevron2"/>
    <dgm:cxn modelId="{46790E66-589A-4800-9E1D-30B501EA0942}" srcId="{3DFE6FE2-DE11-417B-9CCB-C5C413A7B48A}" destId="{D7B2F42E-9A5E-47B0-A9E5-B168E179229B}" srcOrd="4" destOrd="0" parTransId="{AEA2AFE8-2041-465E-AFC0-F77040BC3195}" sibTransId="{71606BF1-434B-4C12-99E9-54C8BB219158}"/>
    <dgm:cxn modelId="{7B05BB60-81B9-466E-9355-2DA1C6242B5E}" type="presParOf" srcId="{F0687880-3586-442F-A12E-CC0E737C0DE4}" destId="{FE47592C-B04C-49C4-9FF6-C74C5D50CE67}" srcOrd="0" destOrd="0" presId="urn:microsoft.com/office/officeart/2005/8/layout/chevron2"/>
    <dgm:cxn modelId="{9EDBD496-7125-4BD5-B52F-1636D6E19AF1}" type="presParOf" srcId="{FE47592C-B04C-49C4-9FF6-C74C5D50CE67}" destId="{022669DA-0A68-41FF-83C3-AE580F3EAED6}" srcOrd="0" destOrd="0" presId="urn:microsoft.com/office/officeart/2005/8/layout/chevron2"/>
    <dgm:cxn modelId="{BB282B0F-0BCA-4D78-AFE8-F0EEE7E913EF}" type="presParOf" srcId="{FE47592C-B04C-49C4-9FF6-C74C5D50CE67}" destId="{3B53AED7-AF8D-4AE5-8CCD-93B4517CA636}" srcOrd="1" destOrd="0" presId="urn:microsoft.com/office/officeart/2005/8/layout/chevron2"/>
    <dgm:cxn modelId="{1EB3299A-CC36-4B4E-AD71-4D06C120C19B}" type="presParOf" srcId="{F0687880-3586-442F-A12E-CC0E737C0DE4}" destId="{05F8272B-97BE-4020-845C-565B43941AB1}" srcOrd="1" destOrd="0" presId="urn:microsoft.com/office/officeart/2005/8/layout/chevron2"/>
    <dgm:cxn modelId="{4549E09B-AC7B-4648-9F85-7C3668A3BDD3}" type="presParOf" srcId="{F0687880-3586-442F-A12E-CC0E737C0DE4}" destId="{E6E92F6E-1FB3-4A25-B91F-05C048CFBDB7}" srcOrd="2" destOrd="0" presId="urn:microsoft.com/office/officeart/2005/8/layout/chevron2"/>
    <dgm:cxn modelId="{13DC23AD-5AA4-4345-9DD2-338EB6FD553B}" type="presParOf" srcId="{E6E92F6E-1FB3-4A25-B91F-05C048CFBDB7}" destId="{AEB544C7-A23D-46DC-BA75-9D310E40CAAC}" srcOrd="0" destOrd="0" presId="urn:microsoft.com/office/officeart/2005/8/layout/chevron2"/>
    <dgm:cxn modelId="{551C0D87-68F7-4BEC-B0AC-5B80C22F75B8}" type="presParOf" srcId="{E6E92F6E-1FB3-4A25-B91F-05C048CFBDB7}" destId="{1B901E47-8331-428B-B264-3F4EB64D25DA}" srcOrd="1" destOrd="0" presId="urn:microsoft.com/office/officeart/2005/8/layout/chevron2"/>
    <dgm:cxn modelId="{C7038BA9-C2D4-467A-B260-3147F81246EC}" type="presParOf" srcId="{F0687880-3586-442F-A12E-CC0E737C0DE4}" destId="{D1F10132-67C8-42BC-8888-DF9DA3C1A2EB}" srcOrd="3" destOrd="0" presId="urn:microsoft.com/office/officeart/2005/8/layout/chevron2"/>
    <dgm:cxn modelId="{6C02B9FA-201D-4A40-A7EE-F865C92ECC34}" type="presParOf" srcId="{F0687880-3586-442F-A12E-CC0E737C0DE4}" destId="{34CE50C9-7A12-4732-A5AB-33AA8DEC3191}" srcOrd="4" destOrd="0" presId="urn:microsoft.com/office/officeart/2005/8/layout/chevron2"/>
    <dgm:cxn modelId="{08056E1A-E974-4306-BE27-95D920790D72}" type="presParOf" srcId="{34CE50C9-7A12-4732-A5AB-33AA8DEC3191}" destId="{8F487B2F-1C1E-4364-B619-B52AFD8AB4BB}" srcOrd="0" destOrd="0" presId="urn:microsoft.com/office/officeart/2005/8/layout/chevron2"/>
    <dgm:cxn modelId="{8EC3BD8A-3E9F-4A0A-8862-8536584E387D}" type="presParOf" srcId="{34CE50C9-7A12-4732-A5AB-33AA8DEC3191}" destId="{E69A8B8A-F718-4AB8-BA2C-97459772B06D}" srcOrd="1" destOrd="0" presId="urn:microsoft.com/office/officeart/2005/8/layout/chevron2"/>
    <dgm:cxn modelId="{7EF3DCA4-72D9-4431-91D3-664BFEE31DC3}" type="presParOf" srcId="{F0687880-3586-442F-A12E-CC0E737C0DE4}" destId="{B54ADF40-7122-4C21-B6B5-25791AF942D4}" srcOrd="5" destOrd="0" presId="urn:microsoft.com/office/officeart/2005/8/layout/chevron2"/>
    <dgm:cxn modelId="{88545468-CE5C-49D9-9686-0CFAEE3DF2C5}" type="presParOf" srcId="{F0687880-3586-442F-A12E-CC0E737C0DE4}" destId="{BFD737E4-1459-43E4-A248-609A4AE92AB7}" srcOrd="6" destOrd="0" presId="urn:microsoft.com/office/officeart/2005/8/layout/chevron2"/>
    <dgm:cxn modelId="{2A129C04-BD9E-4CB3-861E-658C0EF8EBDB}" type="presParOf" srcId="{BFD737E4-1459-43E4-A248-609A4AE92AB7}" destId="{C5A0643C-F6BE-4254-B843-E3E43AA9F045}" srcOrd="0" destOrd="0" presId="urn:microsoft.com/office/officeart/2005/8/layout/chevron2"/>
    <dgm:cxn modelId="{9CC1985C-C86B-46D7-B5D1-2AB6A1DDBC18}" type="presParOf" srcId="{BFD737E4-1459-43E4-A248-609A4AE92AB7}" destId="{55D1CEDB-5457-433D-97BE-FC5F431DB995}" srcOrd="1" destOrd="0" presId="urn:microsoft.com/office/officeart/2005/8/layout/chevron2"/>
    <dgm:cxn modelId="{3281D10C-5786-4DE8-9614-26973BE0E699}" type="presParOf" srcId="{F0687880-3586-442F-A12E-CC0E737C0DE4}" destId="{B2A7C8F4-1A7E-4EC1-96DB-A2028F3DFC53}" srcOrd="7" destOrd="0" presId="urn:microsoft.com/office/officeart/2005/8/layout/chevron2"/>
    <dgm:cxn modelId="{F816D4D8-DC81-4F82-A766-B4C55171A5EA}" type="presParOf" srcId="{F0687880-3586-442F-A12E-CC0E737C0DE4}" destId="{9AAE5343-FB02-4CF9-A7BE-E6627CAB0249}" srcOrd="8" destOrd="0" presId="urn:microsoft.com/office/officeart/2005/8/layout/chevron2"/>
    <dgm:cxn modelId="{B03FB99A-E2B1-4134-AA34-F20214DEAE4F}" type="presParOf" srcId="{9AAE5343-FB02-4CF9-A7BE-E6627CAB0249}" destId="{E27CEF38-46AB-4947-9814-3CFEC6E75527}" srcOrd="0" destOrd="0" presId="urn:microsoft.com/office/officeart/2005/8/layout/chevron2"/>
    <dgm:cxn modelId="{C28A4E58-E0DB-4006-AC51-0E6F3646FDE8}" type="presParOf" srcId="{9AAE5343-FB02-4CF9-A7BE-E6627CAB0249}" destId="{DE62B2BD-FCC1-4812-B4E7-65BDEA37D72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8742D35-8CFE-490C-BBA5-3C738B8DC3D3}" type="doc">
      <dgm:prSet loTypeId="urn:microsoft.com/office/officeart/2005/8/layout/vList3#2" loCatId="list" qsTypeId="urn:microsoft.com/office/officeart/2005/8/quickstyle/simple1" qsCatId="simple" csTypeId="urn:microsoft.com/office/officeart/2005/8/colors/colorful5" csCatId="colorful" phldr="1"/>
      <dgm:spPr/>
    </dgm:pt>
    <dgm:pt modelId="{1BBC83DC-4181-41CE-B914-8577578496D0}">
      <dgm:prSet phldrT="[نص]" custT="1"/>
      <dgm:spPr/>
      <dgm:t>
        <a:bodyPr/>
        <a:lstStyle/>
        <a:p>
          <a:pPr algn="r" rtl="1"/>
          <a:r>
            <a:rPr lang="ar-SA" sz="1900" smtClean="0">
              <a:solidFill>
                <a:srgbClr val="0070C0"/>
              </a:solidFill>
              <a:cs typeface="+mj-cs"/>
            </a:rPr>
            <a:t>1- الذات الحقيقة </a:t>
          </a:r>
          <a:r>
            <a:rPr lang="en-US" sz="1900" smtClean="0">
              <a:solidFill>
                <a:srgbClr val="0070C0"/>
              </a:solidFill>
              <a:cs typeface="+mj-cs"/>
            </a:rPr>
            <a:t>The Real Self</a:t>
          </a:r>
          <a:r>
            <a:rPr lang="ar-SA" sz="1900" smtClean="0">
              <a:solidFill>
                <a:srgbClr val="0070C0"/>
              </a:solidFill>
              <a:cs typeface="+mj-cs"/>
            </a:rPr>
            <a:t> :</a:t>
          </a:r>
          <a:r>
            <a:rPr lang="ar-SA" sz="1900" smtClean="0">
              <a:cs typeface="+mj-cs"/>
            </a:rPr>
            <a:t>وهي الذات كما يدركها الفرد فعلاً ، أي كما هي في الواقع دون أي تغيير أو تشويه.</a:t>
          </a:r>
          <a:endParaRPr lang="ar-SA" sz="1900" dirty="0"/>
        </a:p>
      </dgm:t>
    </dgm:pt>
    <dgm:pt modelId="{7D207454-AADF-4A40-B2E0-8729F0765116}" type="parTrans" cxnId="{0A4448C8-9F8F-4606-86E3-2B40D98DC9E4}">
      <dgm:prSet/>
      <dgm:spPr/>
      <dgm:t>
        <a:bodyPr/>
        <a:lstStyle/>
        <a:p>
          <a:pPr rtl="1"/>
          <a:endParaRPr lang="ar-SA" sz="2000"/>
        </a:p>
      </dgm:t>
    </dgm:pt>
    <dgm:pt modelId="{5FA4EDDC-A077-4A83-B4E3-7CE173EAA889}" type="sibTrans" cxnId="{0A4448C8-9F8F-4606-86E3-2B40D98DC9E4}">
      <dgm:prSet/>
      <dgm:spPr/>
      <dgm:t>
        <a:bodyPr/>
        <a:lstStyle/>
        <a:p>
          <a:pPr rtl="1"/>
          <a:endParaRPr lang="ar-SA" sz="2000"/>
        </a:p>
      </dgm:t>
    </dgm:pt>
    <dgm:pt modelId="{BAEE1473-B6AF-4173-A4F8-BD4F5C9F8417}">
      <dgm:prSet custT="1"/>
      <dgm:spPr/>
      <dgm:t>
        <a:bodyPr/>
        <a:lstStyle/>
        <a:p>
          <a:pPr algn="r" rtl="1"/>
          <a:r>
            <a:rPr lang="ar-SA" sz="1900" dirty="0" smtClean="0">
              <a:solidFill>
                <a:srgbClr val="0070C0"/>
              </a:solidFill>
              <a:cs typeface="+mj-cs"/>
            </a:rPr>
            <a:t>2- الذات المدركة </a:t>
          </a:r>
          <a:r>
            <a:rPr lang="en-US" sz="1900" dirty="0" smtClean="0">
              <a:solidFill>
                <a:srgbClr val="0070C0"/>
              </a:solidFill>
              <a:cs typeface="+mj-cs"/>
            </a:rPr>
            <a:t>Perceived Self  </a:t>
          </a:r>
          <a:r>
            <a:rPr lang="ar-SA" sz="1900" dirty="0" smtClean="0">
              <a:solidFill>
                <a:srgbClr val="0070C0"/>
              </a:solidFill>
              <a:cs typeface="+mj-cs"/>
            </a:rPr>
            <a:t>:</a:t>
          </a:r>
          <a:r>
            <a:rPr lang="ar-SA" sz="1900" dirty="0" smtClean="0">
              <a:cs typeface="+mj-cs"/>
            </a:rPr>
            <a:t>وهي صورة الفرد عن ذاته كما </a:t>
          </a:r>
          <a:r>
            <a:rPr lang="ar-SA" sz="1900" dirty="0" err="1" smtClean="0">
              <a:cs typeface="+mj-cs"/>
            </a:rPr>
            <a:t>يراها </a:t>
          </a:r>
          <a:r>
            <a:rPr lang="ar-SA" sz="1900" dirty="0" smtClean="0">
              <a:cs typeface="+mj-cs"/>
            </a:rPr>
            <a:t>، تنمو من خلال التفاعل مع الآخرين ومع </a:t>
          </a:r>
          <a:r>
            <a:rPr lang="ar-SA" sz="1900" dirty="0" err="1" smtClean="0">
              <a:cs typeface="+mj-cs"/>
            </a:rPr>
            <a:t>البيئة </a:t>
          </a:r>
          <a:r>
            <a:rPr lang="ar-SA" sz="1900" dirty="0" smtClean="0">
              <a:cs typeface="+mj-cs"/>
            </a:rPr>
            <a:t>، فإذا كان الفرد محبوباً أو </a:t>
          </a:r>
          <a:r>
            <a:rPr lang="ar-SA" sz="1900" dirty="0" err="1" smtClean="0">
              <a:cs typeface="+mj-cs"/>
            </a:rPr>
            <a:t>مكروهاً </a:t>
          </a:r>
          <a:r>
            <a:rPr lang="ar-SA" sz="1900" dirty="0" smtClean="0">
              <a:cs typeface="+mj-cs"/>
            </a:rPr>
            <a:t>، فإن الذات ترى كذلك، وإذا وصف الفرد بأنه مجتهد أو ذكي أو </a:t>
          </a:r>
          <a:r>
            <a:rPr lang="ar-SA" sz="1900" dirty="0" err="1" smtClean="0">
              <a:cs typeface="+mj-cs"/>
            </a:rPr>
            <a:t>غبي </a:t>
          </a:r>
          <a:r>
            <a:rPr lang="ar-SA" sz="1900" dirty="0" smtClean="0">
              <a:cs typeface="+mj-cs"/>
            </a:rPr>
            <a:t>، فإنه يرى نفسه كذلك </a:t>
          </a:r>
          <a:endParaRPr lang="ar-SA" sz="1900" dirty="0" smtClean="0">
            <a:solidFill>
              <a:srgbClr val="0070C0"/>
            </a:solidFill>
            <a:cs typeface="+mj-cs"/>
          </a:endParaRPr>
        </a:p>
      </dgm:t>
    </dgm:pt>
    <dgm:pt modelId="{12E1C532-7051-4947-8B74-BC10642E8B5C}" type="parTrans" cxnId="{98D681AE-5AF6-4914-A29A-23F01BAC104E}">
      <dgm:prSet/>
      <dgm:spPr/>
      <dgm:t>
        <a:bodyPr/>
        <a:lstStyle/>
        <a:p>
          <a:pPr rtl="1"/>
          <a:endParaRPr lang="ar-SA"/>
        </a:p>
      </dgm:t>
    </dgm:pt>
    <dgm:pt modelId="{6A4E31BE-4151-40BF-8EEA-DB1336DADD72}" type="sibTrans" cxnId="{98D681AE-5AF6-4914-A29A-23F01BAC104E}">
      <dgm:prSet/>
      <dgm:spPr/>
      <dgm:t>
        <a:bodyPr/>
        <a:lstStyle/>
        <a:p>
          <a:pPr rtl="1"/>
          <a:endParaRPr lang="ar-SA"/>
        </a:p>
      </dgm:t>
    </dgm:pt>
    <dgm:pt modelId="{1F88E3D3-3E8A-4355-908A-CBED9716DE2F}">
      <dgm:prSet custT="1"/>
      <dgm:spPr/>
      <dgm:t>
        <a:bodyPr/>
        <a:lstStyle/>
        <a:p>
          <a:pPr algn="r" rtl="1"/>
          <a:r>
            <a:rPr lang="ar-SA" sz="1900" dirty="0" smtClean="0">
              <a:solidFill>
                <a:srgbClr val="0070C0"/>
              </a:solidFill>
              <a:cs typeface="+mj-cs"/>
            </a:rPr>
            <a:t>3- الذات الاجتماعية </a:t>
          </a:r>
          <a:r>
            <a:rPr lang="en-US" sz="1900" dirty="0" smtClean="0">
              <a:solidFill>
                <a:srgbClr val="0070C0"/>
              </a:solidFill>
              <a:cs typeface="+mj-cs"/>
            </a:rPr>
            <a:t>Social Self </a:t>
          </a:r>
          <a:r>
            <a:rPr lang="ar-SA" sz="1900" dirty="0" smtClean="0">
              <a:solidFill>
                <a:srgbClr val="0070C0"/>
              </a:solidFill>
              <a:cs typeface="+mj-cs"/>
            </a:rPr>
            <a:t>: </a:t>
          </a:r>
          <a:r>
            <a:rPr lang="ar-SA" sz="1900" dirty="0" smtClean="0">
              <a:cs typeface="+mj-cs"/>
            </a:rPr>
            <a:t>وتعني إدراك الفرد لتقييم الآخرين </a:t>
          </a:r>
          <a:r>
            <a:rPr lang="ar-SA" sz="1900" dirty="0" err="1" smtClean="0">
              <a:cs typeface="+mj-cs"/>
            </a:rPr>
            <a:t>له </a:t>
          </a:r>
          <a:r>
            <a:rPr lang="ar-SA" sz="1900" dirty="0" smtClean="0">
              <a:cs typeface="+mj-cs"/>
            </a:rPr>
            <a:t>، أو أفكار الآخرين عن الفرد كما </a:t>
          </a:r>
          <a:r>
            <a:rPr lang="ar-SA" sz="1900" dirty="0" err="1" smtClean="0">
              <a:cs typeface="+mj-cs"/>
            </a:rPr>
            <a:t>يتصورونها .</a:t>
          </a:r>
          <a:r>
            <a:rPr lang="ar-SA" sz="1900" dirty="0" smtClean="0">
              <a:cs typeface="+mj-cs"/>
            </a:rPr>
            <a:t> فالفرد يحاول أن يعيش في مستوى توقعات الآخرين </a:t>
          </a:r>
          <a:r>
            <a:rPr lang="ar-SA" sz="1900" dirty="0" err="1" smtClean="0">
              <a:cs typeface="+mj-cs"/>
            </a:rPr>
            <a:t>منه </a:t>
          </a:r>
          <a:r>
            <a:rPr lang="ar-SA" sz="1900" dirty="0" smtClean="0">
              <a:cs typeface="+mj-cs"/>
            </a:rPr>
            <a:t>، فقد يتوقعون منه أن ينجز إنجازاً </a:t>
          </a:r>
          <a:r>
            <a:rPr lang="ar-SA" sz="1900" dirty="0" err="1" smtClean="0">
              <a:cs typeface="+mj-cs"/>
            </a:rPr>
            <a:t>ضعيفاً.</a:t>
          </a:r>
          <a:r>
            <a:rPr lang="ar-SA" sz="1900" dirty="0" smtClean="0">
              <a:cs typeface="+mj-cs"/>
            </a:rPr>
            <a:t> وتنشأ الصراعات الداخلية والاضطرابات النفسية عندما تكون الفجوة واسعة بين الذات المدركة والذات </a:t>
          </a:r>
          <a:r>
            <a:rPr lang="ar-SA" sz="1900" dirty="0" err="1" smtClean="0">
              <a:cs typeface="+mj-cs"/>
            </a:rPr>
            <a:t>الاجتماعية .</a:t>
          </a:r>
          <a:endParaRPr lang="ar-SA" sz="1900" dirty="0" smtClean="0">
            <a:solidFill>
              <a:srgbClr val="0070C0"/>
            </a:solidFill>
            <a:cs typeface="+mj-cs"/>
          </a:endParaRPr>
        </a:p>
      </dgm:t>
    </dgm:pt>
    <dgm:pt modelId="{52B379E9-5078-448C-8ECB-3FF2287341C3}" type="parTrans" cxnId="{610B33BD-C612-49F5-A61F-C071CC014A4C}">
      <dgm:prSet/>
      <dgm:spPr/>
      <dgm:t>
        <a:bodyPr/>
        <a:lstStyle/>
        <a:p>
          <a:pPr rtl="1"/>
          <a:endParaRPr lang="ar-SA"/>
        </a:p>
      </dgm:t>
    </dgm:pt>
    <dgm:pt modelId="{EA1CCDF7-467A-47EC-B3E2-00A0251E2F79}" type="sibTrans" cxnId="{610B33BD-C612-49F5-A61F-C071CC014A4C}">
      <dgm:prSet/>
      <dgm:spPr/>
      <dgm:t>
        <a:bodyPr/>
        <a:lstStyle/>
        <a:p>
          <a:pPr rtl="1"/>
          <a:endParaRPr lang="ar-SA"/>
        </a:p>
      </dgm:t>
    </dgm:pt>
    <dgm:pt modelId="{1B5C0745-8455-4B9D-9C82-E529ABCBBAA2}" type="pres">
      <dgm:prSet presAssocID="{C8742D35-8CFE-490C-BBA5-3C738B8DC3D3}" presName="linearFlow" presStyleCnt="0">
        <dgm:presLayoutVars>
          <dgm:dir val="rev"/>
          <dgm:resizeHandles val="exact"/>
        </dgm:presLayoutVars>
      </dgm:prSet>
      <dgm:spPr/>
    </dgm:pt>
    <dgm:pt modelId="{8504486E-642D-4424-8AB6-1311AE0FB7DA}" type="pres">
      <dgm:prSet presAssocID="{1BBC83DC-4181-41CE-B914-8577578496D0}" presName="composite" presStyleCnt="0"/>
      <dgm:spPr/>
    </dgm:pt>
    <dgm:pt modelId="{A993CD6A-7915-4D6C-A9EB-C34509B3CA6B}" type="pres">
      <dgm:prSet presAssocID="{1BBC83DC-4181-41CE-B914-8577578496D0}" presName="imgShp" presStyleLbl="fgImgPlace1" presStyleIdx="0" presStyleCnt="3"/>
      <dgm:spPr/>
    </dgm:pt>
    <dgm:pt modelId="{84D8D6A2-B783-4F28-9521-6684F9198523}" type="pres">
      <dgm:prSet presAssocID="{1BBC83DC-4181-41CE-B914-8577578496D0}" presName="txShp" presStyleLbl="node1" presStyleIdx="0" presStyleCnt="3">
        <dgm:presLayoutVars>
          <dgm:bulletEnabled val="1"/>
        </dgm:presLayoutVars>
      </dgm:prSet>
      <dgm:spPr/>
      <dgm:t>
        <a:bodyPr/>
        <a:lstStyle/>
        <a:p>
          <a:pPr rtl="1"/>
          <a:endParaRPr lang="ar-SA"/>
        </a:p>
      </dgm:t>
    </dgm:pt>
    <dgm:pt modelId="{20D623FD-8B64-405D-A855-DA5AFBF98F60}" type="pres">
      <dgm:prSet presAssocID="{5FA4EDDC-A077-4A83-B4E3-7CE173EAA889}" presName="spacing" presStyleCnt="0"/>
      <dgm:spPr/>
    </dgm:pt>
    <dgm:pt modelId="{B9CD9F0A-3F91-47DF-B1D9-3BB763AD8219}" type="pres">
      <dgm:prSet presAssocID="{BAEE1473-B6AF-4173-A4F8-BD4F5C9F8417}" presName="composite" presStyleCnt="0"/>
      <dgm:spPr/>
    </dgm:pt>
    <dgm:pt modelId="{9236A846-D0B7-4ECB-9949-780FBE5946E4}" type="pres">
      <dgm:prSet presAssocID="{BAEE1473-B6AF-4173-A4F8-BD4F5C9F8417}" presName="imgShp" presStyleLbl="fgImgPlace1" presStyleIdx="1" presStyleCnt="3"/>
      <dgm:spPr/>
    </dgm:pt>
    <dgm:pt modelId="{1F90310E-FC64-440E-A9D4-87D1A63E53D9}" type="pres">
      <dgm:prSet presAssocID="{BAEE1473-B6AF-4173-A4F8-BD4F5C9F8417}" presName="txShp" presStyleLbl="node1" presStyleIdx="1" presStyleCnt="3">
        <dgm:presLayoutVars>
          <dgm:bulletEnabled val="1"/>
        </dgm:presLayoutVars>
      </dgm:prSet>
      <dgm:spPr/>
      <dgm:t>
        <a:bodyPr/>
        <a:lstStyle/>
        <a:p>
          <a:pPr rtl="1"/>
          <a:endParaRPr lang="ar-SA"/>
        </a:p>
      </dgm:t>
    </dgm:pt>
    <dgm:pt modelId="{DC9B2E75-F58C-408C-93CF-BD3DF1B03690}" type="pres">
      <dgm:prSet presAssocID="{6A4E31BE-4151-40BF-8EEA-DB1336DADD72}" presName="spacing" presStyleCnt="0"/>
      <dgm:spPr/>
    </dgm:pt>
    <dgm:pt modelId="{511DE302-BDCF-42D4-9FF0-E446DEE2AAB5}" type="pres">
      <dgm:prSet presAssocID="{1F88E3D3-3E8A-4355-908A-CBED9716DE2F}" presName="composite" presStyleCnt="0"/>
      <dgm:spPr/>
    </dgm:pt>
    <dgm:pt modelId="{DE461079-3439-4483-A4A7-CBC55B8010B5}" type="pres">
      <dgm:prSet presAssocID="{1F88E3D3-3E8A-4355-908A-CBED9716DE2F}" presName="imgShp" presStyleLbl="fgImgPlace1" presStyleIdx="2" presStyleCnt="3"/>
      <dgm:spPr/>
    </dgm:pt>
    <dgm:pt modelId="{EF613C34-9FA6-4634-AE4A-B2310CDD0F5E}" type="pres">
      <dgm:prSet presAssocID="{1F88E3D3-3E8A-4355-908A-CBED9716DE2F}" presName="txShp" presStyleLbl="node1" presStyleIdx="2" presStyleCnt="3">
        <dgm:presLayoutVars>
          <dgm:bulletEnabled val="1"/>
        </dgm:presLayoutVars>
      </dgm:prSet>
      <dgm:spPr/>
      <dgm:t>
        <a:bodyPr/>
        <a:lstStyle/>
        <a:p>
          <a:pPr rtl="1"/>
          <a:endParaRPr lang="ar-SA"/>
        </a:p>
      </dgm:t>
    </dgm:pt>
  </dgm:ptLst>
  <dgm:cxnLst>
    <dgm:cxn modelId="{610B33BD-C612-49F5-A61F-C071CC014A4C}" srcId="{C8742D35-8CFE-490C-BBA5-3C738B8DC3D3}" destId="{1F88E3D3-3E8A-4355-908A-CBED9716DE2F}" srcOrd="2" destOrd="0" parTransId="{52B379E9-5078-448C-8ECB-3FF2287341C3}" sibTransId="{EA1CCDF7-467A-47EC-B3E2-00A0251E2F79}"/>
    <dgm:cxn modelId="{1A7756D0-A3D5-486D-9DDA-F638BBFD1E55}" type="presOf" srcId="{1F88E3D3-3E8A-4355-908A-CBED9716DE2F}" destId="{EF613C34-9FA6-4634-AE4A-B2310CDD0F5E}" srcOrd="0" destOrd="0" presId="urn:microsoft.com/office/officeart/2005/8/layout/vList3#2"/>
    <dgm:cxn modelId="{98D681AE-5AF6-4914-A29A-23F01BAC104E}" srcId="{C8742D35-8CFE-490C-BBA5-3C738B8DC3D3}" destId="{BAEE1473-B6AF-4173-A4F8-BD4F5C9F8417}" srcOrd="1" destOrd="0" parTransId="{12E1C532-7051-4947-8B74-BC10642E8B5C}" sibTransId="{6A4E31BE-4151-40BF-8EEA-DB1336DADD72}"/>
    <dgm:cxn modelId="{0A4448C8-9F8F-4606-86E3-2B40D98DC9E4}" srcId="{C8742D35-8CFE-490C-BBA5-3C738B8DC3D3}" destId="{1BBC83DC-4181-41CE-B914-8577578496D0}" srcOrd="0" destOrd="0" parTransId="{7D207454-AADF-4A40-B2E0-8729F0765116}" sibTransId="{5FA4EDDC-A077-4A83-B4E3-7CE173EAA889}"/>
    <dgm:cxn modelId="{B7BDFCD5-7AFF-46A6-9256-C9D57E5967BF}" type="presOf" srcId="{C8742D35-8CFE-490C-BBA5-3C738B8DC3D3}" destId="{1B5C0745-8455-4B9D-9C82-E529ABCBBAA2}" srcOrd="0" destOrd="0" presId="urn:microsoft.com/office/officeart/2005/8/layout/vList3#2"/>
    <dgm:cxn modelId="{89B05D60-0B32-48BD-9CEB-19A65FA850A7}" type="presOf" srcId="{1BBC83DC-4181-41CE-B914-8577578496D0}" destId="{84D8D6A2-B783-4F28-9521-6684F9198523}" srcOrd="0" destOrd="0" presId="urn:microsoft.com/office/officeart/2005/8/layout/vList3#2"/>
    <dgm:cxn modelId="{B4A39864-F307-4AB4-B532-8D0ADEBB09EF}" type="presOf" srcId="{BAEE1473-B6AF-4173-A4F8-BD4F5C9F8417}" destId="{1F90310E-FC64-440E-A9D4-87D1A63E53D9}" srcOrd="0" destOrd="0" presId="urn:microsoft.com/office/officeart/2005/8/layout/vList3#2"/>
    <dgm:cxn modelId="{1295F604-CFF7-40EA-ABA7-674D3AA0EBE2}" type="presParOf" srcId="{1B5C0745-8455-4B9D-9C82-E529ABCBBAA2}" destId="{8504486E-642D-4424-8AB6-1311AE0FB7DA}" srcOrd="0" destOrd="0" presId="urn:microsoft.com/office/officeart/2005/8/layout/vList3#2"/>
    <dgm:cxn modelId="{77B17E6F-3E93-4661-9E10-6A32E3F5F2A3}" type="presParOf" srcId="{8504486E-642D-4424-8AB6-1311AE0FB7DA}" destId="{A993CD6A-7915-4D6C-A9EB-C34509B3CA6B}" srcOrd="0" destOrd="0" presId="urn:microsoft.com/office/officeart/2005/8/layout/vList3#2"/>
    <dgm:cxn modelId="{FDF4228E-5934-4806-97A6-64B03AA86C70}" type="presParOf" srcId="{8504486E-642D-4424-8AB6-1311AE0FB7DA}" destId="{84D8D6A2-B783-4F28-9521-6684F9198523}" srcOrd="1" destOrd="0" presId="urn:microsoft.com/office/officeart/2005/8/layout/vList3#2"/>
    <dgm:cxn modelId="{2BCC014E-9EA6-41EE-A9C6-7D6166D8EA26}" type="presParOf" srcId="{1B5C0745-8455-4B9D-9C82-E529ABCBBAA2}" destId="{20D623FD-8B64-405D-A855-DA5AFBF98F60}" srcOrd="1" destOrd="0" presId="urn:microsoft.com/office/officeart/2005/8/layout/vList3#2"/>
    <dgm:cxn modelId="{9F3637A2-9BAE-4147-8500-638ED5658903}" type="presParOf" srcId="{1B5C0745-8455-4B9D-9C82-E529ABCBBAA2}" destId="{B9CD9F0A-3F91-47DF-B1D9-3BB763AD8219}" srcOrd="2" destOrd="0" presId="urn:microsoft.com/office/officeart/2005/8/layout/vList3#2"/>
    <dgm:cxn modelId="{E5D45F8F-E631-470C-B9E0-29D1A62C657D}" type="presParOf" srcId="{B9CD9F0A-3F91-47DF-B1D9-3BB763AD8219}" destId="{9236A846-D0B7-4ECB-9949-780FBE5946E4}" srcOrd="0" destOrd="0" presId="urn:microsoft.com/office/officeart/2005/8/layout/vList3#2"/>
    <dgm:cxn modelId="{71D7E79D-7BD7-4CFF-BF6F-3FFF576CDDAF}" type="presParOf" srcId="{B9CD9F0A-3F91-47DF-B1D9-3BB763AD8219}" destId="{1F90310E-FC64-440E-A9D4-87D1A63E53D9}" srcOrd="1" destOrd="0" presId="urn:microsoft.com/office/officeart/2005/8/layout/vList3#2"/>
    <dgm:cxn modelId="{3CC64BFD-8D8B-4117-825A-C6B044B64F19}" type="presParOf" srcId="{1B5C0745-8455-4B9D-9C82-E529ABCBBAA2}" destId="{DC9B2E75-F58C-408C-93CF-BD3DF1B03690}" srcOrd="3" destOrd="0" presId="urn:microsoft.com/office/officeart/2005/8/layout/vList3#2"/>
    <dgm:cxn modelId="{BDF24BDF-41B9-46D6-8291-AFD0915B7668}" type="presParOf" srcId="{1B5C0745-8455-4B9D-9C82-E529ABCBBAA2}" destId="{511DE302-BDCF-42D4-9FF0-E446DEE2AAB5}" srcOrd="4" destOrd="0" presId="urn:microsoft.com/office/officeart/2005/8/layout/vList3#2"/>
    <dgm:cxn modelId="{BD9865DA-C083-4344-952D-6517CD2294E6}" type="presParOf" srcId="{511DE302-BDCF-42D4-9FF0-E446DEE2AAB5}" destId="{DE461079-3439-4483-A4A7-CBC55B8010B5}" srcOrd="0" destOrd="0" presId="urn:microsoft.com/office/officeart/2005/8/layout/vList3#2"/>
    <dgm:cxn modelId="{336F043A-C1A8-4AEF-89CE-08B69AE8732E}" type="presParOf" srcId="{511DE302-BDCF-42D4-9FF0-E446DEE2AAB5}" destId="{EF613C34-9FA6-4634-AE4A-B2310CDD0F5E}"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8742D35-8CFE-490C-BBA5-3C738B8DC3D3}" type="doc">
      <dgm:prSet loTypeId="urn:microsoft.com/office/officeart/2005/8/layout/vList3#3" loCatId="list" qsTypeId="urn:microsoft.com/office/officeart/2005/8/quickstyle/simple1" qsCatId="simple" csTypeId="urn:microsoft.com/office/officeart/2005/8/colors/colorful5" csCatId="colorful" phldr="1"/>
      <dgm:spPr/>
    </dgm:pt>
    <dgm:pt modelId="{1BBC83DC-4181-41CE-B914-8577578496D0}">
      <dgm:prSet phldrT="[نص]" custT="1"/>
      <dgm:spPr/>
      <dgm:t>
        <a:bodyPr rIns="1116000"/>
        <a:lstStyle/>
        <a:p>
          <a:pPr algn="r" rtl="1"/>
          <a:r>
            <a:rPr lang="ar-SA" sz="2000" dirty="0" smtClean="0">
              <a:solidFill>
                <a:schemeClr val="tx1"/>
              </a:solidFill>
              <a:cs typeface="+mj-cs"/>
            </a:rPr>
            <a:t>4- الذات </a:t>
          </a:r>
          <a:r>
            <a:rPr lang="ar-SA" sz="2000" dirty="0" err="1" smtClean="0">
              <a:solidFill>
                <a:schemeClr val="tx1"/>
              </a:solidFill>
              <a:cs typeface="+mj-cs"/>
            </a:rPr>
            <a:t>المثالية :</a:t>
          </a:r>
          <a:endParaRPr lang="ar-SA" sz="2000" dirty="0" smtClean="0">
            <a:solidFill>
              <a:schemeClr val="tx1"/>
            </a:solidFill>
            <a:cs typeface="+mj-cs"/>
          </a:endParaRPr>
        </a:p>
        <a:p>
          <a:pPr algn="r" rtl="1"/>
          <a:r>
            <a:rPr lang="ar-SA" sz="2000" dirty="0" smtClean="0">
              <a:cs typeface="+mj-cs"/>
            </a:rPr>
            <a:t>وهي تمثل طموحات الفرد والمستويات التي يرغب في الوصول </a:t>
          </a:r>
          <a:r>
            <a:rPr lang="ar-SA" sz="2000" dirty="0" err="1" smtClean="0">
              <a:cs typeface="+mj-cs"/>
            </a:rPr>
            <a:t>إليها </a:t>
          </a:r>
          <a:r>
            <a:rPr lang="ar-SA" sz="2000" dirty="0" smtClean="0">
              <a:cs typeface="+mj-cs"/>
            </a:rPr>
            <a:t>(جمل </a:t>
          </a:r>
          <a:r>
            <a:rPr lang="ar-SA" sz="2000" dirty="0" err="1" smtClean="0">
              <a:cs typeface="+mj-cs"/>
            </a:rPr>
            <a:t>الليل </a:t>
          </a:r>
          <a:r>
            <a:rPr lang="ar-SA" sz="2000" dirty="0" smtClean="0">
              <a:cs typeface="+mj-cs"/>
            </a:rPr>
            <a:t>، 332:1998</a:t>
          </a:r>
          <a:r>
            <a:rPr lang="ar-SA" sz="2000" dirty="0" err="1" smtClean="0">
              <a:cs typeface="+mj-cs"/>
            </a:rPr>
            <a:t>) </a:t>
          </a:r>
          <a:r>
            <a:rPr lang="ar-SA" sz="2000" dirty="0" smtClean="0">
              <a:cs typeface="+mj-cs"/>
            </a:rPr>
            <a:t>، أو ما يود الفرد أن يعمله أو يتمنى أن يكون عليه.</a:t>
          </a:r>
        </a:p>
        <a:p>
          <a:pPr algn="r" rtl="1"/>
          <a:r>
            <a:rPr lang="ar-SA" sz="2000" dirty="0" smtClean="0">
              <a:cs typeface="+mj-cs"/>
            </a:rPr>
            <a:t>فالشخص يتمنى أن ينجز إنجازاً معيناً، أو يدرس تخصصاً </a:t>
          </a:r>
          <a:r>
            <a:rPr lang="ar-SA" sz="2000" dirty="0" err="1" smtClean="0">
              <a:cs typeface="+mj-cs"/>
            </a:rPr>
            <a:t>محدداً ، ..</a:t>
          </a:r>
          <a:r>
            <a:rPr lang="ar-SA" sz="2000" dirty="0" smtClean="0">
              <a:cs typeface="+mj-cs"/>
            </a:rPr>
            <a:t> وغير </a:t>
          </a:r>
          <a:r>
            <a:rPr lang="ar-SA" sz="2000" dirty="0" err="1" smtClean="0">
              <a:cs typeface="+mj-cs"/>
            </a:rPr>
            <a:t>ذلك </a:t>
          </a:r>
          <a:r>
            <a:rPr lang="ar-SA" sz="2000" dirty="0" smtClean="0">
              <a:cs typeface="+mj-cs"/>
            </a:rPr>
            <a:t>، فإذا تمكن من تحقيق </a:t>
          </a:r>
          <a:r>
            <a:rPr lang="ar-SA" sz="2000" dirty="0" err="1" smtClean="0">
              <a:cs typeface="+mj-cs"/>
            </a:rPr>
            <a:t>ذلك </a:t>
          </a:r>
          <a:r>
            <a:rPr lang="ar-SA" sz="2000" dirty="0" smtClean="0">
              <a:cs typeface="+mj-cs"/>
            </a:rPr>
            <a:t>، أو تحقيقه إلى حد </a:t>
          </a:r>
          <a:r>
            <a:rPr lang="ar-SA" sz="2000" dirty="0" err="1" smtClean="0">
              <a:cs typeface="+mj-cs"/>
            </a:rPr>
            <a:t>كبير </a:t>
          </a:r>
          <a:r>
            <a:rPr lang="ar-SA" sz="2000" dirty="0" smtClean="0">
              <a:cs typeface="+mj-cs"/>
            </a:rPr>
            <a:t>، فإن ذلك يشير إلى أقرب المسافة  بين إمكاناته وقدراته وما يتمنى أن يصل إليه أو </a:t>
          </a:r>
          <a:r>
            <a:rPr lang="ar-SA" sz="2000" dirty="0" err="1" smtClean="0">
              <a:cs typeface="+mj-cs"/>
            </a:rPr>
            <a:t>يحققه .</a:t>
          </a:r>
          <a:r>
            <a:rPr lang="ar-SA" sz="2000" dirty="0" smtClean="0">
              <a:cs typeface="+mj-cs"/>
            </a:rPr>
            <a:t> ويكون الشخص في صحة نفسية عندما لا يكون هناك فجوة  واسعة بين الذات المثالية وبين ما يكون بوسعه أن يقوم </a:t>
          </a:r>
          <a:r>
            <a:rPr lang="ar-SA" sz="2000" dirty="0" err="1" smtClean="0">
              <a:cs typeface="+mj-cs"/>
            </a:rPr>
            <a:t>به</a:t>
          </a:r>
          <a:r>
            <a:rPr lang="ar-SA" sz="2000" dirty="0" smtClean="0">
              <a:cs typeface="+mj-cs"/>
            </a:rPr>
            <a:t> </a:t>
          </a:r>
          <a:r>
            <a:rPr lang="ar-SA" sz="2000" dirty="0" err="1" smtClean="0">
              <a:cs typeface="+mj-cs"/>
            </a:rPr>
            <a:t>فعلاً </a:t>
          </a:r>
          <a:r>
            <a:rPr lang="ar-SA" sz="2000" dirty="0" smtClean="0">
              <a:cs typeface="+mj-cs"/>
            </a:rPr>
            <a:t>(الذات المدركة</a:t>
          </a:r>
          <a:r>
            <a:rPr lang="ar-SA" sz="2000" dirty="0" err="1" smtClean="0">
              <a:cs typeface="+mj-cs"/>
            </a:rPr>
            <a:t>)</a:t>
          </a:r>
          <a:r>
            <a:rPr lang="ar-SA" sz="2000" dirty="0" smtClean="0">
              <a:cs typeface="+mj-cs"/>
            </a:rPr>
            <a:t>  </a:t>
          </a:r>
          <a:endParaRPr lang="ar-SA" sz="2000" dirty="0"/>
        </a:p>
      </dgm:t>
    </dgm:pt>
    <dgm:pt modelId="{7D207454-AADF-4A40-B2E0-8729F0765116}" type="parTrans" cxnId="{0A4448C8-9F8F-4606-86E3-2B40D98DC9E4}">
      <dgm:prSet/>
      <dgm:spPr/>
      <dgm:t>
        <a:bodyPr/>
        <a:lstStyle/>
        <a:p>
          <a:pPr rtl="1"/>
          <a:endParaRPr lang="ar-SA" sz="2000"/>
        </a:p>
      </dgm:t>
    </dgm:pt>
    <dgm:pt modelId="{5FA4EDDC-A077-4A83-B4E3-7CE173EAA889}" type="sibTrans" cxnId="{0A4448C8-9F8F-4606-86E3-2B40D98DC9E4}">
      <dgm:prSet/>
      <dgm:spPr/>
      <dgm:t>
        <a:bodyPr/>
        <a:lstStyle/>
        <a:p>
          <a:pPr rtl="1"/>
          <a:endParaRPr lang="ar-SA" sz="2000"/>
        </a:p>
      </dgm:t>
    </dgm:pt>
    <dgm:pt modelId="{1B5C0745-8455-4B9D-9C82-E529ABCBBAA2}" type="pres">
      <dgm:prSet presAssocID="{C8742D35-8CFE-490C-BBA5-3C738B8DC3D3}" presName="linearFlow" presStyleCnt="0">
        <dgm:presLayoutVars>
          <dgm:dir val="rev"/>
          <dgm:resizeHandles val="exact"/>
        </dgm:presLayoutVars>
      </dgm:prSet>
      <dgm:spPr/>
    </dgm:pt>
    <dgm:pt modelId="{8504486E-642D-4424-8AB6-1311AE0FB7DA}" type="pres">
      <dgm:prSet presAssocID="{1BBC83DC-4181-41CE-B914-8577578496D0}" presName="composite" presStyleCnt="0"/>
      <dgm:spPr/>
    </dgm:pt>
    <dgm:pt modelId="{A993CD6A-7915-4D6C-A9EB-C34509B3CA6B}" type="pres">
      <dgm:prSet presAssocID="{1BBC83DC-4181-41CE-B914-8577578496D0}" presName="imgShp" presStyleLbl="fgImgPlace1" presStyleIdx="0" presStyleCnt="1" custScaleX="87189" custScaleY="83765"/>
      <dgm:spPr/>
    </dgm:pt>
    <dgm:pt modelId="{84D8D6A2-B783-4F28-9521-6684F9198523}" type="pres">
      <dgm:prSet presAssocID="{1BBC83DC-4181-41CE-B914-8577578496D0}" presName="txShp" presStyleLbl="node1" presStyleIdx="0" presStyleCnt="1" custScaleY="127192">
        <dgm:presLayoutVars>
          <dgm:bulletEnabled val="1"/>
        </dgm:presLayoutVars>
      </dgm:prSet>
      <dgm:spPr/>
      <dgm:t>
        <a:bodyPr/>
        <a:lstStyle/>
        <a:p>
          <a:pPr rtl="1"/>
          <a:endParaRPr lang="ar-SA"/>
        </a:p>
      </dgm:t>
    </dgm:pt>
  </dgm:ptLst>
  <dgm:cxnLst>
    <dgm:cxn modelId="{31A9E0EE-3F89-4BE7-B169-99ECF1461B76}" type="presOf" srcId="{1BBC83DC-4181-41CE-B914-8577578496D0}" destId="{84D8D6A2-B783-4F28-9521-6684F9198523}" srcOrd="0" destOrd="0" presId="urn:microsoft.com/office/officeart/2005/8/layout/vList3#3"/>
    <dgm:cxn modelId="{01B62E1B-36D6-4CF1-BE76-3A34434E7B89}" type="presOf" srcId="{C8742D35-8CFE-490C-BBA5-3C738B8DC3D3}" destId="{1B5C0745-8455-4B9D-9C82-E529ABCBBAA2}" srcOrd="0" destOrd="0" presId="urn:microsoft.com/office/officeart/2005/8/layout/vList3#3"/>
    <dgm:cxn modelId="{0A4448C8-9F8F-4606-86E3-2B40D98DC9E4}" srcId="{C8742D35-8CFE-490C-BBA5-3C738B8DC3D3}" destId="{1BBC83DC-4181-41CE-B914-8577578496D0}" srcOrd="0" destOrd="0" parTransId="{7D207454-AADF-4A40-B2E0-8729F0765116}" sibTransId="{5FA4EDDC-A077-4A83-B4E3-7CE173EAA889}"/>
    <dgm:cxn modelId="{62FE78F9-3D82-48FA-A757-C13E64618C81}" type="presParOf" srcId="{1B5C0745-8455-4B9D-9C82-E529ABCBBAA2}" destId="{8504486E-642D-4424-8AB6-1311AE0FB7DA}" srcOrd="0" destOrd="0" presId="urn:microsoft.com/office/officeart/2005/8/layout/vList3#3"/>
    <dgm:cxn modelId="{AD939C21-9DBC-40D6-800E-5C6A4E6676F3}" type="presParOf" srcId="{8504486E-642D-4424-8AB6-1311AE0FB7DA}" destId="{A993CD6A-7915-4D6C-A9EB-C34509B3CA6B}" srcOrd="0" destOrd="0" presId="urn:microsoft.com/office/officeart/2005/8/layout/vList3#3"/>
    <dgm:cxn modelId="{5EFABA68-A611-4E1B-AC67-29F99A1CF5CC}" type="presParOf" srcId="{8504486E-642D-4424-8AB6-1311AE0FB7DA}" destId="{84D8D6A2-B783-4F28-9521-6684F9198523}" srcOrd="1" destOrd="0" presId="urn:microsoft.com/office/officeart/2005/8/layout/vList3#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BAA06-3E30-4F10-80ED-FF67A0282FA6}">
      <dsp:nvSpPr>
        <dsp:cNvPr id="0" name=""/>
        <dsp:cNvSpPr/>
      </dsp:nvSpPr>
      <dsp:spPr>
        <a:xfrm rot="5400000">
          <a:off x="5572010" y="94431"/>
          <a:ext cx="616458" cy="431520"/>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t>1</a:t>
          </a:r>
          <a:endParaRPr lang="ar-SA" sz="1200" kern="1200" dirty="0"/>
        </a:p>
      </dsp:txBody>
      <dsp:txXfrm rot="-5400000">
        <a:off x="5664479" y="217722"/>
        <a:ext cx="431520" cy="184938"/>
      </dsp:txXfrm>
    </dsp:sp>
    <dsp:sp modelId="{204733E7-9DA3-4EEC-8985-D30B5A89955B}">
      <dsp:nvSpPr>
        <dsp:cNvPr id="0" name=""/>
        <dsp:cNvSpPr/>
      </dsp:nvSpPr>
      <dsp:spPr>
        <a:xfrm rot="16200000">
          <a:off x="2631890" y="-2629927"/>
          <a:ext cx="400697" cy="5664479"/>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smtClean="0">
              <a:cs typeface="+mj-cs"/>
            </a:rPr>
            <a:t>إن النظرية تمثل الأساس الفكري الذي ينطلق منه المرشد إلى الواقع.</a:t>
          </a:r>
          <a:endParaRPr lang="ar-SA" sz="1900" kern="1200" dirty="0"/>
        </a:p>
      </dsp:txBody>
      <dsp:txXfrm rot="5400000">
        <a:off x="19559" y="21524"/>
        <a:ext cx="5644919" cy="361577"/>
      </dsp:txXfrm>
    </dsp:sp>
    <dsp:sp modelId="{1C4F8B14-4C8E-454E-B7E4-C2D64C30CDE3}">
      <dsp:nvSpPr>
        <dsp:cNvPr id="0" name=""/>
        <dsp:cNvSpPr/>
      </dsp:nvSpPr>
      <dsp:spPr>
        <a:xfrm rot="5400000">
          <a:off x="5572010" y="607180"/>
          <a:ext cx="616458" cy="431520"/>
        </a:xfrm>
        <a:prstGeom prst="chevron">
          <a:avLst/>
        </a:prstGeom>
        <a:solidFill>
          <a:schemeClr val="accent5">
            <a:hueOff val="-1986775"/>
            <a:satOff val="7962"/>
            <a:lumOff val="1726"/>
            <a:alphaOff val="0"/>
          </a:schemeClr>
        </a:solidFill>
        <a:ln w="25400" cap="flat" cmpd="sng" algn="ctr">
          <a:solidFill>
            <a:schemeClr val="accent5">
              <a:hueOff val="-1986775"/>
              <a:satOff val="7962"/>
              <a:lumOff val="172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cs typeface="+mj-cs"/>
            </a:rPr>
            <a:t>2</a:t>
          </a:r>
        </a:p>
      </dsp:txBody>
      <dsp:txXfrm rot="-5400000">
        <a:off x="5664479" y="730471"/>
        <a:ext cx="431520" cy="184938"/>
      </dsp:txXfrm>
    </dsp:sp>
    <dsp:sp modelId="{B21D95F5-425F-41AF-B6BB-CD43C9C1A070}">
      <dsp:nvSpPr>
        <dsp:cNvPr id="0" name=""/>
        <dsp:cNvSpPr/>
      </dsp:nvSpPr>
      <dsp:spPr>
        <a:xfrm rot="16200000">
          <a:off x="2631890" y="-2117179"/>
          <a:ext cx="400697" cy="5664479"/>
        </a:xfrm>
        <a:prstGeom prst="round2SameRect">
          <a:avLst/>
        </a:prstGeom>
        <a:solidFill>
          <a:schemeClr val="lt1">
            <a:alpha val="90000"/>
            <a:hueOff val="0"/>
            <a:satOff val="0"/>
            <a:lumOff val="0"/>
            <a:alphaOff val="0"/>
          </a:schemeClr>
        </a:solidFill>
        <a:ln w="25400" cap="flat" cmpd="sng" algn="ctr">
          <a:solidFill>
            <a:schemeClr val="accent5">
              <a:hueOff val="-1986775"/>
              <a:satOff val="7962"/>
              <a:lumOff val="17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smtClean="0">
              <a:cs typeface="+mj-cs"/>
            </a:rPr>
            <a:t> إنها تمثل إطاراً عاماً يضم مجموعة من الحقائق المنظمة والمترابطة.</a:t>
          </a:r>
        </a:p>
      </dsp:txBody>
      <dsp:txXfrm rot="5400000">
        <a:off x="19559" y="534272"/>
        <a:ext cx="5644919" cy="361577"/>
      </dsp:txXfrm>
    </dsp:sp>
    <dsp:sp modelId="{6C60F46C-A1AE-4F5E-B16A-66762F69BE67}">
      <dsp:nvSpPr>
        <dsp:cNvPr id="0" name=""/>
        <dsp:cNvSpPr/>
      </dsp:nvSpPr>
      <dsp:spPr>
        <a:xfrm rot="5400000">
          <a:off x="5572010" y="1119929"/>
          <a:ext cx="616458" cy="431520"/>
        </a:xfrm>
        <a:prstGeom prst="chevron">
          <a:avLst/>
        </a:prstGeom>
        <a:solidFill>
          <a:schemeClr val="accent5">
            <a:hueOff val="-3973551"/>
            <a:satOff val="15924"/>
            <a:lumOff val="3451"/>
            <a:alphaOff val="0"/>
          </a:schemeClr>
        </a:solidFill>
        <a:ln w="25400" cap="flat" cmpd="sng" algn="ctr">
          <a:solidFill>
            <a:schemeClr val="accent5">
              <a:hueOff val="-3973551"/>
              <a:satOff val="15924"/>
              <a:lumOff val="345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cs typeface="+mj-cs"/>
            </a:rPr>
            <a:t>3</a:t>
          </a:r>
        </a:p>
      </dsp:txBody>
      <dsp:txXfrm rot="-5400000">
        <a:off x="5664479" y="1243220"/>
        <a:ext cx="431520" cy="184938"/>
      </dsp:txXfrm>
    </dsp:sp>
    <dsp:sp modelId="{26D50B48-5489-44CF-B93F-3A0985CD7DF7}">
      <dsp:nvSpPr>
        <dsp:cNvPr id="0" name=""/>
        <dsp:cNvSpPr/>
      </dsp:nvSpPr>
      <dsp:spPr>
        <a:xfrm rot="16200000">
          <a:off x="2631890" y="-1604430"/>
          <a:ext cx="400697" cy="5664479"/>
        </a:xfrm>
        <a:prstGeom prst="round2SameRect">
          <a:avLst/>
        </a:prstGeom>
        <a:solidFill>
          <a:schemeClr val="lt1">
            <a:alpha val="90000"/>
            <a:hueOff val="0"/>
            <a:satOff val="0"/>
            <a:lumOff val="0"/>
            <a:alphaOff val="0"/>
          </a:schemeClr>
        </a:solidFill>
        <a:ln w="25400" cap="flat" cmpd="sng" algn="ctr">
          <a:solidFill>
            <a:schemeClr val="accent5">
              <a:hueOff val="-3973551"/>
              <a:satOff val="15924"/>
              <a:lumOff val="34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smtClean="0">
              <a:cs typeface="+mj-cs"/>
            </a:rPr>
            <a:t>والقوانين </a:t>
          </a:r>
          <a:r>
            <a:rPr lang="ar-SA" sz="1900" kern="1200" dirty="0" err="1" smtClean="0">
              <a:cs typeface="+mj-cs"/>
            </a:rPr>
            <a:t>العلمية .</a:t>
          </a:r>
          <a:endParaRPr lang="ar-SA" sz="1900" kern="1200" dirty="0" smtClean="0">
            <a:cs typeface="+mj-cs"/>
          </a:endParaRPr>
        </a:p>
      </dsp:txBody>
      <dsp:txXfrm rot="5400000">
        <a:off x="19559" y="1047021"/>
        <a:ext cx="5644919" cy="361577"/>
      </dsp:txXfrm>
    </dsp:sp>
    <dsp:sp modelId="{A5B329FC-B028-4001-8EBB-8F577E60A7DF}">
      <dsp:nvSpPr>
        <dsp:cNvPr id="0" name=""/>
        <dsp:cNvSpPr/>
      </dsp:nvSpPr>
      <dsp:spPr>
        <a:xfrm rot="5400000">
          <a:off x="5572010" y="1632677"/>
          <a:ext cx="616458" cy="431520"/>
        </a:xfrm>
        <a:prstGeom prst="chevron">
          <a:avLst/>
        </a:prstGeom>
        <a:solidFill>
          <a:schemeClr val="accent5">
            <a:hueOff val="-5960326"/>
            <a:satOff val="23887"/>
            <a:lumOff val="5177"/>
            <a:alphaOff val="0"/>
          </a:schemeClr>
        </a:solidFill>
        <a:ln w="25400" cap="flat" cmpd="sng" algn="ctr">
          <a:solidFill>
            <a:schemeClr val="accent5">
              <a:hueOff val="-5960326"/>
              <a:satOff val="23887"/>
              <a:lumOff val="5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cs typeface="+mj-cs"/>
            </a:rPr>
            <a:t>4</a:t>
          </a:r>
        </a:p>
      </dsp:txBody>
      <dsp:txXfrm rot="-5400000">
        <a:off x="5664479" y="1755968"/>
        <a:ext cx="431520" cy="184938"/>
      </dsp:txXfrm>
    </dsp:sp>
    <dsp:sp modelId="{1AEF176E-EBB2-4F7D-9DE2-1F083F9EA67A}">
      <dsp:nvSpPr>
        <dsp:cNvPr id="0" name=""/>
        <dsp:cNvSpPr/>
      </dsp:nvSpPr>
      <dsp:spPr>
        <a:xfrm rot="16200000">
          <a:off x="2631890" y="-1091681"/>
          <a:ext cx="400697" cy="5664479"/>
        </a:xfrm>
        <a:prstGeom prst="round2SameRect">
          <a:avLst/>
        </a:prstGeom>
        <a:solidFill>
          <a:schemeClr val="lt1">
            <a:alpha val="90000"/>
            <a:hueOff val="0"/>
            <a:satOff val="0"/>
            <a:lumOff val="0"/>
            <a:alphaOff val="0"/>
          </a:schemeClr>
        </a:solidFill>
        <a:ln w="25400" cap="flat" cmpd="sng" algn="ctr">
          <a:solidFill>
            <a:schemeClr val="accent5">
              <a:hueOff val="-5960326"/>
              <a:satOff val="23887"/>
              <a:lumOff val="5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smtClean="0">
              <a:cs typeface="+mj-cs"/>
            </a:rPr>
            <a:t>والافتراضات المناسبة.</a:t>
          </a:r>
        </a:p>
      </dsp:txBody>
      <dsp:txXfrm rot="5400000">
        <a:off x="19559" y="1559770"/>
        <a:ext cx="5644919" cy="361577"/>
      </dsp:txXfrm>
    </dsp:sp>
    <dsp:sp modelId="{31FF7156-B316-4621-B197-C1B427248214}">
      <dsp:nvSpPr>
        <dsp:cNvPr id="0" name=""/>
        <dsp:cNvSpPr/>
      </dsp:nvSpPr>
      <dsp:spPr>
        <a:xfrm rot="5400000">
          <a:off x="5572010" y="2145426"/>
          <a:ext cx="616458" cy="431520"/>
        </a:xfrm>
        <a:prstGeom prst="chevron">
          <a:avLst/>
        </a:prstGeom>
        <a:solidFill>
          <a:schemeClr val="accent5">
            <a:hueOff val="-7947101"/>
            <a:satOff val="31849"/>
            <a:lumOff val="6902"/>
            <a:alphaOff val="0"/>
          </a:schemeClr>
        </a:solidFill>
        <a:ln w="25400" cap="flat" cmpd="sng" algn="ctr">
          <a:solidFill>
            <a:schemeClr val="accent5">
              <a:hueOff val="-7947101"/>
              <a:satOff val="31849"/>
              <a:lumOff val="690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cs typeface="+mj-cs"/>
            </a:rPr>
            <a:t>5</a:t>
          </a:r>
        </a:p>
      </dsp:txBody>
      <dsp:txXfrm rot="-5400000">
        <a:off x="5664479" y="2268717"/>
        <a:ext cx="431520" cy="184938"/>
      </dsp:txXfrm>
    </dsp:sp>
    <dsp:sp modelId="{646A51F4-AB42-49DD-A3B2-70CFB4C09FDC}">
      <dsp:nvSpPr>
        <dsp:cNvPr id="0" name=""/>
        <dsp:cNvSpPr/>
      </dsp:nvSpPr>
      <dsp:spPr>
        <a:xfrm rot="16200000">
          <a:off x="2631890" y="-578932"/>
          <a:ext cx="400697" cy="5664479"/>
        </a:xfrm>
        <a:prstGeom prst="round2SameRect">
          <a:avLst/>
        </a:prstGeom>
        <a:solidFill>
          <a:schemeClr val="lt1">
            <a:alpha val="90000"/>
            <a:hueOff val="0"/>
            <a:satOff val="0"/>
            <a:lumOff val="0"/>
            <a:alphaOff val="0"/>
          </a:schemeClr>
        </a:solidFill>
        <a:ln w="25400" cap="flat" cmpd="sng" algn="ctr">
          <a:solidFill>
            <a:schemeClr val="accent5">
              <a:hueOff val="-7947101"/>
              <a:satOff val="31849"/>
              <a:lumOff val="69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err="1" smtClean="0">
              <a:cs typeface="+mj-cs"/>
            </a:rPr>
            <a:t>والتعاريف</a:t>
          </a:r>
          <a:r>
            <a:rPr lang="ar-SA" sz="1900" kern="1200" dirty="0" smtClean="0">
              <a:cs typeface="+mj-cs"/>
            </a:rPr>
            <a:t> العلمية القائمة على الملاحظة </a:t>
          </a:r>
          <a:r>
            <a:rPr lang="ar-SA" sz="1900" kern="1200" dirty="0" err="1" smtClean="0">
              <a:cs typeface="+mj-cs"/>
            </a:rPr>
            <a:t>والتجريب .</a:t>
          </a:r>
          <a:endParaRPr lang="ar-SA" sz="1900" kern="1200" dirty="0" smtClean="0">
            <a:cs typeface="+mj-cs"/>
          </a:endParaRPr>
        </a:p>
      </dsp:txBody>
      <dsp:txXfrm rot="5400000">
        <a:off x="19559" y="2072519"/>
        <a:ext cx="5644919" cy="361577"/>
      </dsp:txXfrm>
    </dsp:sp>
    <dsp:sp modelId="{6BAE6AE5-F6F3-476F-99E8-A2BF3B5F8B82}">
      <dsp:nvSpPr>
        <dsp:cNvPr id="0" name=""/>
        <dsp:cNvSpPr/>
      </dsp:nvSpPr>
      <dsp:spPr>
        <a:xfrm rot="5400000">
          <a:off x="5572010" y="2658175"/>
          <a:ext cx="616458" cy="431520"/>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cs typeface="+mj-cs"/>
            </a:rPr>
            <a:t>6</a:t>
          </a:r>
        </a:p>
      </dsp:txBody>
      <dsp:txXfrm rot="-5400000">
        <a:off x="5664479" y="2781466"/>
        <a:ext cx="431520" cy="184938"/>
      </dsp:txXfrm>
    </dsp:sp>
    <dsp:sp modelId="{92698A8E-5A5A-4B0A-8834-E53F4EE464CF}">
      <dsp:nvSpPr>
        <dsp:cNvPr id="0" name=""/>
        <dsp:cNvSpPr/>
      </dsp:nvSpPr>
      <dsp:spPr>
        <a:xfrm rot="16200000">
          <a:off x="2631890" y="-66183"/>
          <a:ext cx="400697" cy="5664479"/>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smtClean="0">
              <a:cs typeface="+mj-cs"/>
            </a:rPr>
            <a:t>والتي من خلالها يمكننا تفسير الظواهر </a:t>
          </a:r>
          <a:r>
            <a:rPr lang="ar-SA" sz="1900" kern="1200" dirty="0" err="1" smtClean="0">
              <a:cs typeface="+mj-cs"/>
            </a:rPr>
            <a:t>النفسية .</a:t>
          </a:r>
          <a:endParaRPr lang="ar-SA" sz="1900" kern="1200" dirty="0" smtClean="0">
            <a:cs typeface="+mj-cs"/>
          </a:endParaRPr>
        </a:p>
      </dsp:txBody>
      <dsp:txXfrm rot="5400000">
        <a:off x="19559" y="2585268"/>
        <a:ext cx="5644919" cy="3615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AC126D-B283-4DDD-8CE5-C61C385A72DB}">
      <dsp:nvSpPr>
        <dsp:cNvPr id="0" name=""/>
        <dsp:cNvSpPr/>
      </dsp:nvSpPr>
      <dsp:spPr>
        <a:xfrm rot="5400000">
          <a:off x="5137943" y="169670"/>
          <a:ext cx="1127124" cy="788987"/>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smtClean="0">
              <a:cs typeface="+mj-cs"/>
            </a:rPr>
            <a:t>أ</a:t>
          </a:r>
          <a:endParaRPr lang="ar-SA" sz="2300" kern="1200" dirty="0"/>
        </a:p>
      </dsp:txBody>
      <dsp:txXfrm rot="-5400000">
        <a:off x="5307012" y="395096"/>
        <a:ext cx="788987" cy="338137"/>
      </dsp:txXfrm>
    </dsp:sp>
    <dsp:sp modelId="{7CD6BD94-2DDC-463E-8C1C-129C90A8ACEB}">
      <dsp:nvSpPr>
        <dsp:cNvPr id="0" name=""/>
        <dsp:cNvSpPr/>
      </dsp:nvSpPr>
      <dsp:spPr>
        <a:xfrm rot="16200000">
          <a:off x="2287190" y="-2286589"/>
          <a:ext cx="732631" cy="5307012"/>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15" tIns="18415" rIns="206248" bIns="18415" numCol="1" spcCol="1270" anchor="ctr" anchorCtr="0">
          <a:noAutofit/>
        </a:bodyPr>
        <a:lstStyle/>
        <a:p>
          <a:pPr marL="285750" lvl="1" indent="-285750" algn="r" defTabSz="1289050" rtl="1">
            <a:lnSpc>
              <a:spcPct val="90000"/>
            </a:lnSpc>
            <a:spcBef>
              <a:spcPct val="0"/>
            </a:spcBef>
            <a:spcAft>
              <a:spcPct val="15000"/>
            </a:spcAft>
            <a:buChar char="••"/>
          </a:pPr>
          <a:r>
            <a:rPr lang="ar-SA" sz="2900" kern="1200" smtClean="0">
              <a:cs typeface="+mj-cs"/>
            </a:rPr>
            <a:t> التنشئة الاجتماعية والتفاعل الاجتماعي. </a:t>
          </a:r>
          <a:endParaRPr lang="ar-SA" sz="2900" kern="1200" dirty="0"/>
        </a:p>
      </dsp:txBody>
      <dsp:txXfrm rot="5400000">
        <a:off x="35764" y="36365"/>
        <a:ext cx="5271248" cy="661103"/>
      </dsp:txXfrm>
    </dsp:sp>
    <dsp:sp modelId="{DC31B063-31D6-4A12-A055-410BCCCD9AE8}">
      <dsp:nvSpPr>
        <dsp:cNvPr id="0" name=""/>
        <dsp:cNvSpPr/>
      </dsp:nvSpPr>
      <dsp:spPr>
        <a:xfrm rot="5400000">
          <a:off x="5137943" y="1148227"/>
          <a:ext cx="1127124" cy="788987"/>
        </a:xfrm>
        <a:prstGeom prst="chevron">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smtClean="0">
              <a:cs typeface="+mj-cs"/>
            </a:rPr>
            <a:t>ب</a:t>
          </a:r>
          <a:endParaRPr lang="ar-SA" sz="2300" kern="1200" dirty="0" smtClean="0">
            <a:cs typeface="+mj-cs"/>
          </a:endParaRPr>
        </a:p>
      </dsp:txBody>
      <dsp:txXfrm rot="-5400000">
        <a:off x="5307012" y="1373653"/>
        <a:ext cx="788987" cy="338137"/>
      </dsp:txXfrm>
    </dsp:sp>
    <dsp:sp modelId="{8A7C0523-A79C-4C5E-8FA1-699215B795D4}">
      <dsp:nvSpPr>
        <dsp:cNvPr id="0" name=""/>
        <dsp:cNvSpPr/>
      </dsp:nvSpPr>
      <dsp:spPr>
        <a:xfrm rot="16200000">
          <a:off x="2287190" y="-1308031"/>
          <a:ext cx="732631" cy="5307012"/>
        </a:xfrm>
        <a:prstGeom prst="round2SameRect">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15" tIns="18415" rIns="206248" bIns="18415" numCol="1" spcCol="1270" anchor="ctr" anchorCtr="0">
          <a:noAutofit/>
        </a:bodyPr>
        <a:lstStyle/>
        <a:p>
          <a:pPr marL="285750" lvl="1" indent="-285750" algn="r" defTabSz="1289050" rtl="1">
            <a:lnSpc>
              <a:spcPct val="90000"/>
            </a:lnSpc>
            <a:spcBef>
              <a:spcPct val="0"/>
            </a:spcBef>
            <a:spcAft>
              <a:spcPct val="15000"/>
            </a:spcAft>
            <a:buChar char="••"/>
          </a:pPr>
          <a:r>
            <a:rPr lang="ar-SA" sz="2900" kern="1200" dirty="0" smtClean="0">
              <a:cs typeface="+mj-cs"/>
            </a:rPr>
            <a:t>أساليب التنشئة </a:t>
          </a:r>
          <a:r>
            <a:rPr lang="ar-SA" sz="2900" kern="1200" dirty="0" err="1" smtClean="0">
              <a:cs typeface="+mj-cs"/>
            </a:rPr>
            <a:t>الأسرية .</a:t>
          </a:r>
          <a:endParaRPr lang="ar-SA" sz="2900" kern="1200" dirty="0" smtClean="0">
            <a:cs typeface="+mj-cs"/>
          </a:endParaRPr>
        </a:p>
      </dsp:txBody>
      <dsp:txXfrm rot="5400000">
        <a:off x="35764" y="1014923"/>
        <a:ext cx="5271248" cy="661103"/>
      </dsp:txXfrm>
    </dsp:sp>
    <dsp:sp modelId="{E307263F-98F3-41AD-958B-74DC7F36D6AF}">
      <dsp:nvSpPr>
        <dsp:cNvPr id="0" name=""/>
        <dsp:cNvSpPr/>
      </dsp:nvSpPr>
      <dsp:spPr>
        <a:xfrm rot="5400000">
          <a:off x="5137943" y="2126784"/>
          <a:ext cx="1127124" cy="788987"/>
        </a:xfrm>
        <a:prstGeom prst="chevron">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smtClean="0">
              <a:cs typeface="+mj-cs"/>
            </a:rPr>
            <a:t>ج</a:t>
          </a:r>
          <a:endParaRPr lang="ar-SA" sz="2300" kern="1200" dirty="0" smtClean="0">
            <a:cs typeface="+mj-cs"/>
          </a:endParaRPr>
        </a:p>
      </dsp:txBody>
      <dsp:txXfrm rot="-5400000">
        <a:off x="5307012" y="2352210"/>
        <a:ext cx="788987" cy="338137"/>
      </dsp:txXfrm>
    </dsp:sp>
    <dsp:sp modelId="{B726308C-4B93-496B-AF70-6F374D5A6C8C}">
      <dsp:nvSpPr>
        <dsp:cNvPr id="0" name=""/>
        <dsp:cNvSpPr/>
      </dsp:nvSpPr>
      <dsp:spPr>
        <a:xfrm rot="16200000">
          <a:off x="2287190" y="-329474"/>
          <a:ext cx="732631" cy="5307012"/>
        </a:xfrm>
        <a:prstGeom prst="round2SameRect">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15" tIns="18415" rIns="206248" bIns="18415" numCol="1" spcCol="1270" anchor="ctr" anchorCtr="0">
          <a:noAutofit/>
        </a:bodyPr>
        <a:lstStyle/>
        <a:p>
          <a:pPr marL="285750" lvl="1" indent="-285750" algn="r" defTabSz="1289050" rtl="1">
            <a:lnSpc>
              <a:spcPct val="90000"/>
            </a:lnSpc>
            <a:spcBef>
              <a:spcPct val="0"/>
            </a:spcBef>
            <a:spcAft>
              <a:spcPct val="15000"/>
            </a:spcAft>
            <a:buChar char="••"/>
          </a:pPr>
          <a:r>
            <a:rPr lang="ar-SA" sz="2900" kern="1200" smtClean="0">
              <a:cs typeface="+mj-cs"/>
            </a:rPr>
            <a:t> </a:t>
          </a:r>
          <a:r>
            <a:rPr lang="ar-SA" sz="2900" kern="1200" dirty="0" smtClean="0">
              <a:cs typeface="+mj-cs"/>
            </a:rPr>
            <a:t>الظروف الأسرية التي يعيش فيها الفرد.</a:t>
          </a:r>
        </a:p>
      </dsp:txBody>
      <dsp:txXfrm rot="5400000">
        <a:off x="35764" y="1993480"/>
        <a:ext cx="5271248" cy="661103"/>
      </dsp:txXfrm>
    </dsp:sp>
    <dsp:sp modelId="{4E762F83-02A8-436C-A955-57F341204077}">
      <dsp:nvSpPr>
        <dsp:cNvPr id="0" name=""/>
        <dsp:cNvSpPr/>
      </dsp:nvSpPr>
      <dsp:spPr>
        <a:xfrm rot="5400000">
          <a:off x="5137943" y="3105342"/>
          <a:ext cx="1127124" cy="788987"/>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smtClean="0">
              <a:cs typeface="+mj-cs"/>
            </a:rPr>
            <a:t>د</a:t>
          </a:r>
          <a:endParaRPr lang="ar-SA" sz="2300" kern="1200" dirty="0">
            <a:cs typeface="+mj-cs"/>
          </a:endParaRPr>
        </a:p>
      </dsp:txBody>
      <dsp:txXfrm rot="-5400000">
        <a:off x="5307012" y="3330768"/>
        <a:ext cx="788987" cy="338137"/>
      </dsp:txXfrm>
    </dsp:sp>
    <dsp:sp modelId="{4618590C-B3F2-4413-B6EA-0AAA2E39A2B1}">
      <dsp:nvSpPr>
        <dsp:cNvPr id="0" name=""/>
        <dsp:cNvSpPr/>
      </dsp:nvSpPr>
      <dsp:spPr>
        <a:xfrm rot="16200000">
          <a:off x="2287190" y="649083"/>
          <a:ext cx="732631" cy="5307012"/>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15" tIns="18415" rIns="206248" bIns="18415" numCol="1" spcCol="1270" anchor="ctr" anchorCtr="0">
          <a:noAutofit/>
        </a:bodyPr>
        <a:lstStyle/>
        <a:p>
          <a:pPr marL="285750" lvl="1" indent="-285750" algn="r" defTabSz="1289050" rtl="1">
            <a:lnSpc>
              <a:spcPct val="90000"/>
            </a:lnSpc>
            <a:spcBef>
              <a:spcPct val="0"/>
            </a:spcBef>
            <a:spcAft>
              <a:spcPct val="15000"/>
            </a:spcAft>
            <a:buChar char="••"/>
          </a:pPr>
          <a:r>
            <a:rPr lang="ar-SA" sz="2900" kern="1200" smtClean="0">
              <a:cs typeface="+mj-cs"/>
            </a:rPr>
            <a:t>الخبرات </a:t>
          </a:r>
          <a:r>
            <a:rPr lang="ar-SA" sz="2900" kern="1200" dirty="0" smtClean="0">
              <a:cs typeface="+mj-cs"/>
            </a:rPr>
            <a:t>المدرسية.</a:t>
          </a:r>
          <a:endParaRPr lang="ar-SA" sz="2900" kern="1200" dirty="0">
            <a:cs typeface="+mj-cs"/>
          </a:endParaRPr>
        </a:p>
      </dsp:txBody>
      <dsp:txXfrm rot="5400000">
        <a:off x="35764" y="2972037"/>
        <a:ext cx="5271248" cy="6611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4C1D2-3129-429F-8A11-236A3E593A95}">
      <dsp:nvSpPr>
        <dsp:cNvPr id="0" name=""/>
        <dsp:cNvSpPr/>
      </dsp:nvSpPr>
      <dsp:spPr>
        <a:xfrm>
          <a:off x="0" y="0"/>
          <a:ext cx="6576392" cy="85509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smtClean="0">
              <a:cs typeface="+mj-cs"/>
            </a:rPr>
            <a:t>أ- عرض مشاعره وخبراته بحرية دون خوف أو خجل .</a:t>
          </a:r>
          <a:endParaRPr lang="ar-SA" sz="2000" kern="1200" dirty="0"/>
        </a:p>
      </dsp:txBody>
      <dsp:txXfrm>
        <a:off x="0" y="0"/>
        <a:ext cx="5175604" cy="855094"/>
      </dsp:txXfrm>
    </dsp:sp>
    <dsp:sp modelId="{5CBB4250-E430-4196-BC42-706AC09ED7B6}">
      <dsp:nvSpPr>
        <dsp:cNvPr id="0" name=""/>
        <dsp:cNvSpPr/>
      </dsp:nvSpPr>
      <dsp:spPr>
        <a:xfrm>
          <a:off x="5175604" y="85509"/>
          <a:ext cx="1315278" cy="684075"/>
        </a:xfrm>
        <a:prstGeom prst="roundRect">
          <a:avLst>
            <a:gd name="adj" fmla="val 1000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E71664-8C4A-4668-830F-D46912393F64}">
      <dsp:nvSpPr>
        <dsp:cNvPr id="0" name=""/>
        <dsp:cNvSpPr/>
      </dsp:nvSpPr>
      <dsp:spPr>
        <a:xfrm>
          <a:off x="0" y="940604"/>
          <a:ext cx="6576392" cy="855094"/>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smtClean="0">
              <a:cs typeface="+mj-cs"/>
            </a:rPr>
            <a:t>ب- اكتشاف ذاته على حقيقتها ومواجهة ذلك .</a:t>
          </a:r>
          <a:endParaRPr lang="ar-SA" sz="2000" kern="1200" dirty="0" smtClean="0">
            <a:cs typeface="+mj-cs"/>
          </a:endParaRPr>
        </a:p>
      </dsp:txBody>
      <dsp:txXfrm>
        <a:off x="0" y="940604"/>
        <a:ext cx="5175604" cy="855094"/>
      </dsp:txXfrm>
    </dsp:sp>
    <dsp:sp modelId="{3610AEAE-A509-4296-851F-0C1D290ECE27}">
      <dsp:nvSpPr>
        <dsp:cNvPr id="0" name=""/>
        <dsp:cNvSpPr/>
      </dsp:nvSpPr>
      <dsp:spPr>
        <a:xfrm>
          <a:off x="5175604" y="1026114"/>
          <a:ext cx="1315278" cy="684075"/>
        </a:xfrm>
        <a:prstGeom prst="roundRect">
          <a:avLst>
            <a:gd name="adj" fmla="val 10000"/>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0E909-E09F-43BF-BE2D-11AEA774665A}">
      <dsp:nvSpPr>
        <dsp:cNvPr id="0" name=""/>
        <dsp:cNvSpPr/>
      </dsp:nvSpPr>
      <dsp:spPr>
        <a:xfrm>
          <a:off x="0" y="1881208"/>
          <a:ext cx="6576392" cy="855094"/>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cs typeface="+mj-cs"/>
            </a:rPr>
            <a:t>ج- ازدياد تقديره </a:t>
          </a:r>
          <a:r>
            <a:rPr lang="ar-SA" sz="2000" kern="1200" dirty="0" err="1" smtClean="0">
              <a:cs typeface="+mj-cs"/>
            </a:rPr>
            <a:t>لذاته </a:t>
          </a:r>
          <a:r>
            <a:rPr lang="ar-SA" sz="2000" kern="1200" dirty="0" smtClean="0">
              <a:cs typeface="+mj-cs"/>
            </a:rPr>
            <a:t>، وتنمية قدراته على </a:t>
          </a:r>
          <a:r>
            <a:rPr lang="ar-SA" sz="2000" kern="1200" dirty="0" err="1" smtClean="0">
              <a:cs typeface="+mj-cs"/>
            </a:rPr>
            <a:t>المواجهة (عقل </a:t>
          </a:r>
          <a:r>
            <a:rPr lang="ar-SA" sz="2000" kern="1200" dirty="0" smtClean="0">
              <a:cs typeface="+mj-cs"/>
            </a:rPr>
            <a:t>، 115:2000</a:t>
          </a:r>
          <a:r>
            <a:rPr lang="ar-SA" sz="2000" kern="1200" dirty="0" err="1" smtClean="0">
              <a:cs typeface="+mj-cs"/>
            </a:rPr>
            <a:t>)</a:t>
          </a:r>
          <a:endParaRPr lang="ar-SA" sz="2000" kern="1200" dirty="0" smtClean="0">
            <a:cs typeface="+mj-cs"/>
          </a:endParaRPr>
        </a:p>
      </dsp:txBody>
      <dsp:txXfrm>
        <a:off x="0" y="1881208"/>
        <a:ext cx="5175604" cy="855094"/>
      </dsp:txXfrm>
    </dsp:sp>
    <dsp:sp modelId="{72CE153E-4711-4581-8561-B349B8F9DCBF}">
      <dsp:nvSpPr>
        <dsp:cNvPr id="0" name=""/>
        <dsp:cNvSpPr/>
      </dsp:nvSpPr>
      <dsp:spPr>
        <a:xfrm>
          <a:off x="5175604" y="1966718"/>
          <a:ext cx="1315278" cy="684075"/>
        </a:xfrm>
        <a:prstGeom prst="roundRect">
          <a:avLst>
            <a:gd name="adj" fmla="val 10000"/>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30B5C-BAC5-49B5-AC14-5CD2E4ADBF4C}">
      <dsp:nvSpPr>
        <dsp:cNvPr id="0" name=""/>
        <dsp:cNvSpPr/>
      </dsp:nvSpPr>
      <dsp:spPr>
        <a:xfrm rot="5400000">
          <a:off x="5205512" y="158901"/>
          <a:ext cx="1047632" cy="733342"/>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bg1"/>
              </a:solidFill>
              <a:cs typeface="+mj-cs"/>
            </a:rPr>
            <a:t>1</a:t>
          </a:r>
          <a:endParaRPr lang="ar-SA" sz="2000" kern="1200" dirty="0">
            <a:solidFill>
              <a:schemeClr val="bg1"/>
            </a:solidFill>
          </a:endParaRPr>
        </a:p>
      </dsp:txBody>
      <dsp:txXfrm rot="-5400000">
        <a:off x="5362657" y="368427"/>
        <a:ext cx="733342" cy="314290"/>
      </dsp:txXfrm>
    </dsp:sp>
    <dsp:sp modelId="{F5C1286E-C5BA-499E-8788-312456AF9710}">
      <dsp:nvSpPr>
        <dsp:cNvPr id="0" name=""/>
        <dsp:cNvSpPr/>
      </dsp:nvSpPr>
      <dsp:spPr>
        <a:xfrm rot="16200000">
          <a:off x="2340848" y="-2339091"/>
          <a:ext cx="680960" cy="536265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SA" sz="2000" kern="1200" dirty="0" smtClean="0">
              <a:cs typeface="+mj-cs"/>
            </a:rPr>
            <a:t>أن يشعر المسترشد بوجود علاقة حميمة دافئة بينه و بين المرشد.</a:t>
          </a:r>
          <a:endParaRPr lang="ar-SA" sz="2000" kern="1200" dirty="0"/>
        </a:p>
      </dsp:txBody>
      <dsp:txXfrm rot="5400000">
        <a:off x="33242" y="34999"/>
        <a:ext cx="5329415" cy="614476"/>
      </dsp:txXfrm>
    </dsp:sp>
    <dsp:sp modelId="{714EDF63-11CA-4282-B782-3FD250EF1005}">
      <dsp:nvSpPr>
        <dsp:cNvPr id="0" name=""/>
        <dsp:cNvSpPr/>
      </dsp:nvSpPr>
      <dsp:spPr>
        <a:xfrm rot="5400000">
          <a:off x="5205512" y="1056658"/>
          <a:ext cx="1047632" cy="733342"/>
        </a:xfrm>
        <a:prstGeom prst="chevron">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bg1"/>
              </a:solidFill>
              <a:cs typeface="+mj-cs"/>
            </a:rPr>
            <a:t>2</a:t>
          </a:r>
        </a:p>
      </dsp:txBody>
      <dsp:txXfrm rot="-5400000">
        <a:off x="5362657" y="1266184"/>
        <a:ext cx="733342" cy="314290"/>
      </dsp:txXfrm>
    </dsp:sp>
    <dsp:sp modelId="{0331F510-5788-448D-A330-E9E0B82AA9F4}">
      <dsp:nvSpPr>
        <dsp:cNvPr id="0" name=""/>
        <dsp:cNvSpPr/>
      </dsp:nvSpPr>
      <dsp:spPr>
        <a:xfrm rot="16200000">
          <a:off x="2340848" y="-1441334"/>
          <a:ext cx="680960" cy="5362657"/>
        </a:xfrm>
        <a:prstGeom prst="round2SameRect">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SA" sz="2000" kern="1200" dirty="0" smtClean="0">
              <a:cs typeface="+mj-cs"/>
            </a:rPr>
            <a:t>أن يدرك المسترشد بوجود درجة من القلق والضيق تستدعي مساعدة المرشد.</a:t>
          </a:r>
        </a:p>
      </dsp:txBody>
      <dsp:txXfrm rot="5400000">
        <a:off x="33242" y="932756"/>
        <a:ext cx="5329415" cy="614476"/>
      </dsp:txXfrm>
    </dsp:sp>
    <dsp:sp modelId="{86EAC75F-D17A-4EAB-B505-E82A5D9E718D}">
      <dsp:nvSpPr>
        <dsp:cNvPr id="0" name=""/>
        <dsp:cNvSpPr/>
      </dsp:nvSpPr>
      <dsp:spPr>
        <a:xfrm rot="5400000">
          <a:off x="5205512" y="1954415"/>
          <a:ext cx="1047632" cy="733342"/>
        </a:xfrm>
        <a:prstGeom prst="chevron">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bg1"/>
              </a:solidFill>
              <a:cs typeface="+mj-cs"/>
            </a:rPr>
            <a:t>3</a:t>
          </a:r>
        </a:p>
      </dsp:txBody>
      <dsp:txXfrm rot="-5400000">
        <a:off x="5362657" y="2163941"/>
        <a:ext cx="733342" cy="314290"/>
      </dsp:txXfrm>
    </dsp:sp>
    <dsp:sp modelId="{F710B96F-6B4C-4BF2-AEF4-B612A2DA666E}">
      <dsp:nvSpPr>
        <dsp:cNvPr id="0" name=""/>
        <dsp:cNvSpPr/>
      </dsp:nvSpPr>
      <dsp:spPr>
        <a:xfrm rot="16200000">
          <a:off x="2340848" y="-543578"/>
          <a:ext cx="680960" cy="5362657"/>
        </a:xfrm>
        <a:prstGeom prst="round2SameRect">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SA" sz="2000" kern="1200" smtClean="0">
              <a:cs typeface="+mj-cs"/>
            </a:rPr>
            <a:t>توفر </a:t>
          </a:r>
          <a:r>
            <a:rPr lang="ar-SA" sz="2000" kern="1200" dirty="0" smtClean="0">
              <a:cs typeface="+mj-cs"/>
            </a:rPr>
            <a:t>جو من التقبل والتقدير الإيجابي لذات المسترشد.</a:t>
          </a:r>
        </a:p>
      </dsp:txBody>
      <dsp:txXfrm rot="5400000">
        <a:off x="33242" y="1830512"/>
        <a:ext cx="5329415" cy="614476"/>
      </dsp:txXfrm>
    </dsp:sp>
    <dsp:sp modelId="{BA37D000-DEB6-4FC0-B4DF-769B5ECF9576}">
      <dsp:nvSpPr>
        <dsp:cNvPr id="0" name=""/>
        <dsp:cNvSpPr/>
      </dsp:nvSpPr>
      <dsp:spPr>
        <a:xfrm rot="5400000">
          <a:off x="5205512" y="2852171"/>
          <a:ext cx="1047632" cy="733342"/>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bg1"/>
              </a:solidFill>
              <a:cs typeface="+mj-cs"/>
            </a:rPr>
            <a:t>4</a:t>
          </a:r>
          <a:endParaRPr lang="ar-SA" sz="2000" kern="1200" dirty="0">
            <a:solidFill>
              <a:schemeClr val="bg1"/>
            </a:solidFill>
            <a:cs typeface="+mj-cs"/>
          </a:endParaRPr>
        </a:p>
      </dsp:txBody>
      <dsp:txXfrm rot="-5400000">
        <a:off x="5362657" y="3061697"/>
        <a:ext cx="733342" cy="314290"/>
      </dsp:txXfrm>
    </dsp:sp>
    <dsp:sp modelId="{43350256-F723-43C6-81ED-53E5E1299EC3}">
      <dsp:nvSpPr>
        <dsp:cNvPr id="0" name=""/>
        <dsp:cNvSpPr/>
      </dsp:nvSpPr>
      <dsp:spPr>
        <a:xfrm rot="16200000">
          <a:off x="2340848" y="354178"/>
          <a:ext cx="680960" cy="5362657"/>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SA" sz="2000" kern="1200" dirty="0" smtClean="0">
              <a:cs typeface="+mj-cs"/>
            </a:rPr>
            <a:t>توفر الأصالة والانسجام في العلاقة </a:t>
          </a:r>
          <a:r>
            <a:rPr lang="ar-SA" sz="2000" kern="1200" dirty="0" err="1" smtClean="0">
              <a:cs typeface="+mj-cs"/>
            </a:rPr>
            <a:t>الإرشادية.</a:t>
          </a:r>
          <a:r>
            <a:rPr lang="ar-SA" sz="2000" kern="1200" dirty="0" smtClean="0">
              <a:cs typeface="+mj-cs"/>
            </a:rPr>
            <a:t> </a:t>
          </a:r>
          <a:endParaRPr lang="ar-SA" sz="2000" kern="1200" dirty="0">
            <a:cs typeface="+mj-cs"/>
          </a:endParaRPr>
        </a:p>
      </dsp:txBody>
      <dsp:txXfrm rot="5400000">
        <a:off x="33242" y="2728268"/>
        <a:ext cx="5329415" cy="61447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B0527F-74C5-47BD-8784-7ED59C9A3E3A}">
      <dsp:nvSpPr>
        <dsp:cNvPr id="0" name=""/>
        <dsp:cNvSpPr/>
      </dsp:nvSpPr>
      <dsp:spPr>
        <a:xfrm>
          <a:off x="1127741" y="583"/>
          <a:ext cx="5235236" cy="763632"/>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336741" bIns="68580" numCol="1" spcCol="1270" anchor="ctr" anchorCtr="0">
          <a:noAutofit/>
        </a:bodyPr>
        <a:lstStyle/>
        <a:p>
          <a:pPr lvl="0" algn="ctr" defTabSz="800100" rtl="1">
            <a:lnSpc>
              <a:spcPct val="90000"/>
            </a:lnSpc>
            <a:spcBef>
              <a:spcPct val="0"/>
            </a:spcBef>
            <a:spcAft>
              <a:spcPct val="35000"/>
            </a:spcAft>
          </a:pPr>
          <a:r>
            <a:rPr lang="ar-SA" sz="1800" kern="1200" dirty="0" smtClean="0"/>
            <a:t>قامت على أساس بحوث عن المرضى النفسيين وليس </a:t>
          </a:r>
          <a:r>
            <a:rPr lang="ar-SA" sz="1800" kern="1200" dirty="0" err="1" smtClean="0"/>
            <a:t>العاديين .</a:t>
          </a:r>
          <a:endParaRPr lang="ar-SA" sz="1800" kern="1200" dirty="0"/>
        </a:p>
      </dsp:txBody>
      <dsp:txXfrm>
        <a:off x="1127741" y="583"/>
        <a:ext cx="5044328" cy="763632"/>
      </dsp:txXfrm>
    </dsp:sp>
    <dsp:sp modelId="{32F3571C-9245-472F-9803-792C0D14DFFF}">
      <dsp:nvSpPr>
        <dsp:cNvPr id="0" name=""/>
        <dsp:cNvSpPr/>
      </dsp:nvSpPr>
      <dsp:spPr>
        <a:xfrm>
          <a:off x="5981162" y="583"/>
          <a:ext cx="763632" cy="763632"/>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D47A60-7415-41FB-96A9-640A39278C07}">
      <dsp:nvSpPr>
        <dsp:cNvPr id="0" name=""/>
        <dsp:cNvSpPr/>
      </dsp:nvSpPr>
      <dsp:spPr>
        <a:xfrm>
          <a:off x="1127741" y="958219"/>
          <a:ext cx="5235236" cy="763632"/>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336741" bIns="68580" numCol="1" spcCol="1270" anchor="ctr" anchorCtr="0">
          <a:noAutofit/>
        </a:bodyPr>
        <a:lstStyle/>
        <a:p>
          <a:pPr lvl="0" algn="ctr" defTabSz="800100" rtl="1">
            <a:lnSpc>
              <a:spcPct val="90000"/>
            </a:lnSpc>
            <a:spcBef>
              <a:spcPct val="0"/>
            </a:spcBef>
            <a:spcAft>
              <a:spcPct val="35000"/>
            </a:spcAft>
          </a:pPr>
          <a:r>
            <a:rPr lang="ar-SA" sz="1800" kern="1200" dirty="0" smtClean="0"/>
            <a:t>ان المفاهيم تدور كلها حول </a:t>
          </a:r>
          <a:r>
            <a:rPr lang="ar-SA" sz="1800" kern="1200" dirty="0" err="1" smtClean="0"/>
            <a:t>الجنس، </a:t>
          </a:r>
          <a:r>
            <a:rPr lang="ar-SA" sz="1800" kern="1200" dirty="0" smtClean="0"/>
            <a:t>(برغم ثبات ان كثيرا من الامراض النفسية ترجع الى الصراع </a:t>
          </a:r>
          <a:r>
            <a:rPr lang="ar-SA" sz="1800" kern="1200" dirty="0" err="1" smtClean="0"/>
            <a:t>الجنسي.)</a:t>
          </a:r>
          <a:endParaRPr lang="ar-SA" sz="1800" kern="1200" dirty="0" smtClean="0"/>
        </a:p>
      </dsp:txBody>
      <dsp:txXfrm>
        <a:off x="1127741" y="958219"/>
        <a:ext cx="5044328" cy="763632"/>
      </dsp:txXfrm>
    </dsp:sp>
    <dsp:sp modelId="{C204F0ED-33F0-4A83-8F58-0CB917D17E8E}">
      <dsp:nvSpPr>
        <dsp:cNvPr id="0" name=""/>
        <dsp:cNvSpPr/>
      </dsp:nvSpPr>
      <dsp:spPr>
        <a:xfrm>
          <a:off x="5981162" y="958219"/>
          <a:ext cx="763632" cy="763632"/>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BA6323-77FC-4000-BD5B-320B6F0E1148}">
      <dsp:nvSpPr>
        <dsp:cNvPr id="0" name=""/>
        <dsp:cNvSpPr/>
      </dsp:nvSpPr>
      <dsp:spPr>
        <a:xfrm>
          <a:off x="1127741" y="1915856"/>
          <a:ext cx="5235236" cy="763632"/>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336741" bIns="68580" numCol="1" spcCol="1270" anchor="ctr" anchorCtr="0">
          <a:noAutofit/>
        </a:bodyPr>
        <a:lstStyle/>
        <a:p>
          <a:pPr lvl="0" algn="ctr" defTabSz="800100" rtl="1">
            <a:lnSpc>
              <a:spcPct val="90000"/>
            </a:lnSpc>
            <a:spcBef>
              <a:spcPct val="0"/>
            </a:spcBef>
            <a:spcAft>
              <a:spcPct val="35000"/>
            </a:spcAft>
          </a:pPr>
          <a:r>
            <a:rPr lang="ar-SA" sz="1800" kern="1200" dirty="0" smtClean="0"/>
            <a:t>ان التحليل النفسي يتنافى مع </a:t>
          </a:r>
          <a:r>
            <a:rPr lang="ar-SA" sz="1800" kern="1200" dirty="0" err="1" smtClean="0"/>
            <a:t>الدين،  </a:t>
          </a:r>
          <a:r>
            <a:rPr lang="ar-SA" sz="1800" kern="1200" dirty="0" smtClean="0"/>
            <a:t>( المحللين النفسين من اديان مختلفة</a:t>
          </a:r>
          <a:r>
            <a:rPr lang="ar-SA" sz="1800" kern="1200" dirty="0" err="1" smtClean="0"/>
            <a:t>).</a:t>
          </a:r>
          <a:endParaRPr lang="ar-SA" sz="1800" kern="1200" dirty="0" smtClean="0"/>
        </a:p>
      </dsp:txBody>
      <dsp:txXfrm>
        <a:off x="1127741" y="1915856"/>
        <a:ext cx="5044328" cy="763632"/>
      </dsp:txXfrm>
    </dsp:sp>
    <dsp:sp modelId="{A6253AE6-2A59-4A8C-9FDF-AACC48D1D19F}">
      <dsp:nvSpPr>
        <dsp:cNvPr id="0" name=""/>
        <dsp:cNvSpPr/>
      </dsp:nvSpPr>
      <dsp:spPr>
        <a:xfrm>
          <a:off x="5981162" y="1915856"/>
          <a:ext cx="763632" cy="763632"/>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54513-39C7-4CE4-B807-BC3FD669A363}">
      <dsp:nvSpPr>
        <dsp:cNvPr id="0" name=""/>
        <dsp:cNvSpPr/>
      </dsp:nvSpPr>
      <dsp:spPr>
        <a:xfrm>
          <a:off x="1244511" y="353"/>
          <a:ext cx="5761974" cy="827253"/>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0960" rIns="364796" bIns="60960" numCol="1" spcCol="1270" anchor="ctr" anchorCtr="0">
          <a:noAutofit/>
        </a:bodyPr>
        <a:lstStyle/>
        <a:p>
          <a:pPr lvl="0" algn="ctr" defTabSz="711200" rtl="1">
            <a:lnSpc>
              <a:spcPct val="90000"/>
            </a:lnSpc>
            <a:spcBef>
              <a:spcPct val="0"/>
            </a:spcBef>
            <a:spcAft>
              <a:spcPct val="35000"/>
            </a:spcAft>
          </a:pPr>
          <a:r>
            <a:rPr lang="ar-SA" sz="1600" kern="1200" dirty="0" smtClean="0"/>
            <a:t>التفريغ الانفعالي للمواد المكبوتة سواء كانت حوادث او خبرات او دوافع او صراعات بمصاحباتها الانفعالية بما يؤدي الى اختفاء أعراض </a:t>
          </a:r>
          <a:r>
            <a:rPr lang="ar-SA" sz="1600" kern="1200" dirty="0" err="1" smtClean="0"/>
            <a:t>العصاب.</a:t>
          </a:r>
          <a:r>
            <a:rPr lang="ar-SA" sz="1600" kern="1200" dirty="0" smtClean="0"/>
            <a:t> </a:t>
          </a:r>
          <a:endParaRPr lang="ar-SA" sz="1600" kern="1200" dirty="0"/>
        </a:p>
      </dsp:txBody>
      <dsp:txXfrm>
        <a:off x="1244511" y="353"/>
        <a:ext cx="5555161" cy="827253"/>
      </dsp:txXfrm>
    </dsp:sp>
    <dsp:sp modelId="{D4DCACFB-1319-425A-AE63-6C4C815544D5}">
      <dsp:nvSpPr>
        <dsp:cNvPr id="0" name=""/>
        <dsp:cNvSpPr/>
      </dsp:nvSpPr>
      <dsp:spPr>
        <a:xfrm>
          <a:off x="6592858" y="353"/>
          <a:ext cx="827253" cy="827253"/>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3E7BD9-1EFC-4C97-AA12-F84AE1F68105}">
      <dsp:nvSpPr>
        <dsp:cNvPr id="0" name=""/>
        <dsp:cNvSpPr/>
      </dsp:nvSpPr>
      <dsp:spPr>
        <a:xfrm>
          <a:off x="1244511" y="1034421"/>
          <a:ext cx="5761974" cy="827253"/>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0960" rIns="364796" bIns="60960" numCol="1" spcCol="1270" anchor="ctr" anchorCtr="0">
          <a:noAutofit/>
        </a:bodyPr>
        <a:lstStyle/>
        <a:p>
          <a:pPr lvl="0" algn="ctr" defTabSz="711200" rtl="1">
            <a:lnSpc>
              <a:spcPct val="90000"/>
            </a:lnSpc>
            <a:spcBef>
              <a:spcPct val="0"/>
            </a:spcBef>
            <a:spcAft>
              <a:spcPct val="35000"/>
            </a:spcAft>
          </a:pPr>
          <a:r>
            <a:rPr lang="ar-SA" sz="1600" kern="1200" dirty="0" smtClean="0"/>
            <a:t>التداعي الحر للكشف عن المواد المكبوتة في اللاشعور عن طريق اطلاق العنان بحرية للأفكار والخواطر والاتجاهات والصراعات والرغبات </a:t>
          </a:r>
          <a:r>
            <a:rPr lang="ar-SA" sz="1600" kern="1200" dirty="0" err="1" smtClean="0"/>
            <a:t>والاحساسات</a:t>
          </a:r>
          <a:r>
            <a:rPr lang="ar-SA" sz="1600" kern="1200" dirty="0" smtClean="0"/>
            <a:t> مع الاستفادة من فلتات اللسان وزلات القلم وتفسير ما يكشف عنه التداعي الحر.</a:t>
          </a:r>
        </a:p>
      </dsp:txBody>
      <dsp:txXfrm>
        <a:off x="1244511" y="1034421"/>
        <a:ext cx="5555161" cy="827253"/>
      </dsp:txXfrm>
    </dsp:sp>
    <dsp:sp modelId="{A5CE3C3D-CEB6-4D2B-A6DC-3F7189D62A86}">
      <dsp:nvSpPr>
        <dsp:cNvPr id="0" name=""/>
        <dsp:cNvSpPr/>
      </dsp:nvSpPr>
      <dsp:spPr>
        <a:xfrm>
          <a:off x="6592858" y="1034421"/>
          <a:ext cx="827253" cy="827253"/>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B87966-A730-472D-8A02-7FB7615C4496}">
      <dsp:nvSpPr>
        <dsp:cNvPr id="0" name=""/>
        <dsp:cNvSpPr/>
      </dsp:nvSpPr>
      <dsp:spPr>
        <a:xfrm>
          <a:off x="1244511" y="2068488"/>
          <a:ext cx="5761974" cy="827253"/>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0960" rIns="364796" bIns="60960" numCol="1" spcCol="1270" anchor="ctr" anchorCtr="0">
          <a:noAutofit/>
        </a:bodyPr>
        <a:lstStyle/>
        <a:p>
          <a:pPr lvl="0" algn="ctr" defTabSz="711200" rtl="1">
            <a:lnSpc>
              <a:spcPct val="90000"/>
            </a:lnSpc>
            <a:spcBef>
              <a:spcPct val="0"/>
            </a:spcBef>
            <a:spcAft>
              <a:spcPct val="35000"/>
            </a:spcAft>
          </a:pPr>
          <a:r>
            <a:rPr lang="ar-SA" sz="1600" kern="1200" smtClean="0"/>
            <a:t>التعليم وبناء العادات تدريجيا وإعادة تعليم وتوجيه العميل خطوة هامة ايضا.</a:t>
          </a:r>
          <a:endParaRPr lang="ar-SA" sz="1600" kern="1200" dirty="0" smtClean="0"/>
        </a:p>
      </dsp:txBody>
      <dsp:txXfrm>
        <a:off x="1244511" y="2068488"/>
        <a:ext cx="5555161" cy="827253"/>
      </dsp:txXfrm>
    </dsp:sp>
    <dsp:sp modelId="{B9893D51-F2F5-4228-9EC6-6B8B84803736}">
      <dsp:nvSpPr>
        <dsp:cNvPr id="0" name=""/>
        <dsp:cNvSpPr/>
      </dsp:nvSpPr>
      <dsp:spPr>
        <a:xfrm>
          <a:off x="6592858" y="2068488"/>
          <a:ext cx="827253" cy="827253"/>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00F29-9EA3-4DF2-B3A8-11C9B258FB1B}">
      <dsp:nvSpPr>
        <dsp:cNvPr id="0" name=""/>
        <dsp:cNvSpPr/>
      </dsp:nvSpPr>
      <dsp:spPr>
        <a:xfrm>
          <a:off x="2376266" y="1656186"/>
          <a:ext cx="1559491" cy="159994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smtClean="0"/>
            <a:t>حيل الدفاع</a:t>
          </a:r>
          <a:endParaRPr lang="ar-SA" sz="2800" kern="1200" dirty="0"/>
        </a:p>
      </dsp:txBody>
      <dsp:txXfrm>
        <a:off x="2604648" y="1890493"/>
        <a:ext cx="1102727" cy="1131332"/>
      </dsp:txXfrm>
    </dsp:sp>
    <dsp:sp modelId="{F44F4E1E-AD3E-4A12-9D79-FA2D7BCA11D4}">
      <dsp:nvSpPr>
        <dsp:cNvPr id="0" name=""/>
        <dsp:cNvSpPr/>
      </dsp:nvSpPr>
      <dsp:spPr>
        <a:xfrm rot="16200000">
          <a:off x="2887313" y="1371580"/>
          <a:ext cx="537396" cy="31816"/>
        </a:xfrm>
        <a:custGeom>
          <a:avLst/>
          <a:gdLst/>
          <a:ahLst/>
          <a:cxnLst/>
          <a:rect l="0" t="0" r="0" b="0"/>
          <a:pathLst>
            <a:path>
              <a:moveTo>
                <a:pt x="0" y="15908"/>
              </a:moveTo>
              <a:lnTo>
                <a:pt x="537396" y="1590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142577" y="1374053"/>
        <a:ext cx="26869" cy="26869"/>
      </dsp:txXfrm>
    </dsp:sp>
    <dsp:sp modelId="{9E9EC550-11F0-4772-AC7B-EEFCF9C519F7}">
      <dsp:nvSpPr>
        <dsp:cNvPr id="0" name=""/>
        <dsp:cNvSpPr/>
      </dsp:nvSpPr>
      <dsp:spPr>
        <a:xfrm>
          <a:off x="2598162" y="3090"/>
          <a:ext cx="1115699" cy="111569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الاسقاط</a:t>
          </a:r>
          <a:endParaRPr lang="ar-SA" sz="2000" kern="1200" dirty="0"/>
        </a:p>
      </dsp:txBody>
      <dsp:txXfrm>
        <a:off x="2761552" y="166480"/>
        <a:ext cx="788919" cy="788919"/>
      </dsp:txXfrm>
    </dsp:sp>
    <dsp:sp modelId="{8814B847-70AE-4116-84FB-9A6796F46909}">
      <dsp:nvSpPr>
        <dsp:cNvPr id="0" name=""/>
        <dsp:cNvSpPr/>
      </dsp:nvSpPr>
      <dsp:spPr>
        <a:xfrm rot="18900000">
          <a:off x="3634180" y="1688231"/>
          <a:ext cx="547704" cy="31816"/>
        </a:xfrm>
        <a:custGeom>
          <a:avLst/>
          <a:gdLst/>
          <a:ahLst/>
          <a:cxnLst/>
          <a:rect l="0" t="0" r="0" b="0"/>
          <a:pathLst>
            <a:path>
              <a:moveTo>
                <a:pt x="0" y="15908"/>
              </a:moveTo>
              <a:lnTo>
                <a:pt x="547704" y="1590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894339" y="1690446"/>
        <a:ext cx="27385" cy="27385"/>
      </dsp:txXfrm>
    </dsp:sp>
    <dsp:sp modelId="{23E60371-142F-42E4-97AE-17850E52FFCA}">
      <dsp:nvSpPr>
        <dsp:cNvPr id="0" name=""/>
        <dsp:cNvSpPr/>
      </dsp:nvSpPr>
      <dsp:spPr>
        <a:xfrm>
          <a:off x="3938284" y="558187"/>
          <a:ext cx="1115699" cy="1115699"/>
        </a:xfrm>
        <a:prstGeom prst="ellipse">
          <a:avLst/>
        </a:prstGeom>
        <a:solidFill>
          <a:schemeClr val="accent5">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التبرير</a:t>
          </a:r>
        </a:p>
      </dsp:txBody>
      <dsp:txXfrm>
        <a:off x="4101674" y="721577"/>
        <a:ext cx="788919" cy="788919"/>
      </dsp:txXfrm>
    </dsp:sp>
    <dsp:sp modelId="{385F2CE9-76A9-47BC-92EB-C8F6B346F4C0}">
      <dsp:nvSpPr>
        <dsp:cNvPr id="0" name=""/>
        <dsp:cNvSpPr/>
      </dsp:nvSpPr>
      <dsp:spPr>
        <a:xfrm>
          <a:off x="3935757" y="2440251"/>
          <a:ext cx="557624" cy="31816"/>
        </a:xfrm>
        <a:custGeom>
          <a:avLst/>
          <a:gdLst/>
          <a:ahLst/>
          <a:cxnLst/>
          <a:rect l="0" t="0" r="0" b="0"/>
          <a:pathLst>
            <a:path>
              <a:moveTo>
                <a:pt x="0" y="15908"/>
              </a:moveTo>
              <a:lnTo>
                <a:pt x="557624" y="1590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200629" y="2442219"/>
        <a:ext cx="27881" cy="27881"/>
      </dsp:txXfrm>
    </dsp:sp>
    <dsp:sp modelId="{D002CB92-D6CE-4EA8-9CA7-BA0B650BE995}">
      <dsp:nvSpPr>
        <dsp:cNvPr id="0" name=""/>
        <dsp:cNvSpPr/>
      </dsp:nvSpPr>
      <dsp:spPr>
        <a:xfrm>
          <a:off x="4493381" y="1898310"/>
          <a:ext cx="1115699" cy="1115699"/>
        </a:xfrm>
        <a:prstGeom prst="ellipse">
          <a:avLst/>
        </a:prstGeom>
        <a:solidFill>
          <a:schemeClr val="accent5">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smtClean="0"/>
            <a:t>الاعلاء والتسامي</a:t>
          </a:r>
          <a:endParaRPr lang="ar-SA" sz="2000" kern="1200" dirty="0" smtClean="0"/>
        </a:p>
      </dsp:txBody>
      <dsp:txXfrm>
        <a:off x="4656771" y="2061700"/>
        <a:ext cx="788919" cy="788919"/>
      </dsp:txXfrm>
    </dsp:sp>
    <dsp:sp modelId="{CF67EEFC-EC3E-40B1-B124-D8ADE1B80C78}">
      <dsp:nvSpPr>
        <dsp:cNvPr id="0" name=""/>
        <dsp:cNvSpPr/>
      </dsp:nvSpPr>
      <dsp:spPr>
        <a:xfrm rot="2700000">
          <a:off x="3634180" y="3192272"/>
          <a:ext cx="547704" cy="31816"/>
        </a:xfrm>
        <a:custGeom>
          <a:avLst/>
          <a:gdLst/>
          <a:ahLst/>
          <a:cxnLst/>
          <a:rect l="0" t="0" r="0" b="0"/>
          <a:pathLst>
            <a:path>
              <a:moveTo>
                <a:pt x="0" y="15908"/>
              </a:moveTo>
              <a:lnTo>
                <a:pt x="547704" y="1590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894339" y="3194487"/>
        <a:ext cx="27385" cy="27385"/>
      </dsp:txXfrm>
    </dsp:sp>
    <dsp:sp modelId="{B9BD7FF7-0FF8-4D86-B625-0DDDE995139E}">
      <dsp:nvSpPr>
        <dsp:cNvPr id="0" name=""/>
        <dsp:cNvSpPr/>
      </dsp:nvSpPr>
      <dsp:spPr>
        <a:xfrm>
          <a:off x="3938284" y="3238432"/>
          <a:ext cx="1115699" cy="1115699"/>
        </a:xfrm>
        <a:prstGeom prst="ellipse">
          <a:avLst/>
        </a:prstGeom>
        <a:solidFill>
          <a:schemeClr val="accent5">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smtClean="0"/>
            <a:t>احلام اليقظة</a:t>
          </a:r>
          <a:endParaRPr lang="ar-SA" sz="2000" kern="1200" dirty="0" smtClean="0"/>
        </a:p>
      </dsp:txBody>
      <dsp:txXfrm>
        <a:off x="4101674" y="3401822"/>
        <a:ext cx="788919" cy="788919"/>
      </dsp:txXfrm>
    </dsp:sp>
    <dsp:sp modelId="{467DA07A-37CF-4BB9-841D-F5765A8F2D7F}">
      <dsp:nvSpPr>
        <dsp:cNvPr id="0" name=""/>
        <dsp:cNvSpPr/>
      </dsp:nvSpPr>
      <dsp:spPr>
        <a:xfrm rot="5400000">
          <a:off x="2887313" y="3508923"/>
          <a:ext cx="537396" cy="31816"/>
        </a:xfrm>
        <a:custGeom>
          <a:avLst/>
          <a:gdLst/>
          <a:ahLst/>
          <a:cxnLst/>
          <a:rect l="0" t="0" r="0" b="0"/>
          <a:pathLst>
            <a:path>
              <a:moveTo>
                <a:pt x="0" y="15908"/>
              </a:moveTo>
              <a:lnTo>
                <a:pt x="537396" y="1590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142577" y="3511396"/>
        <a:ext cx="26869" cy="26869"/>
      </dsp:txXfrm>
    </dsp:sp>
    <dsp:sp modelId="{2076BBD7-38F6-4CE1-8F1D-7ADBEA17F437}">
      <dsp:nvSpPr>
        <dsp:cNvPr id="0" name=""/>
        <dsp:cNvSpPr/>
      </dsp:nvSpPr>
      <dsp:spPr>
        <a:xfrm>
          <a:off x="2598162" y="3793529"/>
          <a:ext cx="1115699" cy="1115699"/>
        </a:xfrm>
        <a:prstGeom prst="ellipse">
          <a:avLst/>
        </a:prstGeom>
        <a:solidFill>
          <a:schemeClr val="accent5">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الانسحاب</a:t>
          </a:r>
        </a:p>
      </dsp:txBody>
      <dsp:txXfrm>
        <a:off x="2761552" y="3956919"/>
        <a:ext cx="788919" cy="788919"/>
      </dsp:txXfrm>
    </dsp:sp>
    <dsp:sp modelId="{6E6BF631-0564-485B-82EE-707285B80DD5}">
      <dsp:nvSpPr>
        <dsp:cNvPr id="0" name=""/>
        <dsp:cNvSpPr/>
      </dsp:nvSpPr>
      <dsp:spPr>
        <a:xfrm rot="8100000">
          <a:off x="2130139" y="3192272"/>
          <a:ext cx="547704" cy="31816"/>
        </a:xfrm>
        <a:custGeom>
          <a:avLst/>
          <a:gdLst/>
          <a:ahLst/>
          <a:cxnLst/>
          <a:rect l="0" t="0" r="0" b="0"/>
          <a:pathLst>
            <a:path>
              <a:moveTo>
                <a:pt x="0" y="15908"/>
              </a:moveTo>
              <a:lnTo>
                <a:pt x="547704" y="1590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2390298" y="3194487"/>
        <a:ext cx="27385" cy="27385"/>
      </dsp:txXfrm>
    </dsp:sp>
    <dsp:sp modelId="{ABDAD6F2-0225-46DF-A396-26686915DACC}">
      <dsp:nvSpPr>
        <dsp:cNvPr id="0" name=""/>
        <dsp:cNvSpPr/>
      </dsp:nvSpPr>
      <dsp:spPr>
        <a:xfrm>
          <a:off x="1258039" y="3238432"/>
          <a:ext cx="1115699" cy="1115699"/>
        </a:xfrm>
        <a:prstGeom prst="ellipse">
          <a:avLst/>
        </a:prstGeom>
        <a:solidFill>
          <a:schemeClr val="accent5">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smtClean="0"/>
            <a:t>الانكار</a:t>
          </a:r>
          <a:endParaRPr lang="ar-SA" sz="2000" kern="1200" dirty="0" smtClean="0"/>
        </a:p>
      </dsp:txBody>
      <dsp:txXfrm>
        <a:off x="1421429" y="3401822"/>
        <a:ext cx="788919" cy="788919"/>
      </dsp:txXfrm>
    </dsp:sp>
    <dsp:sp modelId="{A5CCCEE0-475E-402B-B789-CFF40D099D05}">
      <dsp:nvSpPr>
        <dsp:cNvPr id="0" name=""/>
        <dsp:cNvSpPr/>
      </dsp:nvSpPr>
      <dsp:spPr>
        <a:xfrm rot="10800000">
          <a:off x="1818642" y="2440251"/>
          <a:ext cx="557624" cy="31816"/>
        </a:xfrm>
        <a:custGeom>
          <a:avLst/>
          <a:gdLst/>
          <a:ahLst/>
          <a:cxnLst/>
          <a:rect l="0" t="0" r="0" b="0"/>
          <a:pathLst>
            <a:path>
              <a:moveTo>
                <a:pt x="0" y="15908"/>
              </a:moveTo>
              <a:lnTo>
                <a:pt x="557624" y="1590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2083513" y="2442219"/>
        <a:ext cx="27881" cy="27881"/>
      </dsp:txXfrm>
    </dsp:sp>
    <dsp:sp modelId="{488CC118-FC00-461D-8C05-D407D17D633A}">
      <dsp:nvSpPr>
        <dsp:cNvPr id="0" name=""/>
        <dsp:cNvSpPr/>
      </dsp:nvSpPr>
      <dsp:spPr>
        <a:xfrm>
          <a:off x="702942" y="1898310"/>
          <a:ext cx="1115699" cy="1115699"/>
        </a:xfrm>
        <a:prstGeom prst="ellipse">
          <a:avLst/>
        </a:prstGeom>
        <a:solidFill>
          <a:schemeClr val="accent5">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solidFill>
            </a:rPr>
            <a:t>التكوين العكسي</a:t>
          </a:r>
        </a:p>
      </dsp:txBody>
      <dsp:txXfrm>
        <a:off x="866332" y="2061700"/>
        <a:ext cx="788919" cy="788919"/>
      </dsp:txXfrm>
    </dsp:sp>
    <dsp:sp modelId="{95587F86-C740-46B4-AD29-DF734F4C1AAA}">
      <dsp:nvSpPr>
        <dsp:cNvPr id="0" name=""/>
        <dsp:cNvSpPr/>
      </dsp:nvSpPr>
      <dsp:spPr>
        <a:xfrm rot="13500000">
          <a:off x="2130139" y="1688231"/>
          <a:ext cx="547704" cy="31816"/>
        </a:xfrm>
        <a:custGeom>
          <a:avLst/>
          <a:gdLst/>
          <a:ahLst/>
          <a:cxnLst/>
          <a:rect l="0" t="0" r="0" b="0"/>
          <a:pathLst>
            <a:path>
              <a:moveTo>
                <a:pt x="0" y="15908"/>
              </a:moveTo>
              <a:lnTo>
                <a:pt x="547704" y="1590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2390298" y="1690446"/>
        <a:ext cx="27385" cy="27385"/>
      </dsp:txXfrm>
    </dsp:sp>
    <dsp:sp modelId="{378958AB-15D0-4CBD-AF07-D0F9A52056F6}">
      <dsp:nvSpPr>
        <dsp:cNvPr id="0" name=""/>
        <dsp:cNvSpPr/>
      </dsp:nvSpPr>
      <dsp:spPr>
        <a:xfrm>
          <a:off x="1258039" y="558187"/>
          <a:ext cx="1115699" cy="1115699"/>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العدوان</a:t>
          </a:r>
        </a:p>
      </dsp:txBody>
      <dsp:txXfrm>
        <a:off x="1421429" y="721577"/>
        <a:ext cx="788919" cy="78891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BFA971-D032-4E69-BA1C-72C2B5A422CD}">
      <dsp:nvSpPr>
        <dsp:cNvPr id="0" name=""/>
        <dsp:cNvSpPr/>
      </dsp:nvSpPr>
      <dsp:spPr>
        <a:xfrm rot="5400000">
          <a:off x="5558381" y="123329"/>
          <a:ext cx="801922" cy="561345"/>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1</a:t>
          </a:r>
          <a:endParaRPr lang="ar-SA" sz="1800" kern="1200" dirty="0"/>
        </a:p>
      </dsp:txBody>
      <dsp:txXfrm rot="-5400000">
        <a:off x="5678670" y="283714"/>
        <a:ext cx="561345" cy="240577"/>
      </dsp:txXfrm>
    </dsp:sp>
    <dsp:sp modelId="{6B0A18E2-15F4-4127-808E-4BE4ABA10F6E}">
      <dsp:nvSpPr>
        <dsp:cNvPr id="0" name=""/>
        <dsp:cNvSpPr/>
      </dsp:nvSpPr>
      <dsp:spPr>
        <a:xfrm rot="16200000">
          <a:off x="2578573" y="-2575532"/>
          <a:ext cx="521523" cy="5678670"/>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الاهتمام بعلاج </a:t>
          </a:r>
          <a:r>
            <a:rPr lang="ar-SA" sz="1800" kern="1200" dirty="0" err="1" smtClean="0"/>
            <a:t>آسباب</a:t>
          </a:r>
          <a:r>
            <a:rPr lang="ar-SA" sz="1800" kern="1200" dirty="0" smtClean="0"/>
            <a:t> المشكلات </a:t>
          </a:r>
          <a:r>
            <a:rPr lang="ar-SA" sz="1800" kern="1200" dirty="0" err="1" smtClean="0"/>
            <a:t>والضطرابات.</a:t>
          </a:r>
          <a:endParaRPr lang="ar-SA" sz="1800" kern="1200" dirty="0" smtClean="0"/>
        </a:p>
      </dsp:txBody>
      <dsp:txXfrm rot="5400000">
        <a:off x="25459" y="28500"/>
        <a:ext cx="5653211" cy="470605"/>
      </dsp:txXfrm>
    </dsp:sp>
    <dsp:sp modelId="{86FC41D4-6B57-466D-B973-409DC2A3BBDF}">
      <dsp:nvSpPr>
        <dsp:cNvPr id="0" name=""/>
        <dsp:cNvSpPr/>
      </dsp:nvSpPr>
      <dsp:spPr>
        <a:xfrm rot="5400000">
          <a:off x="5558381" y="825824"/>
          <a:ext cx="801922" cy="561345"/>
        </a:xfrm>
        <a:prstGeom prst="chevron">
          <a:avLst/>
        </a:prstGeom>
        <a:solidFill>
          <a:schemeClr val="accent5">
            <a:hueOff val="-1986775"/>
            <a:satOff val="7962"/>
            <a:lumOff val="1726"/>
            <a:alphaOff val="0"/>
          </a:schemeClr>
        </a:solidFill>
        <a:ln w="25400" cap="flat" cmpd="sng" algn="ctr">
          <a:solidFill>
            <a:schemeClr val="accent5">
              <a:hueOff val="-1986775"/>
              <a:satOff val="7962"/>
              <a:lumOff val="172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2</a:t>
          </a:r>
        </a:p>
      </dsp:txBody>
      <dsp:txXfrm rot="-5400000">
        <a:off x="5678670" y="986209"/>
        <a:ext cx="561345" cy="240577"/>
      </dsp:txXfrm>
    </dsp:sp>
    <dsp:sp modelId="{E0391D76-8936-4E91-84B1-9D2B7AFD5306}">
      <dsp:nvSpPr>
        <dsp:cNvPr id="0" name=""/>
        <dsp:cNvSpPr/>
      </dsp:nvSpPr>
      <dsp:spPr>
        <a:xfrm rot="16200000">
          <a:off x="2578710" y="-1873174"/>
          <a:ext cx="521249" cy="5678670"/>
        </a:xfrm>
        <a:prstGeom prst="round2SameRect">
          <a:avLst/>
        </a:prstGeom>
        <a:solidFill>
          <a:schemeClr val="lt1">
            <a:alpha val="90000"/>
            <a:hueOff val="0"/>
            <a:satOff val="0"/>
            <a:lumOff val="0"/>
            <a:alphaOff val="0"/>
          </a:schemeClr>
        </a:solidFill>
        <a:ln w="25400" cap="flat" cmpd="sng" algn="ctr">
          <a:solidFill>
            <a:schemeClr val="accent5">
              <a:hueOff val="-1986775"/>
              <a:satOff val="7962"/>
              <a:lumOff val="17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تتناول الجوانب اللاشعورية الى جانب الشعورية في الحياة النفسية للعميل.</a:t>
          </a:r>
        </a:p>
      </dsp:txBody>
      <dsp:txXfrm rot="5400000">
        <a:off x="25445" y="730981"/>
        <a:ext cx="5653225" cy="470359"/>
      </dsp:txXfrm>
    </dsp:sp>
    <dsp:sp modelId="{66D52053-BE58-44EC-A848-171FE959E2AC}">
      <dsp:nvSpPr>
        <dsp:cNvPr id="0" name=""/>
        <dsp:cNvSpPr/>
      </dsp:nvSpPr>
      <dsp:spPr>
        <a:xfrm rot="5400000">
          <a:off x="5558381" y="1528319"/>
          <a:ext cx="801922" cy="561345"/>
        </a:xfrm>
        <a:prstGeom prst="chevron">
          <a:avLst/>
        </a:prstGeom>
        <a:solidFill>
          <a:schemeClr val="accent5">
            <a:hueOff val="-3973551"/>
            <a:satOff val="15924"/>
            <a:lumOff val="3451"/>
            <a:alphaOff val="0"/>
          </a:schemeClr>
        </a:solidFill>
        <a:ln w="25400" cap="flat" cmpd="sng" algn="ctr">
          <a:solidFill>
            <a:schemeClr val="accent5">
              <a:hueOff val="-3973551"/>
              <a:satOff val="15924"/>
              <a:lumOff val="345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3</a:t>
          </a:r>
        </a:p>
      </dsp:txBody>
      <dsp:txXfrm rot="-5400000">
        <a:off x="5678670" y="1688704"/>
        <a:ext cx="561345" cy="240577"/>
      </dsp:txXfrm>
    </dsp:sp>
    <dsp:sp modelId="{F2E4ACF4-1E88-4513-A819-3FB9E71792A3}">
      <dsp:nvSpPr>
        <dsp:cNvPr id="0" name=""/>
        <dsp:cNvSpPr/>
      </dsp:nvSpPr>
      <dsp:spPr>
        <a:xfrm rot="16200000">
          <a:off x="2578710" y="-1170679"/>
          <a:ext cx="521249" cy="5678670"/>
        </a:xfrm>
        <a:prstGeom prst="round2SameRect">
          <a:avLst/>
        </a:prstGeom>
        <a:solidFill>
          <a:schemeClr val="lt1">
            <a:alpha val="90000"/>
            <a:hueOff val="0"/>
            <a:satOff val="0"/>
            <a:lumOff val="0"/>
            <a:alphaOff val="0"/>
          </a:schemeClr>
        </a:solidFill>
        <a:ln w="25400" cap="flat" cmpd="sng" algn="ctr">
          <a:solidFill>
            <a:schemeClr val="accent5">
              <a:hueOff val="-3973551"/>
              <a:satOff val="15924"/>
              <a:lumOff val="34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تحرير العميل من دوافعه المكبوتة وإعلاؤها واستثمار طاقاتها.</a:t>
          </a:r>
        </a:p>
      </dsp:txBody>
      <dsp:txXfrm rot="5400000">
        <a:off x="25445" y="1433476"/>
        <a:ext cx="5653225" cy="470359"/>
      </dsp:txXfrm>
    </dsp:sp>
    <dsp:sp modelId="{BAA40CBD-131B-4C9B-8FCC-368603CD3285}">
      <dsp:nvSpPr>
        <dsp:cNvPr id="0" name=""/>
        <dsp:cNvSpPr/>
      </dsp:nvSpPr>
      <dsp:spPr>
        <a:xfrm rot="5400000">
          <a:off x="5558381" y="2230814"/>
          <a:ext cx="801922" cy="561345"/>
        </a:xfrm>
        <a:prstGeom prst="chevron">
          <a:avLst/>
        </a:prstGeom>
        <a:solidFill>
          <a:schemeClr val="accent5">
            <a:hueOff val="-5960326"/>
            <a:satOff val="23887"/>
            <a:lumOff val="5177"/>
            <a:alphaOff val="0"/>
          </a:schemeClr>
        </a:solidFill>
        <a:ln w="25400" cap="flat" cmpd="sng" algn="ctr">
          <a:solidFill>
            <a:schemeClr val="accent5">
              <a:hueOff val="-5960326"/>
              <a:satOff val="23887"/>
              <a:lumOff val="5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4</a:t>
          </a:r>
        </a:p>
      </dsp:txBody>
      <dsp:txXfrm rot="-5400000">
        <a:off x="5678670" y="2391199"/>
        <a:ext cx="561345" cy="240577"/>
      </dsp:txXfrm>
    </dsp:sp>
    <dsp:sp modelId="{CA2CC90C-979A-4B31-8F03-A7B0CABB7533}">
      <dsp:nvSpPr>
        <dsp:cNvPr id="0" name=""/>
        <dsp:cNvSpPr/>
      </dsp:nvSpPr>
      <dsp:spPr>
        <a:xfrm rot="16200000">
          <a:off x="2578710" y="-468183"/>
          <a:ext cx="521249" cy="5678670"/>
        </a:xfrm>
        <a:prstGeom prst="round2SameRect">
          <a:avLst/>
        </a:prstGeom>
        <a:solidFill>
          <a:schemeClr val="lt1">
            <a:alpha val="90000"/>
            <a:hueOff val="0"/>
            <a:satOff val="0"/>
            <a:lumOff val="0"/>
            <a:alphaOff val="0"/>
          </a:schemeClr>
        </a:solidFill>
        <a:ln w="25400" cap="flat" cmpd="sng" algn="ctr">
          <a:solidFill>
            <a:schemeClr val="accent5">
              <a:hueOff val="-5960326"/>
              <a:satOff val="23887"/>
              <a:lumOff val="5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الاهتمام بالسنوات الأولى من حياة العميل.</a:t>
          </a:r>
        </a:p>
      </dsp:txBody>
      <dsp:txXfrm rot="5400000">
        <a:off x="25445" y="2135972"/>
        <a:ext cx="5653225" cy="470359"/>
      </dsp:txXfrm>
    </dsp:sp>
    <dsp:sp modelId="{24A52FE2-CEAE-471F-AE91-5AB5D46C953D}">
      <dsp:nvSpPr>
        <dsp:cNvPr id="0" name=""/>
        <dsp:cNvSpPr/>
      </dsp:nvSpPr>
      <dsp:spPr>
        <a:xfrm rot="5400000">
          <a:off x="5558381" y="2933309"/>
          <a:ext cx="801922" cy="561345"/>
        </a:xfrm>
        <a:prstGeom prst="chevron">
          <a:avLst/>
        </a:prstGeom>
        <a:solidFill>
          <a:schemeClr val="accent5">
            <a:hueOff val="-7947101"/>
            <a:satOff val="31849"/>
            <a:lumOff val="6902"/>
            <a:alphaOff val="0"/>
          </a:schemeClr>
        </a:solidFill>
        <a:ln w="25400" cap="flat" cmpd="sng" algn="ctr">
          <a:solidFill>
            <a:schemeClr val="accent5">
              <a:hueOff val="-7947101"/>
              <a:satOff val="31849"/>
              <a:lumOff val="690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5</a:t>
          </a:r>
        </a:p>
      </dsp:txBody>
      <dsp:txXfrm rot="-5400000">
        <a:off x="5678670" y="3093694"/>
        <a:ext cx="561345" cy="240577"/>
      </dsp:txXfrm>
    </dsp:sp>
    <dsp:sp modelId="{CC7700FC-9B07-4F8E-8665-D7FEB135817C}">
      <dsp:nvSpPr>
        <dsp:cNvPr id="0" name=""/>
        <dsp:cNvSpPr/>
      </dsp:nvSpPr>
      <dsp:spPr>
        <a:xfrm rot="16200000">
          <a:off x="2578710" y="234311"/>
          <a:ext cx="521249" cy="5678670"/>
        </a:xfrm>
        <a:prstGeom prst="round2SameRect">
          <a:avLst/>
        </a:prstGeom>
        <a:solidFill>
          <a:schemeClr val="lt1">
            <a:alpha val="90000"/>
            <a:hueOff val="0"/>
            <a:satOff val="0"/>
            <a:lumOff val="0"/>
            <a:alphaOff val="0"/>
          </a:schemeClr>
        </a:solidFill>
        <a:ln w="25400" cap="flat" cmpd="sng" algn="ctr">
          <a:solidFill>
            <a:schemeClr val="accent5">
              <a:hueOff val="-7947101"/>
              <a:satOff val="31849"/>
              <a:lumOff val="69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الاهتمام بأثر الوسط الاجتماعي والثقافي للفرد في نموه وسلوكه.</a:t>
          </a:r>
        </a:p>
      </dsp:txBody>
      <dsp:txXfrm rot="5400000">
        <a:off x="25445" y="2838467"/>
        <a:ext cx="5653225" cy="470359"/>
      </dsp:txXfrm>
    </dsp:sp>
    <dsp:sp modelId="{6D8AE380-7941-4B1F-9FD6-75A01A113D77}">
      <dsp:nvSpPr>
        <dsp:cNvPr id="0" name=""/>
        <dsp:cNvSpPr/>
      </dsp:nvSpPr>
      <dsp:spPr>
        <a:xfrm rot="5400000">
          <a:off x="5558381" y="3635804"/>
          <a:ext cx="801922" cy="561345"/>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6</a:t>
          </a:r>
          <a:endParaRPr lang="en-US" sz="1800" kern="1200" dirty="0"/>
        </a:p>
      </dsp:txBody>
      <dsp:txXfrm rot="-5400000">
        <a:off x="5678670" y="3796189"/>
        <a:ext cx="561345" cy="240577"/>
      </dsp:txXfrm>
    </dsp:sp>
    <dsp:sp modelId="{A78D41FF-9CEB-4B25-8305-0BEFC8F31FD2}">
      <dsp:nvSpPr>
        <dsp:cNvPr id="0" name=""/>
        <dsp:cNvSpPr/>
      </dsp:nvSpPr>
      <dsp:spPr>
        <a:xfrm rot="16200000">
          <a:off x="2578710" y="936806"/>
          <a:ext cx="521249" cy="5678670"/>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العودة بالشخصية المضطربة الى حالة من التكامل والنضج ومواجهة الواقع والاستمتاع بالحياة.</a:t>
          </a:r>
          <a:endParaRPr lang="en-US" sz="1800" kern="1200" dirty="0"/>
        </a:p>
      </dsp:txBody>
      <dsp:txXfrm rot="5400000">
        <a:off x="25445" y="3540962"/>
        <a:ext cx="5653225" cy="47035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BFA971-D032-4E69-BA1C-72C2B5A422CD}">
      <dsp:nvSpPr>
        <dsp:cNvPr id="0" name=""/>
        <dsp:cNvSpPr/>
      </dsp:nvSpPr>
      <dsp:spPr>
        <a:xfrm rot="5400000">
          <a:off x="5425021" y="144779"/>
          <a:ext cx="958817" cy="671172"/>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1</a:t>
          </a:r>
          <a:endParaRPr lang="ar-SA" sz="1800" kern="1200" dirty="0"/>
        </a:p>
      </dsp:txBody>
      <dsp:txXfrm rot="-5400000">
        <a:off x="5568844" y="336542"/>
        <a:ext cx="671172" cy="287645"/>
      </dsp:txXfrm>
    </dsp:sp>
    <dsp:sp modelId="{6B0A18E2-15F4-4127-808E-4BE4ABA10F6E}">
      <dsp:nvSpPr>
        <dsp:cNvPr id="0" name=""/>
        <dsp:cNvSpPr/>
      </dsp:nvSpPr>
      <dsp:spPr>
        <a:xfrm rot="16200000">
          <a:off x="2472806" y="-2471849"/>
          <a:ext cx="623231" cy="5568843"/>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التحليل النفسي يهتم بالمرضى والمضطربين اكثر من الاسوياء والعاديين.</a:t>
          </a:r>
        </a:p>
      </dsp:txBody>
      <dsp:txXfrm rot="5400000">
        <a:off x="30424" y="31381"/>
        <a:ext cx="5538419" cy="562383"/>
      </dsp:txXfrm>
    </dsp:sp>
    <dsp:sp modelId="{86FC41D4-6B57-466D-B973-409DC2A3BBDF}">
      <dsp:nvSpPr>
        <dsp:cNvPr id="0" name=""/>
        <dsp:cNvSpPr/>
      </dsp:nvSpPr>
      <dsp:spPr>
        <a:xfrm rot="5400000">
          <a:off x="5425021" y="984716"/>
          <a:ext cx="958817" cy="671172"/>
        </a:xfrm>
        <a:prstGeom prst="chevron">
          <a:avLst/>
        </a:prstGeom>
        <a:solidFill>
          <a:schemeClr val="accent5">
            <a:hueOff val="-2483469"/>
            <a:satOff val="9953"/>
            <a:lumOff val="2157"/>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2</a:t>
          </a:r>
        </a:p>
      </dsp:txBody>
      <dsp:txXfrm rot="-5400000">
        <a:off x="5568844" y="1176479"/>
        <a:ext cx="671172" cy="287645"/>
      </dsp:txXfrm>
    </dsp:sp>
    <dsp:sp modelId="{E0391D76-8936-4E91-84B1-9D2B7AFD5306}">
      <dsp:nvSpPr>
        <dsp:cNvPr id="0" name=""/>
        <dsp:cNvSpPr/>
      </dsp:nvSpPr>
      <dsp:spPr>
        <a:xfrm rot="16200000">
          <a:off x="2472806" y="-1631912"/>
          <a:ext cx="623231" cy="5568843"/>
        </a:xfrm>
        <a:prstGeom prst="round2SameRect">
          <a:avLst/>
        </a:prstGeom>
        <a:solidFill>
          <a:schemeClr val="lt1">
            <a:alpha val="90000"/>
            <a:hueOff val="0"/>
            <a:satOff val="0"/>
            <a:lumOff val="0"/>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انه عملية طويلة وشاقة ومكلفة في الوقت والجهد والمال ويحتاج الى خبرة.</a:t>
          </a:r>
        </a:p>
      </dsp:txBody>
      <dsp:txXfrm rot="5400000">
        <a:off x="30424" y="871318"/>
        <a:ext cx="5538419" cy="562383"/>
      </dsp:txXfrm>
    </dsp:sp>
    <dsp:sp modelId="{66D52053-BE58-44EC-A848-171FE959E2AC}">
      <dsp:nvSpPr>
        <dsp:cNvPr id="0" name=""/>
        <dsp:cNvSpPr/>
      </dsp:nvSpPr>
      <dsp:spPr>
        <a:xfrm rot="5400000">
          <a:off x="5425021" y="1824653"/>
          <a:ext cx="958817" cy="671172"/>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3</a:t>
          </a:r>
        </a:p>
      </dsp:txBody>
      <dsp:txXfrm rot="-5400000">
        <a:off x="5568844" y="2016416"/>
        <a:ext cx="671172" cy="287645"/>
      </dsp:txXfrm>
    </dsp:sp>
    <dsp:sp modelId="{F2E4ACF4-1E88-4513-A819-3FB9E71792A3}">
      <dsp:nvSpPr>
        <dsp:cNvPr id="0" name=""/>
        <dsp:cNvSpPr/>
      </dsp:nvSpPr>
      <dsp:spPr>
        <a:xfrm rot="16200000">
          <a:off x="2472806" y="-791974"/>
          <a:ext cx="623231" cy="5568843"/>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هناك خلافات نظرية ومنهجية بين طريقة التحليل النفسي الكلاسيكي وبين طرق التحليل النفسي الحديث المعدل والمختصر.</a:t>
          </a:r>
        </a:p>
      </dsp:txBody>
      <dsp:txXfrm rot="5400000">
        <a:off x="30424" y="1711256"/>
        <a:ext cx="5538419" cy="562383"/>
      </dsp:txXfrm>
    </dsp:sp>
    <dsp:sp modelId="{BAA40CBD-131B-4C9B-8FCC-368603CD3285}">
      <dsp:nvSpPr>
        <dsp:cNvPr id="0" name=""/>
        <dsp:cNvSpPr/>
      </dsp:nvSpPr>
      <dsp:spPr>
        <a:xfrm rot="5400000">
          <a:off x="5425021" y="2664591"/>
          <a:ext cx="958817" cy="671172"/>
        </a:xfrm>
        <a:prstGeom prst="chevron">
          <a:avLst/>
        </a:prstGeom>
        <a:solidFill>
          <a:schemeClr val="accent5">
            <a:hueOff val="-7450407"/>
            <a:satOff val="29858"/>
            <a:lumOff val="6471"/>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4</a:t>
          </a:r>
        </a:p>
      </dsp:txBody>
      <dsp:txXfrm rot="-5400000">
        <a:off x="5568844" y="2856354"/>
        <a:ext cx="671172" cy="287645"/>
      </dsp:txXfrm>
    </dsp:sp>
    <dsp:sp modelId="{CA2CC90C-979A-4B31-8F03-A7B0CABB7533}">
      <dsp:nvSpPr>
        <dsp:cNvPr id="0" name=""/>
        <dsp:cNvSpPr/>
      </dsp:nvSpPr>
      <dsp:spPr>
        <a:xfrm rot="16200000">
          <a:off x="2472806" y="47962"/>
          <a:ext cx="623231" cy="5568843"/>
        </a:xfrm>
        <a:prstGeom prst="round2SameRect">
          <a:avLst/>
        </a:prstGeom>
        <a:solidFill>
          <a:schemeClr val="lt1">
            <a:alpha val="90000"/>
            <a:hueOff val="0"/>
            <a:satOff val="0"/>
            <a:lumOff val="0"/>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بعض المشتغلين </a:t>
          </a:r>
          <a:r>
            <a:rPr lang="ar-SA" sz="1800" kern="1200" dirty="0" err="1" smtClean="0"/>
            <a:t>بالارشاد</a:t>
          </a:r>
          <a:r>
            <a:rPr lang="ar-SA" sz="1800" kern="1200" dirty="0" smtClean="0"/>
            <a:t> والعلاج النفسي يرون ان التحليل النفسي هو الطريقة المثلى ويعلو على كل الطرق الأخرى.</a:t>
          </a:r>
        </a:p>
      </dsp:txBody>
      <dsp:txXfrm rot="5400000">
        <a:off x="30424" y="2551192"/>
        <a:ext cx="5538419" cy="562383"/>
      </dsp:txXfrm>
    </dsp:sp>
    <dsp:sp modelId="{24A52FE2-CEAE-471F-AE91-5AB5D46C953D}">
      <dsp:nvSpPr>
        <dsp:cNvPr id="0" name=""/>
        <dsp:cNvSpPr/>
      </dsp:nvSpPr>
      <dsp:spPr>
        <a:xfrm rot="5400000">
          <a:off x="5425021" y="3504528"/>
          <a:ext cx="958817" cy="671172"/>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5</a:t>
          </a:r>
        </a:p>
      </dsp:txBody>
      <dsp:txXfrm rot="-5400000">
        <a:off x="5568844" y="3696291"/>
        <a:ext cx="671172" cy="287645"/>
      </dsp:txXfrm>
    </dsp:sp>
    <dsp:sp modelId="{CC7700FC-9B07-4F8E-8665-D7FEB135817C}">
      <dsp:nvSpPr>
        <dsp:cNvPr id="0" name=""/>
        <dsp:cNvSpPr/>
      </dsp:nvSpPr>
      <dsp:spPr>
        <a:xfrm rot="16200000">
          <a:off x="2472806" y="887899"/>
          <a:ext cx="623231" cy="5568843"/>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بعض المشتغلين </a:t>
          </a:r>
          <a:r>
            <a:rPr lang="ar-SA" sz="1800" kern="1200" dirty="0" err="1" smtClean="0"/>
            <a:t>بالارشاد</a:t>
          </a:r>
          <a:r>
            <a:rPr lang="ar-SA" sz="1800" kern="1200" dirty="0" smtClean="0"/>
            <a:t> والعلاج النفسي يحملون نحو التحليل النفسي اتجاها سالبا الى درجة يجعلهم يسقطون نظرية التحليل النفسي.</a:t>
          </a:r>
        </a:p>
      </dsp:txBody>
      <dsp:txXfrm rot="5400000">
        <a:off x="30424" y="3391129"/>
        <a:ext cx="5538419" cy="56238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2A508-A0F5-41E8-8E83-D22D78DF7A92}">
      <dsp:nvSpPr>
        <dsp:cNvPr id="0" name=""/>
        <dsp:cNvSpPr/>
      </dsp:nvSpPr>
      <dsp:spPr>
        <a:xfrm>
          <a:off x="1195742" y="881"/>
          <a:ext cx="5331007" cy="588118"/>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259344" bIns="68580" numCol="1" spcCol="1270" anchor="ctr" anchorCtr="0">
          <a:noAutofit/>
        </a:bodyPr>
        <a:lstStyle/>
        <a:p>
          <a:pPr lvl="0" algn="ctr" defTabSz="800100" rtl="1">
            <a:lnSpc>
              <a:spcPct val="90000"/>
            </a:lnSpc>
            <a:spcBef>
              <a:spcPct val="0"/>
            </a:spcBef>
            <a:spcAft>
              <a:spcPct val="35000"/>
            </a:spcAft>
          </a:pPr>
          <a:r>
            <a:rPr lang="ar-SA" sz="1800" kern="1200" dirty="0" smtClean="0"/>
            <a:t>كل النظريات وكل طرق الإرشاد التي ترتبط </a:t>
          </a:r>
          <a:r>
            <a:rPr lang="ar-SA" sz="1800" kern="1200" dirty="0" err="1" smtClean="0"/>
            <a:t>بها</a:t>
          </a:r>
          <a:r>
            <a:rPr lang="ar-SA" sz="1800" kern="1200" dirty="0" smtClean="0"/>
            <a:t> تؤدي الى نفس الهدف وهو تحقيق الذات.</a:t>
          </a:r>
        </a:p>
      </dsp:txBody>
      <dsp:txXfrm>
        <a:off x="1195742" y="881"/>
        <a:ext cx="5183978" cy="588118"/>
      </dsp:txXfrm>
    </dsp:sp>
    <dsp:sp modelId="{A0C61C06-57C7-421C-B735-76EE875A3770}">
      <dsp:nvSpPr>
        <dsp:cNvPr id="0" name=""/>
        <dsp:cNvSpPr/>
      </dsp:nvSpPr>
      <dsp:spPr>
        <a:xfrm>
          <a:off x="6232690" y="881"/>
          <a:ext cx="588118" cy="588118"/>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CD555A-6E1F-4B3C-B584-A57565F172F3}">
      <dsp:nvSpPr>
        <dsp:cNvPr id="0" name=""/>
        <dsp:cNvSpPr/>
      </dsp:nvSpPr>
      <dsp:spPr>
        <a:xfrm>
          <a:off x="1195742" y="764558"/>
          <a:ext cx="5331007" cy="588118"/>
        </a:xfrm>
        <a:prstGeom prst="homePlate">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259344" bIns="68580" numCol="1" spcCol="1270" anchor="ctr" anchorCtr="0">
          <a:noAutofit/>
        </a:bodyPr>
        <a:lstStyle/>
        <a:p>
          <a:pPr lvl="0" algn="ctr" defTabSz="800100" rtl="1">
            <a:lnSpc>
              <a:spcPct val="90000"/>
            </a:lnSpc>
            <a:spcBef>
              <a:spcPct val="0"/>
            </a:spcBef>
            <a:spcAft>
              <a:spcPct val="35000"/>
            </a:spcAft>
          </a:pPr>
          <a:r>
            <a:rPr lang="ar-SA" sz="1800" kern="1200" smtClean="0"/>
            <a:t>كل النظريات تحاول فهم: كيف ينشأ القلق وكيف تهب وسائل الدفاع النفسي وأساليب التوافق وكيف يمكن تعديل السلوك.</a:t>
          </a:r>
          <a:endParaRPr lang="ar-SA" sz="1800" kern="1200" dirty="0" smtClean="0"/>
        </a:p>
      </dsp:txBody>
      <dsp:txXfrm>
        <a:off x="1195742" y="764558"/>
        <a:ext cx="5183978" cy="588118"/>
      </dsp:txXfrm>
    </dsp:sp>
    <dsp:sp modelId="{F6B43117-D0A4-4C50-B224-B3C8B45F0C3B}">
      <dsp:nvSpPr>
        <dsp:cNvPr id="0" name=""/>
        <dsp:cNvSpPr/>
      </dsp:nvSpPr>
      <dsp:spPr>
        <a:xfrm>
          <a:off x="6232690" y="764558"/>
          <a:ext cx="588118" cy="588118"/>
        </a:xfrm>
        <a:prstGeom prst="ellipse">
          <a:avLst/>
        </a:prstGeom>
        <a:solidFill>
          <a:schemeClr val="accent5">
            <a:tint val="50000"/>
            <a:hueOff val="-2136473"/>
            <a:satOff val="9523"/>
            <a:lumOff val="8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EB6EE1-B73B-41A2-B5C6-2CDC00A18A05}">
      <dsp:nvSpPr>
        <dsp:cNvPr id="0" name=""/>
        <dsp:cNvSpPr/>
      </dsp:nvSpPr>
      <dsp:spPr>
        <a:xfrm>
          <a:off x="1195742" y="1528234"/>
          <a:ext cx="5331007" cy="588118"/>
        </a:xfrm>
        <a:prstGeom prst="homePlate">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259344" bIns="68580" numCol="1" spcCol="1270" anchor="ctr" anchorCtr="0">
          <a:noAutofit/>
        </a:bodyPr>
        <a:lstStyle/>
        <a:p>
          <a:pPr lvl="0" algn="ctr" defTabSz="800100" rtl="1">
            <a:lnSpc>
              <a:spcPct val="90000"/>
            </a:lnSpc>
            <a:spcBef>
              <a:spcPct val="0"/>
            </a:spcBef>
            <a:spcAft>
              <a:spcPct val="35000"/>
            </a:spcAft>
          </a:pPr>
          <a:r>
            <a:rPr lang="ar-SA" sz="1800" kern="1200" smtClean="0"/>
            <a:t>الفرد لديه دوافع وحاجات وقوى حيوية تتحكم في سلوكه.</a:t>
          </a:r>
          <a:endParaRPr lang="ar-SA" sz="1800" kern="1200" dirty="0" smtClean="0"/>
        </a:p>
      </dsp:txBody>
      <dsp:txXfrm>
        <a:off x="1195742" y="1528234"/>
        <a:ext cx="5183978" cy="588118"/>
      </dsp:txXfrm>
    </dsp:sp>
    <dsp:sp modelId="{E402BF89-BCCE-44E0-A4E0-21BBD9CAF677}">
      <dsp:nvSpPr>
        <dsp:cNvPr id="0" name=""/>
        <dsp:cNvSpPr/>
      </dsp:nvSpPr>
      <dsp:spPr>
        <a:xfrm>
          <a:off x="6232690" y="1528234"/>
          <a:ext cx="588118" cy="588118"/>
        </a:xfrm>
        <a:prstGeom prst="ellipse">
          <a:avLst/>
        </a:prstGeom>
        <a:solidFill>
          <a:schemeClr val="accent5">
            <a:tint val="50000"/>
            <a:hueOff val="-4272946"/>
            <a:satOff val="19047"/>
            <a:lumOff val="16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E3B79D-8903-4C46-A85E-215176A982F7}">
      <dsp:nvSpPr>
        <dsp:cNvPr id="0" name=""/>
        <dsp:cNvSpPr/>
      </dsp:nvSpPr>
      <dsp:spPr>
        <a:xfrm>
          <a:off x="1195742" y="2291910"/>
          <a:ext cx="5331007" cy="588118"/>
        </a:xfrm>
        <a:prstGeom prst="homePlate">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259344" bIns="68580" numCol="1" spcCol="1270" anchor="ctr" anchorCtr="0">
          <a:noAutofit/>
        </a:bodyPr>
        <a:lstStyle/>
        <a:p>
          <a:pPr lvl="0" algn="ctr" defTabSz="800100" rtl="1">
            <a:lnSpc>
              <a:spcPct val="90000"/>
            </a:lnSpc>
            <a:spcBef>
              <a:spcPct val="0"/>
            </a:spcBef>
            <a:spcAft>
              <a:spcPct val="35000"/>
            </a:spcAft>
          </a:pPr>
          <a:r>
            <a:rPr lang="ar-SA" sz="1800" kern="1200" smtClean="0"/>
            <a:t>البيئة والمجال النفسي او عالم الخبرة الشخصية مهم جنبا الى جنب مع البيئة الاجتماعية وعالم الواقع.</a:t>
          </a:r>
          <a:endParaRPr lang="ar-SA" sz="1800" kern="1200" dirty="0" smtClean="0"/>
        </a:p>
      </dsp:txBody>
      <dsp:txXfrm>
        <a:off x="1195742" y="2291910"/>
        <a:ext cx="5183978" cy="588118"/>
      </dsp:txXfrm>
    </dsp:sp>
    <dsp:sp modelId="{4FFD4269-7323-43A3-8B71-9707DCC44C72}">
      <dsp:nvSpPr>
        <dsp:cNvPr id="0" name=""/>
        <dsp:cNvSpPr/>
      </dsp:nvSpPr>
      <dsp:spPr>
        <a:xfrm>
          <a:off x="6232690" y="2291910"/>
          <a:ext cx="588118" cy="588118"/>
        </a:xfrm>
        <a:prstGeom prst="ellipse">
          <a:avLst/>
        </a:prstGeom>
        <a:solidFill>
          <a:schemeClr val="accent5">
            <a:tint val="50000"/>
            <a:hueOff val="-6409420"/>
            <a:satOff val="28570"/>
            <a:lumOff val="25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E63BA3-EEAA-44D7-8A8C-88B298130543}">
      <dsp:nvSpPr>
        <dsp:cNvPr id="0" name=""/>
        <dsp:cNvSpPr/>
      </dsp:nvSpPr>
      <dsp:spPr>
        <a:xfrm>
          <a:off x="1080113" y="3024334"/>
          <a:ext cx="5331007" cy="588118"/>
        </a:xfrm>
        <a:prstGeom prst="homePlate">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259344" bIns="6858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التعلم خطوة اساسية من اجل تحقيق التوافق النفسي عن طريق تغيير السلوك.</a:t>
          </a:r>
        </a:p>
      </dsp:txBody>
      <dsp:txXfrm>
        <a:off x="1080113" y="3024334"/>
        <a:ext cx="5183978" cy="588118"/>
      </dsp:txXfrm>
    </dsp:sp>
    <dsp:sp modelId="{C843CCBB-C049-462F-AB4B-5C367B6069B3}">
      <dsp:nvSpPr>
        <dsp:cNvPr id="0" name=""/>
        <dsp:cNvSpPr/>
      </dsp:nvSpPr>
      <dsp:spPr>
        <a:xfrm>
          <a:off x="6232690" y="3055587"/>
          <a:ext cx="588118" cy="588118"/>
        </a:xfrm>
        <a:prstGeom prst="ellipse">
          <a:avLst/>
        </a:prstGeom>
        <a:solidFill>
          <a:schemeClr val="accent5">
            <a:tint val="50000"/>
            <a:hueOff val="-8545893"/>
            <a:satOff val="38094"/>
            <a:lumOff val="33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9566D7-A1DB-4B1E-8F65-E26F47B93A8E}">
      <dsp:nvSpPr>
        <dsp:cNvPr id="0" name=""/>
        <dsp:cNvSpPr/>
      </dsp:nvSpPr>
      <dsp:spPr>
        <a:xfrm>
          <a:off x="1195742" y="3819263"/>
          <a:ext cx="5331007" cy="588118"/>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259344" bIns="68580" numCol="1" spcCol="1270" anchor="ctr" anchorCtr="0">
          <a:noAutofit/>
        </a:bodyPr>
        <a:lstStyle/>
        <a:p>
          <a:pPr lvl="0" algn="ctr" defTabSz="800100" rtl="1">
            <a:lnSpc>
              <a:spcPct val="90000"/>
            </a:lnSpc>
            <a:spcBef>
              <a:spcPct val="0"/>
            </a:spcBef>
            <a:spcAft>
              <a:spcPct val="35000"/>
            </a:spcAft>
          </a:pPr>
          <a:r>
            <a:rPr lang="ar-SA" sz="1800" kern="1200" dirty="0" smtClean="0"/>
            <a:t>اهم ما في عملية الإرشاد هو العلاقة الإرشادية التي تتسم بالجو النفسي المتقبل الخالي من التهديد.</a:t>
          </a:r>
          <a:endParaRPr lang="en-US" sz="1800" kern="1200" dirty="0"/>
        </a:p>
      </dsp:txBody>
      <dsp:txXfrm>
        <a:off x="1195742" y="3819263"/>
        <a:ext cx="5183978" cy="588118"/>
      </dsp:txXfrm>
    </dsp:sp>
    <dsp:sp modelId="{F52E2A62-D22A-453B-A17B-39BC5EA71589}">
      <dsp:nvSpPr>
        <dsp:cNvPr id="0" name=""/>
        <dsp:cNvSpPr/>
      </dsp:nvSpPr>
      <dsp:spPr>
        <a:xfrm>
          <a:off x="6232690" y="3819263"/>
          <a:ext cx="588118" cy="588118"/>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2A508-A0F5-41E8-8E83-D22D78DF7A92}">
      <dsp:nvSpPr>
        <dsp:cNvPr id="0" name=""/>
        <dsp:cNvSpPr/>
      </dsp:nvSpPr>
      <dsp:spPr>
        <a:xfrm>
          <a:off x="1255228" y="63"/>
          <a:ext cx="5689809" cy="711675"/>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313829" bIns="6858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بعض </a:t>
          </a:r>
          <a:r>
            <a:rPr lang="ar-SA" sz="1800" kern="1200" dirty="0" err="1" smtClean="0">
              <a:solidFill>
                <a:schemeClr val="tx1"/>
              </a:solidFill>
            </a:rPr>
            <a:t>النظريا</a:t>
          </a:r>
          <a:r>
            <a:rPr lang="ar-SA" sz="1800" kern="1200" dirty="0" smtClean="0">
              <a:solidFill>
                <a:schemeClr val="tx1"/>
              </a:solidFill>
            </a:rPr>
            <a:t> نما في حجرات المعالجين وبعضها خرج من معامل علم النفس وبعضها نتج عن الدراسات الإحصائية.</a:t>
          </a:r>
        </a:p>
      </dsp:txBody>
      <dsp:txXfrm>
        <a:off x="1255228" y="63"/>
        <a:ext cx="5511890" cy="711675"/>
      </dsp:txXfrm>
    </dsp:sp>
    <dsp:sp modelId="{A0C61C06-57C7-421C-B735-76EE875A3770}">
      <dsp:nvSpPr>
        <dsp:cNvPr id="0" name=""/>
        <dsp:cNvSpPr/>
      </dsp:nvSpPr>
      <dsp:spPr>
        <a:xfrm>
          <a:off x="6589200" y="63"/>
          <a:ext cx="711675" cy="711675"/>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52D62A-A09B-43DC-B2F8-570E069E3DEB}">
      <dsp:nvSpPr>
        <dsp:cNvPr id="0" name=""/>
        <dsp:cNvSpPr/>
      </dsp:nvSpPr>
      <dsp:spPr>
        <a:xfrm>
          <a:off x="1255228" y="924178"/>
          <a:ext cx="5689809" cy="711675"/>
        </a:xfrm>
        <a:prstGeom prst="homePlat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313829" bIns="6858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اختلاف حول الأهمية النسبية </a:t>
          </a:r>
          <a:r>
            <a:rPr lang="ar-SA" sz="1800" kern="1200" dirty="0" err="1" smtClean="0">
              <a:solidFill>
                <a:schemeClr val="tx1"/>
              </a:solidFill>
            </a:rPr>
            <a:t>للمحدادات</a:t>
          </a:r>
          <a:r>
            <a:rPr lang="ar-SA" sz="1800" kern="1200" dirty="0" smtClean="0">
              <a:solidFill>
                <a:schemeClr val="tx1"/>
              </a:solidFill>
            </a:rPr>
            <a:t> الشعورية واللاشعورية للسلوك.</a:t>
          </a:r>
        </a:p>
      </dsp:txBody>
      <dsp:txXfrm>
        <a:off x="1255228" y="924178"/>
        <a:ext cx="5511890" cy="711675"/>
      </dsp:txXfrm>
    </dsp:sp>
    <dsp:sp modelId="{DE3D79D2-53A8-4A11-8B92-4B24E9D086D6}">
      <dsp:nvSpPr>
        <dsp:cNvPr id="0" name=""/>
        <dsp:cNvSpPr/>
      </dsp:nvSpPr>
      <dsp:spPr>
        <a:xfrm>
          <a:off x="6589200" y="924178"/>
          <a:ext cx="711675" cy="711675"/>
        </a:xfrm>
        <a:prstGeom prst="ellipse">
          <a:avLst/>
        </a:prstGeom>
        <a:solidFill>
          <a:schemeClr val="accent5">
            <a:tint val="50000"/>
            <a:hueOff val="-2670591"/>
            <a:satOff val="11904"/>
            <a:lumOff val="10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4B23DA-3708-460E-88FA-EBC7BB63F53A}">
      <dsp:nvSpPr>
        <dsp:cNvPr id="0" name=""/>
        <dsp:cNvSpPr/>
      </dsp:nvSpPr>
      <dsp:spPr>
        <a:xfrm>
          <a:off x="1255228" y="1848294"/>
          <a:ext cx="5689809" cy="711675"/>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313829" bIns="6858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اختلاف حول أهمية الدور الذي يلعبه التعزيز وعضوية المجتمع وخبرات الحياة الماضية خاصة في الطفولة في تحديد السلوك.</a:t>
          </a:r>
        </a:p>
      </dsp:txBody>
      <dsp:txXfrm>
        <a:off x="1255228" y="1848294"/>
        <a:ext cx="5511890" cy="711675"/>
      </dsp:txXfrm>
    </dsp:sp>
    <dsp:sp modelId="{F60D287C-BB7F-4A11-8D36-FD96C280D9A3}">
      <dsp:nvSpPr>
        <dsp:cNvPr id="0" name=""/>
        <dsp:cNvSpPr/>
      </dsp:nvSpPr>
      <dsp:spPr>
        <a:xfrm>
          <a:off x="6589200" y="1848294"/>
          <a:ext cx="711675" cy="711675"/>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0A95FB-CE14-4392-A25B-5E48CF033E17}">
      <dsp:nvSpPr>
        <dsp:cNvPr id="0" name=""/>
        <dsp:cNvSpPr/>
      </dsp:nvSpPr>
      <dsp:spPr>
        <a:xfrm>
          <a:off x="1255228" y="2772410"/>
          <a:ext cx="5689809" cy="711675"/>
        </a:xfrm>
        <a:prstGeom prst="homePlat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313829" bIns="6858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تفاوت النظرة الى أهمية الخبرات الخاصة والخبرات الذاتية</a:t>
          </a:r>
          <a:r>
            <a:rPr lang="ar-SA" sz="1800" kern="1200" dirty="0" smtClean="0"/>
            <a:t>.</a:t>
          </a:r>
        </a:p>
      </dsp:txBody>
      <dsp:txXfrm>
        <a:off x="1255228" y="2772410"/>
        <a:ext cx="5511890" cy="711675"/>
      </dsp:txXfrm>
    </dsp:sp>
    <dsp:sp modelId="{B0CCD47B-4C6C-4C93-8B5F-D299843CEBC5}">
      <dsp:nvSpPr>
        <dsp:cNvPr id="0" name=""/>
        <dsp:cNvSpPr/>
      </dsp:nvSpPr>
      <dsp:spPr>
        <a:xfrm>
          <a:off x="6589200" y="2772410"/>
          <a:ext cx="711675" cy="711675"/>
        </a:xfrm>
        <a:prstGeom prst="ellipse">
          <a:avLst/>
        </a:prstGeom>
        <a:solidFill>
          <a:schemeClr val="accent5">
            <a:tint val="50000"/>
            <a:hueOff val="-8011774"/>
            <a:satOff val="35713"/>
            <a:lumOff val="31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C48B7B-6F50-4208-81D8-ABB1B7883878}">
      <dsp:nvSpPr>
        <dsp:cNvPr id="0" name=""/>
        <dsp:cNvSpPr/>
      </dsp:nvSpPr>
      <dsp:spPr>
        <a:xfrm>
          <a:off x="1255228" y="3696525"/>
          <a:ext cx="5689809" cy="711675"/>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313829" bIns="6858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بعض النظريات تحترم الاختبارات النفسية </a:t>
          </a:r>
          <a:r>
            <a:rPr lang="ar-SA" sz="1800" kern="1200" dirty="0" err="1" smtClean="0">
              <a:solidFill>
                <a:schemeClr val="tx1"/>
              </a:solidFill>
            </a:rPr>
            <a:t>وتعظمها </a:t>
          </a:r>
          <a:r>
            <a:rPr lang="ar-SA" sz="1800" kern="1200" dirty="0" smtClean="0">
              <a:solidFill>
                <a:schemeClr val="tx1"/>
              </a:solidFill>
            </a:rPr>
            <a:t>، وبعضها تؤكد ان الاساس الأهم هو مفهوم الفرد عن ذاته الذي يحدد سلوكه بصرف النظر عن درجات الاختبار</a:t>
          </a:r>
          <a:r>
            <a:rPr lang="ar-SA" sz="1800" kern="1200" dirty="0" smtClean="0"/>
            <a:t>.</a:t>
          </a:r>
        </a:p>
      </dsp:txBody>
      <dsp:txXfrm>
        <a:off x="1255228" y="3696525"/>
        <a:ext cx="5511890" cy="711675"/>
      </dsp:txXfrm>
    </dsp:sp>
    <dsp:sp modelId="{97372725-1DBD-4D2A-B298-2B0118CA4592}">
      <dsp:nvSpPr>
        <dsp:cNvPr id="0" name=""/>
        <dsp:cNvSpPr/>
      </dsp:nvSpPr>
      <dsp:spPr>
        <a:xfrm>
          <a:off x="6589200" y="3696525"/>
          <a:ext cx="711675" cy="711675"/>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7D0CA-1D4F-4766-811B-4ABF175B2F2F}">
      <dsp:nvSpPr>
        <dsp:cNvPr id="0" name=""/>
        <dsp:cNvSpPr/>
      </dsp:nvSpPr>
      <dsp:spPr>
        <a:xfrm rot="5400000">
          <a:off x="5724028" y="326692"/>
          <a:ext cx="2174874" cy="1522412"/>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ar-SA" sz="4500" kern="1200" dirty="0" smtClean="0">
              <a:cs typeface="+mj-cs"/>
            </a:rPr>
            <a:t>1</a:t>
          </a:r>
        </a:p>
      </dsp:txBody>
      <dsp:txXfrm rot="-5400000">
        <a:off x="6050259" y="761667"/>
        <a:ext cx="1522412" cy="652462"/>
      </dsp:txXfrm>
    </dsp:sp>
    <dsp:sp modelId="{A4D5F238-3C18-4D85-86D6-7C02AA5F8B3E}">
      <dsp:nvSpPr>
        <dsp:cNvPr id="0" name=""/>
        <dsp:cNvSpPr/>
      </dsp:nvSpPr>
      <dsp:spPr>
        <a:xfrm rot="16200000">
          <a:off x="2318295" y="-2317834"/>
          <a:ext cx="1413668" cy="6050259"/>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106680" bIns="9525" numCol="1" spcCol="1270" anchor="ctr" anchorCtr="0">
          <a:noAutofit/>
        </a:bodyPr>
        <a:lstStyle/>
        <a:p>
          <a:pPr marL="114300" lvl="1" indent="-114300" algn="r" defTabSz="666750" rtl="1">
            <a:lnSpc>
              <a:spcPct val="90000"/>
            </a:lnSpc>
            <a:spcBef>
              <a:spcPct val="0"/>
            </a:spcBef>
            <a:spcAft>
              <a:spcPct val="15000"/>
            </a:spcAft>
            <a:buChar char="••"/>
          </a:pPr>
          <a:r>
            <a:rPr lang="ar-SA" sz="1500" kern="1200" dirty="0" smtClean="0">
              <a:cs typeface="+mj-cs"/>
            </a:rPr>
            <a:t>يعد </a:t>
          </a:r>
          <a:r>
            <a:rPr lang="ar-SA" sz="1500" kern="1200" dirty="0" err="1" smtClean="0">
              <a:cs typeface="+mj-cs"/>
            </a:rPr>
            <a:t>آرون</a:t>
          </a:r>
          <a:r>
            <a:rPr lang="ar-SA" sz="1500" kern="1200" dirty="0" smtClean="0">
              <a:cs typeface="+mj-cs"/>
            </a:rPr>
            <a:t> </a:t>
          </a:r>
          <a:r>
            <a:rPr lang="ar-SA" sz="1500" kern="1200" dirty="0" err="1" smtClean="0">
              <a:cs typeface="+mj-cs"/>
            </a:rPr>
            <a:t>بيك</a:t>
          </a:r>
          <a:r>
            <a:rPr lang="ar-SA" sz="1500" kern="1200" dirty="0" smtClean="0">
              <a:cs typeface="+mj-cs"/>
            </a:rPr>
            <a:t> </a:t>
          </a:r>
          <a:r>
            <a:rPr lang="en-US" sz="1500" kern="1200" dirty="0" err="1" smtClean="0">
              <a:cs typeface="+mj-cs"/>
            </a:rPr>
            <a:t>Abeck</a:t>
          </a:r>
          <a:r>
            <a:rPr lang="ar-SA" sz="1500" kern="1200" dirty="0" err="1" smtClean="0">
              <a:cs typeface="+mj-cs"/>
            </a:rPr>
            <a:t>(1921-     </a:t>
          </a:r>
          <a:r>
            <a:rPr lang="ar-SA" sz="1500" kern="1200" dirty="0" smtClean="0">
              <a:cs typeface="+mj-cs"/>
            </a:rPr>
            <a:t>) من الباحثين المعاصرين حيث حصل على درجة الدكتوراه في الطب </a:t>
          </a:r>
          <a:r>
            <a:rPr lang="ar-SA" sz="1500" kern="1200" dirty="0" err="1" smtClean="0">
              <a:cs typeface="+mj-cs"/>
            </a:rPr>
            <a:t>عام </a:t>
          </a:r>
          <a:r>
            <a:rPr lang="ar-SA" sz="1500" kern="1200" dirty="0" smtClean="0">
              <a:cs typeface="+mj-cs"/>
            </a:rPr>
            <a:t>(1946) من جامعة </a:t>
          </a:r>
          <a:r>
            <a:rPr lang="ar-SA" sz="1500" kern="1200" dirty="0" err="1" smtClean="0">
              <a:cs typeface="+mj-cs"/>
            </a:rPr>
            <a:t>ييل</a:t>
          </a:r>
          <a:r>
            <a:rPr lang="ar-SA" sz="1500" kern="1200" dirty="0" smtClean="0">
              <a:cs typeface="+mj-cs"/>
            </a:rPr>
            <a:t> </a:t>
          </a:r>
          <a:r>
            <a:rPr lang="en-US" sz="1500" kern="1200" dirty="0" smtClean="0">
              <a:cs typeface="+mj-cs"/>
            </a:rPr>
            <a:t>Yale</a:t>
          </a:r>
          <a:r>
            <a:rPr lang="ar-SA" sz="1500" kern="1200" dirty="0" smtClean="0">
              <a:cs typeface="+mj-cs"/>
            </a:rPr>
            <a:t>، وعلى درجة التخصص العالية في الطب النفسي </a:t>
          </a:r>
          <a:r>
            <a:rPr lang="ar-SA" sz="1500" kern="1200" dirty="0" err="1" smtClean="0">
              <a:cs typeface="+mj-cs"/>
            </a:rPr>
            <a:t>عام </a:t>
          </a:r>
          <a:r>
            <a:rPr lang="ar-SA" sz="1500" kern="1200" dirty="0" smtClean="0">
              <a:cs typeface="+mj-cs"/>
            </a:rPr>
            <a:t>(1952</a:t>
          </a:r>
          <a:r>
            <a:rPr lang="ar-SA" sz="1500" kern="1200" dirty="0" err="1" smtClean="0">
              <a:cs typeface="+mj-cs"/>
            </a:rPr>
            <a:t>).</a:t>
          </a:r>
          <a:endParaRPr lang="ar-SA" sz="1500" kern="1200" dirty="0" smtClean="0">
            <a:cs typeface="+mj-cs"/>
          </a:endParaRPr>
        </a:p>
      </dsp:txBody>
      <dsp:txXfrm rot="5400000">
        <a:off x="69010" y="69471"/>
        <a:ext cx="5981249" cy="1275648"/>
      </dsp:txXfrm>
    </dsp:sp>
    <dsp:sp modelId="{40E278DA-C3A6-4563-9092-AFD225AD7207}">
      <dsp:nvSpPr>
        <dsp:cNvPr id="0" name=""/>
        <dsp:cNvSpPr/>
      </dsp:nvSpPr>
      <dsp:spPr>
        <a:xfrm rot="5400000">
          <a:off x="5724028" y="2214895"/>
          <a:ext cx="2174874" cy="1522412"/>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ar-SA" sz="4500" kern="1200" dirty="0" smtClean="0">
              <a:cs typeface="+mj-cs"/>
            </a:rPr>
            <a:t>2</a:t>
          </a:r>
          <a:endParaRPr lang="ar-SA" sz="4500" kern="1200" dirty="0">
            <a:cs typeface="+mj-cs"/>
          </a:endParaRPr>
        </a:p>
      </dsp:txBody>
      <dsp:txXfrm rot="-5400000">
        <a:off x="6050259" y="2649870"/>
        <a:ext cx="1522412" cy="652462"/>
      </dsp:txXfrm>
    </dsp:sp>
    <dsp:sp modelId="{1748581E-1FA5-4513-8131-A847A03C36F7}">
      <dsp:nvSpPr>
        <dsp:cNvPr id="0" name=""/>
        <dsp:cNvSpPr/>
      </dsp:nvSpPr>
      <dsp:spPr>
        <a:xfrm rot="16200000">
          <a:off x="2318295" y="-429631"/>
          <a:ext cx="1413668" cy="6050259"/>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106680" bIns="9525" numCol="1" spcCol="1270" anchor="ctr" anchorCtr="0">
          <a:noAutofit/>
        </a:bodyPr>
        <a:lstStyle/>
        <a:p>
          <a:pPr marL="114300" lvl="1" indent="-114300" algn="r" defTabSz="666750" rtl="1">
            <a:lnSpc>
              <a:spcPct val="90000"/>
            </a:lnSpc>
            <a:spcBef>
              <a:spcPct val="0"/>
            </a:spcBef>
            <a:spcAft>
              <a:spcPct val="15000"/>
            </a:spcAft>
            <a:buChar char="••"/>
          </a:pPr>
          <a:r>
            <a:rPr lang="ar-SA" sz="1500" kern="1200" dirty="0" smtClean="0">
              <a:cs typeface="+mj-cs"/>
            </a:rPr>
            <a:t>يستند الإرشاد المعرفي من وجهة نظر </a:t>
          </a:r>
          <a:r>
            <a:rPr lang="ar-SA" sz="1500" kern="1200" dirty="0" err="1" smtClean="0">
              <a:cs typeface="+mj-cs"/>
            </a:rPr>
            <a:t>بيك</a:t>
          </a:r>
          <a:r>
            <a:rPr lang="ar-SA" sz="1500" kern="1200" dirty="0" smtClean="0">
              <a:cs typeface="+mj-cs"/>
            </a:rPr>
            <a:t> على الفكرة </a:t>
          </a:r>
          <a:r>
            <a:rPr lang="ar-SA" sz="1500" kern="1200" dirty="0" err="1" smtClean="0">
              <a:cs typeface="+mj-cs"/>
            </a:rPr>
            <a:t>القائلة </a:t>
          </a:r>
          <a:r>
            <a:rPr lang="ar-SA" sz="1500" kern="1200" dirty="0" smtClean="0">
              <a:cs typeface="+mj-cs"/>
            </a:rPr>
            <a:t>: إن ما يفكر فيه الناس  وما يقولونه لأنفسهم، وكذلك اتجاهاتهم وآرائهم ومثلهم، إنما هي أمور مهمة وذات صلة وثيقة بسلوكهم الصحيح </a:t>
          </a:r>
          <a:r>
            <a:rPr lang="ar-SA" sz="1500" kern="1200" dirty="0" err="1" smtClean="0">
              <a:cs typeface="+mj-cs"/>
            </a:rPr>
            <a:t>والمرضي </a:t>
          </a:r>
          <a:r>
            <a:rPr lang="ar-SA" sz="1500" kern="1200" dirty="0" smtClean="0">
              <a:cs typeface="+mj-cs"/>
            </a:rPr>
            <a:t>( الشناوي، 1995: ص 146</a:t>
          </a:r>
          <a:r>
            <a:rPr lang="ar-SA" sz="1500" kern="1200" dirty="0" err="1" smtClean="0">
              <a:cs typeface="+mj-cs"/>
            </a:rPr>
            <a:t>).</a:t>
          </a:r>
          <a:r>
            <a:rPr lang="ar-SA" sz="1500" kern="1200" dirty="0" smtClean="0">
              <a:cs typeface="+mj-cs"/>
            </a:rPr>
            <a:t> ويرى </a:t>
          </a:r>
          <a:r>
            <a:rPr lang="ar-SA" sz="1500" kern="1200" dirty="0" err="1" smtClean="0">
              <a:cs typeface="+mj-cs"/>
            </a:rPr>
            <a:t>بيك</a:t>
          </a:r>
          <a:r>
            <a:rPr lang="ar-SA" sz="1500" kern="1200" dirty="0" smtClean="0">
              <a:cs typeface="+mj-cs"/>
            </a:rPr>
            <a:t> أن ردود الفعل الانفعالية ليست استجابات مباشرة ولا تلقائية بالنسبة للمثير الخارجي، وإنما يجري تحليل دقيق لهذه المثيرات، وتفسير لها من خلال النظام </a:t>
          </a:r>
          <a:r>
            <a:rPr lang="ar-SA" sz="1500" kern="1200" dirty="0" err="1" smtClean="0">
              <a:cs typeface="+mj-cs"/>
            </a:rPr>
            <a:t>المعرفي </a:t>
          </a:r>
          <a:r>
            <a:rPr lang="ar-SA" sz="1500" kern="1200" dirty="0" smtClean="0">
              <a:cs typeface="+mj-cs"/>
            </a:rPr>
            <a:t>(العقلي) الداخلي وقد ينجم عن عدم الاتساق بين النظام المعرفي الداخلي وبين المثيرات الخارجية، وجود الاضطرابات والمشاكل النفسية.</a:t>
          </a:r>
          <a:endParaRPr lang="ar-SA" sz="1500" kern="1200" dirty="0">
            <a:cs typeface="+mj-cs"/>
          </a:endParaRPr>
        </a:p>
      </dsp:txBody>
      <dsp:txXfrm rot="5400000">
        <a:off x="69010" y="1957674"/>
        <a:ext cx="5981249" cy="12756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7D0CA-1D4F-4766-811B-4ABF175B2F2F}">
      <dsp:nvSpPr>
        <dsp:cNvPr id="0" name=""/>
        <dsp:cNvSpPr/>
      </dsp:nvSpPr>
      <dsp:spPr>
        <a:xfrm rot="5400000">
          <a:off x="5603845" y="349740"/>
          <a:ext cx="2316267" cy="1621386"/>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ar-SA" sz="4800" kern="1200" dirty="0" smtClean="0">
              <a:cs typeface="+mj-cs"/>
            </a:rPr>
            <a:t>3</a:t>
          </a:r>
        </a:p>
      </dsp:txBody>
      <dsp:txXfrm rot="-5400000">
        <a:off x="5951286" y="812992"/>
        <a:ext cx="1621386" cy="694881"/>
      </dsp:txXfrm>
    </dsp:sp>
    <dsp:sp modelId="{A4D5F238-3C18-4D85-86D6-7C02AA5F8B3E}">
      <dsp:nvSpPr>
        <dsp:cNvPr id="0" name=""/>
        <dsp:cNvSpPr/>
      </dsp:nvSpPr>
      <dsp:spPr>
        <a:xfrm rot="16200000">
          <a:off x="2222855" y="-2220555"/>
          <a:ext cx="1505573" cy="5951285"/>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13792"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cs typeface="+mj-cs"/>
            </a:rPr>
            <a:t>فالأشخاص من وجهة نظر </a:t>
          </a:r>
          <a:r>
            <a:rPr lang="ar-SA" sz="1600" kern="1200" dirty="0" err="1" smtClean="0">
              <a:cs typeface="+mj-cs"/>
            </a:rPr>
            <a:t>بيك</a:t>
          </a:r>
          <a:r>
            <a:rPr lang="ar-SA" sz="1600" kern="1200" dirty="0" smtClean="0">
              <a:cs typeface="+mj-cs"/>
            </a:rPr>
            <a:t> يستجيبون للأحداث والمواقف وفقاً للمعاني التي يعطونها لها، وهذا ما يجعل استجاباتهم نحو الموقف الواحد متباينة، بل تختلف عند الشخص الواحد في أوقات </a:t>
          </a:r>
          <a:r>
            <a:rPr lang="ar-SA" sz="1600" kern="1200" dirty="0" err="1" smtClean="0">
              <a:cs typeface="+mj-cs"/>
            </a:rPr>
            <a:t>مختلفة .</a:t>
          </a:r>
          <a:endParaRPr lang="ar-SA" sz="1600" kern="1200" dirty="0" smtClean="0">
            <a:cs typeface="+mj-cs"/>
          </a:endParaRPr>
        </a:p>
        <a:p>
          <a:pPr marL="171450" lvl="1" indent="-171450" algn="r" defTabSz="711200" rtl="1">
            <a:lnSpc>
              <a:spcPct val="90000"/>
            </a:lnSpc>
            <a:spcBef>
              <a:spcPct val="0"/>
            </a:spcBef>
            <a:spcAft>
              <a:spcPct val="15000"/>
            </a:spcAft>
            <a:buChar char="••"/>
          </a:pPr>
          <a:r>
            <a:rPr lang="ar-SA" sz="1600" kern="1200" dirty="0" smtClean="0">
              <a:cs typeface="+mj-cs"/>
            </a:rPr>
            <a:t>ومثال ذلك أن الحزن ينشأ عند شخص ما نتيجة إدراكه أن شيئاً ذا قيمة قد فقد منه أدى إلى فقدان في المجال الذاتي للفرد فالفكرة التي تؤدي إلى الحزن أو الغضب أو القلق إذا اشتملت على تشويش للواقع فإنه ينتج عنها اكتئاب أو قلق أو </a:t>
          </a:r>
          <a:r>
            <a:rPr lang="ar-SA" sz="1600" kern="1200" dirty="0" err="1" smtClean="0">
              <a:cs typeface="+mj-cs"/>
            </a:rPr>
            <a:t>بارانويا</a:t>
          </a:r>
          <a:r>
            <a:rPr lang="ar-SA" sz="1600" kern="1200" dirty="0" smtClean="0">
              <a:cs typeface="+mj-cs"/>
            </a:rPr>
            <a:t>..</a:t>
          </a:r>
          <a:r>
            <a:rPr lang="ar-SA" sz="1600" kern="1200" dirty="0" err="1" smtClean="0">
              <a:cs typeface="+mj-cs"/>
            </a:rPr>
            <a:t>إلخ.</a:t>
          </a:r>
          <a:endParaRPr lang="ar-SA" sz="1600" kern="1200" dirty="0" smtClean="0">
            <a:cs typeface="+mj-cs"/>
          </a:endParaRPr>
        </a:p>
      </dsp:txBody>
      <dsp:txXfrm rot="5400000">
        <a:off x="73495" y="75797"/>
        <a:ext cx="5877789" cy="1358581"/>
      </dsp:txXfrm>
    </dsp:sp>
    <dsp:sp modelId="{40E278DA-C3A6-4563-9092-AFD225AD7207}">
      <dsp:nvSpPr>
        <dsp:cNvPr id="0" name=""/>
        <dsp:cNvSpPr/>
      </dsp:nvSpPr>
      <dsp:spPr>
        <a:xfrm rot="5400000">
          <a:off x="5603845" y="2380904"/>
          <a:ext cx="2316267" cy="1621386"/>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ar-SA" sz="4800" kern="1200" dirty="0" smtClean="0">
              <a:cs typeface="+mj-cs"/>
            </a:rPr>
            <a:t>4</a:t>
          </a:r>
          <a:endParaRPr lang="ar-SA" sz="4800" kern="1200" dirty="0">
            <a:cs typeface="+mj-cs"/>
          </a:endParaRPr>
        </a:p>
      </dsp:txBody>
      <dsp:txXfrm rot="-5400000">
        <a:off x="5951286" y="2844156"/>
        <a:ext cx="1621386" cy="694881"/>
      </dsp:txXfrm>
    </dsp:sp>
    <dsp:sp modelId="{1748581E-1FA5-4513-8131-A847A03C36F7}">
      <dsp:nvSpPr>
        <dsp:cNvPr id="0" name=""/>
        <dsp:cNvSpPr/>
      </dsp:nvSpPr>
      <dsp:spPr>
        <a:xfrm rot="16200000">
          <a:off x="2222855" y="-189391"/>
          <a:ext cx="1505573" cy="5951285"/>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13792"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cs typeface="+mj-cs"/>
            </a:rPr>
            <a:t> من جانب آخر يستجيب الأشخاص لكثير من المواقف بشكل متسق، مما يشير إلى أن هذه الاستجابات توجهها مجموعة من القواعد، وهذه القواعد تشكل الأساس الذي تنطلق منه تفسيرات الأفراد وتوقعاتهم وما يقولونه </a:t>
          </a:r>
          <a:r>
            <a:rPr lang="ar-SA" sz="1600" kern="1200" dirty="0" err="1" smtClean="0">
              <a:cs typeface="+mj-cs"/>
            </a:rPr>
            <a:t>لأنفسهم </a:t>
          </a:r>
          <a:r>
            <a:rPr lang="ar-SA" sz="1600" kern="1200" dirty="0" smtClean="0">
              <a:cs typeface="+mj-cs"/>
            </a:rPr>
            <a:t>، فهي تقدم إطاراً لفهم خبرات الحياة.</a:t>
          </a:r>
          <a:endParaRPr lang="ar-SA" sz="1600" kern="1200" dirty="0">
            <a:cs typeface="+mj-cs"/>
          </a:endParaRPr>
        </a:p>
      </dsp:txBody>
      <dsp:txXfrm rot="5400000">
        <a:off x="73495" y="2106961"/>
        <a:ext cx="5877789" cy="13585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7D0CA-1D4F-4766-811B-4ABF175B2F2F}">
      <dsp:nvSpPr>
        <dsp:cNvPr id="0" name=""/>
        <dsp:cNvSpPr/>
      </dsp:nvSpPr>
      <dsp:spPr>
        <a:xfrm rot="5400000">
          <a:off x="4757159" y="496855"/>
          <a:ext cx="3312368" cy="2318657"/>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SA" sz="6500" kern="1200" dirty="0" smtClean="0">
              <a:cs typeface="+mj-cs"/>
            </a:rPr>
            <a:t>5</a:t>
          </a:r>
        </a:p>
      </dsp:txBody>
      <dsp:txXfrm rot="-5400000">
        <a:off x="5254015" y="1159329"/>
        <a:ext cx="2318657" cy="993711"/>
      </dsp:txXfrm>
    </dsp:sp>
    <dsp:sp modelId="{A4D5F238-3C18-4D85-86D6-7C02AA5F8B3E}">
      <dsp:nvSpPr>
        <dsp:cNvPr id="0" name=""/>
        <dsp:cNvSpPr/>
      </dsp:nvSpPr>
      <dsp:spPr>
        <a:xfrm rot="16200000">
          <a:off x="1550487" y="-1550487"/>
          <a:ext cx="2153039" cy="5254014"/>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cs typeface="+mj-cs"/>
            </a:rPr>
            <a:t> ويرى </a:t>
          </a:r>
          <a:r>
            <a:rPr lang="ar-SA" sz="1800" kern="1200" dirty="0" err="1" smtClean="0">
              <a:cs typeface="+mj-cs"/>
            </a:rPr>
            <a:t>بيك</a:t>
          </a:r>
          <a:r>
            <a:rPr lang="ar-SA" sz="1800" kern="1200" dirty="0" smtClean="0">
              <a:cs typeface="+mj-cs"/>
            </a:rPr>
            <a:t> أن القواعد تمثل جزءاً من التراث الاجتماعي والثقافي للمجتمع الذي يعيش فيه الإنسان والتي تكتسب من خلال الخبرات الشخصية، وملاحظة </a:t>
          </a:r>
          <a:r>
            <a:rPr lang="ar-SA" sz="1800" kern="1200" dirty="0" err="1" smtClean="0">
              <a:cs typeface="+mj-cs"/>
            </a:rPr>
            <a:t>الآخرين.</a:t>
          </a:r>
          <a:r>
            <a:rPr lang="ar-SA" sz="1800" kern="1200" dirty="0" smtClean="0">
              <a:cs typeface="+mj-cs"/>
            </a:rPr>
            <a:t> وتساعد </a:t>
          </a:r>
          <a:r>
            <a:rPr lang="ar-SA" sz="1800" kern="1200" dirty="0" err="1" smtClean="0">
              <a:cs typeface="+mj-cs"/>
            </a:rPr>
            <a:t>القواعد </a:t>
          </a:r>
          <a:r>
            <a:rPr lang="ar-SA" sz="1800" kern="1200" dirty="0" smtClean="0">
              <a:cs typeface="+mj-cs"/>
            </a:rPr>
            <a:t>( التي يمارسها المسترشد) المرشد أو المعالج على فهم السلوك غير المنطقي، وكذلك الاستجابات الانفعالية </a:t>
          </a:r>
          <a:r>
            <a:rPr lang="ar-SA" sz="1800" kern="1200" dirty="0" err="1" smtClean="0">
              <a:cs typeface="+mj-cs"/>
            </a:rPr>
            <a:t>الشاذة.</a:t>
          </a:r>
          <a:r>
            <a:rPr lang="ar-SA" sz="1800" kern="1200" dirty="0" smtClean="0">
              <a:cs typeface="+mj-cs"/>
            </a:rPr>
            <a:t> وعندما تكون هذه القواعد غير منسجمة مع الواقع أو إذا استخدمت بتطرف، فإنه من المتوقع أن ينتج عنها مشكلات نفسية شخصية، أو مشكلات في العلاقات مع الآخرين.</a:t>
          </a:r>
        </a:p>
      </dsp:txBody>
      <dsp:txXfrm rot="5400000">
        <a:off x="105103" y="105103"/>
        <a:ext cx="5148911" cy="19428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8D6A2-B783-4F28-9521-6684F9198523}">
      <dsp:nvSpPr>
        <dsp:cNvPr id="0" name=""/>
        <dsp:cNvSpPr/>
      </dsp:nvSpPr>
      <dsp:spPr>
        <a:xfrm>
          <a:off x="1274128" y="1516"/>
          <a:ext cx="6408764" cy="1360436"/>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0960" rIns="599915" bIns="60960" numCol="1" spcCol="1270" anchor="ctr" anchorCtr="0">
          <a:noAutofit/>
        </a:bodyPr>
        <a:lstStyle/>
        <a:p>
          <a:pPr lvl="0" algn="ctr" defTabSz="711200" rtl="1">
            <a:lnSpc>
              <a:spcPct val="90000"/>
            </a:lnSpc>
            <a:spcBef>
              <a:spcPct val="0"/>
            </a:spcBef>
            <a:spcAft>
              <a:spcPct val="35000"/>
            </a:spcAft>
          </a:pPr>
          <a:r>
            <a:rPr lang="ar-SA" sz="1600" kern="1200" dirty="0" smtClean="0">
              <a:cs typeface="+mj-cs"/>
            </a:rPr>
            <a:t>1- تعد الاستجابات الانفعالية أو المشكلات النفسية نتاج التفكير الخاطئ عند </a:t>
          </a:r>
          <a:r>
            <a:rPr lang="ar-SA" sz="1600" kern="1200" dirty="0" err="1" smtClean="0">
              <a:cs typeface="+mj-cs"/>
            </a:rPr>
            <a:t>الشخص.</a:t>
          </a:r>
          <a:r>
            <a:rPr lang="ar-SA" sz="1600" kern="1200" dirty="0" smtClean="0">
              <a:cs typeface="+mj-cs"/>
            </a:rPr>
            <a:t> وبالتالي فإن الإرشاد المعرفي يتضمن الطرائق والأساليب كلها التي من شأنها تصحيح التفكير الخاطئ عند المسترشد، بحيث تصحح صورة الواقع في نظره، ويصبح تفكيره </a:t>
          </a:r>
          <a:r>
            <a:rPr lang="ar-SA" sz="1600" kern="1200" dirty="0" err="1" smtClean="0">
              <a:cs typeface="+mj-cs"/>
            </a:rPr>
            <a:t>منطقياً.</a:t>
          </a:r>
          <a:r>
            <a:rPr lang="ar-SA" sz="1600" kern="1200" dirty="0" smtClean="0">
              <a:cs typeface="+mj-cs"/>
            </a:rPr>
            <a:t> ولذلك يكون الإرشاد المعرفي أكثر فاعلية مع الأشخاص الذين لديهم قدرة على الاستبطان </a:t>
          </a:r>
          <a:r>
            <a:rPr lang="en-US" sz="1600" kern="1200" dirty="0" smtClean="0">
              <a:cs typeface="+mj-cs"/>
            </a:rPr>
            <a:t>Introspection</a:t>
          </a:r>
          <a:r>
            <a:rPr lang="ar-SA" sz="1600" kern="1200" dirty="0" smtClean="0">
              <a:cs typeface="+mj-cs"/>
            </a:rPr>
            <a:t> ، والتروي </a:t>
          </a:r>
          <a:r>
            <a:rPr lang="en-US" sz="1600" kern="1200" dirty="0" smtClean="0">
              <a:cs typeface="+mj-cs"/>
            </a:rPr>
            <a:t>Reflection</a:t>
          </a:r>
          <a:r>
            <a:rPr lang="ar-SA" sz="1600" kern="1200" dirty="0" smtClean="0">
              <a:cs typeface="+mj-cs"/>
            </a:rPr>
            <a:t>، والذين يمكنهم التفكير بشكل مناسب في مجال حياتهم خارج إطار المشكلة.</a:t>
          </a:r>
          <a:endParaRPr lang="ar-SA" sz="1600" kern="1200" dirty="0"/>
        </a:p>
      </dsp:txBody>
      <dsp:txXfrm>
        <a:off x="1274128" y="1516"/>
        <a:ext cx="6068655" cy="1360436"/>
      </dsp:txXfrm>
    </dsp:sp>
    <dsp:sp modelId="{A993CD6A-7915-4D6C-A9EB-C34509B3CA6B}">
      <dsp:nvSpPr>
        <dsp:cNvPr id="0" name=""/>
        <dsp:cNvSpPr/>
      </dsp:nvSpPr>
      <dsp:spPr>
        <a:xfrm>
          <a:off x="7002674" y="1516"/>
          <a:ext cx="1360436" cy="1360436"/>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163978-1798-4CA3-A39A-101923A56C39}">
      <dsp:nvSpPr>
        <dsp:cNvPr id="0" name=""/>
        <dsp:cNvSpPr/>
      </dsp:nvSpPr>
      <dsp:spPr>
        <a:xfrm>
          <a:off x="1274128" y="1768053"/>
          <a:ext cx="6408764" cy="1360436"/>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0960" rIns="599915" bIns="60960" numCol="1" spcCol="1270" anchor="ctr" anchorCtr="0">
          <a:noAutofit/>
        </a:bodyPr>
        <a:lstStyle/>
        <a:p>
          <a:pPr lvl="0" algn="ctr" defTabSz="711200" rtl="1">
            <a:lnSpc>
              <a:spcPct val="90000"/>
            </a:lnSpc>
            <a:spcBef>
              <a:spcPct val="0"/>
            </a:spcBef>
            <a:spcAft>
              <a:spcPct val="35000"/>
            </a:spcAft>
          </a:pPr>
          <a:r>
            <a:rPr lang="ar-SA" sz="1600" kern="1200" dirty="0" smtClean="0">
              <a:cs typeface="+mj-cs"/>
            </a:rPr>
            <a:t>2- أما العلاقة بين المرشد والمسترشد في هذا النوع من الإرشاد، فيجب أن تتصف بالتقبل والتعاون والدفء العاطفي والمشاركة الوجدانية </a:t>
          </a:r>
          <a:r>
            <a:rPr lang="ar-SA" sz="1600" kern="1200" dirty="0" err="1" smtClean="0">
              <a:cs typeface="+mj-cs"/>
            </a:rPr>
            <a:t>للمسترشد.</a:t>
          </a:r>
          <a:r>
            <a:rPr lang="ar-SA" sz="1600" kern="1200" dirty="0" smtClean="0">
              <a:cs typeface="+mj-cs"/>
            </a:rPr>
            <a:t> ولذلك يجب على المرشد أن يكون حساساً لحاجات المسترشد عند مناقشة موضوعات معينة في الجلسات الإرشادية.</a:t>
          </a:r>
          <a:endParaRPr lang="ar-SA" sz="1600" kern="1200" dirty="0">
            <a:cs typeface="+mj-cs"/>
          </a:endParaRPr>
        </a:p>
      </dsp:txBody>
      <dsp:txXfrm>
        <a:off x="1274128" y="1768053"/>
        <a:ext cx="6068655" cy="1360436"/>
      </dsp:txXfrm>
    </dsp:sp>
    <dsp:sp modelId="{DD9D3F37-E2E6-4F5B-96AE-12AFDA00C197}">
      <dsp:nvSpPr>
        <dsp:cNvPr id="0" name=""/>
        <dsp:cNvSpPr/>
      </dsp:nvSpPr>
      <dsp:spPr>
        <a:xfrm>
          <a:off x="7002674" y="1768053"/>
          <a:ext cx="1360436" cy="1360436"/>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C4AB86-CB2A-473C-BD52-ED0C83127990}">
      <dsp:nvSpPr>
        <dsp:cNvPr id="0" name=""/>
        <dsp:cNvSpPr/>
      </dsp:nvSpPr>
      <dsp:spPr>
        <a:xfrm>
          <a:off x="1274128" y="3534590"/>
          <a:ext cx="6408764" cy="1360436"/>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0960" rIns="599915" bIns="60960" numCol="1" spcCol="1270" anchor="ctr" anchorCtr="0">
          <a:noAutofit/>
        </a:bodyPr>
        <a:lstStyle/>
        <a:p>
          <a:pPr lvl="0" algn="ctr" defTabSz="711200" rtl="1">
            <a:lnSpc>
              <a:spcPct val="90000"/>
            </a:lnSpc>
            <a:spcBef>
              <a:spcPct val="0"/>
            </a:spcBef>
            <a:spcAft>
              <a:spcPct val="35000"/>
            </a:spcAft>
          </a:pPr>
          <a:r>
            <a:rPr lang="ar-SA" sz="1600" kern="1200" dirty="0" smtClean="0">
              <a:cs typeface="+mj-cs"/>
            </a:rPr>
            <a:t>3- أن يعمل على خفض المشكلات عند التعرف عليها وعلى مكوناتها الرئيسية وعلى أسبابها مع التركيز على المكونات الأساسية للمشكلة أو </a:t>
          </a:r>
          <a:r>
            <a:rPr lang="ar-SA" sz="1600" kern="1200" dirty="0" err="1" smtClean="0">
              <a:cs typeface="+mj-cs"/>
            </a:rPr>
            <a:t>الاضطراب .</a:t>
          </a:r>
          <a:r>
            <a:rPr lang="ar-SA" sz="1600" kern="1200" dirty="0" smtClean="0">
              <a:cs typeface="+mj-cs"/>
            </a:rPr>
            <a:t> ولابد أيضاً من إشراك المسترشد في حل المشكلة حتى يتعلم كيفية حل المشكلات عندما يكون لوحده.</a:t>
          </a:r>
          <a:endParaRPr lang="ar-SA" sz="1600" kern="1200" dirty="0"/>
        </a:p>
      </dsp:txBody>
      <dsp:txXfrm>
        <a:off x="1274128" y="3534590"/>
        <a:ext cx="6068655" cy="1360436"/>
      </dsp:txXfrm>
    </dsp:sp>
    <dsp:sp modelId="{C66C4F07-DB03-4133-B8D3-1F3A40AB824D}">
      <dsp:nvSpPr>
        <dsp:cNvPr id="0" name=""/>
        <dsp:cNvSpPr/>
      </dsp:nvSpPr>
      <dsp:spPr>
        <a:xfrm>
          <a:off x="7002674" y="3534590"/>
          <a:ext cx="1360436" cy="1360436"/>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09F35-D392-4066-9853-E56B204B007B}">
      <dsp:nvSpPr>
        <dsp:cNvPr id="0" name=""/>
        <dsp:cNvSpPr/>
      </dsp:nvSpPr>
      <dsp:spPr>
        <a:xfrm>
          <a:off x="0" y="0"/>
          <a:ext cx="7008440" cy="112499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r" defTabSz="889000" rtl="1">
            <a:lnSpc>
              <a:spcPct val="90000"/>
            </a:lnSpc>
            <a:spcBef>
              <a:spcPct val="0"/>
            </a:spcBef>
            <a:spcAft>
              <a:spcPct val="35000"/>
            </a:spcAft>
          </a:pPr>
          <a:r>
            <a:rPr lang="ar-SA" sz="2000" kern="1200" dirty="0" smtClean="0">
              <a:solidFill>
                <a:schemeClr val="tx1"/>
              </a:solidFill>
              <a:cs typeface="+mj-cs"/>
            </a:rPr>
            <a:t>1- التعرف على الأفكار الخاطئة المرتبطة بسوء </a:t>
          </a:r>
          <a:r>
            <a:rPr lang="ar-SA" sz="2000" kern="1200" dirty="0" err="1" smtClean="0">
              <a:solidFill>
                <a:schemeClr val="tx1"/>
              </a:solidFill>
              <a:cs typeface="+mj-cs"/>
            </a:rPr>
            <a:t>التوافق:</a:t>
          </a:r>
          <a:endParaRPr lang="ar-SA" sz="2000" kern="1200" dirty="0" smtClean="0">
            <a:solidFill>
              <a:schemeClr val="tx1"/>
            </a:solidFill>
            <a:cs typeface="+mj-cs"/>
          </a:endParaRPr>
        </a:p>
        <a:p>
          <a:pPr marL="171450" lvl="1" indent="-171450" algn="r" defTabSz="711200" rtl="1">
            <a:lnSpc>
              <a:spcPct val="90000"/>
            </a:lnSpc>
            <a:spcBef>
              <a:spcPct val="0"/>
            </a:spcBef>
            <a:spcAft>
              <a:spcPct val="15000"/>
            </a:spcAft>
            <a:buChar char="••"/>
          </a:pPr>
          <a:r>
            <a:rPr lang="ar-SA" sz="1600" kern="1200" dirty="0" smtClean="0">
              <a:cs typeface="+mj-cs"/>
            </a:rPr>
            <a:t>وهي الأفكار التي تعيق الفرد من مواجهة خبرات الحياة.</a:t>
          </a:r>
          <a:endParaRPr lang="ar-SA" sz="1600" kern="1200" dirty="0"/>
        </a:p>
      </dsp:txBody>
      <dsp:txXfrm>
        <a:off x="0" y="0"/>
        <a:ext cx="5494252" cy="1124994"/>
      </dsp:txXfrm>
    </dsp:sp>
    <dsp:sp modelId="{B70D5582-2197-4D4B-A486-A99ECB652EA3}">
      <dsp:nvSpPr>
        <dsp:cNvPr id="0" name=""/>
        <dsp:cNvSpPr/>
      </dsp:nvSpPr>
      <dsp:spPr>
        <a:xfrm>
          <a:off x="5494252" y="112499"/>
          <a:ext cx="1401688" cy="899995"/>
        </a:xfrm>
        <a:prstGeom prst="roundRect">
          <a:avLst>
            <a:gd name="adj" fmla="val 1000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78B542-FDD8-4640-885B-7223209A57EE}">
      <dsp:nvSpPr>
        <dsp:cNvPr id="0" name=""/>
        <dsp:cNvSpPr/>
      </dsp:nvSpPr>
      <dsp:spPr>
        <a:xfrm>
          <a:off x="0" y="1237493"/>
          <a:ext cx="7008440" cy="1124994"/>
        </a:xfrm>
        <a:prstGeom prst="roundRect">
          <a:avLst>
            <a:gd name="adj" fmla="val 10000"/>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r" defTabSz="889000" rtl="1">
            <a:lnSpc>
              <a:spcPct val="90000"/>
            </a:lnSpc>
            <a:spcBef>
              <a:spcPct val="0"/>
            </a:spcBef>
            <a:spcAft>
              <a:spcPct val="35000"/>
            </a:spcAft>
          </a:pPr>
          <a:r>
            <a:rPr lang="ar-SA" sz="2000" kern="1200" dirty="0" smtClean="0">
              <a:solidFill>
                <a:schemeClr val="tx1"/>
              </a:solidFill>
              <a:cs typeface="+mj-cs"/>
            </a:rPr>
            <a:t>2- ملء </a:t>
          </a:r>
          <a:r>
            <a:rPr lang="ar-SA" sz="2000" kern="1200" dirty="0" err="1" smtClean="0">
              <a:solidFill>
                <a:schemeClr val="tx1"/>
              </a:solidFill>
              <a:cs typeface="+mj-cs"/>
            </a:rPr>
            <a:t>الفراغات :</a:t>
          </a:r>
          <a:endParaRPr lang="ar-SA" sz="2000" kern="1200" dirty="0">
            <a:solidFill>
              <a:schemeClr val="tx1"/>
            </a:solidFill>
          </a:endParaRPr>
        </a:p>
        <a:p>
          <a:pPr marL="114300" lvl="1" indent="-114300" algn="r" defTabSz="577850" rtl="1">
            <a:lnSpc>
              <a:spcPct val="90000"/>
            </a:lnSpc>
            <a:spcBef>
              <a:spcPct val="0"/>
            </a:spcBef>
            <a:spcAft>
              <a:spcPct val="15000"/>
            </a:spcAft>
            <a:buChar char="••"/>
          </a:pPr>
          <a:r>
            <a:rPr lang="ar-SA" sz="1300" kern="1200" dirty="0" smtClean="0">
              <a:cs typeface="+mj-cs"/>
            </a:rPr>
            <a:t>عندما يتحدث المسترشد عن الأحداث التي وقعت له وعن ردود الفعل الصادرة منه نحو هذه الأحداث، فإنه توجد عادة فجوة أو فراغ  بين المثير والاستجابة، وتتمثل هذه الفجوة بالأفكار أو المعتقدات التي يكونها المسترشد نحو تلك الأحداث، وتكون مهمة المرشد ملء هذا الفراغ من خلال تعليم المسترشد التركيز على الأفكار التي تحدث أثناء معايشة المثير </a:t>
          </a:r>
          <a:r>
            <a:rPr lang="ar-SA" sz="1300" kern="1200" dirty="0" err="1" smtClean="0">
              <a:cs typeface="+mj-cs"/>
            </a:rPr>
            <a:t>والاستجابة.</a:t>
          </a:r>
          <a:r>
            <a:rPr lang="ar-SA" sz="1300" kern="1200" dirty="0" smtClean="0">
              <a:cs typeface="+mj-cs"/>
            </a:rPr>
            <a:t> </a:t>
          </a:r>
          <a:endParaRPr lang="ar-SA" sz="1300" kern="1200" dirty="0"/>
        </a:p>
      </dsp:txBody>
      <dsp:txXfrm>
        <a:off x="0" y="1237493"/>
        <a:ext cx="5494252" cy="1124994"/>
      </dsp:txXfrm>
    </dsp:sp>
    <dsp:sp modelId="{036E6A05-A63A-4934-98D7-1C14D91116E3}">
      <dsp:nvSpPr>
        <dsp:cNvPr id="0" name=""/>
        <dsp:cNvSpPr/>
      </dsp:nvSpPr>
      <dsp:spPr>
        <a:xfrm>
          <a:off x="5494252" y="1349993"/>
          <a:ext cx="1401688" cy="899995"/>
        </a:xfrm>
        <a:prstGeom prst="roundRect">
          <a:avLst>
            <a:gd name="adj" fmla="val 10000"/>
          </a:avLst>
        </a:prstGeom>
        <a:solidFill>
          <a:schemeClr val="accent5">
            <a:tint val="50000"/>
            <a:hueOff val="-3560789"/>
            <a:satOff val="15872"/>
            <a:lumOff val="14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D7FA7C-A8F2-44B5-806E-07872CDCCC36}">
      <dsp:nvSpPr>
        <dsp:cNvPr id="0" name=""/>
        <dsp:cNvSpPr/>
      </dsp:nvSpPr>
      <dsp:spPr>
        <a:xfrm>
          <a:off x="0" y="2474987"/>
          <a:ext cx="7008440" cy="1124994"/>
        </a:xfrm>
        <a:prstGeom prst="roundRect">
          <a:avLst>
            <a:gd name="adj" fmla="val 10000"/>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r" defTabSz="889000" rtl="1">
            <a:lnSpc>
              <a:spcPct val="90000"/>
            </a:lnSpc>
            <a:spcBef>
              <a:spcPct val="0"/>
            </a:spcBef>
            <a:spcAft>
              <a:spcPct val="35000"/>
            </a:spcAft>
          </a:pPr>
          <a:r>
            <a:rPr lang="ar-SA" sz="2000" kern="1200" dirty="0" smtClean="0">
              <a:solidFill>
                <a:schemeClr val="tx1"/>
              </a:solidFill>
              <a:cs typeface="+mj-cs"/>
            </a:rPr>
            <a:t>3- </a:t>
          </a:r>
          <a:r>
            <a:rPr lang="ar-SA" sz="2000" kern="1200" dirty="0" err="1" smtClean="0">
              <a:solidFill>
                <a:schemeClr val="tx1"/>
              </a:solidFill>
              <a:cs typeface="+mj-cs"/>
            </a:rPr>
            <a:t>الإبعاد :</a:t>
          </a:r>
          <a:endParaRPr lang="ar-SA" sz="2000" kern="1200" dirty="0">
            <a:solidFill>
              <a:schemeClr val="tx1"/>
            </a:solidFill>
          </a:endParaRPr>
        </a:p>
        <a:p>
          <a:pPr marL="171450" lvl="1" indent="-171450" algn="r" defTabSz="711200" rtl="1">
            <a:lnSpc>
              <a:spcPct val="90000"/>
            </a:lnSpc>
            <a:spcBef>
              <a:spcPct val="0"/>
            </a:spcBef>
            <a:spcAft>
              <a:spcPct val="15000"/>
            </a:spcAft>
            <a:buChar char="••"/>
          </a:pPr>
          <a:r>
            <a:rPr lang="ar-SA" sz="1600" kern="1200" dirty="0" err="1" smtClean="0">
              <a:cs typeface="+mj-cs"/>
            </a:rPr>
            <a:t>يسمي </a:t>
          </a:r>
          <a:r>
            <a:rPr lang="ar-SA" sz="1600" kern="1200" dirty="0" smtClean="0">
              <a:cs typeface="+mj-cs"/>
            </a:rPr>
            <a:t>«</a:t>
          </a:r>
          <a:r>
            <a:rPr lang="ar-SA" sz="1600" kern="1200" dirty="0" err="1" smtClean="0">
              <a:cs typeface="+mj-cs"/>
            </a:rPr>
            <a:t>بيك</a:t>
          </a:r>
          <a:r>
            <a:rPr lang="ar-SA" sz="1600" kern="1200" dirty="0" smtClean="0">
              <a:cs typeface="+mj-cs"/>
            </a:rPr>
            <a:t>» العملية التي ينظر </a:t>
          </a:r>
          <a:r>
            <a:rPr lang="ar-SA" sz="1600" kern="1200" dirty="0" err="1" smtClean="0">
              <a:cs typeface="+mj-cs"/>
            </a:rPr>
            <a:t>بها</a:t>
          </a:r>
          <a:r>
            <a:rPr lang="ar-SA" sz="1600" kern="1200" dirty="0" smtClean="0">
              <a:cs typeface="+mj-cs"/>
            </a:rPr>
            <a:t> المسترشد بشكل موضوعي إلى </a:t>
          </a:r>
          <a:r>
            <a:rPr lang="ar-SA" sz="1600" kern="1200" dirty="0" err="1" smtClean="0">
              <a:cs typeface="+mj-cs"/>
            </a:rPr>
            <a:t>الأفكار </a:t>
          </a:r>
          <a:r>
            <a:rPr lang="ar-SA" sz="1600" kern="1200" dirty="0" smtClean="0">
              <a:cs typeface="+mj-cs"/>
            </a:rPr>
            <a:t>«بالإبعاد» وتشتمل على الاعتراف بأن الأفكار التلقائية التي كونها المسترشد عن الأحداث ليست هي الواقع، ولا يوثق </a:t>
          </a:r>
          <a:r>
            <a:rPr lang="ar-SA" sz="1600" kern="1200" dirty="0" err="1" smtClean="0">
              <a:cs typeface="+mj-cs"/>
            </a:rPr>
            <a:t>بها</a:t>
          </a:r>
          <a:r>
            <a:rPr lang="ar-SA" sz="1600" kern="1200" dirty="0" smtClean="0">
              <a:cs typeface="+mj-cs"/>
            </a:rPr>
            <a:t>، وتسيء إلى توافقه وصحته </a:t>
          </a:r>
          <a:r>
            <a:rPr lang="ar-SA" sz="1600" kern="1200" dirty="0" err="1" smtClean="0">
              <a:cs typeface="+mj-cs"/>
            </a:rPr>
            <a:t>النفسية.</a:t>
          </a:r>
          <a:r>
            <a:rPr lang="ar-SA" sz="1600" kern="1200" dirty="0" smtClean="0">
              <a:cs typeface="+mj-cs"/>
            </a:rPr>
            <a:t> </a:t>
          </a:r>
          <a:endParaRPr lang="ar-SA" sz="1600" kern="1200" dirty="0"/>
        </a:p>
      </dsp:txBody>
      <dsp:txXfrm>
        <a:off x="0" y="2474987"/>
        <a:ext cx="5494252" cy="1124994"/>
      </dsp:txXfrm>
    </dsp:sp>
    <dsp:sp modelId="{DE6B7F2D-9775-470B-AE35-9576846D1187}">
      <dsp:nvSpPr>
        <dsp:cNvPr id="0" name=""/>
        <dsp:cNvSpPr/>
      </dsp:nvSpPr>
      <dsp:spPr>
        <a:xfrm>
          <a:off x="5494252" y="2587487"/>
          <a:ext cx="1401688" cy="899995"/>
        </a:xfrm>
        <a:prstGeom prst="roundRect">
          <a:avLst>
            <a:gd name="adj" fmla="val 10000"/>
          </a:avLst>
        </a:prstGeom>
        <a:solidFill>
          <a:schemeClr val="accent5">
            <a:tint val="50000"/>
            <a:hueOff val="-7121577"/>
            <a:satOff val="31745"/>
            <a:lumOff val="28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BEB524-58D6-4136-9399-B648C84CD793}">
      <dsp:nvSpPr>
        <dsp:cNvPr id="0" name=""/>
        <dsp:cNvSpPr/>
      </dsp:nvSpPr>
      <dsp:spPr>
        <a:xfrm>
          <a:off x="0" y="3712481"/>
          <a:ext cx="7008440" cy="1124994"/>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solidFill>
                <a:schemeClr val="tx1"/>
              </a:solidFill>
              <a:cs typeface="+mj-cs"/>
            </a:rPr>
            <a:t>4- تعلم اساليب جديدة في الحصول على المعلومات مع استخدام الدليل والبرهان العلمي لتأكيدها</a:t>
          </a:r>
          <a:endParaRPr lang="ar-SA" sz="2000" kern="1200" dirty="0">
            <a:solidFill>
              <a:schemeClr val="tx1"/>
            </a:solidFill>
          </a:endParaRPr>
        </a:p>
      </dsp:txBody>
      <dsp:txXfrm>
        <a:off x="0" y="3712481"/>
        <a:ext cx="5494252" cy="1124994"/>
      </dsp:txXfrm>
    </dsp:sp>
    <dsp:sp modelId="{8024C02B-06B8-4301-9D3D-61EA97AA36BF}">
      <dsp:nvSpPr>
        <dsp:cNvPr id="0" name=""/>
        <dsp:cNvSpPr/>
      </dsp:nvSpPr>
      <dsp:spPr>
        <a:xfrm>
          <a:off x="5494252" y="3824980"/>
          <a:ext cx="1401688" cy="899995"/>
        </a:xfrm>
        <a:prstGeom prst="roundRect">
          <a:avLst>
            <a:gd name="adj" fmla="val 10000"/>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669DA-0A68-41FF-83C3-AE580F3EAED6}">
      <dsp:nvSpPr>
        <dsp:cNvPr id="0" name=""/>
        <dsp:cNvSpPr/>
      </dsp:nvSpPr>
      <dsp:spPr>
        <a:xfrm rot="5400000">
          <a:off x="5477790" y="149121"/>
          <a:ext cx="981451" cy="687015"/>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smtClean="0">
              <a:cs typeface="+mj-cs"/>
            </a:rPr>
            <a:t>1</a:t>
          </a:r>
          <a:endParaRPr lang="ar-SA" sz="2000" kern="1200" dirty="0"/>
        </a:p>
      </dsp:txBody>
      <dsp:txXfrm rot="-5400000">
        <a:off x="5625009" y="345411"/>
        <a:ext cx="687015" cy="294436"/>
      </dsp:txXfrm>
    </dsp:sp>
    <dsp:sp modelId="{3B53AED7-AF8D-4AE5-8CCD-93B4517CA636}">
      <dsp:nvSpPr>
        <dsp:cNvPr id="0" name=""/>
        <dsp:cNvSpPr/>
      </dsp:nvSpPr>
      <dsp:spPr>
        <a:xfrm rot="16200000">
          <a:off x="2493532" y="-2491628"/>
          <a:ext cx="637943" cy="5625008"/>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92456" bIns="8255" numCol="1" spcCol="1270" anchor="ctr" anchorCtr="0">
          <a:noAutofit/>
        </a:bodyPr>
        <a:lstStyle/>
        <a:p>
          <a:pPr marL="114300" lvl="1" indent="-114300" algn="r" defTabSz="577850" rtl="1">
            <a:lnSpc>
              <a:spcPct val="90000"/>
            </a:lnSpc>
            <a:spcBef>
              <a:spcPct val="0"/>
            </a:spcBef>
            <a:spcAft>
              <a:spcPct val="15000"/>
            </a:spcAft>
            <a:buChar char="••"/>
          </a:pPr>
          <a:r>
            <a:rPr lang="ar-SA" sz="1300" kern="1200" dirty="0" smtClean="0">
              <a:cs typeface="+mj-cs"/>
            </a:rPr>
            <a:t>إن الناس يتحكمون في حياتهم بما يحملونه من أفكار ومعتقدات والتصرف </a:t>
          </a:r>
          <a:r>
            <a:rPr lang="ar-SA" sz="1300" kern="1200" dirty="0" err="1" smtClean="0">
              <a:cs typeface="+mj-cs"/>
            </a:rPr>
            <a:t>بموجبها .</a:t>
          </a:r>
          <a:endParaRPr lang="ar-SA" sz="1300" kern="1200" dirty="0"/>
        </a:p>
      </dsp:txBody>
      <dsp:txXfrm rot="5400000">
        <a:off x="31142" y="33046"/>
        <a:ext cx="5593866" cy="575659"/>
      </dsp:txXfrm>
    </dsp:sp>
    <dsp:sp modelId="{AEB544C7-A23D-46DC-BA75-9D310E40CAAC}">
      <dsp:nvSpPr>
        <dsp:cNvPr id="0" name=""/>
        <dsp:cNvSpPr/>
      </dsp:nvSpPr>
      <dsp:spPr>
        <a:xfrm rot="5400000">
          <a:off x="5477790" y="1012084"/>
          <a:ext cx="981451" cy="687015"/>
        </a:xfrm>
        <a:prstGeom prst="chevron">
          <a:avLst/>
        </a:prstGeom>
        <a:solidFill>
          <a:schemeClr val="accent5">
            <a:hueOff val="-2483469"/>
            <a:satOff val="9953"/>
            <a:lumOff val="2157"/>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smtClean="0">
              <a:cs typeface="+mj-cs"/>
            </a:rPr>
            <a:t>2</a:t>
          </a:r>
          <a:endParaRPr lang="ar-SA" sz="2000" kern="1200" dirty="0" smtClean="0">
            <a:cs typeface="+mj-cs"/>
          </a:endParaRPr>
        </a:p>
      </dsp:txBody>
      <dsp:txXfrm rot="-5400000">
        <a:off x="5625009" y="1208374"/>
        <a:ext cx="687015" cy="294436"/>
      </dsp:txXfrm>
    </dsp:sp>
    <dsp:sp modelId="{1B901E47-8331-428B-B264-3F4EB64D25DA}">
      <dsp:nvSpPr>
        <dsp:cNvPr id="0" name=""/>
        <dsp:cNvSpPr/>
      </dsp:nvSpPr>
      <dsp:spPr>
        <a:xfrm rot="16200000">
          <a:off x="2493532" y="-1628665"/>
          <a:ext cx="637943" cy="5625008"/>
        </a:xfrm>
        <a:prstGeom prst="round2SameRect">
          <a:avLst/>
        </a:prstGeom>
        <a:solidFill>
          <a:schemeClr val="lt1">
            <a:alpha val="90000"/>
            <a:hueOff val="0"/>
            <a:satOff val="0"/>
            <a:lumOff val="0"/>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92456" bIns="8255" numCol="1" spcCol="1270" anchor="ctr" anchorCtr="0">
          <a:noAutofit/>
        </a:bodyPr>
        <a:lstStyle/>
        <a:p>
          <a:pPr marL="114300" lvl="1" indent="-114300" algn="r" defTabSz="577850" rtl="1">
            <a:lnSpc>
              <a:spcPct val="90000"/>
            </a:lnSpc>
            <a:spcBef>
              <a:spcPct val="0"/>
            </a:spcBef>
            <a:spcAft>
              <a:spcPct val="15000"/>
            </a:spcAft>
            <a:buChar char="••"/>
          </a:pPr>
          <a:r>
            <a:rPr lang="ar-SA" sz="1300" kern="1200" dirty="0" smtClean="0">
              <a:cs typeface="+mj-cs"/>
            </a:rPr>
            <a:t>ينشأ التفكير اللاعقلاني عند الإنسان من خلال التنشئة الاجتماعية.</a:t>
          </a:r>
        </a:p>
      </dsp:txBody>
      <dsp:txXfrm rot="5400000">
        <a:off x="31142" y="896009"/>
        <a:ext cx="5593866" cy="575659"/>
      </dsp:txXfrm>
    </dsp:sp>
    <dsp:sp modelId="{8F487B2F-1C1E-4364-B619-B52AFD8AB4BB}">
      <dsp:nvSpPr>
        <dsp:cNvPr id="0" name=""/>
        <dsp:cNvSpPr/>
      </dsp:nvSpPr>
      <dsp:spPr>
        <a:xfrm rot="5400000">
          <a:off x="5477790" y="1875048"/>
          <a:ext cx="981451" cy="687015"/>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smtClean="0">
              <a:cs typeface="+mj-cs"/>
            </a:rPr>
            <a:t>3</a:t>
          </a:r>
          <a:endParaRPr lang="ar-SA" sz="2000" kern="1200" dirty="0" smtClean="0">
            <a:cs typeface="+mj-cs"/>
          </a:endParaRPr>
        </a:p>
      </dsp:txBody>
      <dsp:txXfrm rot="-5400000">
        <a:off x="5625009" y="2071338"/>
        <a:ext cx="687015" cy="294436"/>
      </dsp:txXfrm>
    </dsp:sp>
    <dsp:sp modelId="{E69A8B8A-F718-4AB8-BA2C-97459772B06D}">
      <dsp:nvSpPr>
        <dsp:cNvPr id="0" name=""/>
        <dsp:cNvSpPr/>
      </dsp:nvSpPr>
      <dsp:spPr>
        <a:xfrm rot="16200000">
          <a:off x="2493532" y="-765702"/>
          <a:ext cx="637943" cy="5625008"/>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92456" bIns="8255" numCol="1" spcCol="1270" anchor="ctr" anchorCtr="0">
          <a:noAutofit/>
        </a:bodyPr>
        <a:lstStyle/>
        <a:p>
          <a:pPr marL="114300" lvl="1" indent="-114300" algn="r" defTabSz="577850" rtl="1">
            <a:lnSpc>
              <a:spcPct val="90000"/>
            </a:lnSpc>
            <a:spcBef>
              <a:spcPct val="0"/>
            </a:spcBef>
            <a:spcAft>
              <a:spcPct val="15000"/>
            </a:spcAft>
            <a:buChar char="••"/>
          </a:pPr>
          <a:r>
            <a:rPr lang="ar-SA" sz="1300" kern="1200" dirty="0" smtClean="0">
              <a:cs typeface="+mj-cs"/>
            </a:rPr>
            <a:t>إن الفكرة الرئيسية التي تعتمد عليها اساليب الإرشاد أو العلاج العقلي الانفعالي </a:t>
          </a:r>
          <a:r>
            <a:rPr lang="ar-SA" sz="1300" kern="1200" dirty="0" err="1" smtClean="0">
              <a:cs typeface="+mj-cs"/>
            </a:rPr>
            <a:t>عند </a:t>
          </a:r>
          <a:r>
            <a:rPr lang="ar-SA" sz="1300" kern="1200" dirty="0" smtClean="0">
              <a:cs typeface="+mj-cs"/>
            </a:rPr>
            <a:t>«اليس» هي أنه لا يمكن الفصل  بين تفكير الإنسان وبين انفعاله وسلوكه.</a:t>
          </a:r>
        </a:p>
      </dsp:txBody>
      <dsp:txXfrm rot="5400000">
        <a:off x="31142" y="1758972"/>
        <a:ext cx="5593866" cy="575659"/>
      </dsp:txXfrm>
    </dsp:sp>
    <dsp:sp modelId="{C5A0643C-F6BE-4254-B843-E3E43AA9F045}">
      <dsp:nvSpPr>
        <dsp:cNvPr id="0" name=""/>
        <dsp:cNvSpPr/>
      </dsp:nvSpPr>
      <dsp:spPr>
        <a:xfrm rot="5400000">
          <a:off x="5477790" y="2738011"/>
          <a:ext cx="981451" cy="687015"/>
        </a:xfrm>
        <a:prstGeom prst="chevron">
          <a:avLst/>
        </a:prstGeom>
        <a:solidFill>
          <a:schemeClr val="accent5">
            <a:hueOff val="-7450407"/>
            <a:satOff val="29858"/>
            <a:lumOff val="6471"/>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cs typeface="+mj-cs"/>
            </a:rPr>
            <a:t>4</a:t>
          </a:r>
        </a:p>
      </dsp:txBody>
      <dsp:txXfrm rot="-5400000">
        <a:off x="5625009" y="2934301"/>
        <a:ext cx="687015" cy="294436"/>
      </dsp:txXfrm>
    </dsp:sp>
    <dsp:sp modelId="{55D1CEDB-5457-433D-97BE-FC5F431DB995}">
      <dsp:nvSpPr>
        <dsp:cNvPr id="0" name=""/>
        <dsp:cNvSpPr/>
      </dsp:nvSpPr>
      <dsp:spPr>
        <a:xfrm rot="16200000">
          <a:off x="2493532" y="97261"/>
          <a:ext cx="637943" cy="5625008"/>
        </a:xfrm>
        <a:prstGeom prst="round2SameRect">
          <a:avLst/>
        </a:prstGeom>
        <a:solidFill>
          <a:schemeClr val="lt1">
            <a:alpha val="90000"/>
            <a:hueOff val="0"/>
            <a:satOff val="0"/>
            <a:lumOff val="0"/>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92456" bIns="8255" numCol="1" spcCol="1270" anchor="ctr" anchorCtr="0">
          <a:noAutofit/>
        </a:bodyPr>
        <a:lstStyle/>
        <a:p>
          <a:pPr marL="114300" lvl="1" indent="-114300" algn="r" defTabSz="577850" rtl="1">
            <a:lnSpc>
              <a:spcPct val="90000"/>
            </a:lnSpc>
            <a:spcBef>
              <a:spcPct val="0"/>
            </a:spcBef>
            <a:spcAft>
              <a:spcPct val="15000"/>
            </a:spcAft>
            <a:buChar char="••"/>
          </a:pPr>
          <a:r>
            <a:rPr lang="ar-SA" sz="1300" kern="1200" dirty="0" err="1" smtClean="0">
              <a:cs typeface="+mj-cs"/>
            </a:rPr>
            <a:t>اهتم </a:t>
          </a:r>
          <a:r>
            <a:rPr lang="ar-SA" sz="1300" kern="1200" dirty="0" smtClean="0">
              <a:cs typeface="+mj-cs"/>
            </a:rPr>
            <a:t>«</a:t>
          </a:r>
          <a:r>
            <a:rPr lang="ar-SA" sz="1300" kern="1200" dirty="0" err="1" smtClean="0">
              <a:cs typeface="+mj-cs"/>
            </a:rPr>
            <a:t>إليس</a:t>
          </a:r>
          <a:r>
            <a:rPr lang="ar-SA" sz="1300" kern="1200" dirty="0" smtClean="0">
              <a:cs typeface="+mj-cs"/>
            </a:rPr>
            <a:t>» بشكل كبير بالإرشاد أو العلاج المعرفي- </a:t>
          </a:r>
          <a:r>
            <a:rPr lang="ar-SA" sz="1300" kern="1200" dirty="0" err="1" smtClean="0">
              <a:cs typeface="+mj-cs"/>
            </a:rPr>
            <a:t>العقلاني </a:t>
          </a:r>
          <a:r>
            <a:rPr lang="ar-SA" sz="1300" kern="1200" dirty="0" smtClean="0">
              <a:cs typeface="+mj-cs"/>
            </a:rPr>
            <a:t>، الذي يركز على البحث عن الأفكار اللاعقلانية عند المسترشد ومهاجمتها وتفنيدها باعتبارها مصدراً للاضطراب الانفعالي </a:t>
          </a:r>
          <a:r>
            <a:rPr lang="ar-SA" sz="1300" kern="1200" dirty="0" err="1" smtClean="0">
              <a:cs typeface="+mj-cs"/>
            </a:rPr>
            <a:t>والسلوكي </a:t>
          </a:r>
          <a:r>
            <a:rPr lang="ar-SA" sz="1300" kern="1200" dirty="0" smtClean="0">
              <a:cs typeface="+mj-cs"/>
            </a:rPr>
            <a:t>، ثم تعليمه أفكاراً أكثر </a:t>
          </a:r>
          <a:r>
            <a:rPr lang="ar-SA" sz="1300" kern="1200" dirty="0" err="1" smtClean="0">
              <a:cs typeface="+mj-cs"/>
            </a:rPr>
            <a:t>عقلانية .</a:t>
          </a:r>
          <a:r>
            <a:rPr lang="ar-SA" sz="1300" kern="1200" dirty="0" smtClean="0">
              <a:cs typeface="+mj-cs"/>
            </a:rPr>
            <a:t> فمن أجل إحداث التحسن في انفعالات المسترشد وسلوكه.</a:t>
          </a:r>
        </a:p>
      </dsp:txBody>
      <dsp:txXfrm rot="5400000">
        <a:off x="31142" y="2621935"/>
        <a:ext cx="5593866" cy="575659"/>
      </dsp:txXfrm>
    </dsp:sp>
    <dsp:sp modelId="{E27CEF38-46AB-4947-9814-3CFEC6E75527}">
      <dsp:nvSpPr>
        <dsp:cNvPr id="0" name=""/>
        <dsp:cNvSpPr/>
      </dsp:nvSpPr>
      <dsp:spPr>
        <a:xfrm rot="5400000">
          <a:off x="5477790" y="3600974"/>
          <a:ext cx="981451" cy="687015"/>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cs typeface="+mj-cs"/>
            </a:rPr>
            <a:t>5</a:t>
          </a:r>
        </a:p>
      </dsp:txBody>
      <dsp:txXfrm rot="-5400000">
        <a:off x="5625009" y="3797264"/>
        <a:ext cx="687015" cy="294436"/>
      </dsp:txXfrm>
    </dsp:sp>
    <dsp:sp modelId="{DE62B2BD-FCC1-4812-B4E7-65BDEA37D728}">
      <dsp:nvSpPr>
        <dsp:cNvPr id="0" name=""/>
        <dsp:cNvSpPr/>
      </dsp:nvSpPr>
      <dsp:spPr>
        <a:xfrm rot="16200000">
          <a:off x="2493532" y="960224"/>
          <a:ext cx="637943" cy="5625008"/>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92456" bIns="8255" numCol="1" spcCol="1270" anchor="ctr" anchorCtr="0">
          <a:noAutofit/>
        </a:bodyPr>
        <a:lstStyle/>
        <a:p>
          <a:pPr marL="114300" lvl="1" indent="-114300" algn="r" defTabSz="577850" rtl="1">
            <a:lnSpc>
              <a:spcPct val="90000"/>
            </a:lnSpc>
            <a:spcBef>
              <a:spcPct val="0"/>
            </a:spcBef>
            <a:spcAft>
              <a:spcPct val="15000"/>
            </a:spcAft>
            <a:buChar char="••"/>
          </a:pPr>
          <a:r>
            <a:rPr lang="ar-SA" sz="1300" kern="1200" dirty="0" smtClean="0">
              <a:cs typeface="+mj-cs"/>
            </a:rPr>
            <a:t>إن الإنسان من وجهة </a:t>
          </a:r>
          <a:r>
            <a:rPr lang="ar-SA" sz="1300" kern="1200" dirty="0" err="1" smtClean="0">
              <a:cs typeface="+mj-cs"/>
            </a:rPr>
            <a:t>نظر </a:t>
          </a:r>
          <a:r>
            <a:rPr lang="ar-SA" sz="1300" kern="1200" dirty="0" smtClean="0">
              <a:cs typeface="+mj-cs"/>
            </a:rPr>
            <a:t>«</a:t>
          </a:r>
          <a:r>
            <a:rPr lang="ar-SA" sz="1300" kern="1200" dirty="0" err="1" smtClean="0">
              <a:cs typeface="+mj-cs"/>
            </a:rPr>
            <a:t>إليس</a:t>
          </a:r>
          <a:r>
            <a:rPr lang="ar-SA" sz="1300" kern="1200" dirty="0" smtClean="0">
              <a:cs typeface="+mj-cs"/>
            </a:rPr>
            <a:t>» ليس كائناً بيولوجياً تتحكم فيه </a:t>
          </a:r>
          <a:r>
            <a:rPr lang="ar-SA" sz="1300" kern="1200" dirty="0" err="1" smtClean="0">
              <a:cs typeface="+mj-cs"/>
            </a:rPr>
            <a:t>الغرائز </a:t>
          </a:r>
          <a:r>
            <a:rPr lang="ar-SA" sz="1300" kern="1200" dirty="0" smtClean="0">
              <a:cs typeface="+mj-cs"/>
            </a:rPr>
            <a:t>، وإنما شخص قادر على فهم العجز الذي عنده، ولديه القدرة على تغيير الأفكار الخاطئة التي تعلمها في طفولته، ولديه القدرة على مواجهة الميل إلى خداع </a:t>
          </a:r>
          <a:r>
            <a:rPr lang="ar-SA" sz="1300" kern="1200" dirty="0" err="1" smtClean="0">
              <a:cs typeface="+mj-cs"/>
            </a:rPr>
            <a:t>النفس </a:t>
          </a:r>
          <a:r>
            <a:rPr lang="ar-SA" sz="1300" kern="1200" dirty="0" smtClean="0">
              <a:cs typeface="+mj-cs"/>
            </a:rPr>
            <a:t>، و أن يسلك ويفكر ليجعل نفسه فريداً </a:t>
          </a:r>
          <a:r>
            <a:rPr lang="ar-SA" sz="1300" kern="1200" dirty="0" err="1" smtClean="0">
              <a:cs typeface="+mj-cs"/>
            </a:rPr>
            <a:t>ومختلفاً </a:t>
          </a:r>
          <a:r>
            <a:rPr lang="ar-SA" sz="1300" kern="1200" dirty="0" smtClean="0">
              <a:cs typeface="+mj-cs"/>
            </a:rPr>
            <a:t>(كوري،1985</a:t>
          </a:r>
          <a:r>
            <a:rPr lang="ar-SA" sz="1300" kern="1200" dirty="0" err="1" smtClean="0">
              <a:cs typeface="+mj-cs"/>
            </a:rPr>
            <a:t>).</a:t>
          </a:r>
          <a:endParaRPr lang="ar-SA" sz="1300" kern="1200" dirty="0" smtClean="0">
            <a:cs typeface="+mj-cs"/>
          </a:endParaRPr>
        </a:p>
      </dsp:txBody>
      <dsp:txXfrm rot="5400000">
        <a:off x="31142" y="3484898"/>
        <a:ext cx="5593866" cy="57565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8D6A2-B783-4F28-9521-6684F9198523}">
      <dsp:nvSpPr>
        <dsp:cNvPr id="0" name=""/>
        <dsp:cNvSpPr/>
      </dsp:nvSpPr>
      <dsp:spPr>
        <a:xfrm>
          <a:off x="1274128" y="1516"/>
          <a:ext cx="6408764" cy="1360436"/>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2390" rIns="599915" bIns="72390" numCol="1" spcCol="1270" anchor="ctr" anchorCtr="0">
          <a:noAutofit/>
        </a:bodyPr>
        <a:lstStyle/>
        <a:p>
          <a:pPr lvl="0" algn="r" defTabSz="844550" rtl="1">
            <a:lnSpc>
              <a:spcPct val="90000"/>
            </a:lnSpc>
            <a:spcBef>
              <a:spcPct val="0"/>
            </a:spcBef>
            <a:spcAft>
              <a:spcPct val="35000"/>
            </a:spcAft>
          </a:pPr>
          <a:r>
            <a:rPr lang="ar-SA" sz="1900" kern="1200" smtClean="0">
              <a:solidFill>
                <a:srgbClr val="0070C0"/>
              </a:solidFill>
              <a:cs typeface="+mj-cs"/>
            </a:rPr>
            <a:t>1- الذات الحقيقة </a:t>
          </a:r>
          <a:r>
            <a:rPr lang="en-US" sz="1900" kern="1200" smtClean="0">
              <a:solidFill>
                <a:srgbClr val="0070C0"/>
              </a:solidFill>
              <a:cs typeface="+mj-cs"/>
            </a:rPr>
            <a:t>The Real Self</a:t>
          </a:r>
          <a:r>
            <a:rPr lang="ar-SA" sz="1900" kern="1200" smtClean="0">
              <a:solidFill>
                <a:srgbClr val="0070C0"/>
              </a:solidFill>
              <a:cs typeface="+mj-cs"/>
            </a:rPr>
            <a:t> :</a:t>
          </a:r>
          <a:r>
            <a:rPr lang="ar-SA" sz="1900" kern="1200" smtClean="0">
              <a:cs typeface="+mj-cs"/>
            </a:rPr>
            <a:t>وهي الذات كما يدركها الفرد فعلاً ، أي كما هي في الواقع دون أي تغيير أو تشويه.</a:t>
          </a:r>
          <a:endParaRPr lang="ar-SA" sz="1900" kern="1200" dirty="0"/>
        </a:p>
      </dsp:txBody>
      <dsp:txXfrm>
        <a:off x="1274128" y="1516"/>
        <a:ext cx="6068655" cy="1360436"/>
      </dsp:txXfrm>
    </dsp:sp>
    <dsp:sp modelId="{A993CD6A-7915-4D6C-A9EB-C34509B3CA6B}">
      <dsp:nvSpPr>
        <dsp:cNvPr id="0" name=""/>
        <dsp:cNvSpPr/>
      </dsp:nvSpPr>
      <dsp:spPr>
        <a:xfrm>
          <a:off x="7002674" y="1516"/>
          <a:ext cx="1360436" cy="1360436"/>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90310E-FC64-440E-A9D4-87D1A63E53D9}">
      <dsp:nvSpPr>
        <dsp:cNvPr id="0" name=""/>
        <dsp:cNvSpPr/>
      </dsp:nvSpPr>
      <dsp:spPr>
        <a:xfrm>
          <a:off x="1274128" y="1768053"/>
          <a:ext cx="6408764" cy="1360436"/>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2390" rIns="599915" bIns="72390" numCol="1" spcCol="1270" anchor="ctr" anchorCtr="0">
          <a:noAutofit/>
        </a:bodyPr>
        <a:lstStyle/>
        <a:p>
          <a:pPr lvl="0" algn="r" defTabSz="844550" rtl="1">
            <a:lnSpc>
              <a:spcPct val="90000"/>
            </a:lnSpc>
            <a:spcBef>
              <a:spcPct val="0"/>
            </a:spcBef>
            <a:spcAft>
              <a:spcPct val="35000"/>
            </a:spcAft>
          </a:pPr>
          <a:r>
            <a:rPr lang="ar-SA" sz="1900" kern="1200" dirty="0" smtClean="0">
              <a:solidFill>
                <a:srgbClr val="0070C0"/>
              </a:solidFill>
              <a:cs typeface="+mj-cs"/>
            </a:rPr>
            <a:t>2- الذات المدركة </a:t>
          </a:r>
          <a:r>
            <a:rPr lang="en-US" sz="1900" kern="1200" dirty="0" smtClean="0">
              <a:solidFill>
                <a:srgbClr val="0070C0"/>
              </a:solidFill>
              <a:cs typeface="+mj-cs"/>
            </a:rPr>
            <a:t>Perceived Self  </a:t>
          </a:r>
          <a:r>
            <a:rPr lang="ar-SA" sz="1900" kern="1200" dirty="0" smtClean="0">
              <a:solidFill>
                <a:srgbClr val="0070C0"/>
              </a:solidFill>
              <a:cs typeface="+mj-cs"/>
            </a:rPr>
            <a:t>:</a:t>
          </a:r>
          <a:r>
            <a:rPr lang="ar-SA" sz="1900" kern="1200" dirty="0" smtClean="0">
              <a:cs typeface="+mj-cs"/>
            </a:rPr>
            <a:t>وهي صورة الفرد عن ذاته كما </a:t>
          </a:r>
          <a:r>
            <a:rPr lang="ar-SA" sz="1900" kern="1200" dirty="0" err="1" smtClean="0">
              <a:cs typeface="+mj-cs"/>
            </a:rPr>
            <a:t>يراها </a:t>
          </a:r>
          <a:r>
            <a:rPr lang="ar-SA" sz="1900" kern="1200" dirty="0" smtClean="0">
              <a:cs typeface="+mj-cs"/>
            </a:rPr>
            <a:t>، تنمو من خلال التفاعل مع الآخرين ومع </a:t>
          </a:r>
          <a:r>
            <a:rPr lang="ar-SA" sz="1900" kern="1200" dirty="0" err="1" smtClean="0">
              <a:cs typeface="+mj-cs"/>
            </a:rPr>
            <a:t>البيئة </a:t>
          </a:r>
          <a:r>
            <a:rPr lang="ar-SA" sz="1900" kern="1200" dirty="0" smtClean="0">
              <a:cs typeface="+mj-cs"/>
            </a:rPr>
            <a:t>، فإذا كان الفرد محبوباً أو </a:t>
          </a:r>
          <a:r>
            <a:rPr lang="ar-SA" sz="1900" kern="1200" dirty="0" err="1" smtClean="0">
              <a:cs typeface="+mj-cs"/>
            </a:rPr>
            <a:t>مكروهاً </a:t>
          </a:r>
          <a:r>
            <a:rPr lang="ar-SA" sz="1900" kern="1200" dirty="0" smtClean="0">
              <a:cs typeface="+mj-cs"/>
            </a:rPr>
            <a:t>، فإن الذات ترى كذلك، وإذا وصف الفرد بأنه مجتهد أو ذكي أو </a:t>
          </a:r>
          <a:r>
            <a:rPr lang="ar-SA" sz="1900" kern="1200" dirty="0" err="1" smtClean="0">
              <a:cs typeface="+mj-cs"/>
            </a:rPr>
            <a:t>غبي </a:t>
          </a:r>
          <a:r>
            <a:rPr lang="ar-SA" sz="1900" kern="1200" dirty="0" smtClean="0">
              <a:cs typeface="+mj-cs"/>
            </a:rPr>
            <a:t>، فإنه يرى نفسه كذلك </a:t>
          </a:r>
          <a:endParaRPr lang="ar-SA" sz="1900" kern="1200" dirty="0" smtClean="0">
            <a:solidFill>
              <a:srgbClr val="0070C0"/>
            </a:solidFill>
            <a:cs typeface="+mj-cs"/>
          </a:endParaRPr>
        </a:p>
      </dsp:txBody>
      <dsp:txXfrm>
        <a:off x="1274128" y="1768053"/>
        <a:ext cx="6068655" cy="1360436"/>
      </dsp:txXfrm>
    </dsp:sp>
    <dsp:sp modelId="{9236A846-D0B7-4ECB-9949-780FBE5946E4}">
      <dsp:nvSpPr>
        <dsp:cNvPr id="0" name=""/>
        <dsp:cNvSpPr/>
      </dsp:nvSpPr>
      <dsp:spPr>
        <a:xfrm>
          <a:off x="7002674" y="1768053"/>
          <a:ext cx="1360436" cy="1360436"/>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613C34-9FA6-4634-AE4A-B2310CDD0F5E}">
      <dsp:nvSpPr>
        <dsp:cNvPr id="0" name=""/>
        <dsp:cNvSpPr/>
      </dsp:nvSpPr>
      <dsp:spPr>
        <a:xfrm>
          <a:off x="1274128" y="3534590"/>
          <a:ext cx="6408764" cy="1360436"/>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2390" rIns="599915" bIns="72390" numCol="1" spcCol="1270" anchor="ctr" anchorCtr="0">
          <a:noAutofit/>
        </a:bodyPr>
        <a:lstStyle/>
        <a:p>
          <a:pPr lvl="0" algn="r" defTabSz="844550" rtl="1">
            <a:lnSpc>
              <a:spcPct val="90000"/>
            </a:lnSpc>
            <a:spcBef>
              <a:spcPct val="0"/>
            </a:spcBef>
            <a:spcAft>
              <a:spcPct val="35000"/>
            </a:spcAft>
          </a:pPr>
          <a:r>
            <a:rPr lang="ar-SA" sz="1900" kern="1200" dirty="0" smtClean="0">
              <a:solidFill>
                <a:srgbClr val="0070C0"/>
              </a:solidFill>
              <a:cs typeface="+mj-cs"/>
            </a:rPr>
            <a:t>3- الذات الاجتماعية </a:t>
          </a:r>
          <a:r>
            <a:rPr lang="en-US" sz="1900" kern="1200" dirty="0" smtClean="0">
              <a:solidFill>
                <a:srgbClr val="0070C0"/>
              </a:solidFill>
              <a:cs typeface="+mj-cs"/>
            </a:rPr>
            <a:t>Social Self </a:t>
          </a:r>
          <a:r>
            <a:rPr lang="ar-SA" sz="1900" kern="1200" dirty="0" smtClean="0">
              <a:solidFill>
                <a:srgbClr val="0070C0"/>
              </a:solidFill>
              <a:cs typeface="+mj-cs"/>
            </a:rPr>
            <a:t>: </a:t>
          </a:r>
          <a:r>
            <a:rPr lang="ar-SA" sz="1900" kern="1200" dirty="0" smtClean="0">
              <a:cs typeface="+mj-cs"/>
            </a:rPr>
            <a:t>وتعني إدراك الفرد لتقييم الآخرين </a:t>
          </a:r>
          <a:r>
            <a:rPr lang="ar-SA" sz="1900" kern="1200" dirty="0" err="1" smtClean="0">
              <a:cs typeface="+mj-cs"/>
            </a:rPr>
            <a:t>له </a:t>
          </a:r>
          <a:r>
            <a:rPr lang="ar-SA" sz="1900" kern="1200" dirty="0" smtClean="0">
              <a:cs typeface="+mj-cs"/>
            </a:rPr>
            <a:t>، أو أفكار الآخرين عن الفرد كما </a:t>
          </a:r>
          <a:r>
            <a:rPr lang="ar-SA" sz="1900" kern="1200" dirty="0" err="1" smtClean="0">
              <a:cs typeface="+mj-cs"/>
            </a:rPr>
            <a:t>يتصورونها .</a:t>
          </a:r>
          <a:r>
            <a:rPr lang="ar-SA" sz="1900" kern="1200" dirty="0" smtClean="0">
              <a:cs typeface="+mj-cs"/>
            </a:rPr>
            <a:t> فالفرد يحاول أن يعيش في مستوى توقعات الآخرين </a:t>
          </a:r>
          <a:r>
            <a:rPr lang="ar-SA" sz="1900" kern="1200" dirty="0" err="1" smtClean="0">
              <a:cs typeface="+mj-cs"/>
            </a:rPr>
            <a:t>منه </a:t>
          </a:r>
          <a:r>
            <a:rPr lang="ar-SA" sz="1900" kern="1200" dirty="0" smtClean="0">
              <a:cs typeface="+mj-cs"/>
            </a:rPr>
            <a:t>، فقد يتوقعون منه أن ينجز إنجازاً </a:t>
          </a:r>
          <a:r>
            <a:rPr lang="ar-SA" sz="1900" kern="1200" dirty="0" err="1" smtClean="0">
              <a:cs typeface="+mj-cs"/>
            </a:rPr>
            <a:t>ضعيفاً.</a:t>
          </a:r>
          <a:r>
            <a:rPr lang="ar-SA" sz="1900" kern="1200" dirty="0" smtClean="0">
              <a:cs typeface="+mj-cs"/>
            </a:rPr>
            <a:t> وتنشأ الصراعات الداخلية والاضطرابات النفسية عندما تكون الفجوة واسعة بين الذات المدركة والذات </a:t>
          </a:r>
          <a:r>
            <a:rPr lang="ar-SA" sz="1900" kern="1200" dirty="0" err="1" smtClean="0">
              <a:cs typeface="+mj-cs"/>
            </a:rPr>
            <a:t>الاجتماعية .</a:t>
          </a:r>
          <a:endParaRPr lang="ar-SA" sz="1900" kern="1200" dirty="0" smtClean="0">
            <a:solidFill>
              <a:srgbClr val="0070C0"/>
            </a:solidFill>
            <a:cs typeface="+mj-cs"/>
          </a:endParaRPr>
        </a:p>
      </dsp:txBody>
      <dsp:txXfrm>
        <a:off x="1274128" y="3534590"/>
        <a:ext cx="6068655" cy="1360436"/>
      </dsp:txXfrm>
    </dsp:sp>
    <dsp:sp modelId="{DE461079-3439-4483-A4A7-CBC55B8010B5}">
      <dsp:nvSpPr>
        <dsp:cNvPr id="0" name=""/>
        <dsp:cNvSpPr/>
      </dsp:nvSpPr>
      <dsp:spPr>
        <a:xfrm>
          <a:off x="7002674" y="3534590"/>
          <a:ext cx="1360436" cy="1360436"/>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8D6A2-B783-4F28-9521-6684F9198523}">
      <dsp:nvSpPr>
        <dsp:cNvPr id="0" name=""/>
        <dsp:cNvSpPr/>
      </dsp:nvSpPr>
      <dsp:spPr>
        <a:xfrm>
          <a:off x="840788" y="937961"/>
          <a:ext cx="5913499" cy="3785325"/>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76200" rIns="1116000" bIns="76200" numCol="1" spcCol="1270" anchor="ctr" anchorCtr="0">
          <a:noAutofit/>
        </a:bodyPr>
        <a:lstStyle/>
        <a:p>
          <a:pPr lvl="0" algn="r" defTabSz="889000" rtl="1">
            <a:lnSpc>
              <a:spcPct val="90000"/>
            </a:lnSpc>
            <a:spcBef>
              <a:spcPct val="0"/>
            </a:spcBef>
            <a:spcAft>
              <a:spcPct val="35000"/>
            </a:spcAft>
          </a:pPr>
          <a:r>
            <a:rPr lang="ar-SA" sz="2000" kern="1200" dirty="0" smtClean="0">
              <a:solidFill>
                <a:schemeClr val="tx1"/>
              </a:solidFill>
              <a:cs typeface="+mj-cs"/>
            </a:rPr>
            <a:t>4- الذات </a:t>
          </a:r>
          <a:r>
            <a:rPr lang="ar-SA" sz="2000" kern="1200" dirty="0" err="1" smtClean="0">
              <a:solidFill>
                <a:schemeClr val="tx1"/>
              </a:solidFill>
              <a:cs typeface="+mj-cs"/>
            </a:rPr>
            <a:t>المثالية :</a:t>
          </a:r>
          <a:endParaRPr lang="ar-SA" sz="2000" kern="1200" dirty="0" smtClean="0">
            <a:solidFill>
              <a:schemeClr val="tx1"/>
            </a:solidFill>
            <a:cs typeface="+mj-cs"/>
          </a:endParaRPr>
        </a:p>
        <a:p>
          <a:pPr lvl="0" algn="r" defTabSz="889000" rtl="1">
            <a:lnSpc>
              <a:spcPct val="90000"/>
            </a:lnSpc>
            <a:spcBef>
              <a:spcPct val="0"/>
            </a:spcBef>
            <a:spcAft>
              <a:spcPct val="35000"/>
            </a:spcAft>
          </a:pPr>
          <a:r>
            <a:rPr lang="ar-SA" sz="2000" kern="1200" dirty="0" smtClean="0">
              <a:cs typeface="+mj-cs"/>
            </a:rPr>
            <a:t>وهي تمثل طموحات الفرد والمستويات التي يرغب في الوصول </a:t>
          </a:r>
          <a:r>
            <a:rPr lang="ar-SA" sz="2000" kern="1200" dirty="0" err="1" smtClean="0">
              <a:cs typeface="+mj-cs"/>
            </a:rPr>
            <a:t>إليها </a:t>
          </a:r>
          <a:r>
            <a:rPr lang="ar-SA" sz="2000" kern="1200" dirty="0" smtClean="0">
              <a:cs typeface="+mj-cs"/>
            </a:rPr>
            <a:t>(جمل </a:t>
          </a:r>
          <a:r>
            <a:rPr lang="ar-SA" sz="2000" kern="1200" dirty="0" err="1" smtClean="0">
              <a:cs typeface="+mj-cs"/>
            </a:rPr>
            <a:t>الليل </a:t>
          </a:r>
          <a:r>
            <a:rPr lang="ar-SA" sz="2000" kern="1200" dirty="0" smtClean="0">
              <a:cs typeface="+mj-cs"/>
            </a:rPr>
            <a:t>، 332:1998</a:t>
          </a:r>
          <a:r>
            <a:rPr lang="ar-SA" sz="2000" kern="1200" dirty="0" err="1" smtClean="0">
              <a:cs typeface="+mj-cs"/>
            </a:rPr>
            <a:t>) </a:t>
          </a:r>
          <a:r>
            <a:rPr lang="ar-SA" sz="2000" kern="1200" dirty="0" smtClean="0">
              <a:cs typeface="+mj-cs"/>
            </a:rPr>
            <a:t>، أو ما يود الفرد أن يعمله أو يتمنى أن يكون عليه.</a:t>
          </a:r>
        </a:p>
        <a:p>
          <a:pPr lvl="0" algn="r" defTabSz="889000" rtl="1">
            <a:lnSpc>
              <a:spcPct val="90000"/>
            </a:lnSpc>
            <a:spcBef>
              <a:spcPct val="0"/>
            </a:spcBef>
            <a:spcAft>
              <a:spcPct val="35000"/>
            </a:spcAft>
          </a:pPr>
          <a:r>
            <a:rPr lang="ar-SA" sz="2000" kern="1200" dirty="0" smtClean="0">
              <a:cs typeface="+mj-cs"/>
            </a:rPr>
            <a:t>فالشخص يتمنى أن ينجز إنجازاً معيناً، أو يدرس تخصصاً </a:t>
          </a:r>
          <a:r>
            <a:rPr lang="ar-SA" sz="2000" kern="1200" dirty="0" err="1" smtClean="0">
              <a:cs typeface="+mj-cs"/>
            </a:rPr>
            <a:t>محدداً ، ..</a:t>
          </a:r>
          <a:r>
            <a:rPr lang="ar-SA" sz="2000" kern="1200" dirty="0" smtClean="0">
              <a:cs typeface="+mj-cs"/>
            </a:rPr>
            <a:t> وغير </a:t>
          </a:r>
          <a:r>
            <a:rPr lang="ar-SA" sz="2000" kern="1200" dirty="0" err="1" smtClean="0">
              <a:cs typeface="+mj-cs"/>
            </a:rPr>
            <a:t>ذلك </a:t>
          </a:r>
          <a:r>
            <a:rPr lang="ar-SA" sz="2000" kern="1200" dirty="0" smtClean="0">
              <a:cs typeface="+mj-cs"/>
            </a:rPr>
            <a:t>، فإذا تمكن من تحقيق </a:t>
          </a:r>
          <a:r>
            <a:rPr lang="ar-SA" sz="2000" kern="1200" dirty="0" err="1" smtClean="0">
              <a:cs typeface="+mj-cs"/>
            </a:rPr>
            <a:t>ذلك </a:t>
          </a:r>
          <a:r>
            <a:rPr lang="ar-SA" sz="2000" kern="1200" dirty="0" smtClean="0">
              <a:cs typeface="+mj-cs"/>
            </a:rPr>
            <a:t>، أو تحقيقه إلى حد </a:t>
          </a:r>
          <a:r>
            <a:rPr lang="ar-SA" sz="2000" kern="1200" dirty="0" err="1" smtClean="0">
              <a:cs typeface="+mj-cs"/>
            </a:rPr>
            <a:t>كبير </a:t>
          </a:r>
          <a:r>
            <a:rPr lang="ar-SA" sz="2000" kern="1200" dirty="0" smtClean="0">
              <a:cs typeface="+mj-cs"/>
            </a:rPr>
            <a:t>، فإن ذلك يشير إلى أقرب المسافة  بين إمكاناته وقدراته وما يتمنى أن يصل إليه أو </a:t>
          </a:r>
          <a:r>
            <a:rPr lang="ar-SA" sz="2000" kern="1200" dirty="0" err="1" smtClean="0">
              <a:cs typeface="+mj-cs"/>
            </a:rPr>
            <a:t>يحققه .</a:t>
          </a:r>
          <a:r>
            <a:rPr lang="ar-SA" sz="2000" kern="1200" dirty="0" smtClean="0">
              <a:cs typeface="+mj-cs"/>
            </a:rPr>
            <a:t> ويكون الشخص في صحة نفسية عندما لا يكون هناك فجوة  واسعة بين الذات المثالية وبين ما يكون بوسعه أن يقوم </a:t>
          </a:r>
          <a:r>
            <a:rPr lang="ar-SA" sz="2000" kern="1200" dirty="0" err="1" smtClean="0">
              <a:cs typeface="+mj-cs"/>
            </a:rPr>
            <a:t>به</a:t>
          </a:r>
          <a:r>
            <a:rPr lang="ar-SA" sz="2000" kern="1200" dirty="0" smtClean="0">
              <a:cs typeface="+mj-cs"/>
            </a:rPr>
            <a:t> </a:t>
          </a:r>
          <a:r>
            <a:rPr lang="ar-SA" sz="2000" kern="1200" dirty="0" err="1" smtClean="0">
              <a:cs typeface="+mj-cs"/>
            </a:rPr>
            <a:t>فعلاً </a:t>
          </a:r>
          <a:r>
            <a:rPr lang="ar-SA" sz="2000" kern="1200" dirty="0" smtClean="0">
              <a:cs typeface="+mj-cs"/>
            </a:rPr>
            <a:t>(الذات المدركة</a:t>
          </a:r>
          <a:r>
            <a:rPr lang="ar-SA" sz="2000" kern="1200" dirty="0" err="1" smtClean="0">
              <a:cs typeface="+mj-cs"/>
            </a:rPr>
            <a:t>)</a:t>
          </a:r>
          <a:r>
            <a:rPr lang="ar-SA" sz="2000" kern="1200" dirty="0" smtClean="0">
              <a:cs typeface="+mj-cs"/>
            </a:rPr>
            <a:t>  </a:t>
          </a:r>
          <a:endParaRPr lang="ar-SA" sz="2000" kern="1200" dirty="0"/>
        </a:p>
      </dsp:txBody>
      <dsp:txXfrm>
        <a:off x="840788" y="937961"/>
        <a:ext cx="4967168" cy="3785325"/>
      </dsp:txXfrm>
    </dsp:sp>
    <dsp:sp modelId="{A993CD6A-7915-4D6C-A9EB-C34509B3CA6B}">
      <dsp:nvSpPr>
        <dsp:cNvPr id="0" name=""/>
        <dsp:cNvSpPr/>
      </dsp:nvSpPr>
      <dsp:spPr>
        <a:xfrm>
          <a:off x="5456884" y="1584170"/>
          <a:ext cx="2594807" cy="2492906"/>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3#4">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3#5">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3#6">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3#7">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AF5476E-6E7D-422B-9B49-0D7B7CFBEAAF}" type="datetimeFigureOut">
              <a:rPr lang="ar-SA" smtClean="0"/>
              <a:pPr/>
              <a:t>02/05/37</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92A7E89-43B1-449B-BFD1-AB5A444A6D3A}" type="slidenum">
              <a:rPr lang="ar-SA" smtClean="0"/>
              <a:pPr/>
              <a:t>‹#›</a:t>
            </a:fld>
            <a:endParaRPr lang="ar-SA"/>
          </a:p>
        </p:txBody>
      </p:sp>
    </p:spTree>
    <p:extLst>
      <p:ext uri="{BB962C8B-B14F-4D97-AF65-F5344CB8AC3E}">
        <p14:creationId xmlns:p14="http://schemas.microsoft.com/office/powerpoint/2010/main" val="227232613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F9D740-211E-4EA5-8423-F075AD8F8DFF}" type="datetimeFigureOut">
              <a:rPr lang="ar-SA" smtClean="0"/>
              <a:pPr/>
              <a:t>02/05/37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B759E1-5662-4348-AD36-C2298BB18C03}" type="slidenum">
              <a:rPr lang="ar-SA" smtClean="0"/>
              <a:pPr/>
              <a:t>‹#›</a:t>
            </a:fld>
            <a:endParaRPr lang="ar-SA"/>
          </a:p>
        </p:txBody>
      </p:sp>
    </p:spTree>
    <p:extLst>
      <p:ext uri="{BB962C8B-B14F-4D97-AF65-F5344CB8AC3E}">
        <p14:creationId xmlns:p14="http://schemas.microsoft.com/office/powerpoint/2010/main" val="3257396343"/>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لتذييل 3"/>
          <p:cNvSpPr>
            <a:spLocks noGrp="1"/>
          </p:cNvSpPr>
          <p:nvPr>
            <p:ph type="ftr" sz="quarter" idx="10"/>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1"/>
          </p:nvPr>
        </p:nvSpPr>
        <p:spPr/>
        <p:txBody>
          <a:bodyPr/>
          <a:lstStyle/>
          <a:p>
            <a:fld id="{C9B759E1-5662-4348-AD36-C2298BB18C03}" type="slidenum">
              <a:rPr lang="ar-SA" smtClean="0"/>
              <a:pPr/>
              <a:t>26</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لتذييل 3"/>
          <p:cNvSpPr>
            <a:spLocks noGrp="1"/>
          </p:cNvSpPr>
          <p:nvPr>
            <p:ph type="ftr" sz="quarter" idx="10"/>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1"/>
          </p:nvPr>
        </p:nvSpPr>
        <p:spPr/>
        <p:txBody>
          <a:bodyPr/>
          <a:lstStyle/>
          <a:p>
            <a:fld id="{C9B759E1-5662-4348-AD36-C2298BB18C03}" type="slidenum">
              <a:rPr lang="ar-SA" smtClean="0"/>
              <a:pPr/>
              <a:t>27</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لتذييل 3"/>
          <p:cNvSpPr>
            <a:spLocks noGrp="1"/>
          </p:cNvSpPr>
          <p:nvPr>
            <p:ph type="ftr" sz="quarter" idx="10"/>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1"/>
          </p:nvPr>
        </p:nvSpPr>
        <p:spPr/>
        <p:txBody>
          <a:bodyPr/>
          <a:lstStyle/>
          <a:p>
            <a:fld id="{C9B759E1-5662-4348-AD36-C2298BB18C03}" type="slidenum">
              <a:rPr lang="ar-SA" smtClean="0"/>
              <a:pPr/>
              <a:t>28</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BFB270A-6E31-44DC-AB72-A148626EEAB8}" type="datetime1">
              <a:rPr lang="ar-SA" smtClean="0"/>
              <a:t>02/05/37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BF0647-71C9-4F13-BBC3-FE4DDDA21534}" type="datetime1">
              <a:rPr lang="ar-SA" smtClean="0"/>
              <a:t>02/05/37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61F959D-FA72-4ED9-B890-82AEF0CBBB6C}" type="datetime1">
              <a:rPr lang="ar-SA" smtClean="0"/>
              <a:t>02/05/37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04D0DBD-B955-4DFF-AF1C-164E5D0C57F7}" type="datetime1">
              <a:rPr lang="ar-SA" smtClean="0"/>
              <a:t>02/05/37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ABDBD03-5C0E-48E4-B43D-9C051C7E5CDE}" type="datetime1">
              <a:rPr lang="ar-SA" smtClean="0"/>
              <a:t>02/05/37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C710242-8F6B-4567-A9FC-350270736504}" type="datetime1">
              <a:rPr lang="ar-SA" smtClean="0"/>
              <a:t>02/05/37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B7F3EDB-9CAD-4199-ADE7-DE97711C06D2}" type="datetime1">
              <a:rPr lang="ar-SA" smtClean="0"/>
              <a:t>02/05/37</a:t>
            </a:fld>
            <a:endParaRPr lang="ar-SA"/>
          </a:p>
        </p:txBody>
      </p:sp>
      <p:sp>
        <p:nvSpPr>
          <p:cNvPr id="8" name="عنصر نائب للتذييل 7"/>
          <p:cNvSpPr>
            <a:spLocks noGrp="1"/>
          </p:cNvSpPr>
          <p:nvPr>
            <p:ph type="ftr" sz="quarter" idx="11"/>
          </p:nvPr>
        </p:nvSpPr>
        <p:spPr/>
        <p:txBody>
          <a:bodyPr/>
          <a:lstStyle/>
          <a:p>
            <a:r>
              <a:rPr lang="ar-SA" smtClean="0"/>
              <a:t>جامعة الملك سعود - 2016</a:t>
            </a:r>
            <a:endParaRPr lang="ar-SA"/>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E7A9656-1C44-4A09-9628-7E49B7828035}" type="datetime1">
              <a:rPr lang="ar-SA" smtClean="0"/>
              <a:t>02/05/37</a:t>
            </a:fld>
            <a:endParaRPr lang="ar-SA"/>
          </a:p>
        </p:txBody>
      </p:sp>
      <p:sp>
        <p:nvSpPr>
          <p:cNvPr id="4" name="عنصر نائب للتذييل 3"/>
          <p:cNvSpPr>
            <a:spLocks noGrp="1"/>
          </p:cNvSpPr>
          <p:nvPr>
            <p:ph type="ftr" sz="quarter" idx="11"/>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65CF1CC-4624-47AF-841C-E4000B50BEA4}" type="datetime1">
              <a:rPr lang="ar-SA" smtClean="0"/>
              <a:t>02/05/37</a:t>
            </a:fld>
            <a:endParaRPr lang="ar-SA"/>
          </a:p>
        </p:txBody>
      </p:sp>
      <p:sp>
        <p:nvSpPr>
          <p:cNvPr id="3" name="عنصر نائب للتذييل 2"/>
          <p:cNvSpPr>
            <a:spLocks noGrp="1"/>
          </p:cNvSpPr>
          <p:nvPr>
            <p:ph type="ftr" sz="quarter" idx="11"/>
          </p:nvPr>
        </p:nvSpPr>
        <p:spPr/>
        <p:txBody>
          <a:bodyPr/>
          <a:lstStyle/>
          <a:p>
            <a:r>
              <a:rPr lang="ar-SA" smtClean="0"/>
              <a:t>جامعة الملك سعود - 2016</a:t>
            </a:r>
            <a:endParaRPr lang="ar-SA"/>
          </a:p>
        </p:txBody>
      </p:sp>
      <p:sp>
        <p:nvSpPr>
          <p:cNvPr id="4" name="عنصر نائب لرقم الشريحة 3"/>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21B96F3-4626-4035-8851-2FE9C1688A8C}" type="datetime1">
              <a:rPr lang="ar-SA" smtClean="0"/>
              <a:t>02/05/37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B079E72-B2CC-4FAC-8EB7-48F4F7C232A2}" type="datetime1">
              <a:rPr lang="ar-SA" smtClean="0"/>
              <a:t>02/05/37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68AACD-4955-4FE1-A310-ABA2575A10A4}" type="datetime1">
              <a:rPr lang="ar-SA" smtClean="0"/>
              <a:t>02/05/37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جامعة الملك سعود - 2016</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6E144E9-FD18-40EB-BD00-57D6D426D25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txBox="1">
            <a:spLocks/>
          </p:cNvSpPr>
          <p:nvPr/>
        </p:nvSpPr>
        <p:spPr>
          <a:xfrm>
            <a:off x="755576" y="3645024"/>
            <a:ext cx="7630616" cy="2808312"/>
          </a:xfrm>
          <a:prstGeom prst="rect">
            <a:avLst/>
          </a:prstGeom>
        </p:spPr>
        <p:txBody>
          <a:bodyPr/>
          <a:lstStyle/>
          <a:p>
            <a:pPr algn="ctr"/>
            <a:r>
              <a:rPr lang="ar-SA" sz="5400" dirty="0" smtClean="0"/>
              <a:t> </a:t>
            </a:r>
            <a:r>
              <a:rPr lang="ar-SA" sz="5400" dirty="0" smtClean="0">
                <a:solidFill>
                  <a:schemeClr val="tx2"/>
                </a:solidFill>
              </a:rPr>
              <a:t>نظريات</a:t>
            </a:r>
            <a:r>
              <a:rPr lang="ar-SA" sz="5400" dirty="0" smtClean="0"/>
              <a:t> </a:t>
            </a:r>
            <a:r>
              <a:rPr lang="ar-SA" sz="5400" dirty="0" smtClean="0">
                <a:solidFill>
                  <a:schemeClr val="accent1">
                    <a:lumMod val="75000"/>
                  </a:schemeClr>
                </a:solidFill>
              </a:rPr>
              <a:t>التوجيه والإرشاد النفسي</a:t>
            </a:r>
            <a:br>
              <a:rPr lang="ar-SA" sz="5400" dirty="0" smtClean="0">
                <a:solidFill>
                  <a:schemeClr val="accent1">
                    <a:lumMod val="75000"/>
                  </a:schemeClr>
                </a:solidFill>
              </a:rPr>
            </a:br>
            <a:r>
              <a:rPr lang="ar-SA" sz="5400" dirty="0" smtClean="0">
                <a:solidFill>
                  <a:schemeClr val="accent1">
                    <a:lumMod val="75000"/>
                  </a:schemeClr>
                </a:solidFill>
              </a:rPr>
              <a:t> </a:t>
            </a:r>
          </a:p>
          <a:p>
            <a:pPr algn="ctr"/>
            <a:r>
              <a:rPr lang="ar-SA" sz="4000" dirty="0" smtClean="0">
                <a:solidFill>
                  <a:srgbClr val="FF0000"/>
                </a:solidFill>
              </a:rPr>
              <a:t>الفصل الثالث </a:t>
            </a:r>
          </a:p>
          <a:p>
            <a:pPr algn="ctr"/>
            <a:endParaRPr kumimoji="0" lang="ar-SA" sz="5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عنصر نائب لرقم الشريحة 7"/>
          <p:cNvSpPr>
            <a:spLocks noGrp="1"/>
          </p:cNvSpPr>
          <p:nvPr>
            <p:ph type="sldNum" sz="quarter" idx="12"/>
          </p:nvPr>
        </p:nvSpPr>
        <p:spPr/>
        <p:txBody>
          <a:bodyPr/>
          <a:lstStyle/>
          <a:p>
            <a:fld id="{76E144E9-FD18-40EB-BD00-57D6D426D25B}" type="slidenum">
              <a:rPr lang="ar-SA" smtClean="0"/>
              <a:pPr/>
              <a:t>1</a:t>
            </a:fld>
            <a:endParaRPr lang="ar-SA" dirty="0"/>
          </a:p>
        </p:txBody>
      </p:sp>
      <p:sp>
        <p:nvSpPr>
          <p:cNvPr id="9" name="عنصر نائب للتذييل 8"/>
          <p:cNvSpPr>
            <a:spLocks noGrp="1"/>
          </p:cNvSpPr>
          <p:nvPr>
            <p:ph type="ftr" sz="quarter" idx="11"/>
          </p:nvPr>
        </p:nvSpPr>
        <p:spPr/>
        <p:txBody>
          <a:bodyPr/>
          <a:lstStyle/>
          <a:p>
            <a:r>
              <a:rPr lang="ar-SA" dirty="0" smtClean="0"/>
              <a:t>جامعة الملك </a:t>
            </a:r>
            <a:r>
              <a:rPr lang="ar-SA" dirty="0" err="1" smtClean="0"/>
              <a:t>سعود </a:t>
            </a:r>
            <a:r>
              <a:rPr lang="ar-SA" dirty="0" smtClean="0"/>
              <a:t>- 2016</a:t>
            </a:r>
            <a:endParaRPr lang="ar-SA" dirty="0"/>
          </a:p>
        </p:txBody>
      </p:sp>
      <p:pic>
        <p:nvPicPr>
          <p:cNvPr id="18434" name="Picture 2" descr="http://healthy-food.ws/images/img_1/1c915951e60f2ce03c8f2883ca828ade.png"/>
          <p:cNvPicPr>
            <a:picLocks noChangeAspect="1" noChangeArrowheads="1"/>
          </p:cNvPicPr>
          <p:nvPr/>
        </p:nvPicPr>
        <p:blipFill>
          <a:blip r:embed="rId2" cstate="print"/>
          <a:srcRect/>
          <a:stretch>
            <a:fillRect/>
          </a:stretch>
        </p:blipFill>
        <p:spPr bwMode="auto">
          <a:xfrm>
            <a:off x="0" y="0"/>
            <a:ext cx="9144000" cy="3456384"/>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0"/>
            <a:ext cx="7452320" cy="1015663"/>
          </a:xfrm>
          <a:prstGeom prst="rect">
            <a:avLst/>
          </a:prstGeom>
          <a:noFill/>
        </p:spPr>
        <p:txBody>
          <a:bodyPr wrap="square" rtlCol="1">
            <a:spAutoFit/>
          </a:bodyPr>
          <a:lstStyle/>
          <a:p>
            <a:pPr algn="ctr"/>
            <a:r>
              <a:rPr lang="ar-SA" sz="3200" dirty="0" smtClean="0">
                <a:solidFill>
                  <a:schemeClr val="bg1"/>
                </a:solidFill>
              </a:rPr>
              <a:t>نظريات الإرشاد أو العلاج العقلي- المعرفي </a:t>
            </a:r>
          </a:p>
          <a:p>
            <a:pPr algn="ctr"/>
            <a:r>
              <a:rPr lang="ar-SA" sz="2800" dirty="0" err="1" smtClean="0">
                <a:solidFill>
                  <a:schemeClr val="bg1"/>
                </a:solidFill>
              </a:rPr>
              <a:t>(</a:t>
            </a:r>
            <a:r>
              <a:rPr lang="en-US" sz="2800" dirty="0" smtClean="0">
                <a:solidFill>
                  <a:schemeClr val="bg1"/>
                </a:solidFill>
              </a:rPr>
              <a:t>(theories of cognitive counseling or therapy</a:t>
            </a:r>
            <a:endParaRPr lang="ar-SA" sz="28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467544" y="2060848"/>
          <a:ext cx="7572672" cy="435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10</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0"/>
            <a:ext cx="7452320" cy="1015663"/>
          </a:xfrm>
          <a:prstGeom prst="rect">
            <a:avLst/>
          </a:prstGeom>
          <a:noFill/>
        </p:spPr>
        <p:txBody>
          <a:bodyPr wrap="square" rtlCol="1">
            <a:spAutoFit/>
          </a:bodyPr>
          <a:lstStyle/>
          <a:p>
            <a:pPr algn="ctr"/>
            <a:r>
              <a:rPr lang="ar-SA" sz="3200" dirty="0" smtClean="0">
                <a:solidFill>
                  <a:schemeClr val="bg1"/>
                </a:solidFill>
              </a:rPr>
              <a:t>نظريات الإرشاد أو العلاج العقلي- المعرفي </a:t>
            </a:r>
          </a:p>
          <a:p>
            <a:pPr algn="ctr"/>
            <a:r>
              <a:rPr lang="ar-SA" sz="2800" dirty="0" err="1" smtClean="0">
                <a:solidFill>
                  <a:schemeClr val="bg1"/>
                </a:solidFill>
              </a:rPr>
              <a:t>(</a:t>
            </a:r>
            <a:r>
              <a:rPr lang="en-US" sz="2800" dirty="0" smtClean="0">
                <a:solidFill>
                  <a:schemeClr val="bg1"/>
                </a:solidFill>
              </a:rPr>
              <a:t>(theories of cognitive counseling or therapy</a:t>
            </a:r>
            <a:endParaRPr lang="ar-SA" sz="28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467544" y="2204864"/>
          <a:ext cx="7572672"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11</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4016" y="188640"/>
            <a:ext cx="7452320" cy="707886"/>
          </a:xfrm>
          <a:prstGeom prst="rect">
            <a:avLst/>
          </a:prstGeom>
          <a:noFill/>
        </p:spPr>
        <p:txBody>
          <a:bodyPr wrap="square" rtlCol="1">
            <a:spAutoFit/>
          </a:bodyPr>
          <a:lstStyle/>
          <a:p>
            <a:r>
              <a:rPr lang="ar-SA" sz="4000" dirty="0" smtClean="0">
                <a:solidFill>
                  <a:schemeClr val="bg1"/>
                </a:solidFill>
              </a:rPr>
              <a:t>الإرشاد المعرفي للاضطرابات النفسية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493240" y="1412776"/>
          <a:ext cx="963724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12</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4016" y="188640"/>
            <a:ext cx="7452320" cy="707886"/>
          </a:xfrm>
          <a:prstGeom prst="rect">
            <a:avLst/>
          </a:prstGeom>
          <a:noFill/>
        </p:spPr>
        <p:txBody>
          <a:bodyPr wrap="square" rtlCol="1">
            <a:spAutoFit/>
          </a:bodyPr>
          <a:lstStyle/>
          <a:p>
            <a:r>
              <a:rPr lang="ar-SA" sz="4000" dirty="0" smtClean="0">
                <a:solidFill>
                  <a:schemeClr val="bg1"/>
                </a:solidFill>
              </a:rPr>
              <a:t>الإرشاد المعرفي للاضطرابات النفسية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11" name="رسم تخطيطي 10"/>
          <p:cNvGraphicFramePr/>
          <p:nvPr/>
        </p:nvGraphicFramePr>
        <p:xfrm>
          <a:off x="683568" y="1700808"/>
          <a:ext cx="700844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مربع نص 11"/>
          <p:cNvSpPr txBox="1"/>
          <p:nvPr/>
        </p:nvSpPr>
        <p:spPr>
          <a:xfrm>
            <a:off x="611560" y="1196752"/>
            <a:ext cx="7056784" cy="400110"/>
          </a:xfrm>
          <a:prstGeom prst="rect">
            <a:avLst/>
          </a:prstGeom>
          <a:noFill/>
        </p:spPr>
        <p:txBody>
          <a:bodyPr wrap="square" rtlCol="1">
            <a:spAutoFit/>
          </a:bodyPr>
          <a:lstStyle/>
          <a:p>
            <a:r>
              <a:rPr lang="ar-SA" sz="2000" dirty="0" smtClean="0">
                <a:solidFill>
                  <a:schemeClr val="accent6"/>
                </a:solidFill>
              </a:rPr>
              <a:t>ومن اهم الأساليب المستخدمة في الإرشاد المعرفي من وجهة </a:t>
            </a:r>
            <a:r>
              <a:rPr lang="ar-SA" sz="2000" dirty="0" err="1" smtClean="0">
                <a:solidFill>
                  <a:schemeClr val="accent6"/>
                </a:solidFill>
              </a:rPr>
              <a:t>نظر </a:t>
            </a:r>
            <a:r>
              <a:rPr lang="ar-SA" sz="2000" dirty="0" smtClean="0">
                <a:solidFill>
                  <a:schemeClr val="accent6"/>
                </a:solidFill>
              </a:rPr>
              <a:t>«</a:t>
            </a:r>
            <a:r>
              <a:rPr lang="ar-SA" sz="2000" dirty="0" err="1" smtClean="0">
                <a:solidFill>
                  <a:schemeClr val="accent6"/>
                </a:solidFill>
              </a:rPr>
              <a:t>بيك</a:t>
            </a:r>
            <a:r>
              <a:rPr lang="ar-SA" sz="2000" dirty="0" smtClean="0">
                <a:solidFill>
                  <a:schemeClr val="accent6"/>
                </a:solidFill>
              </a:rPr>
              <a:t>» ما </a:t>
            </a:r>
            <a:r>
              <a:rPr lang="ar-SA" sz="2000" dirty="0" err="1" smtClean="0">
                <a:solidFill>
                  <a:schemeClr val="accent6"/>
                </a:solidFill>
              </a:rPr>
              <a:t>يلي:</a:t>
            </a:r>
            <a:endParaRPr lang="ar-SA" sz="2000" dirty="0" smtClean="0">
              <a:solidFill>
                <a:schemeClr val="accent6"/>
              </a:solidFill>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13</a:t>
            </a:fld>
            <a:endParaRPr lang="ar-SA"/>
          </a:p>
        </p:txBody>
      </p:sp>
      <p:sp>
        <p:nvSpPr>
          <p:cNvPr id="13" name="عنصر نائب للتذييل 12"/>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828600" y="260648"/>
            <a:ext cx="9001000" cy="553998"/>
          </a:xfrm>
          <a:prstGeom prst="rect">
            <a:avLst/>
          </a:prstGeom>
          <a:noFill/>
        </p:spPr>
        <p:txBody>
          <a:bodyPr wrap="square" rtlCol="1">
            <a:spAutoFit/>
          </a:bodyPr>
          <a:lstStyle/>
          <a:p>
            <a:r>
              <a:rPr lang="ar-SA" sz="3000" dirty="0" smtClean="0">
                <a:solidFill>
                  <a:schemeClr val="bg1"/>
                </a:solidFill>
              </a:rPr>
              <a:t>من أبرز التصورات الخاطئة التي يكثر وجودها عند المسترشدين </a:t>
            </a:r>
            <a:endParaRPr lang="ar-SA" sz="3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buNone/>
            </a:pPr>
            <a:r>
              <a:rPr lang="ar-SA" sz="2000" dirty="0" smtClean="0">
                <a:solidFill>
                  <a:srgbClr val="0070C0"/>
                </a:solidFill>
              </a:rPr>
              <a:t>أ- المرحلة </a:t>
            </a:r>
            <a:r>
              <a:rPr lang="ar-SA" sz="2000" dirty="0" err="1" smtClean="0">
                <a:solidFill>
                  <a:srgbClr val="0070C0"/>
                </a:solidFill>
              </a:rPr>
              <a:t>الأولى </a:t>
            </a:r>
            <a:r>
              <a:rPr lang="ar-SA" sz="2000" dirty="0" smtClean="0">
                <a:solidFill>
                  <a:srgbClr val="0070C0"/>
                </a:solidFill>
              </a:rPr>
              <a:t>: التصورات الخاطئة لدى الأشخاص الذين يعانون من اضطرابات </a:t>
            </a:r>
            <a:r>
              <a:rPr lang="ar-SA" sz="2000" dirty="0" err="1" smtClean="0">
                <a:solidFill>
                  <a:srgbClr val="0070C0"/>
                </a:solidFill>
              </a:rPr>
              <a:t>بارانويدية:</a:t>
            </a:r>
            <a:endParaRPr lang="ar-SA" sz="2000" dirty="0" smtClean="0">
              <a:solidFill>
                <a:srgbClr val="0070C0"/>
              </a:solidFill>
            </a:endParaRPr>
          </a:p>
          <a:p>
            <a:pPr marL="114300" indent="0">
              <a:buNone/>
            </a:pPr>
            <a:r>
              <a:rPr lang="ar-SA" sz="2000" dirty="0" smtClean="0"/>
              <a:t>فالأشخاص الذين يعانون من هذه الاضطرابات يظهرون </a:t>
            </a:r>
            <a:r>
              <a:rPr lang="ar-SA" sz="2000" dirty="0" err="1" smtClean="0"/>
              <a:t>الهذاءات</a:t>
            </a:r>
            <a:r>
              <a:rPr lang="ar-SA" sz="2000" dirty="0" smtClean="0"/>
              <a:t>، ويخفقون في اختيار الواقع، ويكون لديهم اضطراب في محتوى </a:t>
            </a:r>
            <a:r>
              <a:rPr lang="ar-SA" sz="2000" dirty="0" err="1" smtClean="0"/>
              <a:t>التفكير .</a:t>
            </a:r>
            <a:r>
              <a:rPr lang="ar-SA" sz="2000" dirty="0" smtClean="0"/>
              <a:t> </a:t>
            </a:r>
          </a:p>
          <a:p>
            <a:pPr marL="114300" indent="0">
              <a:buNone/>
            </a:pPr>
            <a:endParaRPr lang="ar-SA" sz="2000" dirty="0" smtClean="0"/>
          </a:p>
          <a:p>
            <a:pPr marL="114300" indent="0">
              <a:buNone/>
            </a:pPr>
            <a:r>
              <a:rPr lang="ar-SA" sz="2000" dirty="0" smtClean="0">
                <a:solidFill>
                  <a:schemeClr val="accent6"/>
                </a:solidFill>
              </a:rPr>
              <a:t>أما التصورات الخاطئة لدى الحالات الاكتئابية فتتمثل فيما </a:t>
            </a:r>
            <a:r>
              <a:rPr lang="ar-SA" sz="2000" dirty="0" err="1" smtClean="0">
                <a:solidFill>
                  <a:schemeClr val="accent6"/>
                </a:solidFill>
              </a:rPr>
              <a:t>يلي :</a:t>
            </a:r>
            <a:endParaRPr lang="ar-SA" sz="2000" dirty="0" smtClean="0">
              <a:solidFill>
                <a:schemeClr val="accent6"/>
              </a:solidFill>
            </a:endParaRPr>
          </a:p>
          <a:p>
            <a:pPr marL="114300" indent="0">
              <a:buClr>
                <a:schemeClr val="accent5"/>
              </a:buClr>
              <a:buFont typeface="Wingdings" pitchFamily="2" charset="2"/>
              <a:buChar char="v"/>
            </a:pPr>
            <a:r>
              <a:rPr lang="ar-SA" sz="2000" dirty="0" smtClean="0">
                <a:solidFill>
                  <a:srgbClr val="FF0000"/>
                </a:solidFill>
              </a:rPr>
              <a:t> </a:t>
            </a:r>
            <a:r>
              <a:rPr lang="ar-SA" sz="2000" dirty="0" smtClean="0"/>
              <a:t>إنني </a:t>
            </a:r>
            <a:r>
              <a:rPr lang="ar-SA" sz="2000" dirty="0" err="1" smtClean="0"/>
              <a:t>الآن </a:t>
            </a:r>
            <a:r>
              <a:rPr lang="ar-SA" sz="2000" dirty="0" smtClean="0"/>
              <a:t>، كما </a:t>
            </a:r>
            <a:r>
              <a:rPr lang="ar-SA" sz="2000" dirty="0" err="1" smtClean="0"/>
              <a:t>كنت </a:t>
            </a:r>
            <a:r>
              <a:rPr lang="ar-SA" sz="2000" dirty="0" smtClean="0"/>
              <a:t>، وسأكون دائماً متشائماً.</a:t>
            </a:r>
          </a:p>
          <a:p>
            <a:pPr marL="114300" indent="0">
              <a:buClr>
                <a:schemeClr val="accent5"/>
              </a:buClr>
              <a:buFont typeface="Wingdings" pitchFamily="2" charset="2"/>
              <a:buChar char="v"/>
            </a:pPr>
            <a:r>
              <a:rPr lang="ar-SA" sz="2000" dirty="0" smtClean="0">
                <a:solidFill>
                  <a:srgbClr val="FF0000"/>
                </a:solidFill>
              </a:rPr>
              <a:t> </a:t>
            </a:r>
            <a:r>
              <a:rPr lang="ar-SA" sz="2000" dirty="0" smtClean="0"/>
              <a:t>إنني </a:t>
            </a:r>
            <a:r>
              <a:rPr lang="ar-SA" sz="2000" dirty="0" err="1" smtClean="0"/>
              <a:t>الآن </a:t>
            </a:r>
            <a:r>
              <a:rPr lang="ar-SA" sz="2000" dirty="0" smtClean="0"/>
              <a:t>، كما </a:t>
            </a:r>
            <a:r>
              <a:rPr lang="ar-SA" sz="2000" dirty="0" err="1" smtClean="0"/>
              <a:t>كنت </a:t>
            </a:r>
            <a:r>
              <a:rPr lang="ar-SA" sz="2000" dirty="0" smtClean="0"/>
              <a:t>، وسأكون دائما قليل الحيلة.</a:t>
            </a:r>
          </a:p>
          <a:p>
            <a:pPr marL="114300" indent="0">
              <a:buClr>
                <a:schemeClr val="accent5"/>
              </a:buClr>
              <a:buFont typeface="Wingdings" pitchFamily="2" charset="2"/>
              <a:buChar char="v"/>
            </a:pPr>
            <a:r>
              <a:rPr lang="ar-SA" sz="2000" dirty="0" smtClean="0">
                <a:solidFill>
                  <a:srgbClr val="FF0000"/>
                </a:solidFill>
              </a:rPr>
              <a:t> </a:t>
            </a:r>
            <a:r>
              <a:rPr lang="ar-SA" sz="2000" dirty="0" smtClean="0"/>
              <a:t>إنني </a:t>
            </a:r>
            <a:r>
              <a:rPr lang="ar-SA" sz="2000" dirty="0" err="1" smtClean="0"/>
              <a:t>الآن </a:t>
            </a:r>
            <a:r>
              <a:rPr lang="ar-SA" sz="2000" dirty="0" smtClean="0"/>
              <a:t>، وقد </a:t>
            </a:r>
            <a:r>
              <a:rPr lang="ar-SA" sz="2000" dirty="0" err="1" smtClean="0"/>
              <a:t>كنت </a:t>
            </a:r>
            <a:r>
              <a:rPr lang="ar-SA" sz="2000" dirty="0" smtClean="0"/>
              <a:t>، وسأكون دائماً لا قيمة لي.</a:t>
            </a:r>
          </a:p>
          <a:p>
            <a:pPr marL="114300" indent="0">
              <a:buClr>
                <a:schemeClr val="accent5"/>
              </a:buClr>
              <a:buFont typeface="Wingdings" pitchFamily="2" charset="2"/>
              <a:buChar char="v"/>
            </a:pPr>
            <a:r>
              <a:rPr lang="ar-SA" sz="2000" dirty="0" smtClean="0">
                <a:solidFill>
                  <a:srgbClr val="FF0000"/>
                </a:solidFill>
              </a:rPr>
              <a:t> </a:t>
            </a:r>
            <a:r>
              <a:rPr lang="ar-SA" sz="2000" dirty="0" smtClean="0"/>
              <a:t>إنني أعاني من رفض الآخرين لي، ولا قيمة لي إطلاقاً.</a:t>
            </a:r>
            <a:endParaRPr lang="ar-SA" sz="2000" dirty="0">
              <a:solidFill>
                <a:srgbClr val="FF0000"/>
              </a:solidFill>
            </a:endParaRPr>
          </a:p>
        </p:txBody>
      </p:sp>
      <p:pic>
        <p:nvPicPr>
          <p:cNvPr id="30722" name="Picture 2" descr="http://drsherif.net/sites/default/files/styles/image_710w/public/articles_images/14/10/sa_0.jpg?itok=4zOXUwFG"/>
          <p:cNvPicPr>
            <a:picLocks noChangeAspect="1" noChangeArrowheads="1"/>
          </p:cNvPicPr>
          <p:nvPr/>
        </p:nvPicPr>
        <p:blipFill>
          <a:blip r:embed="rId2" cstate="print"/>
          <a:srcRect/>
          <a:stretch>
            <a:fillRect/>
          </a:stretch>
        </p:blipFill>
        <p:spPr bwMode="auto">
          <a:xfrm>
            <a:off x="395536" y="3429000"/>
            <a:ext cx="2381250" cy="2028826"/>
          </a:xfrm>
          <a:prstGeom prst="rect">
            <a:avLst/>
          </a:prstGeom>
          <a:noFill/>
        </p:spPr>
      </p:pic>
      <p:sp>
        <p:nvSpPr>
          <p:cNvPr id="9" name="عنصر نائب لرقم الشريحة 8"/>
          <p:cNvSpPr>
            <a:spLocks noGrp="1"/>
          </p:cNvSpPr>
          <p:nvPr>
            <p:ph type="sldNum" sz="quarter" idx="12"/>
          </p:nvPr>
        </p:nvSpPr>
        <p:spPr/>
        <p:txBody>
          <a:bodyPr/>
          <a:lstStyle/>
          <a:p>
            <a:fld id="{76E144E9-FD18-40EB-BD00-57D6D426D25B}" type="slidenum">
              <a:rPr lang="ar-SA" smtClean="0"/>
              <a:pPr/>
              <a:t>14</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828600" y="260648"/>
            <a:ext cx="9001000" cy="553998"/>
          </a:xfrm>
          <a:prstGeom prst="rect">
            <a:avLst/>
          </a:prstGeom>
          <a:noFill/>
        </p:spPr>
        <p:txBody>
          <a:bodyPr wrap="square" rtlCol="1">
            <a:spAutoFit/>
          </a:bodyPr>
          <a:lstStyle/>
          <a:p>
            <a:r>
              <a:rPr lang="ar-SA" sz="3000" dirty="0" smtClean="0">
                <a:solidFill>
                  <a:schemeClr val="bg1"/>
                </a:solidFill>
              </a:rPr>
              <a:t>من أبرز التصورات الخاطئة التي يكثر وجودها عند المسترشدين </a:t>
            </a:r>
            <a:endParaRPr lang="ar-SA" sz="3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buNone/>
            </a:pPr>
            <a:r>
              <a:rPr lang="ar-SA" sz="2000" dirty="0" smtClean="0">
                <a:solidFill>
                  <a:schemeClr val="accent6"/>
                </a:solidFill>
              </a:rPr>
              <a:t>وفي حالات الوساوس القهرية تكون التصورات الخاطئة كما </a:t>
            </a:r>
            <a:r>
              <a:rPr lang="ar-SA" sz="2000" dirty="0" err="1" smtClean="0">
                <a:solidFill>
                  <a:schemeClr val="accent6"/>
                </a:solidFill>
              </a:rPr>
              <a:t>يلي:</a:t>
            </a:r>
            <a:endParaRPr lang="ar-SA" sz="2000" dirty="0" smtClean="0">
              <a:solidFill>
                <a:schemeClr val="accent6"/>
              </a:solidFill>
            </a:endParaRPr>
          </a:p>
          <a:p>
            <a:pPr marL="114300" indent="0">
              <a:buClr>
                <a:schemeClr val="accent5"/>
              </a:buClr>
              <a:buFont typeface="Wingdings" pitchFamily="2" charset="2"/>
              <a:buChar char="v"/>
            </a:pPr>
            <a:r>
              <a:rPr lang="ar-SA" sz="2000" dirty="0" smtClean="0"/>
              <a:t> ينبغي أن أكون دائماً مرتباً.</a:t>
            </a:r>
          </a:p>
          <a:p>
            <a:pPr marL="114300" indent="0">
              <a:buClr>
                <a:schemeClr val="accent5"/>
              </a:buClr>
              <a:buFont typeface="Wingdings" pitchFamily="2" charset="2"/>
              <a:buChar char="v"/>
            </a:pPr>
            <a:r>
              <a:rPr lang="ar-SA" sz="2000" dirty="0" smtClean="0">
                <a:solidFill>
                  <a:srgbClr val="FF0000"/>
                </a:solidFill>
              </a:rPr>
              <a:t> </a:t>
            </a:r>
            <a:r>
              <a:rPr lang="ar-SA" sz="2000" dirty="0" smtClean="0"/>
              <a:t>لا أتحمل القذارة والجراثيم أبداً.</a:t>
            </a:r>
          </a:p>
          <a:p>
            <a:pPr marL="114300" indent="0">
              <a:buClr>
                <a:schemeClr val="accent5"/>
              </a:buClr>
              <a:buFont typeface="Wingdings" pitchFamily="2" charset="2"/>
              <a:buChar char="v"/>
            </a:pPr>
            <a:r>
              <a:rPr lang="ar-SA" sz="2000" dirty="0" smtClean="0"/>
              <a:t> يجب أن أكون </a:t>
            </a:r>
            <a:r>
              <a:rPr lang="ar-SA" sz="2000" dirty="0" err="1" smtClean="0"/>
              <a:t>كفوءاً</a:t>
            </a:r>
            <a:r>
              <a:rPr lang="ar-SA" sz="2000" dirty="0" smtClean="0"/>
              <a:t> مهما كان الثمن.</a:t>
            </a:r>
          </a:p>
          <a:p>
            <a:pPr marL="114300" indent="0">
              <a:buClr>
                <a:schemeClr val="accent5"/>
              </a:buClr>
              <a:buFont typeface="Wingdings" pitchFamily="2" charset="2"/>
              <a:buChar char="v"/>
            </a:pPr>
            <a:r>
              <a:rPr lang="ar-SA" sz="2000" dirty="0" smtClean="0"/>
              <a:t> ينبغي ألا أثق بأي </a:t>
            </a:r>
            <a:r>
              <a:rPr lang="ar-SA" sz="2000" dirty="0" err="1" smtClean="0"/>
              <a:t>إنسان .</a:t>
            </a:r>
            <a:endParaRPr lang="ar-SA" sz="2000" dirty="0" smtClean="0"/>
          </a:p>
          <a:p>
            <a:pPr marL="114300" indent="0">
              <a:buNone/>
            </a:pPr>
            <a:endParaRPr lang="ar-SA" sz="2000" dirty="0" smtClean="0"/>
          </a:p>
          <a:p>
            <a:pPr marL="114300" indent="0">
              <a:buNone/>
            </a:pPr>
            <a:r>
              <a:rPr lang="ar-SA" sz="2000" dirty="0" smtClean="0">
                <a:solidFill>
                  <a:schemeClr val="accent6"/>
                </a:solidFill>
              </a:rPr>
              <a:t>أما التصورات الخاطئة لدى الأشخاص الذين يعانون من المخاوف المرضية فتكون كما </a:t>
            </a:r>
            <a:r>
              <a:rPr lang="ar-SA" sz="2000" dirty="0" err="1" smtClean="0">
                <a:solidFill>
                  <a:schemeClr val="accent6"/>
                </a:solidFill>
              </a:rPr>
              <a:t>يلي:</a:t>
            </a:r>
            <a:endParaRPr lang="ar-SA" sz="2000" dirty="0" smtClean="0">
              <a:solidFill>
                <a:schemeClr val="accent6"/>
              </a:solidFill>
            </a:endParaRPr>
          </a:p>
          <a:p>
            <a:pPr marL="114300" indent="0">
              <a:buClr>
                <a:schemeClr val="accent5"/>
              </a:buClr>
              <a:buFont typeface="Wingdings" pitchFamily="2" charset="2"/>
              <a:buChar char="v"/>
            </a:pPr>
            <a:r>
              <a:rPr lang="ar-SA" sz="2000" dirty="0" smtClean="0">
                <a:solidFill>
                  <a:srgbClr val="FF0000"/>
                </a:solidFill>
              </a:rPr>
              <a:t> </a:t>
            </a:r>
            <a:r>
              <a:rPr lang="ar-SA" sz="2000" dirty="0" smtClean="0"/>
              <a:t>إن الشيء الذي أخاف منه هو شيء خطر.</a:t>
            </a:r>
          </a:p>
          <a:p>
            <a:pPr marL="114300" indent="0">
              <a:buClr>
                <a:schemeClr val="accent5"/>
              </a:buClr>
              <a:buFont typeface="Wingdings" pitchFamily="2" charset="2"/>
              <a:buChar char="v"/>
            </a:pPr>
            <a:r>
              <a:rPr lang="ar-SA" sz="2000" dirty="0" smtClean="0">
                <a:solidFill>
                  <a:srgbClr val="FF0000"/>
                </a:solidFill>
              </a:rPr>
              <a:t> </a:t>
            </a:r>
            <a:r>
              <a:rPr lang="ar-SA" sz="2000" dirty="0" smtClean="0"/>
              <a:t>لا أستطيع أن أتحمل نفسي عندما يكون الشيء الذي أخاف منه موجوداً.</a:t>
            </a:r>
          </a:p>
          <a:p>
            <a:pPr marL="114300" indent="0">
              <a:buClr>
                <a:schemeClr val="accent5"/>
              </a:buClr>
              <a:buFont typeface="Wingdings" pitchFamily="2" charset="2"/>
              <a:buChar char="v"/>
            </a:pPr>
            <a:r>
              <a:rPr lang="ar-SA" sz="2000" dirty="0" smtClean="0">
                <a:solidFill>
                  <a:srgbClr val="FF0000"/>
                </a:solidFill>
              </a:rPr>
              <a:t> </a:t>
            </a:r>
            <a:r>
              <a:rPr lang="ar-SA" sz="2000" dirty="0" smtClean="0"/>
              <a:t>لا أتمكن من استبعاد استجابة الخوف.</a:t>
            </a:r>
            <a:endParaRPr lang="ar-SA" sz="2000" dirty="0">
              <a:solidFill>
                <a:srgbClr val="FF0000"/>
              </a:solidFill>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15</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828600" y="260648"/>
            <a:ext cx="9001000" cy="553998"/>
          </a:xfrm>
          <a:prstGeom prst="rect">
            <a:avLst/>
          </a:prstGeom>
          <a:noFill/>
        </p:spPr>
        <p:txBody>
          <a:bodyPr wrap="square" rtlCol="1">
            <a:spAutoFit/>
          </a:bodyPr>
          <a:lstStyle/>
          <a:p>
            <a:r>
              <a:rPr lang="ar-SA" sz="3000" dirty="0" smtClean="0">
                <a:solidFill>
                  <a:schemeClr val="bg1"/>
                </a:solidFill>
              </a:rPr>
              <a:t>من أبرز التصورات الخاطئة التي يكثر وجودها عند المسترشدين </a:t>
            </a:r>
            <a:endParaRPr lang="ar-SA" sz="3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buNone/>
            </a:pPr>
            <a:r>
              <a:rPr lang="ar-SA" sz="2000" dirty="0" smtClean="0">
                <a:solidFill>
                  <a:schemeClr val="accent6"/>
                </a:solidFill>
              </a:rPr>
              <a:t>في حين تكون التصورات الخاطئة لدى الشخص الذي يعد نفسه مهماً </a:t>
            </a:r>
            <a:r>
              <a:rPr lang="ar-SA" sz="2000" dirty="0" err="1" smtClean="0">
                <a:solidFill>
                  <a:schemeClr val="accent6"/>
                </a:solidFill>
              </a:rPr>
              <a:t>كالآتي:</a:t>
            </a:r>
            <a:endParaRPr lang="ar-SA" sz="2000" dirty="0" smtClean="0">
              <a:solidFill>
                <a:schemeClr val="accent6"/>
              </a:solidFill>
            </a:endParaRPr>
          </a:p>
          <a:p>
            <a:pPr marL="114300" indent="0">
              <a:buClr>
                <a:schemeClr val="accent5"/>
              </a:buClr>
              <a:buFont typeface="Wingdings" pitchFamily="2" charset="2"/>
              <a:buChar char="v"/>
            </a:pPr>
            <a:r>
              <a:rPr lang="ar-SA" sz="2000" dirty="0" smtClean="0"/>
              <a:t> يجب أن أتفوق على الآخرين دائماً.</a:t>
            </a:r>
          </a:p>
          <a:p>
            <a:pPr marL="114300" indent="0">
              <a:buClr>
                <a:schemeClr val="accent5"/>
              </a:buClr>
              <a:buFont typeface="Wingdings" pitchFamily="2" charset="2"/>
              <a:buChar char="v"/>
            </a:pPr>
            <a:r>
              <a:rPr lang="ar-SA" sz="2000" dirty="0" smtClean="0"/>
              <a:t> يجب علي ألا أتفاهم مع أحد أبداً.</a:t>
            </a:r>
          </a:p>
          <a:p>
            <a:pPr marL="114300" indent="0">
              <a:buClr>
                <a:schemeClr val="accent5"/>
              </a:buClr>
              <a:buFont typeface="Wingdings" pitchFamily="2" charset="2"/>
              <a:buChar char="v"/>
            </a:pPr>
            <a:r>
              <a:rPr lang="ar-SA" sz="2000" dirty="0" smtClean="0"/>
              <a:t> يجب أن أتطلع إلى </a:t>
            </a:r>
            <a:r>
              <a:rPr lang="ar-SA" sz="2000" dirty="0" err="1" smtClean="0"/>
              <a:t>الكمال .</a:t>
            </a:r>
            <a:endParaRPr lang="ar-SA" sz="2000" dirty="0" smtClean="0"/>
          </a:p>
          <a:p>
            <a:pPr marL="114300" indent="0">
              <a:buClr>
                <a:schemeClr val="accent5"/>
              </a:buClr>
              <a:buFont typeface="Wingdings" pitchFamily="2" charset="2"/>
              <a:buChar char="v"/>
            </a:pPr>
            <a:r>
              <a:rPr lang="ar-SA" sz="2000" dirty="0" smtClean="0"/>
              <a:t> لا يمكن الوثوق </a:t>
            </a:r>
            <a:r>
              <a:rPr lang="ar-SA" sz="2000" dirty="0" err="1" smtClean="0"/>
              <a:t>بالآخرين.</a:t>
            </a:r>
            <a:r>
              <a:rPr lang="ar-SA" sz="2000" dirty="0" smtClean="0"/>
              <a:t> </a:t>
            </a:r>
          </a:p>
          <a:p>
            <a:pPr marL="114300" indent="0">
              <a:buNone/>
            </a:pPr>
            <a:endParaRPr lang="ar-SA" sz="2000" dirty="0">
              <a:solidFill>
                <a:schemeClr val="accent6"/>
              </a:solidFill>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16</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483768" y="260648"/>
            <a:ext cx="3816424" cy="707886"/>
          </a:xfrm>
          <a:prstGeom prst="rect">
            <a:avLst/>
          </a:prstGeom>
          <a:noFill/>
        </p:spPr>
        <p:txBody>
          <a:bodyPr wrap="square" rtlCol="1">
            <a:spAutoFit/>
          </a:bodyPr>
          <a:lstStyle/>
          <a:p>
            <a:r>
              <a:rPr lang="ar-SA" sz="4000" dirty="0" smtClean="0">
                <a:solidFill>
                  <a:schemeClr val="bg1"/>
                </a:solidFill>
              </a:rPr>
              <a:t>عمل المرشد النفسي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772816"/>
            <a:ext cx="7185992" cy="4536504"/>
          </a:xfrm>
          <a:prstGeom prst="rect">
            <a:avLst/>
          </a:prstGeom>
        </p:spPr>
        <p:txBody>
          <a:bodyPr/>
          <a:lstStyle/>
          <a:p>
            <a:r>
              <a:rPr lang="ar-SA" sz="2000" b="1" dirty="0" smtClean="0">
                <a:solidFill>
                  <a:srgbClr val="0070C0"/>
                </a:solidFill>
              </a:rPr>
              <a:t>1- اختبار الذات </a:t>
            </a:r>
            <a:r>
              <a:rPr lang="en-US" sz="2000" b="1" dirty="0" smtClean="0">
                <a:solidFill>
                  <a:srgbClr val="0070C0"/>
                </a:solidFill>
              </a:rPr>
              <a:t>: Self-Examination</a:t>
            </a:r>
            <a:endParaRPr lang="ar-SA" sz="2000" b="1" dirty="0" smtClean="0">
              <a:solidFill>
                <a:srgbClr val="0070C0"/>
              </a:solidFill>
            </a:endParaRPr>
          </a:p>
          <a:p>
            <a:pPr>
              <a:buClr>
                <a:schemeClr val="accent6"/>
              </a:buClr>
              <a:buFont typeface="Wingdings" pitchFamily="2" charset="2"/>
              <a:buChar char="v"/>
            </a:pPr>
            <a:r>
              <a:rPr lang="ar-SA" sz="2000" dirty="0" smtClean="0"/>
              <a:t>يقوم المرشد النفسي حسب هذه الطريقة بتشجيع المسترشد للتحدث عن نفسه أي أن ينشغل في اكتشافه ذاته، وهو إجراء يتيح فيه المرشد للمسترشد بشكل غير مباشر فرصة التعرف على </a:t>
            </a:r>
            <a:r>
              <a:rPr lang="ar-SA" sz="2000" dirty="0" err="1" smtClean="0"/>
              <a:t>الدليل .</a:t>
            </a:r>
            <a:r>
              <a:rPr lang="ar-SA" sz="2000" dirty="0" smtClean="0"/>
              <a:t> ومن أفضل الأساليب لاختبار </a:t>
            </a:r>
            <a:r>
              <a:rPr lang="ar-SA" sz="2000" dirty="0" err="1" smtClean="0"/>
              <a:t>الذات </a:t>
            </a:r>
            <a:r>
              <a:rPr lang="ar-SA" sz="2000" dirty="0" smtClean="0"/>
              <a:t>، تلك التي يستخدمها المرشدون في العلاج المتمركز حول </a:t>
            </a:r>
            <a:r>
              <a:rPr lang="ar-SA" sz="2000" dirty="0" err="1" smtClean="0"/>
              <a:t>الشخص </a:t>
            </a:r>
            <a:r>
              <a:rPr lang="ar-SA" sz="2000" dirty="0" smtClean="0"/>
              <a:t>( لكارل </a:t>
            </a:r>
            <a:r>
              <a:rPr lang="ar-SA" sz="2000" dirty="0" err="1" smtClean="0"/>
              <a:t>روحرز) </a:t>
            </a:r>
            <a:r>
              <a:rPr lang="ar-SA" sz="2000" dirty="0" smtClean="0"/>
              <a:t>، والذي يركز على تشجيع انعكاس المشاعر واستجلائها لتسهيل عملية اكتشاف المسترشد لذاته.</a:t>
            </a:r>
          </a:p>
          <a:p>
            <a:pPr>
              <a:buClr>
                <a:schemeClr val="accent6"/>
              </a:buClr>
              <a:buFont typeface="Wingdings" pitchFamily="2" charset="2"/>
              <a:buChar char="v"/>
            </a:pPr>
            <a:r>
              <a:rPr lang="ar-SA" sz="2000" dirty="0" smtClean="0"/>
              <a:t>ويمكن أن تؤدي عملية اختبار المسترشد لذاته إلى استبعاد التصورات الدفاعية الخاطئة لتحل محلها </a:t>
            </a:r>
            <a:r>
              <a:rPr lang="ar-SA" sz="2000" dirty="0" err="1" smtClean="0"/>
              <a:t>إدراكات</a:t>
            </a:r>
            <a:r>
              <a:rPr lang="ar-SA" sz="2000" dirty="0" smtClean="0"/>
              <a:t> صحيحة حول علاقاته بذاته وبالآخرين.</a:t>
            </a:r>
          </a:p>
          <a:p>
            <a:endParaRPr lang="ar-SA" sz="2000" dirty="0" smtClean="0"/>
          </a:p>
          <a:p>
            <a:r>
              <a:rPr lang="ar-SA" sz="2000" b="1" dirty="0" smtClean="0">
                <a:solidFill>
                  <a:srgbClr val="0070C0"/>
                </a:solidFill>
              </a:rPr>
              <a:t>2- الإيضاح أو التفسير </a:t>
            </a:r>
            <a:r>
              <a:rPr lang="en-US" sz="2000" b="1" dirty="0" smtClean="0">
                <a:solidFill>
                  <a:srgbClr val="0070C0"/>
                </a:solidFill>
              </a:rPr>
              <a:t>  : Explanation</a:t>
            </a:r>
          </a:p>
          <a:p>
            <a:r>
              <a:rPr lang="ar-SA" sz="2000" dirty="0" err="1" smtClean="0"/>
              <a:t>يشتمل</a:t>
            </a:r>
            <a:r>
              <a:rPr lang="ar-SA" sz="2000" dirty="0" smtClean="0"/>
              <a:t> التفسير على مجموعة من الأساليب التي تساعد المسترشد على تحديد التصورات الخاطئة، وتوجهه في عملية اختبار الذات، وإظهار الذات، والتعلم </a:t>
            </a:r>
            <a:r>
              <a:rPr lang="ar-SA" sz="2000" dirty="0" err="1" smtClean="0"/>
              <a:t>بالإنابة </a:t>
            </a:r>
            <a:r>
              <a:rPr lang="ar-SA" sz="2000" dirty="0" smtClean="0"/>
              <a:t>( التعلم بالاعتبار</a:t>
            </a:r>
            <a:r>
              <a:rPr lang="ar-SA" sz="2000" dirty="0" err="1" smtClean="0"/>
              <a:t>) .</a:t>
            </a:r>
            <a:r>
              <a:rPr lang="ar-SA" sz="2000" dirty="0" smtClean="0"/>
              <a:t> ففي التفسير والمواجهة يعطي المرشد المسترشد المعلومات التي لا تكون متوفرة </a:t>
            </a:r>
            <a:r>
              <a:rPr lang="ar-SA" sz="2000" dirty="0" err="1" smtClean="0"/>
              <a:t>له </a:t>
            </a:r>
            <a:r>
              <a:rPr lang="ar-SA" sz="2000" dirty="0" smtClean="0"/>
              <a:t>(للمسترشد</a:t>
            </a:r>
            <a:r>
              <a:rPr lang="ar-SA" sz="2000" dirty="0" err="1" smtClean="0"/>
              <a:t>).</a:t>
            </a:r>
            <a:endParaRPr lang="ar-SA" sz="2000" dirty="0"/>
          </a:p>
        </p:txBody>
      </p:sp>
      <p:sp>
        <p:nvSpPr>
          <p:cNvPr id="13" name="عنصر نائب لرقم الشريحة 12"/>
          <p:cNvSpPr>
            <a:spLocks noGrp="1"/>
          </p:cNvSpPr>
          <p:nvPr>
            <p:ph type="sldNum" sz="quarter" idx="12"/>
          </p:nvPr>
        </p:nvSpPr>
        <p:spPr/>
        <p:txBody>
          <a:bodyPr/>
          <a:lstStyle/>
          <a:p>
            <a:fld id="{76E144E9-FD18-40EB-BD00-57D6D426D25B}" type="slidenum">
              <a:rPr lang="ar-SA" smtClean="0"/>
              <a:pPr/>
              <a:t>17</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483768" y="260648"/>
            <a:ext cx="3816424" cy="707886"/>
          </a:xfrm>
          <a:prstGeom prst="rect">
            <a:avLst/>
          </a:prstGeom>
          <a:noFill/>
        </p:spPr>
        <p:txBody>
          <a:bodyPr wrap="square" rtlCol="1">
            <a:spAutoFit/>
          </a:bodyPr>
          <a:lstStyle/>
          <a:p>
            <a:r>
              <a:rPr lang="ar-SA" sz="4000" dirty="0" smtClean="0">
                <a:solidFill>
                  <a:schemeClr val="bg1"/>
                </a:solidFill>
              </a:rPr>
              <a:t>عمل المرشد النفسي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772816"/>
            <a:ext cx="7185992" cy="4536504"/>
          </a:xfrm>
          <a:prstGeom prst="rect">
            <a:avLst/>
          </a:prstGeom>
        </p:spPr>
        <p:txBody>
          <a:bodyPr/>
          <a:lstStyle/>
          <a:p>
            <a:pPr marL="114300" indent="0">
              <a:buNone/>
            </a:pPr>
            <a:r>
              <a:rPr lang="ar-SA" sz="2000" b="1" dirty="0" smtClean="0">
                <a:solidFill>
                  <a:srgbClr val="0070C0"/>
                </a:solidFill>
              </a:rPr>
              <a:t>3- إظهار الذات </a:t>
            </a:r>
            <a:r>
              <a:rPr lang="en-US" sz="2000" b="1" dirty="0" smtClean="0">
                <a:solidFill>
                  <a:srgbClr val="0070C0"/>
                </a:solidFill>
              </a:rPr>
              <a:t>Self- Demonstration</a:t>
            </a:r>
            <a:r>
              <a:rPr lang="en-US" sz="2000" b="1" dirty="0" smtClean="0"/>
              <a:t> </a:t>
            </a:r>
            <a:r>
              <a:rPr lang="ar-SA" sz="2000" b="1" dirty="0" err="1" smtClean="0">
                <a:solidFill>
                  <a:srgbClr val="0070C0"/>
                </a:solidFill>
              </a:rPr>
              <a:t>:</a:t>
            </a:r>
            <a:endParaRPr lang="ar-SA" sz="2000" b="1" dirty="0" smtClean="0">
              <a:solidFill>
                <a:srgbClr val="0070C0"/>
              </a:solidFill>
            </a:endParaRPr>
          </a:p>
          <a:p>
            <a:pPr marL="114300" indent="0">
              <a:buNone/>
            </a:pPr>
            <a:r>
              <a:rPr lang="ar-SA" sz="2000" dirty="0" smtClean="0"/>
              <a:t>يعد هذا الأسلوب إجراء يشجع </a:t>
            </a:r>
            <a:r>
              <a:rPr lang="ar-SA" sz="2000" dirty="0" err="1" smtClean="0"/>
              <a:t>به</a:t>
            </a:r>
            <a:r>
              <a:rPr lang="ar-SA" sz="2000" dirty="0" smtClean="0"/>
              <a:t> المرشد المسترشد في أن يشارك في موقف يمكنه ملاحظة تصوراته الخاطئة </a:t>
            </a:r>
            <a:r>
              <a:rPr lang="ar-SA" sz="2000" dirty="0" err="1" smtClean="0"/>
              <a:t>الخاصة </a:t>
            </a:r>
            <a:r>
              <a:rPr lang="ar-SA" sz="2000" dirty="0" smtClean="0"/>
              <a:t>، أو يحصل على دليل مباشر نتيجة مراقبته لذاته، بحيث يتمكن من تغيير التصورات </a:t>
            </a:r>
            <a:r>
              <a:rPr lang="ar-SA" sz="2000" dirty="0" err="1" smtClean="0"/>
              <a:t>الخاطئة.</a:t>
            </a:r>
            <a:r>
              <a:rPr lang="ar-SA" sz="2000" dirty="0" smtClean="0"/>
              <a:t> وعملية إظهار الذات تعتمد على مواقف واقعية تدفع المسترشد إلى معايشة اقتناعاته وأفكاره الخاطئة حول نفسه في علاقاتها مع الآخرين.</a:t>
            </a:r>
          </a:p>
          <a:p>
            <a:pPr marL="114300" indent="0">
              <a:buNone/>
            </a:pPr>
            <a:endParaRPr lang="ar-SA" sz="2000" dirty="0" smtClean="0"/>
          </a:p>
          <a:p>
            <a:pPr marL="114300" indent="0">
              <a:buNone/>
            </a:pPr>
            <a:r>
              <a:rPr lang="ar-SA" sz="2000" b="1" dirty="0" smtClean="0">
                <a:solidFill>
                  <a:srgbClr val="0070C0"/>
                </a:solidFill>
              </a:rPr>
              <a:t>4- التعلم بالعبرة أو الإنابة </a:t>
            </a:r>
            <a:r>
              <a:rPr lang="en-US" sz="2000" b="1" dirty="0" err="1" smtClean="0">
                <a:solidFill>
                  <a:srgbClr val="0070C0"/>
                </a:solidFill>
              </a:rPr>
              <a:t>Vicariation</a:t>
            </a:r>
            <a:r>
              <a:rPr lang="en-US" sz="2000" b="1" dirty="0" smtClean="0">
                <a:solidFill>
                  <a:srgbClr val="0070C0"/>
                </a:solidFill>
              </a:rPr>
              <a:t> </a:t>
            </a:r>
            <a:r>
              <a:rPr lang="ar-SA" sz="2000" b="1" dirty="0" err="1" smtClean="0">
                <a:solidFill>
                  <a:srgbClr val="0070C0"/>
                </a:solidFill>
              </a:rPr>
              <a:t>:</a:t>
            </a:r>
            <a:endParaRPr lang="ar-SA" sz="2000" b="1" dirty="0" smtClean="0">
              <a:solidFill>
                <a:srgbClr val="0070C0"/>
              </a:solidFill>
            </a:endParaRPr>
          </a:p>
          <a:p>
            <a:pPr marL="114300" indent="0">
              <a:buNone/>
            </a:pPr>
            <a:r>
              <a:rPr lang="ar-SA" sz="2000" dirty="0" smtClean="0"/>
              <a:t>يتضمن هذا الأسلوب على </a:t>
            </a:r>
            <a:r>
              <a:rPr lang="ar-SA" sz="2000" dirty="0" err="1" smtClean="0"/>
              <a:t>النمذجة</a:t>
            </a:r>
            <a:r>
              <a:rPr lang="ar-SA" sz="2000" dirty="0" smtClean="0"/>
              <a:t> </a:t>
            </a:r>
            <a:r>
              <a:rPr lang="en-US" sz="2000" dirty="0" err="1" smtClean="0"/>
              <a:t>Modelling</a:t>
            </a:r>
            <a:r>
              <a:rPr lang="en-US" sz="2000" dirty="0" smtClean="0"/>
              <a:t> </a:t>
            </a:r>
            <a:r>
              <a:rPr lang="ar-SA" sz="2000" dirty="0" smtClean="0"/>
              <a:t> ، حيث يقوم المسترشد بملاحظة نموذج يؤدي نشاطاً معيناً، ويتخيل نفسه وهو يقوم بالنشاط </a:t>
            </a:r>
            <a:r>
              <a:rPr lang="ar-SA" sz="2000" dirty="0" err="1" smtClean="0"/>
              <a:t>ذاته .</a:t>
            </a:r>
            <a:r>
              <a:rPr lang="ar-SA" sz="2000" dirty="0" smtClean="0"/>
              <a:t> والجدير ذكره فإن هذه الأساليب تستخدم في معظم الأحيان متداخلة مع بعضها </a:t>
            </a:r>
            <a:r>
              <a:rPr lang="ar-SA" sz="2000" dirty="0" err="1" smtClean="0"/>
              <a:t>بعض </a:t>
            </a:r>
            <a:r>
              <a:rPr lang="ar-SA" sz="2000" dirty="0" smtClean="0"/>
              <a:t>، ولا يستخدم كل أسلوب في معزل عن الأسلوب الآخر.</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18</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915816" y="260648"/>
            <a:ext cx="2808312" cy="707886"/>
          </a:xfrm>
          <a:prstGeom prst="rect">
            <a:avLst/>
          </a:prstGeom>
          <a:noFill/>
        </p:spPr>
        <p:txBody>
          <a:bodyPr wrap="square" rtlCol="1">
            <a:spAutoFit/>
          </a:bodyPr>
          <a:lstStyle/>
          <a:p>
            <a:r>
              <a:rPr lang="ar-SA" sz="4000" dirty="0" smtClean="0">
                <a:solidFill>
                  <a:schemeClr val="bg1"/>
                </a:solidFill>
              </a:rPr>
              <a:t>عمل المسترشد</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2" name="مجموعة 11"/>
          <p:cNvGrpSpPr/>
          <p:nvPr/>
        </p:nvGrpSpPr>
        <p:grpSpPr>
          <a:xfrm>
            <a:off x="4572000" y="2924944"/>
            <a:ext cx="2952000" cy="2084197"/>
            <a:chOff x="2538053" y="1979802"/>
            <a:chExt cx="3473662" cy="2084197"/>
          </a:xfrm>
        </p:grpSpPr>
        <p:sp>
          <p:nvSpPr>
            <p:cNvPr id="16" name="مستطيل 15"/>
            <p:cNvSpPr/>
            <p:nvPr/>
          </p:nvSpPr>
          <p:spPr>
            <a:xfrm>
              <a:off x="2538053" y="1979802"/>
              <a:ext cx="3473662" cy="2084197"/>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7" name="مستطيل 16"/>
            <p:cNvSpPr/>
            <p:nvPr/>
          </p:nvSpPr>
          <p:spPr>
            <a:xfrm>
              <a:off x="2538053" y="1979802"/>
              <a:ext cx="3473662" cy="2084197"/>
            </a:xfrm>
            <a:prstGeom prst="roundRect">
              <a:avLst/>
            </a:prstGeom>
          </p:spPr>
          <p:style>
            <a:lnRef idx="0">
              <a:scrgbClr r="0" g="0" b="0"/>
            </a:lnRef>
            <a:fillRef idx="0">
              <a:scrgbClr r="0" g="0" b="0"/>
            </a:fillRef>
            <a:effectRef idx="0">
              <a:scrgbClr r="0" g="0" b="0"/>
            </a:effectRef>
            <a:fontRef idx="minor">
              <a:schemeClr val="lt1"/>
            </a:fontRef>
          </p:style>
          <p:txBody>
            <a:bodyPr spcFirstLastPara="0" vert="horz" wrap="square" lIns="232410" tIns="232410" rIns="232410" bIns="232410" numCol="1" spcCol="1270" anchor="ctr" anchorCtr="0">
              <a:noAutofit/>
            </a:bodyPr>
            <a:lstStyle/>
            <a:p>
              <a:pPr lvl="0" algn="ctr" defTabSz="2711450" rtl="1">
                <a:lnSpc>
                  <a:spcPct val="90000"/>
                </a:lnSpc>
                <a:spcBef>
                  <a:spcPct val="0"/>
                </a:spcBef>
                <a:spcAft>
                  <a:spcPct val="35000"/>
                </a:spcAft>
              </a:pPr>
              <a:r>
                <a:rPr lang="ar-SA" sz="5400" kern="1200" dirty="0" smtClean="0"/>
                <a:t>المراجعة المعرفية </a:t>
              </a:r>
              <a:endParaRPr lang="ar-SA" sz="5400" kern="1200" dirty="0"/>
            </a:p>
          </p:txBody>
        </p:sp>
      </p:grpSp>
      <p:grpSp>
        <p:nvGrpSpPr>
          <p:cNvPr id="13" name="مجموعة 12"/>
          <p:cNvGrpSpPr/>
          <p:nvPr/>
        </p:nvGrpSpPr>
        <p:grpSpPr>
          <a:xfrm>
            <a:off x="971600" y="2924944"/>
            <a:ext cx="2952000" cy="2084197"/>
            <a:chOff x="1557160" y="0"/>
            <a:chExt cx="3473662" cy="2084197"/>
          </a:xfrm>
        </p:grpSpPr>
        <p:sp>
          <p:nvSpPr>
            <p:cNvPr id="14" name="مستطيل 13"/>
            <p:cNvSpPr/>
            <p:nvPr/>
          </p:nvSpPr>
          <p:spPr>
            <a:xfrm>
              <a:off x="1557160" y="0"/>
              <a:ext cx="3473662" cy="2084197"/>
            </a:xfrm>
            <a:prstGeom prst="roundRect">
              <a:avLst/>
            </a:prstGeom>
          </p:spPr>
          <p:style>
            <a:lnRef idx="2">
              <a:schemeClr val="lt1">
                <a:hueOff val="0"/>
                <a:satOff val="0"/>
                <a:lumOff val="0"/>
                <a:alphaOff val="0"/>
              </a:schemeClr>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sp>
        <p:sp>
          <p:nvSpPr>
            <p:cNvPr id="15" name="مستطيل 14"/>
            <p:cNvSpPr/>
            <p:nvPr/>
          </p:nvSpPr>
          <p:spPr>
            <a:xfrm>
              <a:off x="1557160" y="0"/>
              <a:ext cx="3473662" cy="2084197"/>
            </a:xfrm>
            <a:prstGeom prst="roundRect">
              <a:avLst/>
            </a:prstGeom>
          </p:spPr>
          <p:style>
            <a:lnRef idx="0">
              <a:scrgbClr r="0" g="0" b="0"/>
            </a:lnRef>
            <a:fillRef idx="0">
              <a:scrgbClr r="0" g="0" b="0"/>
            </a:fillRef>
            <a:effectRef idx="0">
              <a:scrgbClr r="0" g="0" b="0"/>
            </a:effectRef>
            <a:fontRef idx="minor">
              <a:schemeClr val="lt1"/>
            </a:fontRef>
          </p:style>
          <p:txBody>
            <a:bodyPr spcFirstLastPara="0" vert="horz" wrap="square" lIns="232410" tIns="232410" rIns="232410" bIns="232410" numCol="1" spcCol="1270" anchor="ctr" anchorCtr="0">
              <a:noAutofit/>
            </a:bodyPr>
            <a:lstStyle/>
            <a:p>
              <a:pPr lvl="0" algn="ctr" defTabSz="2711450" rtl="1">
                <a:lnSpc>
                  <a:spcPct val="90000"/>
                </a:lnSpc>
                <a:spcBef>
                  <a:spcPct val="0"/>
                </a:spcBef>
                <a:spcAft>
                  <a:spcPct val="35000"/>
                </a:spcAft>
              </a:pPr>
              <a:r>
                <a:rPr lang="ar-SA" sz="4800" kern="1200" dirty="0" smtClean="0"/>
                <a:t>الاستبصار </a:t>
              </a:r>
              <a:endParaRPr lang="ar-SA" sz="4800" kern="1200" dirty="0"/>
            </a:p>
          </p:txBody>
        </p:sp>
      </p:grpSp>
      <p:sp>
        <p:nvSpPr>
          <p:cNvPr id="18" name="عنصر نائب لرقم الشريحة 17"/>
          <p:cNvSpPr>
            <a:spLocks noGrp="1"/>
          </p:cNvSpPr>
          <p:nvPr>
            <p:ph type="sldNum" sz="quarter" idx="12"/>
          </p:nvPr>
        </p:nvSpPr>
        <p:spPr/>
        <p:txBody>
          <a:bodyPr/>
          <a:lstStyle/>
          <a:p>
            <a:fld id="{76E144E9-FD18-40EB-BD00-57D6D426D25B}" type="slidenum">
              <a:rPr lang="ar-SA" smtClean="0"/>
              <a:pPr/>
              <a:t>19</a:t>
            </a:fld>
            <a:endParaRPr lang="ar-SA"/>
          </a:p>
        </p:txBody>
      </p:sp>
      <p:sp>
        <p:nvSpPr>
          <p:cNvPr id="19" name="عنصر نائب للتذييل 18"/>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555776" y="260648"/>
            <a:ext cx="3672408" cy="707886"/>
          </a:xfrm>
          <a:prstGeom prst="rect">
            <a:avLst/>
          </a:prstGeom>
          <a:noFill/>
        </p:spPr>
        <p:txBody>
          <a:bodyPr wrap="square" rtlCol="1">
            <a:spAutoFit/>
          </a:bodyPr>
          <a:lstStyle/>
          <a:p>
            <a:r>
              <a:rPr lang="ar-SA" sz="4000" b="1" dirty="0" smtClean="0">
                <a:ln w="17780" cmpd="sng">
                  <a:solidFill>
                    <a:srgbClr val="FFFFFF"/>
                  </a:solidFill>
                  <a:prstDash val="solid"/>
                  <a:miter lim="800000"/>
                </a:ln>
                <a:solidFill>
                  <a:schemeClr val="bg1"/>
                </a:solidFill>
                <a:effectLst>
                  <a:outerShdw blurRad="50800" algn="tl" rotWithShape="0">
                    <a:srgbClr val="000000"/>
                  </a:outerShdw>
                </a:effectLst>
              </a:rPr>
              <a:t>موضوعات للمناقشة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عنصر نائب للمحتوى 2"/>
          <p:cNvSpPr txBox="1">
            <a:spLocks/>
          </p:cNvSpPr>
          <p:nvPr/>
        </p:nvSpPr>
        <p:spPr>
          <a:xfrm>
            <a:off x="-324544" y="1484784"/>
            <a:ext cx="8229600" cy="4525963"/>
          </a:xfrm>
          <a:prstGeom prst="rect">
            <a:avLst/>
          </a:prstGeom>
        </p:spPr>
        <p:txBody>
          <a:bodyPr/>
          <a:lstStyle/>
          <a:p>
            <a:pPr>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ما هي </a:t>
            </a:r>
            <a:r>
              <a:rPr lang="ar-SA" sz="2400" dirty="0" err="1" smtClean="0">
                <a:latin typeface="Arabic Typesetting" pitchFamily="66" charset="-78"/>
                <a:cs typeface="Arabic Typesetting" pitchFamily="66" charset="-78"/>
              </a:rPr>
              <a:t>النظرية ؟</a:t>
            </a:r>
            <a:r>
              <a:rPr lang="ar-SA" sz="2400" dirty="0" smtClean="0">
                <a:latin typeface="Arabic Typesetting" pitchFamily="66" charset="-78"/>
                <a:cs typeface="Arabic Typesetting" pitchFamily="66" charset="-78"/>
              </a:rPr>
              <a:t> </a:t>
            </a:r>
          </a:p>
          <a:p>
            <a:pPr>
              <a:buClr>
                <a:schemeClr val="accent6"/>
              </a:buClr>
              <a:buFont typeface="Wingdings" pitchFamily="2" charset="2"/>
              <a:buChar char="v"/>
            </a:pPr>
            <a:r>
              <a:rPr lang="ar-SA" sz="2400" dirty="0" smtClean="0">
                <a:latin typeface="Arabic Typesetting" pitchFamily="66" charset="-78"/>
                <a:cs typeface="Arabic Typesetting" pitchFamily="66" charset="-78"/>
              </a:rPr>
              <a:t>ما هي أهم نظريات التوجيه و الإرشاد </a:t>
            </a:r>
            <a:r>
              <a:rPr lang="ar-SA" sz="2400" dirty="0" err="1" smtClean="0">
                <a:latin typeface="Arabic Typesetting" pitchFamily="66" charset="-78"/>
                <a:cs typeface="Arabic Typesetting" pitchFamily="66" charset="-78"/>
              </a:rPr>
              <a:t>النفسي ؟</a:t>
            </a:r>
            <a:r>
              <a:rPr lang="ar-SA" sz="2400" dirty="0" smtClean="0">
                <a:latin typeface="Arabic Typesetting" pitchFamily="66" charset="-78"/>
                <a:cs typeface="Arabic Typesetting" pitchFamily="66" charset="-78"/>
              </a:rPr>
              <a:t>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النظرية السلوكية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العلاج </a:t>
            </a:r>
            <a:r>
              <a:rPr lang="ar-SA" sz="2400" dirty="0" err="1" smtClean="0">
                <a:latin typeface="Arabic Typesetting" pitchFamily="66" charset="-78"/>
                <a:cs typeface="Arabic Typesetting" pitchFamily="66" charset="-78"/>
              </a:rPr>
              <a:t>المعرفي </a:t>
            </a:r>
            <a:r>
              <a:rPr lang="ar-SA" sz="2400" dirty="0" smtClean="0">
                <a:latin typeface="Arabic Typesetting" pitchFamily="66" charset="-78"/>
                <a:cs typeface="Arabic Typesetting" pitchFamily="66" charset="-78"/>
              </a:rPr>
              <a:t>– العقلي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العلاج </a:t>
            </a:r>
            <a:r>
              <a:rPr lang="ar-SA" sz="2400" dirty="0" err="1" smtClean="0">
                <a:latin typeface="Arabic Typesetting" pitchFamily="66" charset="-78"/>
                <a:cs typeface="Arabic Typesetting" pitchFamily="66" charset="-78"/>
              </a:rPr>
              <a:t>العقلاني </a:t>
            </a:r>
            <a:r>
              <a:rPr lang="ar-SA" sz="2400" dirty="0" smtClean="0">
                <a:latin typeface="Arabic Typesetting" pitchFamily="66" charset="-78"/>
                <a:cs typeface="Arabic Typesetting" pitchFamily="66" charset="-78"/>
              </a:rPr>
              <a:t>– الانفعالي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a:t>
            </a:r>
            <a:r>
              <a:rPr lang="ar-SA" sz="2400" dirty="0" err="1" smtClean="0">
                <a:latin typeface="Arabic Typesetting" pitchFamily="66" charset="-78"/>
                <a:cs typeface="Arabic Typesetting" pitchFamily="66" charset="-78"/>
              </a:rPr>
              <a:t>السلوكي </a:t>
            </a:r>
            <a:r>
              <a:rPr lang="ar-SA" sz="2400" dirty="0" smtClean="0">
                <a:latin typeface="Arabic Typesetting" pitchFamily="66" charset="-78"/>
                <a:cs typeface="Arabic Typesetting" pitchFamily="66" charset="-78"/>
              </a:rPr>
              <a:t>– المعرفي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نظرية الذات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نظرية التحليل النفسي </a:t>
            </a:r>
          </a:p>
          <a:p>
            <a:pPr>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أوجه الشبه والاختلاف بين نظريات التوجيه والإرشاد النفسي</a:t>
            </a:r>
          </a:p>
        </p:txBody>
      </p:sp>
      <p:sp>
        <p:nvSpPr>
          <p:cNvPr id="11" name="عنصر نائب لرقم الشريحة 10"/>
          <p:cNvSpPr>
            <a:spLocks noGrp="1"/>
          </p:cNvSpPr>
          <p:nvPr>
            <p:ph type="sldNum" sz="quarter" idx="12"/>
          </p:nvPr>
        </p:nvSpPr>
        <p:spPr/>
        <p:txBody>
          <a:bodyPr/>
          <a:lstStyle/>
          <a:p>
            <a:fld id="{76E144E9-FD18-40EB-BD00-57D6D426D25B}" type="slidenum">
              <a:rPr lang="ar-SA" smtClean="0"/>
              <a:pPr/>
              <a:t>2</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324544" y="188640"/>
            <a:ext cx="9001000" cy="1415772"/>
          </a:xfrm>
          <a:prstGeom prst="rect">
            <a:avLst/>
          </a:prstGeom>
          <a:noFill/>
        </p:spPr>
        <p:txBody>
          <a:bodyPr wrap="square" rtlCol="1">
            <a:spAutoFit/>
          </a:bodyPr>
          <a:lstStyle/>
          <a:p>
            <a:pPr algn="ctr"/>
            <a:r>
              <a:rPr lang="ar-SA" sz="2800" dirty="0" smtClean="0">
                <a:solidFill>
                  <a:schemeClr val="bg1"/>
                </a:solidFill>
              </a:rPr>
              <a:t>ثالثاً: نظرية الإرشاد أو العلاج العقلاني- الانفعالي </a:t>
            </a:r>
            <a:endParaRPr lang="en-US" sz="2800" dirty="0" smtClean="0">
              <a:solidFill>
                <a:schemeClr val="bg1"/>
              </a:solidFill>
            </a:endParaRPr>
          </a:p>
          <a:p>
            <a:pPr algn="ctr"/>
            <a:r>
              <a:rPr lang="en-US" sz="2800" dirty="0" smtClean="0">
                <a:solidFill>
                  <a:schemeClr val="bg1"/>
                </a:solidFill>
              </a:rPr>
              <a:t>Theory of Rational-Emotive </a:t>
            </a:r>
            <a:r>
              <a:rPr lang="en-US" sz="2800" dirty="0" err="1" smtClean="0">
                <a:solidFill>
                  <a:schemeClr val="bg1"/>
                </a:solidFill>
              </a:rPr>
              <a:t>Counselling</a:t>
            </a:r>
            <a:r>
              <a:rPr lang="en-US" sz="2800" dirty="0" smtClean="0">
                <a:solidFill>
                  <a:schemeClr val="bg1"/>
                </a:solidFill>
              </a:rPr>
              <a:t> or Therapy (RET)</a:t>
            </a:r>
          </a:p>
          <a:p>
            <a:pPr algn="ctr"/>
            <a:endParaRPr lang="ar-SA" sz="28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2420888"/>
            <a:ext cx="7185992" cy="2232248"/>
          </a:xfrm>
          <a:prstGeom prst="rect">
            <a:avLst/>
          </a:prstGeom>
        </p:spPr>
        <p:txBody>
          <a:bodyPr/>
          <a:lstStyle/>
          <a:p>
            <a:pPr>
              <a:buClr>
                <a:schemeClr val="accent6"/>
              </a:buClr>
              <a:buFont typeface="Wingdings" pitchFamily="2" charset="2"/>
              <a:buChar char="v"/>
            </a:pPr>
            <a:r>
              <a:rPr lang="ar-SA" sz="2000" dirty="0" smtClean="0"/>
              <a:t>تكمن جذور هذه النظرية في كتابات الفلاسفة </a:t>
            </a:r>
            <a:r>
              <a:rPr lang="ar-SA" sz="2000" dirty="0" err="1" smtClean="0"/>
              <a:t>اليونانيين </a:t>
            </a:r>
            <a:r>
              <a:rPr lang="ar-SA" sz="2000" dirty="0" smtClean="0"/>
              <a:t>(قبل حوالي 2500 سنة من الآن</a:t>
            </a:r>
            <a:r>
              <a:rPr lang="ar-SA" sz="2000" dirty="0" err="1" smtClean="0"/>
              <a:t>) </a:t>
            </a:r>
            <a:r>
              <a:rPr lang="ar-SA" sz="2000" dirty="0" smtClean="0"/>
              <a:t>، حيث يرون أن الطريقة التي ندرك </a:t>
            </a:r>
            <a:r>
              <a:rPr lang="ar-SA" sz="2000" dirty="0" err="1" smtClean="0"/>
              <a:t>بها</a:t>
            </a:r>
            <a:r>
              <a:rPr lang="ar-SA" sz="2000" dirty="0" smtClean="0"/>
              <a:t> الأشياء وليست الأشياء </a:t>
            </a:r>
            <a:r>
              <a:rPr lang="ar-SA" sz="2000" dirty="0" err="1" smtClean="0"/>
              <a:t>ذاتها </a:t>
            </a:r>
            <a:r>
              <a:rPr lang="ar-SA" sz="2000" dirty="0" smtClean="0"/>
              <a:t>، هي التي تسم سلوكنا بالاضطراب أو </a:t>
            </a:r>
            <a:r>
              <a:rPr lang="ar-SA" sz="2000" dirty="0" err="1" smtClean="0"/>
              <a:t>السواء.</a:t>
            </a:r>
            <a:r>
              <a:rPr lang="ar-SA" sz="2000" dirty="0" smtClean="0"/>
              <a:t> </a:t>
            </a:r>
            <a:br>
              <a:rPr lang="ar-SA" sz="2000" dirty="0" smtClean="0"/>
            </a:br>
            <a:r>
              <a:rPr lang="ar-SA" sz="2000" dirty="0" smtClean="0"/>
              <a:t/>
            </a:r>
            <a:br>
              <a:rPr lang="ar-SA" sz="2000" dirty="0" smtClean="0"/>
            </a:br>
            <a:endParaRPr lang="ar-SA" sz="2000" dirty="0" smtClean="0"/>
          </a:p>
          <a:p>
            <a:pPr>
              <a:buClr>
                <a:schemeClr val="accent6"/>
              </a:buClr>
              <a:buFont typeface="Wingdings" pitchFamily="2" charset="2"/>
              <a:buChar char="v"/>
            </a:pPr>
            <a:r>
              <a:rPr lang="ar-SA" sz="2000" dirty="0" smtClean="0"/>
              <a:t>أما في العصر الحديث فيعد ألبرت </a:t>
            </a:r>
            <a:r>
              <a:rPr lang="ar-SA" sz="2000" dirty="0" err="1" smtClean="0"/>
              <a:t>إليس</a:t>
            </a:r>
            <a:r>
              <a:rPr lang="ar-SA" sz="2000" dirty="0" smtClean="0"/>
              <a:t> </a:t>
            </a:r>
            <a:r>
              <a:rPr lang="en-US" sz="2000" dirty="0" smtClean="0"/>
              <a:t> Albert Ellis </a:t>
            </a:r>
            <a:r>
              <a:rPr lang="ar-SA" sz="2000" dirty="0" err="1" smtClean="0"/>
              <a:t>(1913-   </a:t>
            </a:r>
            <a:r>
              <a:rPr lang="ar-SA" sz="2000" dirty="0" smtClean="0"/>
              <a:t>) مؤسس هذه </a:t>
            </a:r>
            <a:r>
              <a:rPr lang="ar-SA" sz="2000" dirty="0" err="1" smtClean="0"/>
              <a:t>النظرية </a:t>
            </a:r>
            <a:r>
              <a:rPr lang="ar-SA" sz="2000" dirty="0" smtClean="0"/>
              <a:t>، فقد حصل على شهادة الدكتوراه من جامعة </a:t>
            </a:r>
            <a:r>
              <a:rPr lang="ar-SA" sz="2000" dirty="0" err="1" smtClean="0"/>
              <a:t>كولوميبا</a:t>
            </a:r>
            <a:r>
              <a:rPr lang="ar-SA" sz="2000" dirty="0" smtClean="0"/>
              <a:t> </a:t>
            </a:r>
            <a:r>
              <a:rPr lang="ar-SA" sz="2000" dirty="0" err="1" smtClean="0"/>
              <a:t>عام </a:t>
            </a:r>
            <a:r>
              <a:rPr lang="ar-SA" sz="2000" dirty="0" smtClean="0"/>
              <a:t>(1947</a:t>
            </a:r>
            <a:r>
              <a:rPr lang="ar-SA" sz="2000" dirty="0" err="1" smtClean="0"/>
              <a:t>) </a:t>
            </a:r>
            <a:r>
              <a:rPr lang="ar-SA" sz="2000" dirty="0" smtClean="0"/>
              <a:t>، وفي </a:t>
            </a:r>
            <a:r>
              <a:rPr lang="ar-SA" sz="2000" dirty="0" err="1" smtClean="0"/>
              <a:t>عام </a:t>
            </a:r>
            <a:r>
              <a:rPr lang="ar-SA" sz="2000" dirty="0" smtClean="0"/>
              <a:t>(1962) بدأ منهجه العلاجي عندما نشر </a:t>
            </a:r>
            <a:r>
              <a:rPr lang="ar-SA" sz="2000" dirty="0" err="1" smtClean="0"/>
              <a:t>كتابه </a:t>
            </a:r>
            <a:r>
              <a:rPr lang="ar-SA" sz="2000" dirty="0" smtClean="0"/>
              <a:t>« العقل والانفعال في العلاج </a:t>
            </a:r>
            <a:r>
              <a:rPr lang="ar-SA" sz="2000" dirty="0" err="1" smtClean="0"/>
              <a:t>النفسي» .</a:t>
            </a:r>
            <a:r>
              <a:rPr lang="ar-SA" sz="2000" dirty="0" smtClean="0"/>
              <a:t> </a:t>
            </a:r>
          </a:p>
          <a:p>
            <a:pPr>
              <a:buClr>
                <a:schemeClr val="accent6"/>
              </a:buClr>
            </a:pPr>
            <a:endParaRPr lang="ar-SA" sz="2000" dirty="0" smtClean="0"/>
          </a:p>
          <a:p>
            <a:pPr>
              <a:buClr>
                <a:schemeClr val="accent6"/>
              </a:buClr>
            </a:pPr>
            <a:endParaRPr lang="ar-SA" sz="2000" dirty="0" smtClean="0"/>
          </a:p>
        </p:txBody>
      </p:sp>
      <p:sp>
        <p:nvSpPr>
          <p:cNvPr id="12" name="عنصر نائب لرقم الشريحة 11"/>
          <p:cNvSpPr>
            <a:spLocks noGrp="1"/>
          </p:cNvSpPr>
          <p:nvPr>
            <p:ph type="sldNum" sz="quarter" idx="12"/>
          </p:nvPr>
        </p:nvSpPr>
        <p:spPr/>
        <p:txBody>
          <a:bodyPr/>
          <a:lstStyle/>
          <a:p>
            <a:fld id="{76E144E9-FD18-40EB-BD00-57D6D426D25B}" type="slidenum">
              <a:rPr lang="ar-SA" smtClean="0"/>
              <a:pPr/>
              <a:t>20</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324544" y="188640"/>
            <a:ext cx="9001000" cy="1415772"/>
          </a:xfrm>
          <a:prstGeom prst="rect">
            <a:avLst/>
          </a:prstGeom>
          <a:noFill/>
        </p:spPr>
        <p:txBody>
          <a:bodyPr wrap="square" rtlCol="1">
            <a:spAutoFit/>
          </a:bodyPr>
          <a:lstStyle/>
          <a:p>
            <a:pPr algn="ctr"/>
            <a:r>
              <a:rPr lang="ar-SA" sz="2800" dirty="0" smtClean="0">
                <a:solidFill>
                  <a:schemeClr val="bg1"/>
                </a:solidFill>
              </a:rPr>
              <a:t>ثالثاً: نظرية الإرشاد أو العلاج العقلاني- الانفعالي </a:t>
            </a:r>
            <a:endParaRPr lang="en-US" sz="2800" dirty="0" smtClean="0">
              <a:solidFill>
                <a:schemeClr val="bg1"/>
              </a:solidFill>
            </a:endParaRPr>
          </a:p>
          <a:p>
            <a:pPr algn="ctr"/>
            <a:r>
              <a:rPr lang="en-US" sz="2800" dirty="0" smtClean="0">
                <a:solidFill>
                  <a:schemeClr val="bg1"/>
                </a:solidFill>
              </a:rPr>
              <a:t>Theory of Rational-Emotive </a:t>
            </a:r>
            <a:r>
              <a:rPr lang="en-US" sz="2800" dirty="0" err="1" smtClean="0">
                <a:solidFill>
                  <a:schemeClr val="bg1"/>
                </a:solidFill>
              </a:rPr>
              <a:t>Counselling</a:t>
            </a:r>
            <a:r>
              <a:rPr lang="en-US" sz="2800" dirty="0" smtClean="0">
                <a:solidFill>
                  <a:schemeClr val="bg1"/>
                </a:solidFill>
              </a:rPr>
              <a:t> or Therapy (RET)</a:t>
            </a:r>
          </a:p>
          <a:p>
            <a:pPr algn="ctr"/>
            <a:endParaRPr lang="ar-SA" sz="28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755576" y="1268760"/>
            <a:ext cx="7185992" cy="720080"/>
          </a:xfrm>
          <a:prstGeom prst="rect">
            <a:avLst/>
          </a:prstGeom>
        </p:spPr>
        <p:txBody>
          <a:bodyPr/>
          <a:lstStyle/>
          <a:p>
            <a:pPr>
              <a:buClr>
                <a:schemeClr val="accent6"/>
              </a:buClr>
            </a:pPr>
            <a:endParaRPr lang="ar-SA" dirty="0" smtClean="0"/>
          </a:p>
          <a:p>
            <a:pPr>
              <a:buClr>
                <a:schemeClr val="accent6"/>
              </a:buClr>
            </a:pPr>
            <a:r>
              <a:rPr lang="ar-SA" b="1" dirty="0" smtClean="0">
                <a:solidFill>
                  <a:schemeClr val="accent6"/>
                </a:solidFill>
              </a:rPr>
              <a:t>ومن أبرز المسلمات التي تقوم عليها نظرية ألبرت </a:t>
            </a:r>
            <a:r>
              <a:rPr lang="ar-SA" b="1" dirty="0" err="1" smtClean="0">
                <a:solidFill>
                  <a:schemeClr val="accent6"/>
                </a:solidFill>
              </a:rPr>
              <a:t>إليس</a:t>
            </a:r>
            <a:r>
              <a:rPr lang="ar-SA" b="1" dirty="0" smtClean="0">
                <a:solidFill>
                  <a:schemeClr val="accent6"/>
                </a:solidFill>
              </a:rPr>
              <a:t> ما </a:t>
            </a:r>
            <a:r>
              <a:rPr lang="ar-SA" b="1" dirty="0" err="1" smtClean="0">
                <a:solidFill>
                  <a:schemeClr val="accent6"/>
                </a:solidFill>
              </a:rPr>
              <a:t>يلي:</a:t>
            </a:r>
            <a:endParaRPr lang="ar-SA" b="1" dirty="0" smtClean="0">
              <a:solidFill>
                <a:schemeClr val="accent6"/>
              </a:solidFill>
            </a:endParaRPr>
          </a:p>
          <a:p>
            <a:pPr>
              <a:buClr>
                <a:schemeClr val="accent6"/>
              </a:buClr>
            </a:pPr>
            <a:endParaRPr lang="ar-SA" dirty="0" smtClean="0"/>
          </a:p>
        </p:txBody>
      </p:sp>
      <p:graphicFrame>
        <p:nvGraphicFramePr>
          <p:cNvPr id="9" name="رسم تخطيطي 8"/>
          <p:cNvGraphicFramePr/>
          <p:nvPr/>
        </p:nvGraphicFramePr>
        <p:xfrm>
          <a:off x="1403648" y="2060848"/>
          <a:ext cx="6312024" cy="4437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عنصر نائب لرقم الشريحة 11"/>
          <p:cNvSpPr>
            <a:spLocks noGrp="1"/>
          </p:cNvSpPr>
          <p:nvPr>
            <p:ph type="sldNum" sz="quarter" idx="12"/>
          </p:nvPr>
        </p:nvSpPr>
        <p:spPr/>
        <p:txBody>
          <a:bodyPr/>
          <a:lstStyle/>
          <a:p>
            <a:fld id="{76E144E9-FD18-40EB-BD00-57D6D426D25B}" type="slidenum">
              <a:rPr lang="ar-SA" smtClean="0"/>
              <a:pPr/>
              <a:t>21</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339752" y="260648"/>
            <a:ext cx="3816424" cy="707886"/>
          </a:xfrm>
          <a:prstGeom prst="rect">
            <a:avLst/>
          </a:prstGeom>
          <a:noFill/>
        </p:spPr>
        <p:txBody>
          <a:bodyPr wrap="square" rtlCol="1">
            <a:spAutoFit/>
          </a:bodyPr>
          <a:lstStyle/>
          <a:p>
            <a:r>
              <a:rPr lang="ar-SA" sz="4000" dirty="0" smtClean="0">
                <a:solidFill>
                  <a:schemeClr val="bg1"/>
                </a:solidFill>
              </a:rPr>
              <a:t>السلوك المضطرب</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772816"/>
            <a:ext cx="7185992" cy="4536504"/>
          </a:xfrm>
          <a:prstGeom prst="rect">
            <a:avLst/>
          </a:prstGeom>
        </p:spPr>
        <p:txBody>
          <a:bodyPr/>
          <a:lstStyle/>
          <a:p>
            <a:pPr marL="114300" indent="0">
              <a:buClr>
                <a:schemeClr val="accent6"/>
              </a:buClr>
              <a:buFont typeface="Wingdings" pitchFamily="2" charset="2"/>
              <a:buChar char="v"/>
            </a:pPr>
            <a:endParaRPr lang="ar-SA" sz="2000" dirty="0" smtClean="0"/>
          </a:p>
          <a:p>
            <a:pPr marL="114300" indent="0">
              <a:buClr>
                <a:schemeClr val="accent6"/>
              </a:buClr>
              <a:buFont typeface="Wingdings" pitchFamily="2" charset="2"/>
              <a:buChar char="v"/>
            </a:pPr>
            <a:r>
              <a:rPr lang="ar-SA" sz="2000" dirty="0" err="1" smtClean="0"/>
              <a:t>يرى </a:t>
            </a:r>
            <a:r>
              <a:rPr lang="ar-SA" sz="2000" dirty="0" smtClean="0"/>
              <a:t>«</a:t>
            </a:r>
            <a:r>
              <a:rPr lang="ar-SA" sz="2000" dirty="0" err="1" smtClean="0"/>
              <a:t>إليس</a:t>
            </a:r>
            <a:r>
              <a:rPr lang="ar-SA" sz="2000" dirty="0" smtClean="0"/>
              <a:t>» أن كل الاضطرابات النفسية الشديدة لا تنشأ من </a:t>
            </a:r>
            <a:r>
              <a:rPr lang="ar-SA" sz="2000" dirty="0" err="1" smtClean="0"/>
              <a:t>النقطة  (</a:t>
            </a:r>
            <a:r>
              <a:rPr lang="en-US" sz="2000" dirty="0" smtClean="0"/>
              <a:t>A</a:t>
            </a:r>
            <a:r>
              <a:rPr lang="ar-SA" sz="2000" dirty="0" smtClean="0"/>
              <a:t>) أي من الخبرات أو الأحداث المنشطة التي تؤثر على </a:t>
            </a:r>
            <a:r>
              <a:rPr lang="ar-SA" sz="2000" dirty="0" err="1" smtClean="0"/>
              <a:t>الناس </a:t>
            </a:r>
            <a:r>
              <a:rPr lang="ar-SA" sz="2000" dirty="0" smtClean="0"/>
              <a:t>، و إنما تنشأ بشكل مباشر من </a:t>
            </a:r>
            <a:r>
              <a:rPr lang="ar-SA" sz="2000" dirty="0" err="1" smtClean="0"/>
              <a:t>النقطة (</a:t>
            </a:r>
            <a:r>
              <a:rPr lang="en-US" sz="2000" dirty="0" smtClean="0"/>
              <a:t>B</a:t>
            </a:r>
            <a:r>
              <a:rPr lang="ar-SA" sz="2000" dirty="0" err="1" smtClean="0"/>
              <a:t>) </a:t>
            </a:r>
            <a:r>
              <a:rPr lang="ar-SA" sz="2000" dirty="0" smtClean="0"/>
              <a:t>، أي من الأفكار التي يتبناها الناس حول الخبرات أو </a:t>
            </a:r>
            <a:r>
              <a:rPr lang="ar-SA" sz="2000" dirty="0" err="1" smtClean="0"/>
              <a:t>الأحداث .</a:t>
            </a:r>
            <a:endParaRPr lang="ar-SA" sz="2000" dirty="0" smtClean="0"/>
          </a:p>
          <a:p>
            <a:pPr marL="114300" indent="0">
              <a:buClr>
                <a:schemeClr val="accent6"/>
              </a:buClr>
            </a:pPr>
            <a:r>
              <a:rPr lang="ar-SA" sz="2000" dirty="0" smtClean="0"/>
              <a:t/>
            </a:r>
            <a:br>
              <a:rPr lang="ar-SA" sz="2000" dirty="0" smtClean="0"/>
            </a:br>
            <a:endParaRPr lang="ar-SA" sz="2000" dirty="0" smtClean="0"/>
          </a:p>
          <a:p>
            <a:pPr marL="114300" indent="0">
              <a:buClr>
                <a:schemeClr val="accent6"/>
              </a:buClr>
              <a:buFont typeface="Wingdings" pitchFamily="2" charset="2"/>
              <a:buChar char="v"/>
            </a:pPr>
            <a:r>
              <a:rPr lang="ar-SA" sz="2000" dirty="0" smtClean="0"/>
              <a:t> وفي حالة الاضطرابات النفسية فإن هذه الأفكار لا عقلانية، وهي تؤثر على إدراك الشخص وتأويله للأحداث والمواقف بشكل  غير </a:t>
            </a:r>
            <a:r>
              <a:rPr lang="ar-SA" sz="2000" dirty="0" err="1" smtClean="0"/>
              <a:t>مناسب </a:t>
            </a:r>
            <a:r>
              <a:rPr lang="ar-SA" sz="2000" dirty="0" smtClean="0"/>
              <a:t>، مما يجعله يستجيب استجابات نفسية </a:t>
            </a:r>
            <a:r>
              <a:rPr lang="ar-SA" sz="2000" dirty="0" err="1" smtClean="0"/>
              <a:t>مضطربة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22</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68560" y="0"/>
            <a:ext cx="9217024" cy="1138773"/>
          </a:xfrm>
          <a:prstGeom prst="rect">
            <a:avLst/>
          </a:prstGeom>
          <a:noFill/>
        </p:spPr>
        <p:txBody>
          <a:bodyPr wrap="square" rtlCol="1">
            <a:spAutoFit/>
          </a:bodyPr>
          <a:lstStyle/>
          <a:p>
            <a:pPr algn="ctr"/>
            <a:r>
              <a:rPr lang="ar-SA" sz="2800" dirty="0" smtClean="0">
                <a:solidFill>
                  <a:schemeClr val="bg1"/>
                </a:solidFill>
              </a:rPr>
              <a:t>نظرية الإرشاد </a:t>
            </a:r>
            <a:r>
              <a:rPr lang="ar-SA" sz="2800" dirty="0" err="1" smtClean="0">
                <a:solidFill>
                  <a:schemeClr val="bg1"/>
                </a:solidFill>
              </a:rPr>
              <a:t>السلوكي </a:t>
            </a:r>
            <a:r>
              <a:rPr lang="ar-SA" sz="2800" dirty="0" smtClean="0">
                <a:solidFill>
                  <a:schemeClr val="bg1"/>
                </a:solidFill>
              </a:rPr>
              <a:t>– المعرفي</a:t>
            </a:r>
          </a:p>
          <a:p>
            <a:pPr algn="ctr"/>
            <a:r>
              <a:rPr lang="ar-SA" sz="4000" dirty="0" smtClean="0">
                <a:solidFill>
                  <a:schemeClr val="bg1"/>
                </a:solidFill>
              </a:rPr>
              <a:t> </a:t>
            </a:r>
            <a:r>
              <a:rPr lang="en-US" sz="2400" b="1" dirty="0" smtClean="0">
                <a:solidFill>
                  <a:schemeClr val="bg1"/>
                </a:solidFill>
              </a:rPr>
              <a:t>cognitive- behavior modification theory</a:t>
            </a:r>
            <a:endParaRPr lang="ar-SA" sz="24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2321496"/>
            <a:ext cx="7185992" cy="4536504"/>
          </a:xfrm>
          <a:prstGeom prst="rect">
            <a:avLst/>
          </a:prstGeom>
        </p:spPr>
        <p:txBody>
          <a:bodyPr/>
          <a:lstStyle/>
          <a:p>
            <a:pPr marL="114300" indent="0">
              <a:buClr>
                <a:schemeClr val="accent6"/>
              </a:buClr>
              <a:buFont typeface="Wingdings" pitchFamily="2" charset="2"/>
              <a:buChar char="v"/>
            </a:pPr>
            <a:r>
              <a:rPr lang="ar-SA" sz="2000" dirty="0" smtClean="0"/>
              <a:t>واضح هذه النظرية </a:t>
            </a:r>
            <a:r>
              <a:rPr lang="ar-SA" sz="2000" dirty="0" err="1" smtClean="0"/>
              <a:t>دونالد</a:t>
            </a:r>
            <a:r>
              <a:rPr lang="ar-SA" sz="2000" dirty="0" smtClean="0"/>
              <a:t> </a:t>
            </a:r>
            <a:r>
              <a:rPr lang="ar-SA" sz="2000" dirty="0" err="1" smtClean="0"/>
              <a:t>هربرت</a:t>
            </a:r>
            <a:r>
              <a:rPr lang="ar-SA" sz="2000" dirty="0" smtClean="0"/>
              <a:t> </a:t>
            </a:r>
            <a:r>
              <a:rPr lang="ar-SA" sz="2000" dirty="0" err="1" smtClean="0"/>
              <a:t>ميكينبوم</a:t>
            </a:r>
            <a:r>
              <a:rPr lang="ar-SA" sz="2000" dirty="0" smtClean="0"/>
              <a:t> </a:t>
            </a:r>
            <a:r>
              <a:rPr lang="en-US" sz="2000" dirty="0" smtClean="0"/>
              <a:t>D. </a:t>
            </a:r>
            <a:r>
              <a:rPr lang="en-US" sz="2000" dirty="0" err="1" smtClean="0"/>
              <a:t>Meichenbaum</a:t>
            </a:r>
            <a:r>
              <a:rPr lang="en-US" sz="2000" dirty="0" smtClean="0"/>
              <a:t> </a:t>
            </a:r>
            <a:r>
              <a:rPr lang="ar-SA" sz="2000" dirty="0" smtClean="0"/>
              <a:t> </a:t>
            </a:r>
            <a:r>
              <a:rPr lang="ar-SA" sz="2000" dirty="0" err="1" smtClean="0"/>
              <a:t>(1940-    )</a:t>
            </a:r>
            <a:endParaRPr lang="ar-SA" sz="2000" dirty="0" smtClean="0"/>
          </a:p>
          <a:p>
            <a:pPr marL="114300" indent="0">
              <a:buClr>
                <a:schemeClr val="accent6"/>
              </a:buClr>
              <a:buFont typeface="Wingdings" pitchFamily="2" charset="2"/>
              <a:buChar char="v"/>
            </a:pPr>
            <a:endParaRPr lang="ar-SA" sz="2000" dirty="0" smtClean="0"/>
          </a:p>
          <a:p>
            <a:pPr marL="114300" indent="0">
              <a:buClr>
                <a:schemeClr val="accent6"/>
              </a:buClr>
            </a:pPr>
            <a:endParaRPr lang="ar-SA" sz="2000" dirty="0" smtClean="0"/>
          </a:p>
          <a:p>
            <a:pPr marL="114300" indent="0">
              <a:buClr>
                <a:schemeClr val="accent6"/>
              </a:buClr>
              <a:buFont typeface="Wingdings" pitchFamily="2" charset="2"/>
              <a:buChar char="v"/>
            </a:pPr>
            <a:r>
              <a:rPr lang="ar-SA" sz="2000" dirty="0" smtClean="0"/>
              <a:t>ولقد أدت الخبرات التي </a:t>
            </a:r>
            <a:r>
              <a:rPr lang="ar-SA" sz="2000" dirty="0" err="1" smtClean="0"/>
              <a:t>عاشها</a:t>
            </a:r>
            <a:r>
              <a:rPr lang="ar-SA" sz="2000" dirty="0" smtClean="0"/>
              <a:t> </a:t>
            </a:r>
            <a:r>
              <a:rPr lang="ar-SA" sz="2000" dirty="0" err="1" smtClean="0"/>
              <a:t>ميكينبوم</a:t>
            </a:r>
            <a:r>
              <a:rPr lang="ar-SA" sz="2000" dirty="0" smtClean="0"/>
              <a:t> أثناء تدريبه لمرضى </a:t>
            </a:r>
            <a:r>
              <a:rPr lang="ar-SA" sz="2000" dirty="0" err="1" smtClean="0"/>
              <a:t>الفصام</a:t>
            </a:r>
            <a:r>
              <a:rPr lang="ar-SA" sz="2000" dirty="0" smtClean="0"/>
              <a:t> وغيرهم إلى أن يفكر فيما إذا كان من الممكن تدريبهم على أن يتحدثوا إلى أنفسهم بطريقة تؤدي إلى تغيير </a:t>
            </a:r>
            <a:r>
              <a:rPr lang="ar-SA" sz="2000" dirty="0" err="1" smtClean="0"/>
              <a:t>سلوكهم </a:t>
            </a:r>
            <a:r>
              <a:rPr lang="ar-SA" sz="2000" dirty="0" smtClean="0"/>
              <a:t>، وقد ركز على الحديث الداخلي  </a:t>
            </a:r>
            <a:r>
              <a:rPr lang="en-US" sz="2000" dirty="0" smtClean="0"/>
              <a:t>Inner-Speech </a:t>
            </a:r>
            <a:r>
              <a:rPr lang="ar-SA" sz="2000" dirty="0" smtClean="0"/>
              <a:t> في محاولة </a:t>
            </a:r>
            <a:r>
              <a:rPr lang="ar-SA" sz="2000" dirty="0" err="1" smtClean="0"/>
              <a:t>لتغييرها </a:t>
            </a:r>
            <a:r>
              <a:rPr lang="ar-SA" sz="2000" dirty="0" smtClean="0"/>
              <a:t>، كم اهتم بالتخيلات </a:t>
            </a:r>
            <a:r>
              <a:rPr lang="en-US" sz="2000" dirty="0" err="1" smtClean="0"/>
              <a:t>Imagens</a:t>
            </a:r>
            <a:r>
              <a:rPr lang="en-US" sz="2000" dirty="0" smtClean="0"/>
              <a:t> </a:t>
            </a:r>
            <a:r>
              <a:rPr lang="ar-SA" sz="2000" dirty="0" smtClean="0"/>
              <a:t> ، على أمل أن يعرف ما إذا كانت مثل هذه التغيرات ستؤدي إلى تغيرات في التفكير وفي الشعور </a:t>
            </a:r>
            <a:r>
              <a:rPr lang="ar-SA" sz="2000" dirty="0" err="1" smtClean="0"/>
              <a:t>والسلوك </a:t>
            </a:r>
            <a:r>
              <a:rPr lang="ar-SA" sz="2000" dirty="0" smtClean="0"/>
              <a:t>( </a:t>
            </a:r>
            <a:r>
              <a:rPr lang="ar-SA" sz="2000" dirty="0" err="1" smtClean="0"/>
              <a:t>الشناوي </a:t>
            </a:r>
            <a:r>
              <a:rPr lang="ar-SA" sz="2000" dirty="0" smtClean="0"/>
              <a:t>، 1994</a:t>
            </a:r>
            <a:r>
              <a:rPr lang="ar-SA" sz="2000" dirty="0" err="1" smtClean="0"/>
              <a:t>).</a:t>
            </a:r>
            <a:r>
              <a:rPr lang="ar-SA" sz="2000" dirty="0" smtClean="0"/>
              <a:t>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23</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331640" y="260648"/>
            <a:ext cx="5688632" cy="707886"/>
          </a:xfrm>
          <a:prstGeom prst="rect">
            <a:avLst/>
          </a:prstGeom>
          <a:noFill/>
        </p:spPr>
        <p:txBody>
          <a:bodyPr wrap="square" rtlCol="1">
            <a:spAutoFit/>
          </a:bodyPr>
          <a:lstStyle/>
          <a:p>
            <a:r>
              <a:rPr lang="ar-SA" sz="4000" dirty="0" smtClean="0">
                <a:solidFill>
                  <a:schemeClr val="bg1"/>
                </a:solidFill>
              </a:rPr>
              <a:t>عملية الإرشاد </a:t>
            </a:r>
            <a:r>
              <a:rPr lang="ar-SA" sz="4000" dirty="0" err="1" smtClean="0">
                <a:solidFill>
                  <a:schemeClr val="bg1"/>
                </a:solidFill>
              </a:rPr>
              <a:t>السلوكي </a:t>
            </a:r>
            <a:r>
              <a:rPr lang="ar-SA" sz="4000" dirty="0" smtClean="0">
                <a:solidFill>
                  <a:schemeClr val="bg1"/>
                </a:solidFill>
              </a:rPr>
              <a:t>– المعرفي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1772816"/>
            <a:ext cx="7474024" cy="4536504"/>
          </a:xfrm>
          <a:prstGeom prst="rect">
            <a:avLst/>
          </a:prstGeom>
        </p:spPr>
        <p:txBody>
          <a:bodyPr/>
          <a:lstStyle/>
          <a:p>
            <a:pPr marL="114300" indent="0">
              <a:buNone/>
            </a:pPr>
            <a:r>
              <a:rPr lang="ar-SA" sz="2400" b="1" dirty="0" smtClean="0">
                <a:solidFill>
                  <a:srgbClr val="0070C0"/>
                </a:solidFill>
              </a:rPr>
              <a:t>تشتمل عملية الإرشاد </a:t>
            </a:r>
            <a:r>
              <a:rPr lang="ar-SA" sz="2400" b="1" dirty="0" err="1" smtClean="0">
                <a:solidFill>
                  <a:srgbClr val="0070C0"/>
                </a:solidFill>
              </a:rPr>
              <a:t>السلوكي </a:t>
            </a:r>
            <a:r>
              <a:rPr lang="ar-SA" sz="2400" b="1" dirty="0" smtClean="0">
                <a:solidFill>
                  <a:srgbClr val="0070C0"/>
                </a:solidFill>
              </a:rPr>
              <a:t>– المعرفي على ثلاث مراحل أساسية </a:t>
            </a:r>
            <a:r>
              <a:rPr lang="ar-SA" sz="2400" b="1" dirty="0" err="1" smtClean="0">
                <a:solidFill>
                  <a:srgbClr val="0070C0"/>
                </a:solidFill>
              </a:rPr>
              <a:t>هي :</a:t>
            </a:r>
            <a:endParaRPr lang="ar-SA" sz="2400" b="1" dirty="0" smtClean="0">
              <a:solidFill>
                <a:srgbClr val="0070C0"/>
              </a:solidFill>
            </a:endParaRPr>
          </a:p>
          <a:p>
            <a:pPr marL="114300" indent="0">
              <a:buNone/>
            </a:pPr>
            <a:endParaRPr lang="ar-SA" sz="2400" b="1" dirty="0" smtClean="0">
              <a:solidFill>
                <a:srgbClr val="0070C0"/>
              </a:solidFill>
            </a:endParaRPr>
          </a:p>
          <a:p>
            <a:pPr marL="114300" indent="0">
              <a:buNone/>
            </a:pPr>
            <a:r>
              <a:rPr lang="ar-SA" sz="2000" b="1" dirty="0" smtClean="0">
                <a:solidFill>
                  <a:schemeClr val="accent6"/>
                </a:solidFill>
              </a:rPr>
              <a:t>1- الملاحظة </a:t>
            </a:r>
            <a:r>
              <a:rPr lang="ar-SA" sz="2000" b="1" dirty="0" err="1" smtClean="0">
                <a:solidFill>
                  <a:schemeClr val="accent6"/>
                </a:solidFill>
              </a:rPr>
              <a:t>الذاتية :</a:t>
            </a:r>
            <a:r>
              <a:rPr lang="ar-SA" sz="2000" b="1" dirty="0" smtClean="0">
                <a:solidFill>
                  <a:schemeClr val="accent6"/>
                </a:solidFill>
              </a:rPr>
              <a:t> </a:t>
            </a:r>
          </a:p>
          <a:p>
            <a:pPr marL="114300" indent="0">
              <a:buNone/>
            </a:pPr>
            <a:r>
              <a:rPr lang="ar-SA" sz="2000" dirty="0" smtClean="0"/>
              <a:t>تكون لدى المسترشد  قبل حضوره للإرشاد أحاديث ذاتية سلبية وتخيلات غير مناسبة، وأثناء عملية الإرشاد يحاول المرشد مساعدة المسترشد في جعله أكثر </a:t>
            </a:r>
            <a:r>
              <a:rPr lang="ar-SA" sz="2000" dirty="0" err="1" smtClean="0"/>
              <a:t>وعياً </a:t>
            </a:r>
            <a:r>
              <a:rPr lang="ar-SA" sz="2000" dirty="0" smtClean="0"/>
              <a:t>، ويحثه على التركيز في أفكاره ومشاعره وردود فعله </a:t>
            </a:r>
            <a:r>
              <a:rPr lang="ar-SA" sz="2000" dirty="0" err="1" smtClean="0"/>
              <a:t>الفيسولوجية</a:t>
            </a:r>
            <a:r>
              <a:rPr lang="ar-SA" sz="2000" dirty="0" smtClean="0"/>
              <a:t> ، والسلوكيات المتصلة بعلاقاته الشخصية مع </a:t>
            </a:r>
            <a:r>
              <a:rPr lang="ar-SA" sz="2000" dirty="0" err="1" smtClean="0"/>
              <a:t>الآخرين </a:t>
            </a:r>
            <a:r>
              <a:rPr lang="ar-SA" sz="2000" dirty="0" smtClean="0"/>
              <a:t>، وتؤدي هذه العملية إلى أبنية معرفية جديدة عند المسترشد تسمح له بأن ينظر إلى المشكلات الخاصة </a:t>
            </a:r>
            <a:r>
              <a:rPr lang="ar-SA" sz="2000" dirty="0" err="1" smtClean="0"/>
              <a:t>به</a:t>
            </a:r>
            <a:r>
              <a:rPr lang="ar-SA" sz="2000" dirty="0" smtClean="0"/>
              <a:t> في صور مختلفة </a:t>
            </a:r>
            <a:r>
              <a:rPr lang="ar-SA" sz="2000" dirty="0" err="1" smtClean="0"/>
              <a:t>جديدة </a:t>
            </a:r>
            <a:r>
              <a:rPr lang="ar-SA" sz="2000" dirty="0" smtClean="0"/>
              <a:t>، وأن يبني أفكاراً وسلوكيات صحيحة تتناسب مع المشكلات.</a:t>
            </a:r>
          </a:p>
          <a:p>
            <a:pPr marL="114300" indent="0">
              <a:buNone/>
            </a:pPr>
            <a:endParaRPr lang="ar-SA" sz="2000" dirty="0" smtClean="0"/>
          </a:p>
          <a:p>
            <a:pPr marL="114300" indent="0">
              <a:buNone/>
            </a:pPr>
            <a:r>
              <a:rPr lang="ar-SA" sz="2000" b="1" dirty="0" smtClean="0">
                <a:solidFill>
                  <a:schemeClr val="accent6"/>
                </a:solidFill>
              </a:rPr>
              <a:t>2- الأفكار والسلوكيات غير </a:t>
            </a:r>
            <a:r>
              <a:rPr lang="ar-SA" sz="2000" b="1" dirty="0" err="1" smtClean="0">
                <a:solidFill>
                  <a:schemeClr val="accent6"/>
                </a:solidFill>
              </a:rPr>
              <a:t>المناسبة :</a:t>
            </a:r>
            <a:r>
              <a:rPr lang="ar-SA" sz="2000" b="1" dirty="0" smtClean="0">
                <a:solidFill>
                  <a:schemeClr val="accent6"/>
                </a:solidFill>
              </a:rPr>
              <a:t> </a:t>
            </a:r>
          </a:p>
          <a:p>
            <a:pPr marL="114300" indent="0">
              <a:buNone/>
            </a:pPr>
            <a:r>
              <a:rPr lang="ar-SA" sz="2000" dirty="0" smtClean="0"/>
              <a:t>إذا كان سلوك المسترشد مطلوباً تغييره، فينبغي أن يكون ما يقوله لنفسه أو يتخيله يولد سلسلة جديدة غير متناسبة مع سلوكياته غير </a:t>
            </a:r>
            <a:r>
              <a:rPr lang="ar-SA" sz="2000" dirty="0" err="1" smtClean="0"/>
              <a:t>المتوافقة </a:t>
            </a:r>
            <a:r>
              <a:rPr lang="ar-SA" sz="2000" dirty="0" smtClean="0"/>
              <a:t>( السلوكيات المشكلة</a:t>
            </a:r>
            <a:r>
              <a:rPr lang="ar-SA" sz="2000" dirty="0" err="1" smtClean="0"/>
              <a:t>).</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24</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331640" y="260648"/>
            <a:ext cx="5688632" cy="707886"/>
          </a:xfrm>
          <a:prstGeom prst="rect">
            <a:avLst/>
          </a:prstGeom>
          <a:noFill/>
        </p:spPr>
        <p:txBody>
          <a:bodyPr wrap="square" rtlCol="1">
            <a:spAutoFit/>
          </a:bodyPr>
          <a:lstStyle/>
          <a:p>
            <a:r>
              <a:rPr lang="ar-SA" sz="4000" dirty="0" smtClean="0">
                <a:solidFill>
                  <a:schemeClr val="bg1"/>
                </a:solidFill>
              </a:rPr>
              <a:t>عملية الإرشاد </a:t>
            </a:r>
            <a:r>
              <a:rPr lang="ar-SA" sz="4000" dirty="0" err="1" smtClean="0">
                <a:solidFill>
                  <a:schemeClr val="bg1"/>
                </a:solidFill>
              </a:rPr>
              <a:t>السلوكي </a:t>
            </a:r>
            <a:r>
              <a:rPr lang="ar-SA" sz="4000" dirty="0" smtClean="0">
                <a:solidFill>
                  <a:schemeClr val="bg1"/>
                </a:solidFill>
              </a:rPr>
              <a:t>– المعرفي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1772816"/>
            <a:ext cx="7474024" cy="4536504"/>
          </a:xfrm>
          <a:prstGeom prst="rect">
            <a:avLst/>
          </a:prstGeom>
        </p:spPr>
        <p:txBody>
          <a:bodyPr/>
          <a:lstStyle/>
          <a:p>
            <a:pPr marL="114300" indent="0">
              <a:buNone/>
            </a:pPr>
            <a:r>
              <a:rPr lang="ar-SA" sz="2000" b="1" dirty="0" smtClean="0">
                <a:solidFill>
                  <a:schemeClr val="accent6"/>
                </a:solidFill>
              </a:rPr>
              <a:t>3- تطوير الجوانب المعرفية الخاصة </a:t>
            </a:r>
            <a:r>
              <a:rPr lang="ar-SA" sz="2000" b="1" dirty="0" err="1" smtClean="0">
                <a:solidFill>
                  <a:schemeClr val="accent6"/>
                </a:solidFill>
              </a:rPr>
              <a:t>بالتغيير:</a:t>
            </a:r>
            <a:endParaRPr lang="ar-SA" sz="2000" b="1" dirty="0" smtClean="0">
              <a:solidFill>
                <a:schemeClr val="accent6"/>
              </a:solidFill>
            </a:endParaRPr>
          </a:p>
          <a:p>
            <a:pPr marL="114300" indent="0">
              <a:buNone/>
            </a:pPr>
            <a:endParaRPr lang="ar-SA" sz="2000" b="1" dirty="0" smtClean="0">
              <a:solidFill>
                <a:schemeClr val="accent6"/>
              </a:solidFill>
            </a:endParaRPr>
          </a:p>
          <a:p>
            <a:pPr marL="114300" indent="0">
              <a:buNone/>
            </a:pPr>
            <a:r>
              <a:rPr lang="ar-SA" sz="2000" dirty="0" smtClean="0"/>
              <a:t>تتضمن هذه المرحلة قيام المسترشد بسلوكيات </a:t>
            </a:r>
            <a:r>
              <a:rPr lang="ar-SA" sz="2000" dirty="0" err="1" smtClean="0"/>
              <a:t>التعامل </a:t>
            </a:r>
            <a:r>
              <a:rPr lang="ar-SA" sz="2000" dirty="0" smtClean="0"/>
              <a:t>(المواجهة </a:t>
            </a:r>
            <a:r>
              <a:rPr lang="en-US" sz="2000" dirty="0" smtClean="0"/>
              <a:t>coping</a:t>
            </a:r>
            <a:r>
              <a:rPr lang="ar-SA" sz="2000" dirty="0" smtClean="0"/>
              <a:t>) على أساس </a:t>
            </a:r>
            <a:r>
              <a:rPr lang="ar-SA" sz="2000" dirty="0" err="1" smtClean="0"/>
              <a:t>يومي </a:t>
            </a:r>
            <a:r>
              <a:rPr lang="ar-SA" sz="2000" dirty="0" smtClean="0"/>
              <a:t>، وكذلك الأحاديث الذاتية حول نتائج هذه التجارب </a:t>
            </a:r>
            <a:r>
              <a:rPr lang="ar-SA" sz="2000" dirty="0" err="1" smtClean="0"/>
              <a:t>الشخصية .</a:t>
            </a:r>
            <a:r>
              <a:rPr lang="ar-SA" sz="2000" dirty="0" smtClean="0"/>
              <a:t> </a:t>
            </a:r>
          </a:p>
          <a:p>
            <a:pPr marL="114300" indent="0">
              <a:buNone/>
            </a:pPr>
            <a:endParaRPr lang="ar-SA" sz="2000" dirty="0" smtClean="0"/>
          </a:p>
          <a:p>
            <a:pPr marL="114300" indent="0">
              <a:buNone/>
            </a:pPr>
            <a:r>
              <a:rPr lang="ar-SA" sz="2000" dirty="0" smtClean="0"/>
              <a:t>يقول </a:t>
            </a:r>
            <a:r>
              <a:rPr lang="ar-SA" sz="2000" dirty="0" err="1" smtClean="0"/>
              <a:t>ميكينبوم</a:t>
            </a:r>
            <a:r>
              <a:rPr lang="ar-SA" sz="2000" dirty="0" smtClean="0"/>
              <a:t> (1977</a:t>
            </a:r>
            <a:r>
              <a:rPr lang="ar-SA" sz="2000" dirty="0" err="1" smtClean="0"/>
              <a:t>) : </a:t>
            </a:r>
            <a:r>
              <a:rPr lang="ar-SA" sz="2000" dirty="0" smtClean="0"/>
              <a:t>«إن ما يقوله  المسترشد لنفسه حول السلوكيات الجديدة التي </a:t>
            </a:r>
            <a:r>
              <a:rPr lang="ar-SA" sz="2000" dirty="0" err="1" smtClean="0"/>
              <a:t>اكتسبها </a:t>
            </a:r>
            <a:r>
              <a:rPr lang="ar-SA" sz="2000" dirty="0" smtClean="0"/>
              <a:t>، والنتائج المترتبة </a:t>
            </a:r>
            <a:r>
              <a:rPr lang="ar-SA" sz="2000" dirty="0" err="1" smtClean="0"/>
              <a:t>عليها </a:t>
            </a:r>
            <a:r>
              <a:rPr lang="ar-SA" sz="2000" dirty="0" smtClean="0"/>
              <a:t>، سيؤثر على عملية التغيير إذا ما كانت ستبقى في السلوك وستعمم على مواقف </a:t>
            </a:r>
            <a:r>
              <a:rPr lang="ar-SA" sz="2000" dirty="0" err="1" smtClean="0"/>
              <a:t>أخرى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25</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971600" y="260648"/>
            <a:ext cx="5688632" cy="707886"/>
          </a:xfrm>
          <a:prstGeom prst="rect">
            <a:avLst/>
          </a:prstGeom>
          <a:noFill/>
        </p:spPr>
        <p:txBody>
          <a:bodyPr wrap="square" rtlCol="1">
            <a:spAutoFit/>
          </a:bodyPr>
          <a:lstStyle/>
          <a:p>
            <a:r>
              <a:rPr lang="ar-SA" sz="4000" dirty="0" smtClean="0">
                <a:solidFill>
                  <a:schemeClr val="bg1"/>
                </a:solidFill>
              </a:rPr>
              <a:t>نظرية الذات </a:t>
            </a:r>
            <a:r>
              <a:rPr lang="en-US" sz="4000" dirty="0" smtClean="0">
                <a:solidFill>
                  <a:schemeClr val="bg1"/>
                </a:solidFill>
              </a:rPr>
              <a:t>self theory</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2060848"/>
            <a:ext cx="7474024" cy="4536504"/>
          </a:xfrm>
          <a:prstGeom prst="rect">
            <a:avLst/>
          </a:prstGeom>
        </p:spPr>
        <p:txBody>
          <a:bodyPr/>
          <a:lstStyle/>
          <a:p>
            <a:pPr marL="114300" indent="0" algn="just">
              <a:buClr>
                <a:schemeClr val="accent6"/>
              </a:buClr>
              <a:buFont typeface="Wingdings" pitchFamily="2" charset="2"/>
              <a:buChar char="v"/>
            </a:pPr>
            <a:endParaRPr lang="ar-SA" sz="2400" dirty="0" smtClean="0"/>
          </a:p>
          <a:p>
            <a:pPr marL="114300" algn="just">
              <a:buClr>
                <a:schemeClr val="accent6"/>
              </a:buClr>
              <a:buFont typeface="Wingdings" pitchFamily="2" charset="2"/>
              <a:buChar char="v"/>
            </a:pPr>
            <a:r>
              <a:rPr lang="ar-SA" sz="2400" dirty="0" smtClean="0"/>
              <a:t>تعد نظرية الذات من أهم نظريات الإرشاد </a:t>
            </a:r>
            <a:r>
              <a:rPr lang="ar-SA" sz="2400" dirty="0" err="1" smtClean="0"/>
              <a:t>النفسي </a:t>
            </a:r>
            <a:r>
              <a:rPr lang="ar-SA" sz="2400" dirty="0" smtClean="0"/>
              <a:t>، ومن أقدم النظريات </a:t>
            </a:r>
            <a:r>
              <a:rPr lang="ar-SA" sz="2400" dirty="0" err="1" smtClean="0"/>
              <a:t>النفسية </a:t>
            </a:r>
            <a:r>
              <a:rPr lang="ar-SA" sz="2400" dirty="0" smtClean="0"/>
              <a:t>، إذ يعود تاريخها إلى الفكر اليوناني عند أفلاطون وسقراط </a:t>
            </a:r>
            <a:r>
              <a:rPr lang="ar-SA" sz="2400" dirty="0" err="1" smtClean="0"/>
              <a:t>وأرسطو .</a:t>
            </a:r>
            <a:r>
              <a:rPr lang="ar-SA" sz="2400" dirty="0" smtClean="0"/>
              <a:t> كما تعد هذه النظرية </a:t>
            </a:r>
            <a:r>
              <a:rPr lang="ar-SA" sz="2400" dirty="0" err="1" smtClean="0"/>
              <a:t>حديثة </a:t>
            </a:r>
            <a:r>
              <a:rPr lang="ar-SA" sz="2400" dirty="0" smtClean="0"/>
              <a:t>، إذ جدد مفهومها في القرن العشرين كارل روجرز </a:t>
            </a:r>
            <a:r>
              <a:rPr lang="en-US" sz="2400" dirty="0" smtClean="0"/>
              <a:t> Carl Rogers </a:t>
            </a:r>
            <a:r>
              <a:rPr lang="ar-SA" sz="2400" dirty="0" smtClean="0"/>
              <a:t>(1902- 1987</a:t>
            </a:r>
            <a:r>
              <a:rPr lang="ar-SA" sz="2400" dirty="0" err="1" smtClean="0"/>
              <a:t>).</a:t>
            </a:r>
            <a:endParaRPr lang="ar-SA" sz="2400" dirty="0" smtClean="0"/>
          </a:p>
          <a:p>
            <a:pPr marL="114300" indent="0" algn="just">
              <a:buClr>
                <a:schemeClr val="accent6"/>
              </a:buClr>
              <a:buFont typeface="Wingdings" pitchFamily="2" charset="2"/>
              <a:buChar char="v"/>
            </a:pPr>
            <a:endParaRPr lang="en-US" sz="2400" dirty="0" smtClean="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26</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51520" y="260648"/>
            <a:ext cx="5688632" cy="707886"/>
          </a:xfrm>
          <a:prstGeom prst="rect">
            <a:avLst/>
          </a:prstGeom>
          <a:noFill/>
        </p:spPr>
        <p:txBody>
          <a:bodyPr wrap="square" rtlCol="1">
            <a:spAutoFit/>
          </a:bodyPr>
          <a:lstStyle/>
          <a:p>
            <a:r>
              <a:rPr lang="ar-SA" sz="4000" dirty="0" smtClean="0">
                <a:solidFill>
                  <a:schemeClr val="bg1"/>
                </a:solidFill>
              </a:rPr>
              <a:t>النظرة إلى الإنسان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2060848"/>
            <a:ext cx="7474024" cy="4536504"/>
          </a:xfrm>
          <a:prstGeom prst="rect">
            <a:avLst/>
          </a:prstGeom>
        </p:spPr>
        <p:txBody>
          <a:bodyPr/>
          <a:lstStyle/>
          <a:p>
            <a:pPr marL="114300" indent="0">
              <a:buClr>
                <a:schemeClr val="accent6"/>
              </a:buClr>
              <a:buFont typeface="Wingdings" pitchFamily="2" charset="2"/>
              <a:buChar char="v"/>
            </a:pPr>
            <a:endParaRPr lang="ar-SA" sz="2400" dirty="0" smtClean="0"/>
          </a:p>
          <a:p>
            <a:pPr marL="114300" indent="0">
              <a:buClr>
                <a:schemeClr val="accent6"/>
              </a:buClr>
              <a:buFont typeface="Wingdings" pitchFamily="2" charset="2"/>
              <a:buChar char="v"/>
            </a:pPr>
            <a:r>
              <a:rPr lang="ar-SA" sz="2400" dirty="0" smtClean="0"/>
              <a:t>يرى روجرز أن الإنسان كائن عقلاني اجتماعي واقعي يتوجه إلى الأمام متعاون ويمكن الوثوق </a:t>
            </a:r>
            <a:r>
              <a:rPr lang="ar-SA" sz="2400" dirty="0" err="1" smtClean="0"/>
              <a:t>به</a:t>
            </a:r>
            <a:r>
              <a:rPr lang="ar-SA" sz="2400" dirty="0" smtClean="0"/>
              <a:t> ، ولديه دافع يحركه نحو تحقيق </a:t>
            </a:r>
            <a:r>
              <a:rPr lang="ar-SA" sz="2400" dirty="0" err="1" smtClean="0"/>
              <a:t>أهدافه </a:t>
            </a:r>
            <a:r>
              <a:rPr lang="ar-SA" sz="2400" dirty="0" smtClean="0"/>
              <a:t>، وأنه يكافح من أجل تقدمه.</a:t>
            </a:r>
          </a:p>
          <a:p>
            <a:pPr marL="114300" indent="0">
              <a:buClr>
                <a:schemeClr val="accent6"/>
              </a:buClr>
              <a:buFont typeface="Wingdings" pitchFamily="2" charset="2"/>
              <a:buChar char="v"/>
            </a:pPr>
            <a:endParaRPr lang="ar-SA" sz="2400" dirty="0" smtClean="0"/>
          </a:p>
          <a:p>
            <a:pPr marL="114300" indent="0">
              <a:buClr>
                <a:schemeClr val="accent6"/>
              </a:buClr>
              <a:buFont typeface="Wingdings" pitchFamily="2" charset="2"/>
              <a:buChar char="v"/>
            </a:pPr>
            <a:r>
              <a:rPr lang="ar-SA" sz="2400" dirty="0" smtClean="0"/>
              <a:t>ويرى أنصار هذه النظرية ضرورة الإيمان بقيمة الإنسان </a:t>
            </a:r>
            <a:r>
              <a:rPr lang="ar-SA" sz="2400" dirty="0" err="1" smtClean="0"/>
              <a:t>وكرامته </a:t>
            </a:r>
            <a:r>
              <a:rPr lang="ar-SA" sz="2400" dirty="0" smtClean="0"/>
              <a:t>، وبقدرته على مواصلة النمو والتطور </a:t>
            </a:r>
            <a:r>
              <a:rPr lang="ar-SA" sz="2400" dirty="0" err="1" smtClean="0"/>
              <a:t>الذاتي </a:t>
            </a:r>
            <a:r>
              <a:rPr lang="ar-SA" sz="2400" dirty="0" smtClean="0"/>
              <a:t>، وأن لدى كل إنسان الحق في أن تكون له أفكاره وآراءه </a:t>
            </a:r>
            <a:r>
              <a:rPr lang="ar-SA" sz="2400" dirty="0" err="1" smtClean="0"/>
              <a:t>الخاصة .</a:t>
            </a:r>
            <a:endParaRPr lang="ar-SA"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27</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043608" y="260648"/>
            <a:ext cx="5688632" cy="707886"/>
          </a:xfrm>
          <a:prstGeom prst="rect">
            <a:avLst/>
          </a:prstGeom>
          <a:noFill/>
        </p:spPr>
        <p:txBody>
          <a:bodyPr wrap="square" rtlCol="1">
            <a:spAutoFit/>
          </a:bodyPr>
          <a:lstStyle/>
          <a:p>
            <a:r>
              <a:rPr lang="ar-SA" sz="4000" dirty="0" smtClean="0">
                <a:solidFill>
                  <a:schemeClr val="bg1"/>
                </a:solidFill>
              </a:rPr>
              <a:t>مفهوم الذات </a:t>
            </a:r>
            <a:r>
              <a:rPr lang="en-US" sz="4000" dirty="0" smtClean="0">
                <a:solidFill>
                  <a:schemeClr val="bg1"/>
                </a:solidFill>
              </a:rPr>
              <a:t>self concept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2060848"/>
            <a:ext cx="7474024" cy="4536504"/>
          </a:xfrm>
          <a:prstGeom prst="rect">
            <a:avLst/>
          </a:prstGeom>
        </p:spPr>
        <p:txBody>
          <a:bodyPr/>
          <a:lstStyle/>
          <a:p>
            <a:pPr marL="114300" indent="0">
              <a:buClr>
                <a:schemeClr val="accent6"/>
              </a:buClr>
              <a:buFont typeface="Wingdings" pitchFamily="2" charset="2"/>
              <a:buChar char="v"/>
            </a:pPr>
            <a:r>
              <a:rPr lang="ar-SA" sz="2000" dirty="0" smtClean="0"/>
              <a:t>فالذات هي كينونة </a:t>
            </a:r>
            <a:r>
              <a:rPr lang="ar-SA" sz="2000" dirty="0" err="1" smtClean="0"/>
              <a:t>الفرد </a:t>
            </a:r>
            <a:r>
              <a:rPr lang="ar-SA" sz="2000" dirty="0" smtClean="0"/>
              <a:t>، وتمثل قلب نظرية روجرز وأهم مكونات </a:t>
            </a:r>
            <a:r>
              <a:rPr lang="ar-SA" sz="2000" dirty="0" err="1" smtClean="0"/>
              <a:t>الشخصية </a:t>
            </a:r>
            <a:r>
              <a:rPr lang="ar-SA" sz="2000" dirty="0" smtClean="0"/>
              <a:t>، تتكون نتيجة تفاعله مع البيئة التي يعيش </a:t>
            </a:r>
            <a:r>
              <a:rPr lang="ar-SA" sz="2000" dirty="0" err="1" smtClean="0"/>
              <a:t>فيها </a:t>
            </a:r>
            <a:r>
              <a:rPr lang="ar-SA" sz="2000" dirty="0" smtClean="0"/>
              <a:t>، وبشكل خاص من خلال وعي الإنسان بأحكام الآخرين وإدراكهم </a:t>
            </a:r>
            <a:r>
              <a:rPr lang="ar-SA" sz="2000" dirty="0" err="1" smtClean="0"/>
              <a:t>له.</a:t>
            </a:r>
            <a:r>
              <a:rPr lang="ar-SA" sz="2000" dirty="0" smtClean="0"/>
              <a:t> ولهذا تكون الشخصية في حالة نمو وتغير مستمرين نتيجة التفاعل المستمر مع المجال الظاهري </a:t>
            </a:r>
            <a:r>
              <a:rPr lang="ar-SA" sz="2000" dirty="0" err="1" smtClean="0"/>
              <a:t>للفرد .</a:t>
            </a:r>
            <a:endParaRPr lang="ar-SA" sz="2000" dirty="0" smtClean="0"/>
          </a:p>
          <a:p>
            <a:pPr marL="114300" indent="0">
              <a:buClr>
                <a:schemeClr val="accent6"/>
              </a:buClr>
              <a:buFont typeface="Wingdings" pitchFamily="2" charset="2"/>
              <a:buChar char="v"/>
            </a:pPr>
            <a:endParaRPr lang="ar-SA" sz="2000" dirty="0" smtClean="0"/>
          </a:p>
          <a:p>
            <a:pPr marL="114300" indent="0">
              <a:buClr>
                <a:schemeClr val="accent6"/>
              </a:buClr>
              <a:buFont typeface="Wingdings" pitchFamily="2" charset="2"/>
              <a:buChar char="v"/>
            </a:pPr>
            <a:r>
              <a:rPr lang="ar-SA" sz="2000" dirty="0" smtClean="0"/>
              <a:t>ينشأ مفهوم الفرد عن ذاته نتيجة تفاعله مع </a:t>
            </a:r>
            <a:r>
              <a:rPr lang="ar-SA" sz="2000" dirty="0" err="1" smtClean="0"/>
              <a:t>بيئته </a:t>
            </a:r>
            <a:r>
              <a:rPr lang="ar-SA" sz="2000" dirty="0" smtClean="0"/>
              <a:t>، وبشكل خاص من خلال وعيه بأحكام الآخرين وإدراكهم </a:t>
            </a:r>
            <a:r>
              <a:rPr lang="ar-SA" sz="2000" dirty="0" err="1" smtClean="0"/>
              <a:t>له.</a:t>
            </a:r>
            <a:r>
              <a:rPr lang="ar-SA" sz="2000" dirty="0" smtClean="0"/>
              <a:t> فالخبرات التي تتسق مع تصور الفرد لذاته تتكامل </a:t>
            </a:r>
            <a:r>
              <a:rPr lang="ar-SA" sz="2000" dirty="0" err="1" smtClean="0"/>
              <a:t>معها </a:t>
            </a:r>
            <a:r>
              <a:rPr lang="ar-SA" sz="2000" dirty="0" smtClean="0"/>
              <a:t>، في حين أن الخبرات التي لا تتسق مع صورة الذات تعد تهديداً خطيراً </a:t>
            </a:r>
            <a:r>
              <a:rPr lang="ar-SA" sz="2000" dirty="0" err="1" smtClean="0"/>
              <a:t>عليها </a:t>
            </a:r>
            <a:r>
              <a:rPr lang="ar-SA" sz="2000" dirty="0" smtClean="0"/>
              <a:t>، فتسعى الذات إلى تحريفها وتشويهها لتتمكن الذات من الاحتفاظ </a:t>
            </a:r>
            <a:r>
              <a:rPr lang="ar-SA" sz="2000" dirty="0" err="1" smtClean="0"/>
              <a:t>باستمراريتها</a:t>
            </a:r>
            <a:r>
              <a:rPr lang="ar-SA" sz="2000" dirty="0" smtClean="0"/>
              <a:t> (القاضي </a:t>
            </a:r>
            <a:r>
              <a:rPr lang="ar-SA" sz="2000" dirty="0" err="1" smtClean="0"/>
              <a:t>وآخرون </a:t>
            </a:r>
            <a:r>
              <a:rPr lang="ar-SA" sz="2000" dirty="0" smtClean="0"/>
              <a:t>،1981</a:t>
            </a:r>
            <a:r>
              <a:rPr lang="ar-SA" sz="2000" dirty="0" err="1" smtClean="0"/>
              <a:t>)</a:t>
            </a:r>
            <a:r>
              <a:rPr lang="ar-SA" sz="2000" dirty="0" smtClean="0"/>
              <a:t>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28</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4016" y="188640"/>
            <a:ext cx="7452320" cy="707886"/>
          </a:xfrm>
          <a:prstGeom prst="rect">
            <a:avLst/>
          </a:prstGeom>
          <a:noFill/>
        </p:spPr>
        <p:txBody>
          <a:bodyPr wrap="square" rtlCol="1">
            <a:spAutoFit/>
          </a:bodyPr>
          <a:lstStyle/>
          <a:p>
            <a:r>
              <a:rPr lang="ar-SA" sz="4000" dirty="0" smtClean="0">
                <a:solidFill>
                  <a:schemeClr val="bg1"/>
                </a:solidFill>
              </a:rPr>
              <a:t>أنواع الذات كما يراها كارل روجرز</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493240" y="1412776"/>
          <a:ext cx="963724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29</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555776" y="260648"/>
            <a:ext cx="3672408" cy="707886"/>
          </a:xfrm>
          <a:prstGeom prst="rect">
            <a:avLst/>
          </a:prstGeom>
          <a:noFill/>
        </p:spPr>
        <p:txBody>
          <a:bodyPr wrap="square" rtlCol="1">
            <a:spAutoFit/>
          </a:bodyPr>
          <a:lstStyle/>
          <a:p>
            <a:r>
              <a:rPr lang="ar-SA" sz="4000" b="1" dirty="0" smtClean="0">
                <a:ln w="17780" cmpd="sng">
                  <a:solidFill>
                    <a:srgbClr val="FFFFFF"/>
                  </a:solidFill>
                  <a:prstDash val="solid"/>
                  <a:miter lim="800000"/>
                </a:ln>
                <a:solidFill>
                  <a:schemeClr val="bg1"/>
                </a:solidFill>
                <a:effectLst>
                  <a:outerShdw blurRad="50800" algn="tl" rotWithShape="0">
                    <a:srgbClr val="000000"/>
                  </a:outerShdw>
                </a:effectLst>
              </a:rPr>
              <a:t>ما هي </a:t>
            </a:r>
            <a:r>
              <a:rPr lang="ar-SA" sz="4000" b="1" dirty="0" err="1" smtClean="0">
                <a:ln w="17780" cmpd="sng">
                  <a:solidFill>
                    <a:srgbClr val="FFFFFF"/>
                  </a:solidFill>
                  <a:prstDash val="solid"/>
                  <a:miter lim="800000"/>
                </a:ln>
                <a:solidFill>
                  <a:schemeClr val="bg1"/>
                </a:solidFill>
                <a:effectLst>
                  <a:outerShdw blurRad="50800" algn="tl" rotWithShape="0">
                    <a:srgbClr val="000000"/>
                  </a:outerShdw>
                </a:effectLst>
              </a:rPr>
              <a:t>النظرية ؟</a:t>
            </a:r>
            <a:r>
              <a:rPr lang="ar-SA" sz="4000" b="1" dirty="0" smtClean="0">
                <a:ln w="17780" cmpd="sng">
                  <a:solidFill>
                    <a:srgbClr val="FFFFFF"/>
                  </a:solidFill>
                  <a:prstDash val="solid"/>
                  <a:miter lim="800000"/>
                </a:ln>
                <a:solidFill>
                  <a:schemeClr val="bg1"/>
                </a:solidFill>
                <a:effectLst>
                  <a:outerShdw blurRad="50800" algn="tl" rotWithShape="0">
                    <a:srgbClr val="000000"/>
                  </a:outerShdw>
                </a:effectLst>
              </a:rPr>
              <a:t>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683568" y="5013176"/>
            <a:ext cx="7185992" cy="1656184"/>
          </a:xfrm>
          <a:prstGeom prst="rect">
            <a:avLst/>
          </a:prstGeom>
        </p:spPr>
        <p:txBody>
          <a:bodyPr/>
          <a:lstStyle/>
          <a:p>
            <a:pPr algn="just">
              <a:buFont typeface="Wingdings" pitchFamily="2" charset="2"/>
              <a:buChar char="v"/>
            </a:pPr>
            <a:r>
              <a:rPr lang="ar-SA" sz="2000" dirty="0" smtClean="0"/>
              <a:t>ونظريات التوجيه والإرشاد النفسي ليست إلا وجهات نظر متمايزة في مجال تعديل السلوك الإنساني المضطرب، وصولاً إلى التوافق النفسي </a:t>
            </a:r>
            <a:r>
              <a:rPr lang="ar-SA" sz="2000" dirty="0" err="1" smtClean="0"/>
              <a:t>والاجتماعي.</a:t>
            </a:r>
            <a:r>
              <a:rPr lang="ar-SA" sz="2000" dirty="0" smtClean="0"/>
              <a:t> وهذه النظريات تكمل بعضها بعضاً أكثر من كونها </a:t>
            </a:r>
            <a:r>
              <a:rPr lang="ar-SA" sz="2000" dirty="0" err="1" smtClean="0"/>
              <a:t>متعارضة .</a:t>
            </a:r>
            <a:r>
              <a:rPr lang="ar-SA" sz="2000" dirty="0" smtClean="0"/>
              <a:t> إنها تساعدنا في فهم الطرائق وإيضاحها والأساليب المناسبة التي من خلالها نتوصل إلى ما نريد.</a:t>
            </a:r>
            <a:endParaRPr lang="ar-SA" sz="2000" dirty="0"/>
          </a:p>
        </p:txBody>
      </p:sp>
      <p:graphicFrame>
        <p:nvGraphicFramePr>
          <p:cNvPr id="12" name="رسم تخطيطي 11"/>
          <p:cNvGraphicFramePr/>
          <p:nvPr/>
        </p:nvGraphicFramePr>
        <p:xfrm>
          <a:off x="1331640" y="1772816"/>
          <a:ext cx="6096000" cy="3184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عنصر نائب لرقم الشريحة 8"/>
          <p:cNvSpPr>
            <a:spLocks noGrp="1"/>
          </p:cNvSpPr>
          <p:nvPr>
            <p:ph type="sldNum" sz="quarter" idx="12"/>
          </p:nvPr>
        </p:nvSpPr>
        <p:spPr/>
        <p:txBody>
          <a:bodyPr/>
          <a:lstStyle/>
          <a:p>
            <a:fld id="{76E144E9-FD18-40EB-BD00-57D6D426D25B}" type="slidenum">
              <a:rPr lang="ar-SA" smtClean="0"/>
              <a:pPr/>
              <a:t>3</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4016" y="188640"/>
            <a:ext cx="7452320" cy="707886"/>
          </a:xfrm>
          <a:prstGeom prst="rect">
            <a:avLst/>
          </a:prstGeom>
          <a:noFill/>
        </p:spPr>
        <p:txBody>
          <a:bodyPr wrap="square" rtlCol="1">
            <a:spAutoFit/>
          </a:bodyPr>
          <a:lstStyle/>
          <a:p>
            <a:r>
              <a:rPr lang="ar-SA" sz="4000" dirty="0" smtClean="0">
                <a:solidFill>
                  <a:schemeClr val="bg1"/>
                </a:solidFill>
              </a:rPr>
              <a:t>أنواع الذات كما يراها كارل روجرز</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0" y="1196752"/>
          <a:ext cx="8892480"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30</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72008" y="188640"/>
            <a:ext cx="7452320" cy="707886"/>
          </a:xfrm>
          <a:prstGeom prst="rect">
            <a:avLst/>
          </a:prstGeom>
          <a:noFill/>
        </p:spPr>
        <p:txBody>
          <a:bodyPr wrap="square" rtlCol="1">
            <a:spAutoFit/>
          </a:bodyPr>
          <a:lstStyle/>
          <a:p>
            <a:r>
              <a:rPr lang="ar-SA" sz="4000" dirty="0" smtClean="0">
                <a:solidFill>
                  <a:schemeClr val="bg1"/>
                </a:solidFill>
              </a:rPr>
              <a:t>مفهوم الذات هو نتاج مصادر عديدة أهمها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11" name="رسم تخطيطي 10"/>
          <p:cNvGraphicFramePr/>
          <p:nvPr/>
        </p:nvGraphicFramePr>
        <p:xfrm>
          <a:off x="1259632" y="18448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عنصر نائب لرقم الشريحة 11"/>
          <p:cNvSpPr>
            <a:spLocks noGrp="1"/>
          </p:cNvSpPr>
          <p:nvPr>
            <p:ph type="sldNum" sz="quarter" idx="12"/>
          </p:nvPr>
        </p:nvSpPr>
        <p:spPr/>
        <p:txBody>
          <a:bodyPr/>
          <a:lstStyle/>
          <a:p>
            <a:fld id="{76E144E9-FD18-40EB-BD00-57D6D426D25B}" type="slidenum">
              <a:rPr lang="ar-SA" smtClean="0"/>
              <a:pPr/>
              <a:t>31</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396552" y="188640"/>
            <a:ext cx="8172400" cy="646331"/>
          </a:xfrm>
          <a:prstGeom prst="rect">
            <a:avLst/>
          </a:prstGeom>
          <a:noFill/>
        </p:spPr>
        <p:txBody>
          <a:bodyPr wrap="square" rtlCol="1">
            <a:spAutoFit/>
          </a:bodyPr>
          <a:lstStyle/>
          <a:p>
            <a:r>
              <a:rPr lang="ar-SA" sz="3600" dirty="0" smtClean="0">
                <a:solidFill>
                  <a:schemeClr val="bg1"/>
                </a:solidFill>
              </a:rPr>
              <a:t>إذا توفر المرشد المتمكن فإنه يساعد المسترشد في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1043608" y="1700808"/>
          <a:ext cx="6576392"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مربع نص 11"/>
          <p:cNvSpPr txBox="1"/>
          <p:nvPr/>
        </p:nvSpPr>
        <p:spPr>
          <a:xfrm>
            <a:off x="1331640" y="4725144"/>
            <a:ext cx="6264696" cy="1446550"/>
          </a:xfrm>
          <a:prstGeom prst="rect">
            <a:avLst/>
          </a:prstGeom>
          <a:noFill/>
        </p:spPr>
        <p:txBody>
          <a:bodyPr wrap="square" rtlCol="1">
            <a:spAutoFit/>
          </a:bodyPr>
          <a:lstStyle/>
          <a:p>
            <a:pPr>
              <a:buClr>
                <a:schemeClr val="accent6"/>
              </a:buClr>
              <a:buFont typeface="Wingdings" pitchFamily="2" charset="2"/>
              <a:buChar char="v"/>
            </a:pPr>
            <a:r>
              <a:rPr lang="ar-SA" sz="2000" dirty="0" smtClean="0"/>
              <a:t>ونتيجة لذلك يصبح المسترشد أكثر فهماً للخبرات </a:t>
            </a:r>
            <a:r>
              <a:rPr lang="ar-SA" sz="2000" dirty="0" err="1" smtClean="0"/>
              <a:t>المشوهة </a:t>
            </a:r>
            <a:r>
              <a:rPr lang="ar-SA" sz="2000" dirty="0" smtClean="0"/>
              <a:t>، وأكثر قدرة على توجيه </a:t>
            </a:r>
            <a:r>
              <a:rPr lang="ar-SA" sz="2000" dirty="0" err="1" smtClean="0"/>
              <a:t>ذاته .</a:t>
            </a:r>
            <a:r>
              <a:rPr lang="ar-SA" sz="2000" dirty="0" smtClean="0"/>
              <a:t> وحتى يتم إحداث تغييرات إيجابية في سلوك </a:t>
            </a:r>
            <a:r>
              <a:rPr lang="ar-SA" sz="2000" dirty="0" err="1" smtClean="0"/>
              <a:t>المسترشد </a:t>
            </a:r>
            <a:r>
              <a:rPr lang="ar-SA" sz="2000" dirty="0" smtClean="0"/>
              <a:t>، وتتحقق فاعلية الإرشاد وأهدافه.</a:t>
            </a:r>
          </a:p>
          <a:p>
            <a:pPr>
              <a:buClr>
                <a:schemeClr val="accent6"/>
              </a:buClr>
              <a:buFont typeface="Wingdings" pitchFamily="2" charset="2"/>
              <a:buChar char="v"/>
            </a:pPr>
            <a:endParaRPr lang="ar-SA" sz="2800" dirty="0"/>
          </a:p>
        </p:txBody>
      </p:sp>
      <p:sp>
        <p:nvSpPr>
          <p:cNvPr id="13" name="عنصر نائب لرقم الشريحة 12"/>
          <p:cNvSpPr>
            <a:spLocks noGrp="1"/>
          </p:cNvSpPr>
          <p:nvPr>
            <p:ph type="sldNum" sz="quarter" idx="12"/>
          </p:nvPr>
        </p:nvSpPr>
        <p:spPr/>
        <p:txBody>
          <a:bodyPr/>
          <a:lstStyle/>
          <a:p>
            <a:fld id="{76E144E9-FD18-40EB-BD00-57D6D426D25B}" type="slidenum">
              <a:rPr lang="ar-SA" smtClean="0"/>
              <a:pPr/>
              <a:t>32</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396552" y="188640"/>
            <a:ext cx="8172400" cy="646331"/>
          </a:xfrm>
          <a:prstGeom prst="rect">
            <a:avLst/>
          </a:prstGeom>
          <a:noFill/>
        </p:spPr>
        <p:txBody>
          <a:bodyPr wrap="square" rtlCol="1">
            <a:spAutoFit/>
          </a:bodyPr>
          <a:lstStyle/>
          <a:p>
            <a:r>
              <a:rPr lang="ar-SA" sz="3600" dirty="0" smtClean="0">
                <a:solidFill>
                  <a:schemeClr val="bg1"/>
                </a:solidFill>
              </a:rPr>
              <a:t>إذا توفر المرشد المتمكن فإنه يساعد المسترشد في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1475656" y="1628800"/>
            <a:ext cx="6264696" cy="830997"/>
          </a:xfrm>
          <a:prstGeom prst="rect">
            <a:avLst/>
          </a:prstGeom>
          <a:noFill/>
        </p:spPr>
        <p:txBody>
          <a:bodyPr wrap="square" rtlCol="1">
            <a:spAutoFit/>
          </a:bodyPr>
          <a:lstStyle/>
          <a:p>
            <a:pPr marL="114300" indent="0">
              <a:buNone/>
            </a:pPr>
            <a:r>
              <a:rPr lang="ar-SA" sz="2400" b="1" dirty="0" smtClean="0">
                <a:solidFill>
                  <a:srgbClr val="0070C0"/>
                </a:solidFill>
              </a:rPr>
              <a:t>لابد للمسترشد من أن يدرك أموراً معينة تتعلق بطبيعة العلاقة الإرشادية </a:t>
            </a:r>
            <a:r>
              <a:rPr lang="ar-SA" sz="2400" b="1" dirty="0" err="1" smtClean="0">
                <a:solidFill>
                  <a:srgbClr val="0070C0"/>
                </a:solidFill>
              </a:rPr>
              <a:t>منها :</a:t>
            </a:r>
            <a:r>
              <a:rPr lang="ar-SA" sz="2400" b="1" dirty="0" smtClean="0">
                <a:solidFill>
                  <a:srgbClr val="0070C0"/>
                </a:solidFill>
              </a:rPr>
              <a:t> </a:t>
            </a:r>
          </a:p>
        </p:txBody>
      </p:sp>
      <p:graphicFrame>
        <p:nvGraphicFramePr>
          <p:cNvPr id="11" name="رسم تخطيطي 10"/>
          <p:cNvGraphicFramePr/>
          <p:nvPr/>
        </p:nvGraphicFramePr>
        <p:xfrm>
          <a:off x="1403648" y="2564904"/>
          <a:ext cx="6096000"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عنصر نائب لرقم الشريحة 12"/>
          <p:cNvSpPr>
            <a:spLocks noGrp="1"/>
          </p:cNvSpPr>
          <p:nvPr>
            <p:ph type="sldNum" sz="quarter" idx="12"/>
          </p:nvPr>
        </p:nvSpPr>
        <p:spPr/>
        <p:txBody>
          <a:bodyPr/>
          <a:lstStyle/>
          <a:p>
            <a:fld id="{76E144E9-FD18-40EB-BD00-57D6D426D25B}" type="slidenum">
              <a:rPr lang="ar-SA" smtClean="0"/>
              <a:pPr/>
              <a:t>33</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123728" y="188640"/>
            <a:ext cx="3816424" cy="646331"/>
          </a:xfrm>
          <a:prstGeom prst="rect">
            <a:avLst/>
          </a:prstGeom>
          <a:noFill/>
        </p:spPr>
        <p:txBody>
          <a:bodyPr wrap="square" rtlCol="1">
            <a:spAutoFit/>
          </a:bodyPr>
          <a:lstStyle/>
          <a:p>
            <a:r>
              <a:rPr lang="ar-SA" sz="3600" dirty="0" smtClean="0">
                <a:solidFill>
                  <a:schemeClr val="bg1"/>
                </a:solidFill>
              </a:rPr>
              <a:t>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84784"/>
            <a:ext cx="6984776" cy="707886"/>
          </a:xfrm>
          <a:prstGeom prst="rect">
            <a:avLst/>
          </a:prstGeom>
          <a:noFill/>
        </p:spPr>
        <p:txBody>
          <a:bodyPr wrap="square" rtlCol="1">
            <a:spAutoFit/>
          </a:bodyPr>
          <a:lstStyle/>
          <a:p>
            <a:pPr>
              <a:buClr>
                <a:schemeClr val="accent6"/>
              </a:buClr>
              <a:buFont typeface="Wingdings" pitchFamily="2" charset="2"/>
              <a:buChar char="v"/>
            </a:pPr>
            <a:r>
              <a:rPr lang="ar-SA" sz="2000" dirty="0" smtClean="0"/>
              <a:t>هناك جدل حول نظرية التحليل النفسي، منهم من يرى ان هذه النظرية تخرج عن إطار الإرشاد النفسي </a:t>
            </a:r>
            <a:r>
              <a:rPr lang="ar-SA" sz="2000" dirty="0" err="1" smtClean="0"/>
              <a:t>لأنها:</a:t>
            </a:r>
            <a:r>
              <a:rPr lang="ar-SA" sz="2000" dirty="0" smtClean="0"/>
              <a:t>  </a:t>
            </a:r>
          </a:p>
        </p:txBody>
      </p:sp>
      <p:graphicFrame>
        <p:nvGraphicFramePr>
          <p:cNvPr id="9" name="رسم تخطيطي 8"/>
          <p:cNvGraphicFramePr/>
          <p:nvPr/>
        </p:nvGraphicFramePr>
        <p:xfrm>
          <a:off x="539552" y="2204864"/>
          <a:ext cx="7872536" cy="2680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مربع نص 10"/>
          <p:cNvSpPr txBox="1"/>
          <p:nvPr/>
        </p:nvSpPr>
        <p:spPr>
          <a:xfrm>
            <a:off x="1043608" y="4941168"/>
            <a:ext cx="6840760" cy="1631216"/>
          </a:xfrm>
          <a:prstGeom prst="rect">
            <a:avLst/>
          </a:prstGeom>
          <a:noFill/>
        </p:spPr>
        <p:txBody>
          <a:bodyPr wrap="square" rtlCol="1">
            <a:spAutoFit/>
          </a:bodyPr>
          <a:lstStyle/>
          <a:p>
            <a:pPr>
              <a:buClr>
                <a:schemeClr val="accent6"/>
              </a:buClr>
              <a:buFont typeface="Wingdings" pitchFamily="2" charset="2"/>
              <a:buChar char="v"/>
            </a:pPr>
            <a:r>
              <a:rPr lang="ar-SA" sz="2000" dirty="0" smtClean="0"/>
              <a:t>ولكن هناك تعديلات دخلت على نظرية التحليل النفسي الكلاسيكي جعلتها اكثر </a:t>
            </a:r>
            <a:r>
              <a:rPr lang="ar-SA" sz="2000" dirty="0" err="1" smtClean="0"/>
              <a:t>قابيلة</a:t>
            </a:r>
            <a:r>
              <a:rPr lang="ar-SA" sz="2000" dirty="0" smtClean="0"/>
              <a:t> للتطبيق في ميدان الارشاد النفسي، كما ان النظرية تتضمن إجراءات عملية التحليل النفسي مثل: التداعي الحر، والتنفيس </a:t>
            </a:r>
            <a:r>
              <a:rPr lang="ar-SA" sz="2000" dirty="0" err="1" smtClean="0"/>
              <a:t>الانفعالي.</a:t>
            </a:r>
            <a:r>
              <a:rPr lang="ar-SA" sz="2000" dirty="0" smtClean="0"/>
              <a:t> ومن طوارئ عملية الارشاد النفسي مثل: المقاومة و التحويل.</a:t>
            </a:r>
            <a:endParaRPr lang="en-US" sz="2000" dirty="0" smtClean="0"/>
          </a:p>
          <a:p>
            <a:pPr>
              <a:buClr>
                <a:schemeClr val="accent6"/>
              </a:buClr>
              <a:buFont typeface="Wingdings" pitchFamily="2" charset="2"/>
              <a:buChar char="v"/>
            </a:pPr>
            <a:endParaRPr lang="ar-SA" sz="2000" dirty="0"/>
          </a:p>
        </p:txBody>
      </p:sp>
      <p:sp>
        <p:nvSpPr>
          <p:cNvPr id="13" name="عنصر نائب لرقم الشريحة 12"/>
          <p:cNvSpPr>
            <a:spLocks noGrp="1"/>
          </p:cNvSpPr>
          <p:nvPr>
            <p:ph type="sldNum" sz="quarter" idx="12"/>
          </p:nvPr>
        </p:nvSpPr>
        <p:spPr/>
        <p:txBody>
          <a:bodyPr/>
          <a:lstStyle/>
          <a:p>
            <a:fld id="{76E144E9-FD18-40EB-BD00-57D6D426D25B}" type="slidenum">
              <a:rPr lang="ar-SA" smtClean="0"/>
              <a:pPr/>
              <a:t>34</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123728" y="188640"/>
            <a:ext cx="3816424" cy="646331"/>
          </a:xfrm>
          <a:prstGeom prst="rect">
            <a:avLst/>
          </a:prstGeom>
          <a:noFill/>
        </p:spPr>
        <p:txBody>
          <a:bodyPr wrap="square" rtlCol="1">
            <a:spAutoFit/>
          </a:bodyPr>
          <a:lstStyle/>
          <a:p>
            <a:r>
              <a:rPr lang="ar-SA" sz="3600" dirty="0" smtClean="0">
                <a:solidFill>
                  <a:schemeClr val="bg1"/>
                </a:solidFill>
              </a:rPr>
              <a:t>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216539"/>
          </a:xfrm>
          <a:prstGeom prst="rect">
            <a:avLst/>
          </a:prstGeom>
          <a:noFill/>
        </p:spPr>
        <p:txBody>
          <a:bodyPr wrap="square" rtlCol="1">
            <a:spAutoFit/>
          </a:bodyPr>
          <a:lstStyle/>
          <a:p>
            <a:r>
              <a:rPr lang="ar-SA" sz="2400" b="1" dirty="0" smtClean="0">
                <a:solidFill>
                  <a:schemeClr val="accent6"/>
                </a:solidFill>
              </a:rPr>
              <a:t>مفاهيم نظرية التحليل </a:t>
            </a:r>
            <a:r>
              <a:rPr lang="ar-SA" sz="2400" b="1" dirty="0" err="1" smtClean="0">
                <a:solidFill>
                  <a:schemeClr val="accent6"/>
                </a:solidFill>
              </a:rPr>
              <a:t>النفسي:</a:t>
            </a:r>
            <a:endParaRPr lang="ar-SA" sz="2400" b="1" dirty="0" smtClean="0">
              <a:solidFill>
                <a:schemeClr val="accent6"/>
              </a:solidFill>
            </a:endParaRPr>
          </a:p>
          <a:p>
            <a:endParaRPr lang="ar-SA" sz="2400" b="1" dirty="0" smtClean="0">
              <a:solidFill>
                <a:schemeClr val="accent6"/>
              </a:solidFill>
            </a:endParaRPr>
          </a:p>
          <a:p>
            <a:pPr marL="457200" indent="-457200">
              <a:buClr>
                <a:schemeClr val="accent5"/>
              </a:buClr>
              <a:buFont typeface="+mj-lt"/>
              <a:buAutoNum type="arabicParenR"/>
            </a:pPr>
            <a:r>
              <a:rPr lang="ar-SA" sz="2000" b="1" dirty="0" err="1" smtClean="0">
                <a:solidFill>
                  <a:schemeClr val="accent5"/>
                </a:solidFill>
              </a:rPr>
              <a:t>الشخصية:</a:t>
            </a:r>
            <a:r>
              <a:rPr lang="ar-SA" sz="2000" b="1" dirty="0" smtClean="0">
                <a:solidFill>
                  <a:schemeClr val="accent5"/>
                </a:solidFill>
              </a:rPr>
              <a:t> </a:t>
            </a:r>
          </a:p>
          <a:p>
            <a:r>
              <a:rPr lang="ar-SA" sz="2000" dirty="0" smtClean="0"/>
              <a:t>* ذكر </a:t>
            </a:r>
            <a:r>
              <a:rPr lang="ar-SA" sz="2000" dirty="0" err="1" smtClean="0"/>
              <a:t>فرويد</a:t>
            </a:r>
            <a:r>
              <a:rPr lang="ar-SA" sz="2000" dirty="0" smtClean="0"/>
              <a:t> مؤسس </a:t>
            </a:r>
            <a:r>
              <a:rPr lang="ar-SA" sz="2000" dirty="0" err="1" smtClean="0"/>
              <a:t>النظرية </a:t>
            </a:r>
            <a:r>
              <a:rPr lang="ar-SA" sz="2000" dirty="0" smtClean="0"/>
              <a:t>،ان الجهاز النفسي يتكون من الهو و الأنا و الأنا الأعلى.</a:t>
            </a:r>
          </a:p>
          <a:p>
            <a:endParaRPr lang="ar-SA" sz="2000" dirty="0" smtClean="0"/>
          </a:p>
          <a:p>
            <a:pPr>
              <a:buClr>
                <a:schemeClr val="accent6"/>
              </a:buClr>
              <a:buFont typeface="Wingdings" pitchFamily="2" charset="2"/>
              <a:buChar char="v"/>
            </a:pPr>
            <a:r>
              <a:rPr lang="ar-SA" sz="2000" dirty="0" smtClean="0">
                <a:solidFill>
                  <a:schemeClr val="accent5"/>
                </a:solidFill>
              </a:rPr>
              <a:t>الهو: </a:t>
            </a:r>
            <a:r>
              <a:rPr lang="ar-SA" sz="2000" dirty="0" smtClean="0"/>
              <a:t>منبع الطاقة الحيوية والنفسية ومستودع الغرائز والدوافع الفطرية التي تسعى الى الاشباع في اي صورة وبأي ثمن.</a:t>
            </a:r>
          </a:p>
          <a:p>
            <a:pPr>
              <a:buClr>
                <a:schemeClr val="accent6"/>
              </a:buClr>
              <a:buFont typeface="Wingdings" pitchFamily="2" charset="2"/>
              <a:buChar char="v"/>
            </a:pPr>
            <a:r>
              <a:rPr lang="ar-SA" sz="2000" dirty="0" smtClean="0">
                <a:solidFill>
                  <a:schemeClr val="accent5"/>
                </a:solidFill>
              </a:rPr>
              <a:t>الأنا الأعلى: </a:t>
            </a:r>
            <a:r>
              <a:rPr lang="ar-SA" sz="2000" dirty="0" smtClean="0"/>
              <a:t>مستودع المثاليات والأخلاقيات والضمير والمعايير الاجتماعية والقيم الدينية، ويعتبر بمثابة سلطة داخلية او رقيب نفسي.</a:t>
            </a:r>
          </a:p>
          <a:p>
            <a:pPr>
              <a:buClr>
                <a:schemeClr val="accent6"/>
              </a:buClr>
              <a:buFont typeface="Wingdings" pitchFamily="2" charset="2"/>
              <a:buChar char="v"/>
            </a:pPr>
            <a:r>
              <a:rPr lang="ar-SA" sz="2000" dirty="0" smtClean="0">
                <a:solidFill>
                  <a:schemeClr val="accent5"/>
                </a:solidFill>
              </a:rPr>
              <a:t>الأنا: </a:t>
            </a:r>
            <a:r>
              <a:rPr lang="ar-SA" sz="2000" dirty="0" smtClean="0"/>
              <a:t>مركز الشعور والإدراك الحسي الخارجي والداخلي والعمليات العقلية والمشرف على الحركة والإدارة والمتكفل بالدفاع عن الشخصية وتوافقها وحل الصراع بين مطالب الهو وبين مطالب الأنا الأعلى وبين </a:t>
            </a:r>
            <a:r>
              <a:rPr lang="ar-SA" sz="2000" dirty="0" err="1" smtClean="0"/>
              <a:t>الواقع.</a:t>
            </a:r>
            <a:r>
              <a:rPr lang="ar-SA" sz="2000" dirty="0" smtClean="0"/>
              <a:t> </a:t>
            </a:r>
            <a:r>
              <a:rPr lang="ar-SA" sz="2000" dirty="0" smtClean="0">
                <a:solidFill>
                  <a:srgbClr val="0070C0"/>
                </a:solidFill>
              </a:rPr>
              <a:t>ولذلك هو محرك منفذ للشخصية ويعمل في ضوء مبدأ الواقع لحفظ وتحقيق الذات والتوافق الاجتماعي.</a:t>
            </a:r>
            <a:endParaRPr lang="en-US" sz="2000" dirty="0">
              <a:solidFill>
                <a:srgbClr val="0070C0"/>
              </a:solidFill>
            </a:endParaRPr>
          </a:p>
        </p:txBody>
      </p:sp>
      <p:sp>
        <p:nvSpPr>
          <p:cNvPr id="13" name="عنصر نائب لرقم الشريحة 12"/>
          <p:cNvSpPr>
            <a:spLocks noGrp="1"/>
          </p:cNvSpPr>
          <p:nvPr>
            <p:ph type="sldNum" sz="quarter" idx="12"/>
          </p:nvPr>
        </p:nvSpPr>
        <p:spPr/>
        <p:txBody>
          <a:bodyPr/>
          <a:lstStyle/>
          <a:p>
            <a:fld id="{76E144E9-FD18-40EB-BD00-57D6D426D25B}" type="slidenum">
              <a:rPr lang="ar-SA" smtClean="0"/>
              <a:pPr/>
              <a:t>35</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123728" y="188640"/>
            <a:ext cx="3816424" cy="646331"/>
          </a:xfrm>
          <a:prstGeom prst="rect">
            <a:avLst/>
          </a:prstGeom>
          <a:noFill/>
        </p:spPr>
        <p:txBody>
          <a:bodyPr wrap="square" rtlCol="1">
            <a:spAutoFit/>
          </a:bodyPr>
          <a:lstStyle/>
          <a:p>
            <a:r>
              <a:rPr lang="ar-SA" sz="3600" dirty="0" smtClean="0">
                <a:solidFill>
                  <a:schemeClr val="bg1"/>
                </a:solidFill>
              </a:rPr>
              <a:t>تابع مفهوم الشخصية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893647"/>
          </a:xfrm>
          <a:prstGeom prst="rect">
            <a:avLst/>
          </a:prstGeom>
          <a:noFill/>
        </p:spPr>
        <p:txBody>
          <a:bodyPr wrap="square" rtlCol="1">
            <a:spAutoFit/>
          </a:bodyPr>
          <a:lstStyle/>
          <a:p>
            <a:pPr algn="just">
              <a:buClr>
                <a:schemeClr val="accent6"/>
              </a:buClr>
              <a:buFont typeface="Wingdings" pitchFamily="2" charset="2"/>
              <a:buChar char="v"/>
            </a:pPr>
            <a:r>
              <a:rPr lang="ar-SA" sz="2400" dirty="0" smtClean="0">
                <a:solidFill>
                  <a:schemeClr val="accent5"/>
                </a:solidFill>
              </a:rPr>
              <a:t>يرى </a:t>
            </a:r>
            <a:r>
              <a:rPr lang="ar-SA" sz="2400" dirty="0" err="1" smtClean="0">
                <a:solidFill>
                  <a:schemeClr val="accent5"/>
                </a:solidFill>
              </a:rPr>
              <a:t>فرويد</a:t>
            </a:r>
            <a:r>
              <a:rPr lang="ar-SA" sz="2400" dirty="0" smtClean="0">
                <a:solidFill>
                  <a:schemeClr val="accent5"/>
                </a:solidFill>
              </a:rPr>
              <a:t> ان الجهاز النفسي </a:t>
            </a:r>
            <a:r>
              <a:rPr lang="ar-SA" sz="2400" dirty="0" smtClean="0"/>
              <a:t>لابد ان يكون متوازنا حتى تسير الحياة سيرا </a:t>
            </a:r>
            <a:r>
              <a:rPr lang="ar-SA" sz="2400" dirty="0" err="1" smtClean="0"/>
              <a:t>سويا.</a:t>
            </a:r>
            <a:r>
              <a:rPr lang="ar-SA" sz="2400" dirty="0" smtClean="0"/>
              <a:t> ولذلك يحاول الأنا حل الصراع بين الهو والأنا الأعلى، فإذا نجح كان الشخص سويا، وإذا أخفق ظهرت أعراض </a:t>
            </a:r>
            <a:r>
              <a:rPr lang="ar-SA" sz="2400" dirty="0" err="1" smtClean="0"/>
              <a:t>العصاب.</a:t>
            </a:r>
            <a:endParaRPr lang="ar-SA" sz="2400" dirty="0" smtClean="0"/>
          </a:p>
          <a:p>
            <a:pPr algn="just">
              <a:buClr>
                <a:schemeClr val="accent6"/>
              </a:buClr>
            </a:pPr>
            <a:endParaRPr lang="ar-SA" sz="2400" dirty="0" smtClean="0"/>
          </a:p>
          <a:p>
            <a:pPr algn="just">
              <a:buClr>
                <a:schemeClr val="accent6"/>
              </a:buClr>
              <a:buFont typeface="Wingdings" pitchFamily="2" charset="2"/>
              <a:buChar char="v"/>
            </a:pPr>
            <a:r>
              <a:rPr lang="ar-SA" sz="2400" dirty="0" smtClean="0">
                <a:solidFill>
                  <a:schemeClr val="accent5"/>
                </a:solidFill>
              </a:rPr>
              <a:t>أضاف كارل يونج أهمية الذات </a:t>
            </a:r>
            <a:r>
              <a:rPr lang="ar-SA" sz="2400" dirty="0" smtClean="0"/>
              <a:t>كجهاز مركزي للشخصية يضفي عليها وحدتها وتوازنها وثباتها وأنها تحرك وتنظم </a:t>
            </a:r>
            <a:r>
              <a:rPr lang="ar-SA" sz="2400" dirty="0" err="1" smtClean="0"/>
              <a:t>السلوك.</a:t>
            </a:r>
            <a:r>
              <a:rPr lang="ar-SA" sz="2400" dirty="0" smtClean="0"/>
              <a:t> واهتم بمفهوم الشخصية المقنعة التي بمثابة قناع يلبسه الشخص للتوافق مع البيئة </a:t>
            </a:r>
            <a:r>
              <a:rPr lang="ar-SA" sz="2400" dirty="0" err="1" smtClean="0"/>
              <a:t>الاجتماعية.</a:t>
            </a:r>
            <a:r>
              <a:rPr lang="ar-SA" sz="2400" dirty="0" smtClean="0"/>
              <a:t> وكذلك اهتم بدراسة الانماط النفسية: النمط الانبساطي، والنمط </a:t>
            </a:r>
            <a:r>
              <a:rPr lang="ar-SA" sz="2400" dirty="0" err="1" smtClean="0"/>
              <a:t>الانطوائي </a:t>
            </a:r>
            <a:r>
              <a:rPr lang="ar-SA" sz="2400" dirty="0" smtClean="0"/>
              <a:t>،وفروعها التفكيري والوجداني والحسي والإلهامي.</a:t>
            </a:r>
          </a:p>
          <a:p>
            <a:pPr algn="just">
              <a:buClr>
                <a:schemeClr val="accent6"/>
              </a:buClr>
            </a:pPr>
            <a:endParaRPr lang="ar-SA" sz="2400" dirty="0" smtClean="0"/>
          </a:p>
          <a:p>
            <a:pPr algn="just">
              <a:buClr>
                <a:schemeClr val="accent6"/>
              </a:buClr>
              <a:buFont typeface="Wingdings" pitchFamily="2" charset="2"/>
              <a:buChar char="v"/>
            </a:pPr>
            <a:r>
              <a:rPr lang="ar-SA" sz="2400" dirty="0" smtClean="0">
                <a:solidFill>
                  <a:schemeClr val="accent5"/>
                </a:solidFill>
              </a:rPr>
              <a:t>تكلم </a:t>
            </a:r>
            <a:r>
              <a:rPr lang="ar-SA" sz="2400" dirty="0" err="1" smtClean="0">
                <a:solidFill>
                  <a:schemeClr val="accent5"/>
                </a:solidFill>
              </a:rPr>
              <a:t>ألفرديد</a:t>
            </a:r>
            <a:r>
              <a:rPr lang="ar-SA" sz="2400" dirty="0" smtClean="0">
                <a:solidFill>
                  <a:schemeClr val="accent5"/>
                </a:solidFill>
              </a:rPr>
              <a:t> </a:t>
            </a:r>
            <a:r>
              <a:rPr lang="ar-SA" sz="2400" dirty="0" err="1" smtClean="0">
                <a:solidFill>
                  <a:schemeClr val="accent5"/>
                </a:solidFill>
              </a:rPr>
              <a:t>آدلر</a:t>
            </a:r>
            <a:r>
              <a:rPr lang="ar-SA" sz="2400" dirty="0" smtClean="0">
                <a:solidFill>
                  <a:schemeClr val="accent5"/>
                </a:solidFill>
              </a:rPr>
              <a:t> عن مفهوم الذات ومفهوم الآخرين والذات المبتكرة </a:t>
            </a:r>
            <a:r>
              <a:rPr lang="ar-SA" sz="2400" dirty="0" smtClean="0"/>
              <a:t>وهي العنصر </a:t>
            </a:r>
            <a:r>
              <a:rPr lang="ar-SA" sz="2400" dirty="0" err="1" smtClean="0"/>
              <a:t>الدينامي</a:t>
            </a:r>
            <a:r>
              <a:rPr lang="ar-SA" sz="2400" dirty="0" smtClean="0"/>
              <a:t> النشط في حياة الشخص وتبحث عن الخبرات التي تنتهي بتحديد اسلوب حياة الشخص.</a:t>
            </a:r>
            <a:endParaRPr lang="en-US"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36</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123728" y="188640"/>
            <a:ext cx="3816424" cy="646331"/>
          </a:xfrm>
          <a:prstGeom prst="rect">
            <a:avLst/>
          </a:prstGeom>
          <a:noFill/>
        </p:spPr>
        <p:txBody>
          <a:bodyPr wrap="square" rtlCol="1">
            <a:spAutoFit/>
          </a:bodyPr>
          <a:lstStyle/>
          <a:p>
            <a:r>
              <a:rPr lang="ar-SA" sz="3600" dirty="0" smtClean="0">
                <a:solidFill>
                  <a:schemeClr val="bg1"/>
                </a:solidFill>
              </a:rPr>
              <a:t>تابع مفهوم الشخصية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493538"/>
          </a:xfrm>
          <a:prstGeom prst="rect">
            <a:avLst/>
          </a:prstGeom>
          <a:noFill/>
        </p:spPr>
        <p:txBody>
          <a:bodyPr wrap="square" rtlCol="1">
            <a:spAutoFit/>
          </a:bodyPr>
          <a:lstStyle/>
          <a:p>
            <a:pPr algn="just">
              <a:buClr>
                <a:schemeClr val="accent6"/>
              </a:buClr>
              <a:buFont typeface="Wingdings" pitchFamily="2" charset="2"/>
              <a:buChar char="v"/>
            </a:pPr>
            <a:r>
              <a:rPr lang="ar-SA" sz="2200" dirty="0" smtClean="0">
                <a:solidFill>
                  <a:schemeClr val="accent5"/>
                </a:solidFill>
              </a:rPr>
              <a:t>قدمت كارين </a:t>
            </a:r>
            <a:r>
              <a:rPr lang="ar-SA" sz="2200" dirty="0" err="1" smtClean="0">
                <a:solidFill>
                  <a:schemeClr val="accent5"/>
                </a:solidFill>
              </a:rPr>
              <a:t>هورني</a:t>
            </a:r>
            <a:r>
              <a:rPr lang="ar-SA" sz="2200" dirty="0" smtClean="0">
                <a:solidFill>
                  <a:schemeClr val="accent5"/>
                </a:solidFill>
              </a:rPr>
              <a:t> مفهوم الذات </a:t>
            </a:r>
            <a:r>
              <a:rPr lang="ar-SA" sz="2200" dirty="0" err="1" smtClean="0">
                <a:solidFill>
                  <a:schemeClr val="accent5"/>
                </a:solidFill>
              </a:rPr>
              <a:t>الدينامي</a:t>
            </a:r>
            <a:r>
              <a:rPr lang="ar-SA" sz="2200" dirty="0" smtClean="0">
                <a:solidFill>
                  <a:schemeClr val="accent5"/>
                </a:solidFill>
              </a:rPr>
              <a:t> </a:t>
            </a:r>
            <a:r>
              <a:rPr lang="ar-SA" sz="2200" dirty="0" smtClean="0"/>
              <a:t>، وتعتقد ان الشخص يناضل في الحياة من أجل تحقيق </a:t>
            </a:r>
            <a:r>
              <a:rPr lang="ar-SA" sz="2200" dirty="0" err="1" smtClean="0"/>
              <a:t>ذاته.</a:t>
            </a:r>
            <a:r>
              <a:rPr lang="ar-SA" sz="2200" dirty="0" smtClean="0"/>
              <a:t> </a:t>
            </a:r>
            <a:r>
              <a:rPr lang="ar-SA" sz="2200" dirty="0" smtClean="0">
                <a:solidFill>
                  <a:schemeClr val="accent5"/>
                </a:solidFill>
              </a:rPr>
              <a:t>وتحدثت عن الذات المثالية، والذات الواقعية، والذات </a:t>
            </a:r>
            <a:r>
              <a:rPr lang="ar-SA" sz="2200" dirty="0" err="1" smtClean="0">
                <a:solidFill>
                  <a:schemeClr val="accent5"/>
                </a:solidFill>
              </a:rPr>
              <a:t>الحقيقية</a:t>
            </a:r>
            <a:r>
              <a:rPr lang="ar-SA" sz="2200" dirty="0" err="1" smtClean="0"/>
              <a:t>.</a:t>
            </a:r>
            <a:r>
              <a:rPr lang="ar-SA" sz="2200" dirty="0" smtClean="0"/>
              <a:t> وترى ان </a:t>
            </a:r>
            <a:r>
              <a:rPr lang="ar-SA" sz="2200" dirty="0" err="1" smtClean="0"/>
              <a:t>العصاب</a:t>
            </a:r>
            <a:r>
              <a:rPr lang="ar-SA" sz="2200" dirty="0" smtClean="0"/>
              <a:t> ينشأ عن بعد الشخص عن ذاته </a:t>
            </a:r>
            <a:r>
              <a:rPr lang="ar-SA" sz="2200" dirty="0" err="1" smtClean="0"/>
              <a:t>الحقيقية</a:t>
            </a:r>
            <a:r>
              <a:rPr lang="ar-SA" sz="2200" dirty="0" smtClean="0"/>
              <a:t> والسعي وراء صورة مثالية غير واقعية.</a:t>
            </a:r>
          </a:p>
          <a:p>
            <a:pPr algn="just">
              <a:buClr>
                <a:schemeClr val="accent6"/>
              </a:buClr>
              <a:buFont typeface="Wingdings" pitchFamily="2" charset="2"/>
              <a:buChar char="v"/>
            </a:pPr>
            <a:r>
              <a:rPr lang="ar-SA" sz="2200" dirty="0" smtClean="0">
                <a:solidFill>
                  <a:schemeClr val="accent5"/>
                </a:solidFill>
              </a:rPr>
              <a:t>تحدث </a:t>
            </a:r>
            <a:r>
              <a:rPr lang="ar-SA" sz="2200" dirty="0" err="1" smtClean="0">
                <a:solidFill>
                  <a:schemeClr val="accent5"/>
                </a:solidFill>
              </a:rPr>
              <a:t>أوتو</a:t>
            </a:r>
            <a:r>
              <a:rPr lang="ar-SA" sz="2200" dirty="0" smtClean="0">
                <a:solidFill>
                  <a:schemeClr val="accent5"/>
                </a:solidFill>
              </a:rPr>
              <a:t> </a:t>
            </a:r>
            <a:r>
              <a:rPr lang="ar-SA" sz="2200" dirty="0" err="1" smtClean="0">
                <a:solidFill>
                  <a:schemeClr val="accent5"/>
                </a:solidFill>
              </a:rPr>
              <a:t>رانك</a:t>
            </a:r>
            <a:r>
              <a:rPr lang="ar-SA" sz="2200" dirty="0" smtClean="0">
                <a:solidFill>
                  <a:schemeClr val="accent5"/>
                </a:solidFill>
              </a:rPr>
              <a:t> عن نمو الذات من الطفولة </a:t>
            </a:r>
            <a:r>
              <a:rPr lang="ar-SA" sz="2200" dirty="0" smtClean="0"/>
              <a:t>وجهود الفرد الدائمة من أجل تحقيق ذاته وتأكيدها وتقبلها، </a:t>
            </a:r>
            <a:r>
              <a:rPr lang="ar-SA" sz="2200" dirty="0" smtClean="0">
                <a:solidFill>
                  <a:schemeClr val="accent5"/>
                </a:solidFill>
              </a:rPr>
              <a:t>وذكر ان تطور الفردية يمر بأدوار ثلاثة: </a:t>
            </a:r>
            <a:r>
              <a:rPr lang="ar-SA" sz="2200" dirty="0" smtClean="0"/>
              <a:t>دور الشخص </a:t>
            </a:r>
            <a:r>
              <a:rPr lang="ar-SA" sz="2200" dirty="0" err="1" smtClean="0"/>
              <a:t>العادي </a:t>
            </a:r>
            <a:r>
              <a:rPr lang="ar-SA" sz="2200" dirty="0" smtClean="0"/>
              <a:t>،ثم دور الشخص </a:t>
            </a:r>
            <a:r>
              <a:rPr lang="ar-SA" sz="2200" dirty="0" err="1" smtClean="0"/>
              <a:t>العصابي</a:t>
            </a:r>
            <a:r>
              <a:rPr lang="ar-SA" sz="2200" dirty="0" smtClean="0"/>
              <a:t>، ثم دور الشخص المتوافق.</a:t>
            </a:r>
          </a:p>
          <a:p>
            <a:pPr algn="just">
              <a:buClr>
                <a:schemeClr val="accent6"/>
              </a:buClr>
              <a:buFont typeface="Wingdings" pitchFamily="2" charset="2"/>
              <a:buChar char="v"/>
            </a:pPr>
            <a:r>
              <a:rPr lang="ar-SA" sz="2200" dirty="0" smtClean="0">
                <a:solidFill>
                  <a:schemeClr val="accent5"/>
                </a:solidFill>
              </a:rPr>
              <a:t>يعتقد هاري </a:t>
            </a:r>
            <a:r>
              <a:rPr lang="ar-SA" sz="2200" dirty="0" err="1" smtClean="0">
                <a:solidFill>
                  <a:schemeClr val="accent5"/>
                </a:solidFill>
              </a:rPr>
              <a:t>سوليفان</a:t>
            </a:r>
            <a:r>
              <a:rPr lang="ar-SA" sz="2200" dirty="0" smtClean="0">
                <a:solidFill>
                  <a:schemeClr val="accent5"/>
                </a:solidFill>
              </a:rPr>
              <a:t> ان جهاز الذات </a:t>
            </a:r>
            <a:r>
              <a:rPr lang="ar-SA" sz="2200" dirty="0" smtClean="0"/>
              <a:t>ينمو بطريقة يحفظ </a:t>
            </a:r>
            <a:r>
              <a:rPr lang="ar-SA" sz="2200" dirty="0" err="1" smtClean="0"/>
              <a:t>بها</a:t>
            </a:r>
            <a:r>
              <a:rPr lang="ar-SA" sz="2200" dirty="0" smtClean="0"/>
              <a:t> نفسه ضد القلق الذي يعتبر نتاجا للتفاعل </a:t>
            </a:r>
            <a:r>
              <a:rPr lang="ar-SA" sz="2200" dirty="0" err="1" smtClean="0"/>
              <a:t>الاجتماعي.</a:t>
            </a:r>
            <a:r>
              <a:rPr lang="ar-SA" sz="2200" dirty="0" smtClean="0"/>
              <a:t> ويعتبر ان </a:t>
            </a:r>
            <a:r>
              <a:rPr lang="ar-SA" sz="2200" dirty="0" err="1" smtClean="0"/>
              <a:t>دينامية</a:t>
            </a:r>
            <a:r>
              <a:rPr lang="ar-SA" sz="2200" dirty="0" smtClean="0"/>
              <a:t> الذات تلعب دورا هاما في تنظيم السلوك وفي تحقيق الحاجة للقبول الاجتماعي.</a:t>
            </a:r>
          </a:p>
          <a:p>
            <a:pPr algn="just">
              <a:buClr>
                <a:schemeClr val="accent6"/>
              </a:buClr>
              <a:buFont typeface="Wingdings" pitchFamily="2" charset="2"/>
              <a:buChar char="v"/>
            </a:pPr>
            <a:r>
              <a:rPr lang="ar-SA" sz="2200" dirty="0" smtClean="0">
                <a:solidFill>
                  <a:schemeClr val="accent5"/>
                </a:solidFill>
              </a:rPr>
              <a:t>يرى إيريك فروم ان الشخصية هي مجموعة السمات النفسية والجسمية الموروثة والمكتسبة </a:t>
            </a:r>
            <a:r>
              <a:rPr lang="ar-SA" sz="2200" dirty="0" smtClean="0"/>
              <a:t>التي تميز الفرد وتجعل منه شخصا </a:t>
            </a:r>
            <a:r>
              <a:rPr lang="ar-SA" sz="2200" dirty="0" err="1" smtClean="0"/>
              <a:t>فريدا .</a:t>
            </a:r>
            <a:r>
              <a:rPr lang="ar-SA" sz="2200" dirty="0" smtClean="0"/>
              <a:t> وللأسرة دور في إكساب الشخص الخلق الاجتماعي مع احتفاظه بالخلق الفردي.</a:t>
            </a:r>
            <a:endParaRPr lang="en-US" sz="22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37</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75656" y="188640"/>
            <a:ext cx="5328592" cy="646331"/>
          </a:xfrm>
          <a:prstGeom prst="rect">
            <a:avLst/>
          </a:prstGeom>
          <a:noFill/>
        </p:spPr>
        <p:txBody>
          <a:bodyPr wrap="square" rtlCol="1">
            <a:spAutoFit/>
          </a:bodyPr>
          <a:lstStyle/>
          <a:p>
            <a:r>
              <a:rPr lang="ar-SA" sz="3600" dirty="0" smtClean="0">
                <a:solidFill>
                  <a:schemeClr val="bg1"/>
                </a:solidFill>
              </a:rPr>
              <a:t>تابع مفاهيم 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524315"/>
          </a:xfrm>
          <a:prstGeom prst="rect">
            <a:avLst/>
          </a:prstGeom>
          <a:noFill/>
        </p:spPr>
        <p:txBody>
          <a:bodyPr wrap="square" rtlCol="1">
            <a:spAutoFit/>
          </a:bodyPr>
          <a:lstStyle/>
          <a:p>
            <a:pPr algn="just"/>
            <a:r>
              <a:rPr lang="ar-SA" sz="2400" b="1" dirty="0" smtClean="0">
                <a:solidFill>
                  <a:schemeClr val="accent5"/>
                </a:solidFill>
              </a:rPr>
              <a:t>2) الشعور واللاشعور </a:t>
            </a:r>
            <a:r>
              <a:rPr lang="ar-SA" sz="2400" b="1" dirty="0" err="1" smtClean="0">
                <a:solidFill>
                  <a:schemeClr val="accent5"/>
                </a:solidFill>
              </a:rPr>
              <a:t>وماقبل</a:t>
            </a:r>
            <a:r>
              <a:rPr lang="ar-SA" sz="2400" b="1" dirty="0" smtClean="0">
                <a:solidFill>
                  <a:schemeClr val="accent5"/>
                </a:solidFill>
              </a:rPr>
              <a:t> </a:t>
            </a:r>
            <a:r>
              <a:rPr lang="ar-SA" sz="2400" b="1" dirty="0" err="1" smtClean="0">
                <a:solidFill>
                  <a:schemeClr val="accent5"/>
                </a:solidFill>
              </a:rPr>
              <a:t>الشعور:</a:t>
            </a:r>
            <a:endParaRPr lang="ar-SA" sz="2400" b="1" dirty="0" smtClean="0">
              <a:solidFill>
                <a:schemeClr val="accent5"/>
              </a:solidFill>
            </a:endParaRPr>
          </a:p>
          <a:p>
            <a:pPr algn="just"/>
            <a:endParaRPr lang="ar-SA" sz="2400" dirty="0" smtClean="0">
              <a:solidFill>
                <a:schemeClr val="accent5"/>
              </a:solidFill>
            </a:endParaRPr>
          </a:p>
          <a:p>
            <a:pPr algn="just"/>
            <a:endParaRPr lang="ar-SA" sz="2400" dirty="0" smtClean="0">
              <a:solidFill>
                <a:schemeClr val="accent5"/>
              </a:solidFill>
            </a:endParaRPr>
          </a:p>
          <a:p>
            <a:pPr algn="just">
              <a:buClr>
                <a:schemeClr val="accent6"/>
              </a:buClr>
              <a:buFont typeface="Wingdings" pitchFamily="2" charset="2"/>
              <a:buChar char="v"/>
            </a:pPr>
            <a:r>
              <a:rPr lang="ar-SA" sz="2400" dirty="0" smtClean="0">
                <a:solidFill>
                  <a:schemeClr val="accent5"/>
                </a:solidFill>
              </a:rPr>
              <a:t>الشعور: </a:t>
            </a:r>
            <a:r>
              <a:rPr lang="ar-SA" sz="2400" dirty="0" smtClean="0"/>
              <a:t>ذكر </a:t>
            </a:r>
            <a:r>
              <a:rPr lang="ar-SA" sz="2400" dirty="0" err="1" smtClean="0"/>
              <a:t>فرويد</a:t>
            </a:r>
            <a:r>
              <a:rPr lang="ar-SA" sz="2400" dirty="0" smtClean="0"/>
              <a:t> انه منطقة الوعي الكامل والاتصال بالعالم الخارجي، وهو الجزء السطحي فقط من الجهاز النفسي.</a:t>
            </a:r>
          </a:p>
          <a:p>
            <a:pPr algn="just">
              <a:buClr>
                <a:schemeClr val="accent6"/>
              </a:buClr>
            </a:pPr>
            <a:endParaRPr lang="ar-SA" sz="2400" dirty="0" smtClean="0"/>
          </a:p>
          <a:p>
            <a:pPr algn="just">
              <a:buClr>
                <a:schemeClr val="accent6"/>
              </a:buClr>
              <a:buFont typeface="Wingdings" pitchFamily="2" charset="2"/>
              <a:buChar char="v"/>
            </a:pPr>
            <a:r>
              <a:rPr lang="ar-SA" sz="2400" dirty="0" smtClean="0">
                <a:solidFill>
                  <a:schemeClr val="accent5"/>
                </a:solidFill>
              </a:rPr>
              <a:t>اللاشعور: </a:t>
            </a:r>
            <a:r>
              <a:rPr lang="ar-SA" sz="2400" dirty="0" smtClean="0"/>
              <a:t>وهو يحوي </a:t>
            </a:r>
            <a:r>
              <a:rPr lang="ar-SA" sz="2400" dirty="0" err="1" smtClean="0"/>
              <a:t>ماهو</a:t>
            </a:r>
            <a:r>
              <a:rPr lang="ar-SA" sz="2400" dirty="0" smtClean="0"/>
              <a:t> كامن وليس متاحا ومن الصعب </a:t>
            </a:r>
            <a:r>
              <a:rPr lang="ar-SA" sz="2400" dirty="0" err="1" smtClean="0"/>
              <a:t>استدعاؤه .</a:t>
            </a:r>
            <a:r>
              <a:rPr lang="ar-SA" sz="2400" dirty="0" smtClean="0"/>
              <a:t> وان المكبوتات تسعى الى الخروج من اللاشعور الى الشعور في الأحلام وفي أعراض الأمراض النفسية.</a:t>
            </a:r>
          </a:p>
          <a:p>
            <a:pPr algn="just">
              <a:buClr>
                <a:schemeClr val="accent6"/>
              </a:buClr>
            </a:pPr>
            <a:endParaRPr lang="ar-SA" sz="2400" dirty="0" smtClean="0"/>
          </a:p>
          <a:p>
            <a:pPr algn="just">
              <a:buClr>
                <a:schemeClr val="accent6"/>
              </a:buClr>
              <a:buFont typeface="Wingdings" pitchFamily="2" charset="2"/>
              <a:buChar char="v"/>
            </a:pPr>
            <a:r>
              <a:rPr lang="ar-SA" sz="2400" dirty="0" err="1" smtClean="0">
                <a:solidFill>
                  <a:schemeClr val="accent5"/>
                </a:solidFill>
              </a:rPr>
              <a:t>ماقبل</a:t>
            </a:r>
            <a:r>
              <a:rPr lang="ar-SA" sz="2400" dirty="0" smtClean="0">
                <a:solidFill>
                  <a:schemeClr val="accent5"/>
                </a:solidFill>
              </a:rPr>
              <a:t> الشعور: </a:t>
            </a:r>
            <a:r>
              <a:rPr lang="ar-SA" sz="2400" dirty="0" smtClean="0"/>
              <a:t>يحتوي على </a:t>
            </a:r>
            <a:r>
              <a:rPr lang="ar-SA" sz="2400" dirty="0" err="1" smtClean="0"/>
              <a:t>ماهو</a:t>
            </a:r>
            <a:r>
              <a:rPr lang="ar-SA" sz="2400" dirty="0" smtClean="0"/>
              <a:t> كامن وليس في الشعور ولكنه متاح ويسهل استدعاؤه الى الشعور مثل الذكريات.</a:t>
            </a:r>
            <a:endParaRPr lang="en-US"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38</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75656" y="188640"/>
            <a:ext cx="5328592" cy="646331"/>
          </a:xfrm>
          <a:prstGeom prst="rect">
            <a:avLst/>
          </a:prstGeom>
          <a:noFill/>
        </p:spPr>
        <p:txBody>
          <a:bodyPr wrap="square" rtlCol="1">
            <a:spAutoFit/>
          </a:bodyPr>
          <a:lstStyle/>
          <a:p>
            <a:r>
              <a:rPr lang="ar-SA" sz="3600" dirty="0" smtClean="0">
                <a:solidFill>
                  <a:schemeClr val="bg1"/>
                </a:solidFill>
              </a:rPr>
              <a:t>تابع مفاهيم 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832092"/>
          </a:xfrm>
          <a:prstGeom prst="rect">
            <a:avLst/>
          </a:prstGeom>
          <a:noFill/>
        </p:spPr>
        <p:txBody>
          <a:bodyPr wrap="square" rtlCol="1">
            <a:spAutoFit/>
          </a:bodyPr>
          <a:lstStyle/>
          <a:p>
            <a:pPr algn="just"/>
            <a:r>
              <a:rPr lang="ar-SA" sz="2400" b="1" dirty="0" smtClean="0">
                <a:solidFill>
                  <a:schemeClr val="accent5"/>
                </a:solidFill>
              </a:rPr>
              <a:t>3)  </a:t>
            </a:r>
            <a:r>
              <a:rPr lang="ar-SA" sz="2400" b="1" dirty="0" err="1" smtClean="0">
                <a:solidFill>
                  <a:schemeClr val="accent5"/>
                </a:solidFill>
              </a:rPr>
              <a:t>الغرائز:</a:t>
            </a:r>
            <a:endParaRPr lang="ar-SA" sz="2400" b="1" dirty="0" smtClean="0">
              <a:solidFill>
                <a:schemeClr val="accent5"/>
              </a:solidFill>
            </a:endParaRPr>
          </a:p>
          <a:p>
            <a:pPr algn="just">
              <a:buClr>
                <a:schemeClr val="accent6"/>
              </a:buClr>
              <a:buFont typeface="Wingdings" pitchFamily="2" charset="2"/>
              <a:buChar char="v"/>
            </a:pPr>
            <a:r>
              <a:rPr lang="ar-SA" sz="2200" dirty="0" smtClean="0">
                <a:solidFill>
                  <a:schemeClr val="accent5"/>
                </a:solidFill>
              </a:rPr>
              <a:t>الغريزة: </a:t>
            </a:r>
            <a:r>
              <a:rPr lang="ar-SA" sz="2200" dirty="0" smtClean="0"/>
              <a:t>عبارة عن قوة نفترض وجودها وراء التوترات المتأصلة في حاجات الكائن الحي وتمثل مطلب الجسم من الحياة النفسية، وهدفها القضاء على هذا التوتر، وموضوعها هو الأداة التي تحقق الإشباع.</a:t>
            </a:r>
          </a:p>
          <a:p>
            <a:pPr algn="just">
              <a:buClr>
                <a:schemeClr val="accent6"/>
              </a:buClr>
            </a:pPr>
            <a:r>
              <a:rPr lang="ar-SA" sz="2200" dirty="0" smtClean="0"/>
              <a:t>وتوجد الغرائز الأساسية وهي غريزة الحياة ويقابلها غريزة الموت ويوجد صراع دائم بينهما،والسلوك يكون مزيجا متوافقا او متعارضا من الغريزتين، ويؤدي فساد هذا المزيج الى اضطراب السلوك.</a:t>
            </a:r>
          </a:p>
          <a:p>
            <a:pPr algn="just">
              <a:buClr>
                <a:schemeClr val="accent6"/>
              </a:buClr>
              <a:buFont typeface="Wingdings" pitchFamily="2" charset="2"/>
              <a:buChar char="v"/>
            </a:pPr>
            <a:r>
              <a:rPr lang="ar-SA" sz="2200" dirty="0" smtClean="0">
                <a:solidFill>
                  <a:schemeClr val="accent5"/>
                </a:solidFill>
              </a:rPr>
              <a:t>وغرائز الأنا </a:t>
            </a:r>
            <a:r>
              <a:rPr lang="ar-SA" sz="2200" dirty="0" smtClean="0"/>
              <a:t>هي القوى التي تعمل على حفظ الأنا وهي القوى المعارضة للغريزة </a:t>
            </a:r>
            <a:r>
              <a:rPr lang="ar-SA" sz="2200" dirty="0" err="1" smtClean="0"/>
              <a:t>الجنسية.</a:t>
            </a:r>
            <a:r>
              <a:rPr lang="ar-SA" sz="2200" dirty="0" smtClean="0"/>
              <a:t> والكبت هو نتيجة تغلب غرائز </a:t>
            </a:r>
            <a:r>
              <a:rPr lang="ar-SA" sz="2200" dirty="0" err="1" smtClean="0"/>
              <a:t>الأنا.</a:t>
            </a:r>
            <a:r>
              <a:rPr lang="ar-SA" sz="2200" dirty="0" smtClean="0"/>
              <a:t> والنرجسية هي حب الذات.</a:t>
            </a:r>
          </a:p>
          <a:p>
            <a:pPr algn="just"/>
            <a:r>
              <a:rPr lang="ar-SA" sz="2200" dirty="0" smtClean="0"/>
              <a:t>والغريزة الجنسية لها أهميتها في توجيه السلوك واضطرابها ومشكلاتها تؤدي الى أمراض نفسية.</a:t>
            </a:r>
          </a:p>
          <a:p>
            <a:pPr algn="just"/>
            <a:r>
              <a:rPr lang="ar-SA" sz="2200" dirty="0" smtClean="0">
                <a:solidFill>
                  <a:schemeClr val="accent6"/>
                </a:solidFill>
              </a:rPr>
              <a:t>وقد حدثت انشقاق بين </a:t>
            </a:r>
            <a:r>
              <a:rPr lang="ar-SA" sz="2200" dirty="0" err="1" smtClean="0">
                <a:solidFill>
                  <a:schemeClr val="accent6"/>
                </a:solidFill>
              </a:rPr>
              <a:t>فرويد</a:t>
            </a:r>
            <a:r>
              <a:rPr lang="ar-SA" sz="2200" dirty="0" smtClean="0">
                <a:solidFill>
                  <a:schemeClr val="accent6"/>
                </a:solidFill>
              </a:rPr>
              <a:t> وبين زملائه وتلاميذه الذين عارضوا رأيه عن الجنسية الشاملة.</a:t>
            </a:r>
            <a:endParaRPr lang="en-US" sz="2200" dirty="0">
              <a:solidFill>
                <a:schemeClr val="accent6"/>
              </a:solidFill>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39</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827584" y="188640"/>
            <a:ext cx="6624736" cy="707886"/>
          </a:xfrm>
          <a:prstGeom prst="rect">
            <a:avLst/>
          </a:prstGeom>
          <a:noFill/>
        </p:spPr>
        <p:txBody>
          <a:bodyPr wrap="square" rtlCol="1">
            <a:spAutoFit/>
          </a:bodyPr>
          <a:lstStyle/>
          <a:p>
            <a:r>
              <a:rPr lang="ar-SA" sz="4000" b="1" dirty="0" smtClean="0">
                <a:ln w="17780" cmpd="sng">
                  <a:solidFill>
                    <a:srgbClr val="FFFFFF"/>
                  </a:solidFill>
                  <a:prstDash val="solid"/>
                  <a:miter lim="800000"/>
                </a:ln>
                <a:solidFill>
                  <a:schemeClr val="bg1"/>
                </a:solidFill>
                <a:effectLst>
                  <a:outerShdw blurRad="50800" algn="tl" rotWithShape="0">
                    <a:srgbClr val="000000"/>
                  </a:outerShdw>
                </a:effectLst>
              </a:rPr>
              <a:t>أهم نظريات التوجيه و الإرشاد النفسي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2276872"/>
            <a:ext cx="7185992" cy="3672408"/>
          </a:xfrm>
          <a:prstGeom prst="rect">
            <a:avLst/>
          </a:prstGeom>
        </p:spPr>
        <p:txBody>
          <a:bodyPr/>
          <a:lstStyle/>
          <a:p>
            <a:pPr algn="just">
              <a:buClr>
                <a:schemeClr val="accent6"/>
              </a:buClr>
              <a:buFont typeface="Wingdings" pitchFamily="2" charset="2"/>
              <a:buChar char="v"/>
            </a:pPr>
            <a:r>
              <a:rPr lang="ar-SA" sz="2000" dirty="0" smtClean="0"/>
              <a:t>لا بد من التنويه بأنه لا توجد نظريات خاصة بالتوجيه، وأخرى خاصة بالإرشاد وثالثة بالعلاج، وإنما نظريات قد انطلقت في تفسيرها للسلوك من نظريات علم النفس ونمت في إطار الممارسة الاكلينيكية والعلاج النفسي، وهي تستخدم في مجال التوجيه </a:t>
            </a:r>
            <a:r>
              <a:rPr lang="ar-SA" sz="2000" dirty="0" err="1" smtClean="0"/>
              <a:t>والإرشاد .</a:t>
            </a:r>
            <a:r>
              <a:rPr lang="ar-SA" sz="2000" dirty="0" smtClean="0"/>
              <a:t> ومعظم المؤلفات الرئيسية في هذا المجال تشير إلى نظريات الإرشاد والعلاج النفسي معاً.</a:t>
            </a:r>
          </a:p>
          <a:p>
            <a:pPr algn="just"/>
            <a:endParaRPr lang="ar-SA" sz="2000" dirty="0" smtClean="0"/>
          </a:p>
          <a:p>
            <a:pPr algn="just">
              <a:buClr>
                <a:schemeClr val="accent5"/>
              </a:buClr>
              <a:buFont typeface="Wingdings" pitchFamily="2" charset="2"/>
              <a:buChar char="v"/>
            </a:pPr>
            <a:r>
              <a:rPr lang="ar-SA" sz="2000" dirty="0" smtClean="0"/>
              <a:t>وبالرغم من تعدد نظريات التوجيه </a:t>
            </a:r>
            <a:r>
              <a:rPr lang="ar-SA" sz="2000" dirty="0" err="1" smtClean="0"/>
              <a:t>والإرشاد </a:t>
            </a:r>
            <a:r>
              <a:rPr lang="ar-SA" sz="2000" dirty="0" smtClean="0"/>
              <a:t>، إلا أن كل نظرية تركز على جانب معين في تفسيرها للسلوك  الإنساني، وأسباب اضطرابه، وكيفية </a:t>
            </a:r>
            <a:r>
              <a:rPr lang="ar-SA" sz="2000" dirty="0" err="1" smtClean="0"/>
              <a:t>علاجه.</a:t>
            </a:r>
            <a:r>
              <a:rPr lang="ar-SA" sz="2000" dirty="0" smtClean="0"/>
              <a:t> والمرشد النفسي يمكنه اختيار نظرية ما أثناء ممارسته لتوجيه الحالات التي يتعامل معها </a:t>
            </a:r>
            <a:r>
              <a:rPr lang="ar-SA" sz="2000" dirty="0" err="1" smtClean="0"/>
              <a:t>وإرشادها.</a:t>
            </a:r>
            <a:r>
              <a:rPr lang="ar-SA" sz="2000" dirty="0" smtClean="0"/>
              <a:t>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75656" y="188640"/>
            <a:ext cx="5328592" cy="646331"/>
          </a:xfrm>
          <a:prstGeom prst="rect">
            <a:avLst/>
          </a:prstGeom>
          <a:noFill/>
        </p:spPr>
        <p:txBody>
          <a:bodyPr wrap="square" rtlCol="1">
            <a:spAutoFit/>
          </a:bodyPr>
          <a:lstStyle/>
          <a:p>
            <a:r>
              <a:rPr lang="ar-SA" sz="3600" dirty="0" smtClean="0">
                <a:solidFill>
                  <a:schemeClr val="bg1"/>
                </a:solidFill>
              </a:rPr>
              <a:t>تابع مفاهيم 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893647"/>
          </a:xfrm>
          <a:prstGeom prst="rect">
            <a:avLst/>
          </a:prstGeom>
          <a:noFill/>
        </p:spPr>
        <p:txBody>
          <a:bodyPr wrap="square" rtlCol="1">
            <a:spAutoFit/>
          </a:bodyPr>
          <a:lstStyle/>
          <a:p>
            <a:pPr marL="457200" indent="-457200" algn="just">
              <a:buAutoNum type="arabicParenR" startAt="4"/>
            </a:pPr>
            <a:r>
              <a:rPr lang="ar-SA" sz="2400" b="1" dirty="0" smtClean="0">
                <a:solidFill>
                  <a:schemeClr val="accent5"/>
                </a:solidFill>
              </a:rPr>
              <a:t>النواحي الاجتماعية والثقافية والبيئية </a:t>
            </a:r>
            <a:r>
              <a:rPr lang="ar-SA" sz="2400" b="1" dirty="0" err="1" smtClean="0">
                <a:solidFill>
                  <a:schemeClr val="accent5"/>
                </a:solidFill>
              </a:rPr>
              <a:t>والدينية:</a:t>
            </a:r>
            <a:endParaRPr lang="ar-SA" sz="2400" b="1" dirty="0" smtClean="0">
              <a:solidFill>
                <a:schemeClr val="accent5"/>
              </a:solidFill>
            </a:endParaRPr>
          </a:p>
          <a:p>
            <a:pPr marL="457200" indent="-457200" algn="just"/>
            <a:endParaRPr lang="en-US" sz="2400" b="1" dirty="0" smtClean="0">
              <a:solidFill>
                <a:schemeClr val="accent5"/>
              </a:solidFill>
            </a:endParaRPr>
          </a:p>
          <a:p>
            <a:pPr algn="just">
              <a:buClr>
                <a:schemeClr val="accent6"/>
              </a:buClr>
              <a:buFont typeface="Wingdings" pitchFamily="2" charset="2"/>
              <a:buChar char="v"/>
            </a:pPr>
            <a:r>
              <a:rPr lang="ar-SA" sz="2400" dirty="0" smtClean="0">
                <a:solidFill>
                  <a:schemeClr val="accent5"/>
                </a:solidFill>
              </a:rPr>
              <a:t>معظم العوامل الاجتماعية: </a:t>
            </a:r>
            <a:r>
              <a:rPr lang="ar-SA" sz="2400" dirty="0" smtClean="0"/>
              <a:t>ترجع في رأي </a:t>
            </a:r>
            <a:r>
              <a:rPr lang="ar-SA" sz="2400" dirty="0" err="1" smtClean="0"/>
              <a:t>فرويد</a:t>
            </a:r>
            <a:r>
              <a:rPr lang="ar-SA" sz="2400" dirty="0" smtClean="0"/>
              <a:t> الى دوافع </a:t>
            </a:r>
            <a:r>
              <a:rPr lang="ar-SA" sz="2400" dirty="0" err="1" smtClean="0"/>
              <a:t>غريزية.</a:t>
            </a:r>
            <a:r>
              <a:rPr lang="ar-SA" sz="2400" dirty="0" smtClean="0"/>
              <a:t> فالحب يرجع الى الغريزة الجنسية، </a:t>
            </a:r>
            <a:r>
              <a:rPr lang="ar-SA" sz="2400" dirty="0" err="1" smtClean="0"/>
              <a:t>والابداع</a:t>
            </a:r>
            <a:r>
              <a:rPr lang="ar-SA" sz="2400" dirty="0" smtClean="0"/>
              <a:t> مظهر من مظاهر إعلائها، والحرب يرجع الى غريزة الموت.</a:t>
            </a:r>
          </a:p>
          <a:p>
            <a:pPr algn="just">
              <a:buClr>
                <a:schemeClr val="accent6"/>
              </a:buClr>
              <a:buFont typeface="Wingdings" pitchFamily="2" charset="2"/>
              <a:buChar char="v"/>
            </a:pPr>
            <a:r>
              <a:rPr lang="ar-SA" sz="2400" dirty="0" smtClean="0">
                <a:solidFill>
                  <a:schemeClr val="accent5"/>
                </a:solidFill>
              </a:rPr>
              <a:t>والدين: </a:t>
            </a:r>
            <a:r>
              <a:rPr lang="ar-SA" sz="2400" dirty="0" smtClean="0"/>
              <a:t>يذكر يونج إن الدين يؤثر في صفاء الحياة النفسية للإنسان واتزانها وهدايتها وتحقيق هدف الحياة.</a:t>
            </a:r>
          </a:p>
          <a:p>
            <a:pPr algn="just">
              <a:buClr>
                <a:schemeClr val="accent6"/>
              </a:buClr>
              <a:buFont typeface="Wingdings" pitchFamily="2" charset="2"/>
              <a:buChar char="v"/>
            </a:pPr>
            <a:r>
              <a:rPr lang="ar-SA" sz="2400" dirty="0" smtClean="0">
                <a:solidFill>
                  <a:schemeClr val="accent5"/>
                </a:solidFill>
              </a:rPr>
              <a:t>والمؤثرات الثقافية والبيئية والاجتماعية: </a:t>
            </a:r>
            <a:r>
              <a:rPr lang="ar-SA" sz="2400" dirty="0" smtClean="0"/>
              <a:t>اهتم </a:t>
            </a:r>
            <a:r>
              <a:rPr lang="ar-SA" sz="2400" dirty="0" err="1" smtClean="0"/>
              <a:t>آدلر</a:t>
            </a:r>
            <a:r>
              <a:rPr lang="ar-SA" sz="2400" dirty="0" smtClean="0"/>
              <a:t> بأهميتها في تكوين أسلوب حياة الفرد، وركز على العلاقات </a:t>
            </a:r>
            <a:r>
              <a:rPr lang="ar-SA" sz="2400" dirty="0" err="1" smtClean="0"/>
              <a:t>الدينامية</a:t>
            </a:r>
            <a:r>
              <a:rPr lang="ar-SA" sz="2400" dirty="0" smtClean="0"/>
              <a:t> داخل الاسرة.</a:t>
            </a:r>
          </a:p>
          <a:p>
            <a:pPr algn="just">
              <a:buClr>
                <a:schemeClr val="accent6"/>
              </a:buClr>
              <a:buFont typeface="Wingdings" pitchFamily="2" charset="2"/>
              <a:buChar char="v"/>
            </a:pPr>
            <a:r>
              <a:rPr lang="ar-SA" sz="2400" dirty="0" smtClean="0">
                <a:solidFill>
                  <a:schemeClr val="accent5"/>
                </a:solidFill>
              </a:rPr>
              <a:t>والعلاقات الإنسانية: </a:t>
            </a:r>
            <a:r>
              <a:rPr lang="ar-SA" sz="2400" dirty="0" smtClean="0"/>
              <a:t>اكدت كارين </a:t>
            </a:r>
            <a:r>
              <a:rPr lang="ar-SA" sz="2400" dirty="0" err="1" smtClean="0"/>
              <a:t>هورني</a:t>
            </a:r>
            <a:r>
              <a:rPr lang="ar-SA" sz="2400" dirty="0" smtClean="0"/>
              <a:t> ان الانسان يمكن ان يتغير وان يحسن نفسه مادام حي يرزق.</a:t>
            </a:r>
          </a:p>
          <a:p>
            <a:pPr algn="just">
              <a:buClr>
                <a:schemeClr val="accent6"/>
              </a:buClr>
              <a:buFont typeface="Wingdings" pitchFamily="2" charset="2"/>
              <a:buChar char="v"/>
            </a:pPr>
            <a:r>
              <a:rPr lang="ar-SA" sz="2400" dirty="0" smtClean="0">
                <a:solidFill>
                  <a:schemeClr val="accent5"/>
                </a:solidFill>
              </a:rPr>
              <a:t>والخلق او الطابع الاجتماعي: </a:t>
            </a:r>
            <a:r>
              <a:rPr lang="ar-SA" sz="2400" dirty="0" smtClean="0"/>
              <a:t>يعتبره فروم نواة تركيب الخلق.</a:t>
            </a:r>
          </a:p>
          <a:p>
            <a:pPr algn="just"/>
            <a:endParaRPr lang="en-US"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40</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75656" y="188640"/>
            <a:ext cx="5328592" cy="646331"/>
          </a:xfrm>
          <a:prstGeom prst="rect">
            <a:avLst/>
          </a:prstGeom>
          <a:noFill/>
        </p:spPr>
        <p:txBody>
          <a:bodyPr wrap="square" rtlCol="1">
            <a:spAutoFit/>
          </a:bodyPr>
          <a:lstStyle/>
          <a:p>
            <a:r>
              <a:rPr lang="ar-SA" sz="3600" dirty="0" smtClean="0">
                <a:solidFill>
                  <a:schemeClr val="bg1"/>
                </a:solidFill>
              </a:rPr>
              <a:t>تابع مفاهيم 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154984"/>
          </a:xfrm>
          <a:prstGeom prst="rect">
            <a:avLst/>
          </a:prstGeom>
          <a:noFill/>
        </p:spPr>
        <p:txBody>
          <a:bodyPr wrap="square" rtlCol="1">
            <a:spAutoFit/>
          </a:bodyPr>
          <a:lstStyle/>
          <a:p>
            <a:pPr>
              <a:buFontTx/>
              <a:buChar char="-"/>
            </a:pPr>
            <a:r>
              <a:rPr lang="ar-SA" sz="2400" b="1" dirty="0" smtClean="0">
                <a:solidFill>
                  <a:schemeClr val="accent6"/>
                </a:solidFill>
              </a:rPr>
              <a:t>مفاهيم خاصة في نظرية التحليل </a:t>
            </a:r>
            <a:r>
              <a:rPr lang="ar-SA" sz="2400" b="1" dirty="0" err="1" smtClean="0">
                <a:solidFill>
                  <a:schemeClr val="accent6"/>
                </a:solidFill>
              </a:rPr>
              <a:t>النفسي:</a:t>
            </a:r>
            <a:endParaRPr lang="ar-SA" sz="2400" b="1" dirty="0" smtClean="0">
              <a:solidFill>
                <a:schemeClr val="accent6"/>
              </a:solidFill>
            </a:endParaRPr>
          </a:p>
          <a:p>
            <a:pPr>
              <a:buFontTx/>
              <a:buChar char="-"/>
            </a:pPr>
            <a:endParaRPr lang="ar-SA" sz="2400" dirty="0" smtClean="0">
              <a:solidFill>
                <a:srgbClr val="FF0000"/>
              </a:solidFill>
            </a:endParaRPr>
          </a:p>
          <a:p>
            <a:pPr>
              <a:buClr>
                <a:schemeClr val="accent6"/>
              </a:buClr>
              <a:buFont typeface="Wingdings" pitchFamily="2" charset="2"/>
              <a:buChar char="v"/>
            </a:pPr>
            <a:r>
              <a:rPr lang="ar-SA" sz="2400" dirty="0" smtClean="0">
                <a:solidFill>
                  <a:schemeClr val="accent5"/>
                </a:solidFill>
              </a:rPr>
              <a:t>صدمة الميلاد: </a:t>
            </a:r>
            <a:r>
              <a:rPr lang="ar-SA" sz="2400" dirty="0" smtClean="0"/>
              <a:t>بين </a:t>
            </a:r>
            <a:r>
              <a:rPr lang="ar-SA" sz="2400" dirty="0" err="1" smtClean="0"/>
              <a:t>أوتو</a:t>
            </a:r>
            <a:r>
              <a:rPr lang="ar-SA" sz="2400" dirty="0" smtClean="0"/>
              <a:t> </a:t>
            </a:r>
            <a:r>
              <a:rPr lang="ar-SA" sz="2400" dirty="0" err="1" smtClean="0"/>
              <a:t>رانك</a:t>
            </a:r>
            <a:r>
              <a:rPr lang="ar-SA" sz="2400" dirty="0" smtClean="0"/>
              <a:t> ان صدمة الميلاد تصيب الانسان </a:t>
            </a:r>
            <a:r>
              <a:rPr lang="ar-SA" sz="2400" dirty="0" err="1" smtClean="0"/>
              <a:t>لانه</a:t>
            </a:r>
            <a:r>
              <a:rPr lang="ar-SA" sz="2400" dirty="0" smtClean="0"/>
              <a:t> يعتبر وكأنه انفصال وطرد من السعادة الاساسية التي كان فيها في الرحم، وتكمن هنا القلق الاولي الذي يطمس حالة السرور الاولي في مرحلة ما قبل الميلاد، وهكذا يوضع اساس كبت </a:t>
            </a:r>
            <a:r>
              <a:rPr lang="ar-SA" sz="2400" dirty="0" err="1" smtClean="0"/>
              <a:t>اولي.</a:t>
            </a:r>
            <a:r>
              <a:rPr lang="ar-SA" sz="2400" dirty="0" smtClean="0"/>
              <a:t> ويحاول الفرد التغلب على صدمة الميلاد </a:t>
            </a:r>
            <a:r>
              <a:rPr lang="ar-SA" sz="2400" dirty="0" err="1" smtClean="0"/>
              <a:t>واذا</a:t>
            </a:r>
            <a:r>
              <a:rPr lang="ar-SA" sz="2400" dirty="0" smtClean="0"/>
              <a:t> فشل أصبح </a:t>
            </a:r>
            <a:r>
              <a:rPr lang="ar-SA" sz="2400" dirty="0" err="1" smtClean="0"/>
              <a:t>عصابيا.</a:t>
            </a:r>
            <a:endParaRPr lang="ar-SA" sz="2400" dirty="0" smtClean="0"/>
          </a:p>
          <a:p>
            <a:pPr>
              <a:buClr>
                <a:schemeClr val="accent6"/>
              </a:buClr>
              <a:buFont typeface="Wingdings" pitchFamily="2" charset="2"/>
              <a:buChar char="v"/>
            </a:pPr>
            <a:endParaRPr lang="ar-SA" sz="2400" dirty="0" smtClean="0"/>
          </a:p>
          <a:p>
            <a:pPr>
              <a:buClr>
                <a:schemeClr val="accent6"/>
              </a:buClr>
              <a:buFont typeface="Wingdings" pitchFamily="2" charset="2"/>
              <a:buChar char="v"/>
            </a:pPr>
            <a:r>
              <a:rPr lang="ar-SA" sz="2400" dirty="0" smtClean="0">
                <a:solidFill>
                  <a:schemeClr val="accent5"/>
                </a:solidFill>
              </a:rPr>
              <a:t>عقدة النقص: </a:t>
            </a:r>
            <a:r>
              <a:rPr lang="ar-SA" sz="2400" dirty="0" smtClean="0"/>
              <a:t>يذكر </a:t>
            </a:r>
            <a:r>
              <a:rPr lang="ar-SA" sz="2400" dirty="0" err="1" smtClean="0"/>
              <a:t>آدلر</a:t>
            </a:r>
            <a:r>
              <a:rPr lang="ar-SA" sz="2400" dirty="0" smtClean="0"/>
              <a:t> ان هذه العقدة تتكون نتيجة لوجود قصور جسمي او عقلي او اجتماعي او اقتصادي مما يؤثر على حياة الشخص النفسية ويشعره بالنقص والدونية وعدم الأمن وعدم الكفاية.</a:t>
            </a:r>
            <a:endParaRPr lang="en-US"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41</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755576" y="188640"/>
            <a:ext cx="6552728" cy="646331"/>
          </a:xfrm>
          <a:prstGeom prst="rect">
            <a:avLst/>
          </a:prstGeom>
          <a:noFill/>
        </p:spPr>
        <p:txBody>
          <a:bodyPr wrap="square" rtlCol="1">
            <a:spAutoFit/>
          </a:bodyPr>
          <a:lstStyle/>
          <a:p>
            <a:r>
              <a:rPr lang="ar-SA" sz="3600" dirty="0" smtClean="0">
                <a:solidFill>
                  <a:schemeClr val="bg1"/>
                </a:solidFill>
              </a:rPr>
              <a:t>تابع مفاهيم خاصة في 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27584" y="1700808"/>
            <a:ext cx="7128792" cy="4524315"/>
          </a:xfrm>
          <a:prstGeom prst="rect">
            <a:avLst/>
          </a:prstGeom>
          <a:noFill/>
        </p:spPr>
        <p:txBody>
          <a:bodyPr wrap="square" rtlCol="1">
            <a:spAutoFit/>
          </a:bodyPr>
          <a:lstStyle/>
          <a:p>
            <a:pPr>
              <a:buClr>
                <a:schemeClr val="accent6"/>
              </a:buClr>
              <a:buFont typeface="Wingdings" pitchFamily="2" charset="2"/>
              <a:buChar char="v"/>
            </a:pPr>
            <a:r>
              <a:rPr lang="ar-SA" sz="2400" dirty="0" smtClean="0">
                <a:solidFill>
                  <a:schemeClr val="accent5"/>
                </a:solidFill>
              </a:rPr>
              <a:t>أسلوب الحياة: </a:t>
            </a:r>
            <a:r>
              <a:rPr lang="ar-SA" sz="2400" dirty="0" smtClean="0"/>
              <a:t>يذكر </a:t>
            </a:r>
            <a:r>
              <a:rPr lang="ar-SA" sz="2400" dirty="0" err="1" smtClean="0"/>
              <a:t>آدلر</a:t>
            </a:r>
            <a:r>
              <a:rPr lang="ar-SA" sz="2400" dirty="0" smtClean="0"/>
              <a:t> ان الشخص يتخذ لنفسه اسلوب حياة يؤدي الى تحقيق هدف الحياة وهو تحقيق الذات.</a:t>
            </a:r>
          </a:p>
          <a:p>
            <a:pPr>
              <a:buClr>
                <a:schemeClr val="accent6"/>
              </a:buClr>
              <a:buFont typeface="Wingdings" pitchFamily="2" charset="2"/>
              <a:buChar char="v"/>
            </a:pPr>
            <a:endParaRPr lang="ar-SA" sz="2400" dirty="0" smtClean="0"/>
          </a:p>
          <a:p>
            <a:pPr>
              <a:buClr>
                <a:schemeClr val="accent6"/>
              </a:buClr>
              <a:buFont typeface="Wingdings" pitchFamily="2" charset="2"/>
              <a:buChar char="v"/>
            </a:pPr>
            <a:r>
              <a:rPr lang="ar-SA" sz="2400" dirty="0" smtClean="0">
                <a:solidFill>
                  <a:schemeClr val="accent5"/>
                </a:solidFill>
              </a:rPr>
              <a:t>الغائية: </a:t>
            </a:r>
            <a:r>
              <a:rPr lang="ar-SA" sz="2400" dirty="0" smtClean="0"/>
              <a:t>اهتم </a:t>
            </a:r>
            <a:r>
              <a:rPr lang="ar-SA" sz="2400" dirty="0" err="1" smtClean="0"/>
              <a:t>آدلر</a:t>
            </a:r>
            <a:r>
              <a:rPr lang="ar-SA" sz="2400" dirty="0" smtClean="0"/>
              <a:t> بفكرة الغائية او هدف الحياة الذي يحدد اسلوب حياة الفرد وسلوكه، ولذلك يجب ان يكون واقعيا ممكن </a:t>
            </a:r>
            <a:r>
              <a:rPr lang="ar-SA" sz="2400" dirty="0" err="1" smtClean="0"/>
              <a:t>التحقيق.</a:t>
            </a:r>
            <a:r>
              <a:rPr lang="ar-SA" sz="2400" dirty="0" smtClean="0"/>
              <a:t> ويؤكد </a:t>
            </a:r>
            <a:r>
              <a:rPr lang="ar-SA" sz="2400" dirty="0" err="1" smtClean="0"/>
              <a:t>آدلر</a:t>
            </a:r>
            <a:r>
              <a:rPr lang="ar-SA" sz="2400" dirty="0" smtClean="0"/>
              <a:t> ام المرض النفسي ينتج عن اتجاه الفرد نحو غاية وهمية او هدف لا يستطيع تحقيقه.</a:t>
            </a:r>
          </a:p>
          <a:p>
            <a:pPr>
              <a:buClr>
                <a:schemeClr val="accent6"/>
              </a:buClr>
              <a:buFont typeface="Wingdings" pitchFamily="2" charset="2"/>
              <a:buChar char="v"/>
            </a:pPr>
            <a:endParaRPr lang="ar-SA" sz="2400" dirty="0" smtClean="0"/>
          </a:p>
          <a:p>
            <a:pPr>
              <a:buClr>
                <a:schemeClr val="accent6"/>
              </a:buClr>
              <a:buFont typeface="Wingdings" pitchFamily="2" charset="2"/>
              <a:buChar char="v"/>
            </a:pPr>
            <a:r>
              <a:rPr lang="ar-SA" sz="2400" dirty="0" smtClean="0">
                <a:solidFill>
                  <a:schemeClr val="accent5"/>
                </a:solidFill>
              </a:rPr>
              <a:t>الإرادة: </a:t>
            </a:r>
            <a:r>
              <a:rPr lang="ar-SA" sz="2400" dirty="0" smtClean="0"/>
              <a:t>اكد </a:t>
            </a:r>
            <a:r>
              <a:rPr lang="ar-SA" sz="2400" dirty="0" err="1" smtClean="0"/>
              <a:t>أوتو</a:t>
            </a:r>
            <a:r>
              <a:rPr lang="ar-SA" sz="2400" dirty="0" smtClean="0"/>
              <a:t> </a:t>
            </a:r>
            <a:r>
              <a:rPr lang="ar-SA" sz="2400" dirty="0" err="1" smtClean="0"/>
              <a:t>رانك</a:t>
            </a:r>
            <a:r>
              <a:rPr lang="ar-SA" sz="2400" dirty="0" smtClean="0"/>
              <a:t> أهمية الإرادة، اي القوة المتكاملة للشخصية والتي يمثلها الأنا ويظهرها الكفاح بين الذات وبين العالم حين يستطيع ان يعطي ويأخذ وان يغير ويتغير وان يحول ويتحول وان يختار ويتخذ قرار.</a:t>
            </a:r>
            <a:endParaRPr lang="en-US"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42</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188640"/>
            <a:ext cx="7308304" cy="646331"/>
          </a:xfrm>
          <a:prstGeom prst="rect">
            <a:avLst/>
          </a:prstGeom>
          <a:noFill/>
        </p:spPr>
        <p:txBody>
          <a:bodyPr wrap="square" rtlCol="1">
            <a:spAutoFit/>
          </a:bodyPr>
          <a:lstStyle/>
          <a:p>
            <a:r>
              <a:rPr lang="ar-SA" sz="3600" dirty="0" smtClean="0">
                <a:solidFill>
                  <a:schemeClr val="bg1"/>
                </a:solidFill>
              </a:rPr>
              <a:t>تطبيقات نظرية التحليل النفسي في الإرشاد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493538"/>
          </a:xfrm>
          <a:prstGeom prst="rect">
            <a:avLst/>
          </a:prstGeom>
          <a:noFill/>
        </p:spPr>
        <p:txBody>
          <a:bodyPr wrap="square" rtlCol="1">
            <a:spAutoFit/>
          </a:bodyPr>
          <a:lstStyle/>
          <a:p>
            <a:pPr algn="just">
              <a:buClr>
                <a:schemeClr val="accent6"/>
              </a:buClr>
              <a:buFont typeface="Wingdings" pitchFamily="2" charset="2"/>
              <a:buChar char="v"/>
            </a:pPr>
            <a:r>
              <a:rPr lang="ar-SA" sz="2200" dirty="0" smtClean="0"/>
              <a:t>يعتبر التحليل النفسي نظرية نفسية عن </a:t>
            </a:r>
            <a:r>
              <a:rPr lang="ar-SA" sz="2200" dirty="0" err="1" smtClean="0"/>
              <a:t>ديناميات</a:t>
            </a:r>
            <a:r>
              <a:rPr lang="ar-SA" sz="2200" dirty="0" smtClean="0"/>
              <a:t> الطبيعة البشرية وعن بناء الشخصية،ومنهج بحث لدراسة السلوك البشري، وهو ايضا طريقة علاج.</a:t>
            </a:r>
          </a:p>
          <a:p>
            <a:pPr algn="just">
              <a:buClr>
                <a:schemeClr val="accent6"/>
              </a:buClr>
            </a:pPr>
            <a:endParaRPr lang="ar-SA" sz="2200" dirty="0" smtClean="0"/>
          </a:p>
          <a:p>
            <a:pPr algn="just">
              <a:buClr>
                <a:schemeClr val="accent6"/>
              </a:buClr>
              <a:buFont typeface="Wingdings" pitchFamily="2" charset="2"/>
              <a:buChar char="v"/>
            </a:pPr>
            <a:r>
              <a:rPr lang="ar-SA" sz="2200" dirty="0" smtClean="0">
                <a:solidFill>
                  <a:schemeClr val="accent5"/>
                </a:solidFill>
              </a:rPr>
              <a:t>المرض في ضوء نظرية التحليل النفسي: </a:t>
            </a:r>
            <a:r>
              <a:rPr lang="ar-SA" sz="2200" dirty="0" smtClean="0"/>
              <a:t>من أهم أسبابه الصراع بين الغرائز والمجتمع، ويرتبط بالحاجة الى الأمن، وينشأ الصراع الاساسي بسبب تعارض رغبات الفرد واتجاهاته.</a:t>
            </a:r>
          </a:p>
          <a:p>
            <a:pPr algn="just">
              <a:buClr>
                <a:schemeClr val="accent6"/>
              </a:buClr>
            </a:pPr>
            <a:endParaRPr lang="ar-SA" sz="2200" dirty="0" smtClean="0"/>
          </a:p>
          <a:p>
            <a:pPr algn="just">
              <a:buClr>
                <a:schemeClr val="accent6"/>
              </a:buClr>
              <a:buFont typeface="Wingdings" pitchFamily="2" charset="2"/>
              <a:buChar char="v"/>
            </a:pPr>
            <a:r>
              <a:rPr lang="ar-SA" sz="2200" dirty="0" err="1" smtClean="0">
                <a:solidFill>
                  <a:schemeClr val="accent5"/>
                </a:solidFill>
              </a:rPr>
              <a:t>العصاب</a:t>
            </a:r>
            <a:r>
              <a:rPr lang="ar-SA" sz="2200" dirty="0" smtClean="0">
                <a:solidFill>
                  <a:schemeClr val="accent5"/>
                </a:solidFill>
              </a:rPr>
              <a:t>: </a:t>
            </a:r>
            <a:r>
              <a:rPr lang="ar-SA" sz="2200" dirty="0" smtClean="0"/>
              <a:t>يرجع الى عوامل حيوية وليس الى عوامل ثقافية او اجتماعية، والقلق لب </a:t>
            </a:r>
            <a:r>
              <a:rPr lang="ar-SA" sz="2200" dirty="0" err="1" smtClean="0"/>
              <a:t>العصاب</a:t>
            </a:r>
            <a:r>
              <a:rPr lang="ar-SA" sz="2200" dirty="0" smtClean="0"/>
              <a:t> </a:t>
            </a:r>
            <a:r>
              <a:rPr lang="ar-SA" sz="2200" dirty="0" err="1" smtClean="0"/>
              <a:t>ومحوره.</a:t>
            </a:r>
            <a:r>
              <a:rPr lang="ar-SA" sz="2200" dirty="0" smtClean="0"/>
              <a:t> ولا يوجد </a:t>
            </a:r>
            <a:r>
              <a:rPr lang="ar-SA" sz="2200" dirty="0" err="1" smtClean="0"/>
              <a:t>عصاب</a:t>
            </a:r>
            <a:r>
              <a:rPr lang="ar-SA" sz="2200" dirty="0" smtClean="0"/>
              <a:t> نفسي بدون استعداد </a:t>
            </a:r>
            <a:r>
              <a:rPr lang="ar-SA" sz="2200" dirty="0" err="1" smtClean="0"/>
              <a:t>عصابي</a:t>
            </a:r>
            <a:r>
              <a:rPr lang="ar-SA" sz="2200" dirty="0" smtClean="0"/>
              <a:t> اي بدون </a:t>
            </a:r>
            <a:r>
              <a:rPr lang="ar-SA" sz="2200" dirty="0" err="1" smtClean="0"/>
              <a:t>عصاب</a:t>
            </a:r>
            <a:r>
              <a:rPr lang="ar-SA" sz="2200" dirty="0" smtClean="0"/>
              <a:t> </a:t>
            </a:r>
            <a:r>
              <a:rPr lang="ar-SA" sz="2200" dirty="0" err="1" smtClean="0"/>
              <a:t>طفلي.</a:t>
            </a:r>
            <a:r>
              <a:rPr lang="ar-SA" sz="2200" dirty="0" smtClean="0"/>
              <a:t> وان </a:t>
            </a:r>
            <a:r>
              <a:rPr lang="ar-SA" sz="2200" dirty="0" err="1" smtClean="0"/>
              <a:t>العصاب</a:t>
            </a:r>
            <a:r>
              <a:rPr lang="ar-SA" sz="2200" dirty="0" smtClean="0"/>
              <a:t> محاولة غير ناضجة للتعامل مع </a:t>
            </a:r>
            <a:r>
              <a:rPr lang="ar-SA" sz="2200" dirty="0" err="1" smtClean="0"/>
              <a:t>الواقع </a:t>
            </a:r>
            <a:r>
              <a:rPr lang="ar-SA" sz="2200" dirty="0" smtClean="0"/>
              <a:t>، ويرجع الى الذكريات المكبوتة في اللاشعور والى مشكلات الفرد التي لم </a:t>
            </a:r>
            <a:r>
              <a:rPr lang="ar-SA" sz="2200" dirty="0" err="1" smtClean="0"/>
              <a:t>تحل.</a:t>
            </a:r>
            <a:r>
              <a:rPr lang="ar-SA" sz="2200" dirty="0" smtClean="0"/>
              <a:t> وان </a:t>
            </a:r>
            <a:r>
              <a:rPr lang="ar-SA" sz="2200" dirty="0" err="1" smtClean="0"/>
              <a:t>العصاب</a:t>
            </a:r>
            <a:r>
              <a:rPr lang="ar-SA" sz="2200" dirty="0" smtClean="0"/>
              <a:t> ينشأ من خطأ الفرد في إدراك وتفسير بيئته وصعوبة اتخاذ اسلوب حياة مناسب والخوف من الفشل في تحقيق هدف الحياة.</a:t>
            </a:r>
            <a:endParaRPr lang="en-US" sz="22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43</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188640"/>
            <a:ext cx="7308304" cy="646331"/>
          </a:xfrm>
          <a:prstGeom prst="rect">
            <a:avLst/>
          </a:prstGeom>
          <a:noFill/>
        </p:spPr>
        <p:txBody>
          <a:bodyPr wrap="square" rtlCol="1">
            <a:spAutoFit/>
          </a:bodyPr>
          <a:lstStyle/>
          <a:p>
            <a:r>
              <a:rPr lang="ar-SA" sz="3600" dirty="0" smtClean="0">
                <a:solidFill>
                  <a:schemeClr val="bg1"/>
                </a:solidFill>
              </a:rPr>
              <a:t>تطبيقات نظرية التحليل النفسي في الإرشاد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1692771"/>
          </a:xfrm>
          <a:prstGeom prst="rect">
            <a:avLst/>
          </a:prstGeom>
          <a:noFill/>
        </p:spPr>
        <p:txBody>
          <a:bodyPr wrap="square" rtlCol="1">
            <a:spAutoFit/>
          </a:bodyPr>
          <a:lstStyle/>
          <a:p>
            <a:pPr algn="just"/>
            <a:r>
              <a:rPr lang="ar-SA" sz="2400" b="1" dirty="0" smtClean="0">
                <a:solidFill>
                  <a:schemeClr val="accent5"/>
                </a:solidFill>
              </a:rPr>
              <a:t>الذهان</a:t>
            </a:r>
            <a:r>
              <a:rPr lang="ar-SA" sz="2000" b="1" dirty="0" smtClean="0">
                <a:solidFill>
                  <a:schemeClr val="accent5"/>
                </a:solidFill>
              </a:rPr>
              <a:t>: </a:t>
            </a:r>
            <a:r>
              <a:rPr lang="ar-SA" sz="2000" dirty="0" smtClean="0"/>
              <a:t>وهي صورة خطيرة لاضطراب السلوك، تظهر تغيرات مرضية في إدراك الواقع وفي السيطرة على </a:t>
            </a:r>
            <a:r>
              <a:rPr lang="ar-SA" sz="2000" dirty="0" err="1" smtClean="0"/>
              <a:t>الذات.</a:t>
            </a:r>
            <a:r>
              <a:rPr lang="ar-SA" sz="2000" dirty="0" smtClean="0"/>
              <a:t> </a:t>
            </a:r>
          </a:p>
          <a:p>
            <a:pPr algn="just"/>
            <a:r>
              <a:rPr lang="ar-SA" sz="2000" dirty="0" smtClean="0"/>
              <a:t>أما عن </a:t>
            </a:r>
            <a:r>
              <a:rPr lang="ar-SA" sz="2000" u="sng" dirty="0" smtClean="0"/>
              <a:t>خطوات التحليل النفسي </a:t>
            </a:r>
            <a:r>
              <a:rPr lang="ar-SA" sz="2000" dirty="0" smtClean="0"/>
              <a:t>التي تدخل ضمن الخطوات العامة في عملية الارشاد النفسي من </a:t>
            </a:r>
            <a:r>
              <a:rPr lang="ar-SA" sz="2000" dirty="0" err="1" smtClean="0"/>
              <a:t>اهمها </a:t>
            </a:r>
            <a:r>
              <a:rPr lang="ar-SA" sz="2000" dirty="0" smtClean="0"/>
              <a:t>( العلاقة العلاجية) </a:t>
            </a:r>
            <a:r>
              <a:rPr lang="ar-SA" sz="2000" dirty="0" err="1" smtClean="0"/>
              <a:t>الدينامية</a:t>
            </a:r>
            <a:r>
              <a:rPr lang="ar-SA" sz="2000" dirty="0" smtClean="0"/>
              <a:t> بين العميل والمرشد المعالج التي يسودها التقبل والتفاعل الاجتماعي </a:t>
            </a:r>
            <a:r>
              <a:rPr lang="ar-SA" sz="2000" dirty="0" err="1" smtClean="0"/>
              <a:t>السليم.</a:t>
            </a:r>
            <a:r>
              <a:rPr lang="ar-SA" sz="2000" dirty="0" smtClean="0"/>
              <a:t> </a:t>
            </a:r>
            <a:r>
              <a:rPr lang="ar-SA" sz="2000" dirty="0" err="1" smtClean="0"/>
              <a:t>ومنها:</a:t>
            </a:r>
            <a:endParaRPr lang="ar-SA" sz="2000" dirty="0" smtClean="0"/>
          </a:p>
        </p:txBody>
      </p:sp>
      <p:graphicFrame>
        <p:nvGraphicFramePr>
          <p:cNvPr id="11" name="رسم تخطيطي 10"/>
          <p:cNvGraphicFramePr/>
          <p:nvPr/>
        </p:nvGraphicFramePr>
        <p:xfrm>
          <a:off x="179512" y="3429000"/>
          <a:ext cx="8664624" cy="2896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عنصر نائب لرقم الشريحة 12"/>
          <p:cNvSpPr>
            <a:spLocks noGrp="1"/>
          </p:cNvSpPr>
          <p:nvPr>
            <p:ph type="sldNum" sz="quarter" idx="12"/>
          </p:nvPr>
        </p:nvSpPr>
        <p:spPr/>
        <p:txBody>
          <a:bodyPr/>
          <a:lstStyle/>
          <a:p>
            <a:fld id="{76E144E9-FD18-40EB-BD00-57D6D426D25B}" type="slidenum">
              <a:rPr lang="ar-SA" smtClean="0"/>
              <a:pPr/>
              <a:t>44</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195736" y="188640"/>
            <a:ext cx="3168352" cy="646331"/>
          </a:xfrm>
          <a:prstGeom prst="rect">
            <a:avLst/>
          </a:prstGeom>
          <a:noFill/>
        </p:spPr>
        <p:txBody>
          <a:bodyPr wrap="square" rtlCol="1">
            <a:spAutoFit/>
          </a:bodyPr>
          <a:lstStyle/>
          <a:p>
            <a:r>
              <a:rPr lang="ar-SA" sz="3600" dirty="0" smtClean="0">
                <a:solidFill>
                  <a:schemeClr val="bg1"/>
                </a:solidFill>
              </a:rPr>
              <a:t>حيل الدفاع</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extLst>
              <p:ext uri="{D42A27DB-BD31-4B8C-83A1-F6EECF244321}">
                <p14:modId xmlns:p14="http://schemas.microsoft.com/office/powerpoint/2010/main" val="4076840645"/>
              </p:ext>
            </p:extLst>
          </p:nvPr>
        </p:nvGraphicFramePr>
        <p:xfrm>
          <a:off x="1187624" y="1412776"/>
          <a:ext cx="6312024"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عنصر نائب لرقم الشريحة 12"/>
          <p:cNvSpPr>
            <a:spLocks noGrp="1"/>
          </p:cNvSpPr>
          <p:nvPr>
            <p:ph type="sldNum" sz="quarter" idx="12"/>
          </p:nvPr>
        </p:nvSpPr>
        <p:spPr/>
        <p:txBody>
          <a:bodyPr/>
          <a:lstStyle/>
          <a:p>
            <a:fld id="{76E144E9-FD18-40EB-BD00-57D6D426D25B}" type="slidenum">
              <a:rPr lang="ar-SA" smtClean="0"/>
              <a:pPr/>
              <a:t>45</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188640"/>
            <a:ext cx="7308304" cy="584775"/>
          </a:xfrm>
          <a:prstGeom prst="rect">
            <a:avLst/>
          </a:prstGeom>
          <a:noFill/>
        </p:spPr>
        <p:txBody>
          <a:bodyPr wrap="square" rtlCol="1">
            <a:spAutoFit/>
          </a:bodyPr>
          <a:lstStyle/>
          <a:p>
            <a:r>
              <a:rPr lang="ar-SA" sz="3200" dirty="0" smtClean="0">
                <a:solidFill>
                  <a:schemeClr val="bg1"/>
                </a:solidFill>
              </a:rPr>
              <a:t>تابع تطبيقات نظرية التحليل النفسي في الإرشاد النفسي  </a:t>
            </a:r>
            <a:endParaRPr lang="ar-SA" sz="32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12776"/>
            <a:ext cx="7128792" cy="4832092"/>
          </a:xfrm>
          <a:prstGeom prst="rect">
            <a:avLst/>
          </a:prstGeom>
          <a:noFill/>
        </p:spPr>
        <p:txBody>
          <a:bodyPr wrap="square" rtlCol="1">
            <a:spAutoFit/>
          </a:bodyPr>
          <a:lstStyle/>
          <a:p>
            <a:r>
              <a:rPr lang="ar-SA" sz="2400" b="1" dirty="0" smtClean="0">
                <a:solidFill>
                  <a:schemeClr val="accent5"/>
                </a:solidFill>
              </a:rPr>
              <a:t>طرأ على نظرية التحليل النفسي الكلاسيكي بعض التعديلات </a:t>
            </a:r>
            <a:r>
              <a:rPr lang="ar-SA" sz="2400" b="1" dirty="0" err="1" smtClean="0">
                <a:solidFill>
                  <a:schemeClr val="accent5"/>
                </a:solidFill>
              </a:rPr>
              <a:t>الحديثة:</a:t>
            </a:r>
            <a:endParaRPr lang="ar-SA" sz="2400" b="1" dirty="0" smtClean="0">
              <a:solidFill>
                <a:schemeClr val="accent5"/>
              </a:solidFill>
            </a:endParaRPr>
          </a:p>
          <a:p>
            <a:endParaRPr lang="ar-SA" sz="2400" b="1" dirty="0" smtClean="0">
              <a:solidFill>
                <a:schemeClr val="accent5"/>
              </a:solidFill>
            </a:endParaRPr>
          </a:p>
          <a:p>
            <a:pPr algn="just">
              <a:buClr>
                <a:schemeClr val="accent6"/>
              </a:buClr>
              <a:buFont typeface="Wingdings" pitchFamily="2" charset="2"/>
              <a:buChar char="v"/>
            </a:pPr>
            <a:r>
              <a:rPr lang="ar-SA" sz="2000" dirty="0" smtClean="0"/>
              <a:t>اختصار وتقصير مدة التحليل النفسي.</a:t>
            </a:r>
          </a:p>
          <a:p>
            <a:pPr algn="just">
              <a:buClr>
                <a:schemeClr val="accent6"/>
              </a:buClr>
            </a:pPr>
            <a:endParaRPr lang="ar-SA" sz="2000" dirty="0" smtClean="0"/>
          </a:p>
          <a:p>
            <a:pPr algn="just">
              <a:buClr>
                <a:schemeClr val="accent6"/>
              </a:buClr>
              <a:buFont typeface="Wingdings" pitchFamily="2" charset="2"/>
              <a:buChar char="v"/>
            </a:pPr>
            <a:r>
              <a:rPr lang="ar-SA" sz="2000" dirty="0" smtClean="0"/>
              <a:t>وجود التحليل النفسي التوزيعي الذي أتى </a:t>
            </a:r>
            <a:r>
              <a:rPr lang="ar-SA" sz="2000" dirty="0" err="1" smtClean="0"/>
              <a:t>به</a:t>
            </a:r>
            <a:r>
              <a:rPr lang="ar-SA" sz="2000" dirty="0" smtClean="0"/>
              <a:t> أدولف </a:t>
            </a:r>
            <a:r>
              <a:rPr lang="ar-SA" sz="2000" dirty="0" err="1" smtClean="0"/>
              <a:t>ميير</a:t>
            </a:r>
            <a:r>
              <a:rPr lang="ar-SA" sz="2000" dirty="0" smtClean="0"/>
              <a:t> وهو يتضمن الفحص والتحليل الموجه لخبرات العميل مع التركيز على إمكاناته واحتمالاته ومساعدته على اتخاذ قرارات عملية خاصة بمستقبله.</a:t>
            </a:r>
          </a:p>
          <a:p>
            <a:pPr algn="just">
              <a:buClr>
                <a:schemeClr val="accent6"/>
              </a:buClr>
            </a:pPr>
            <a:endParaRPr lang="ar-SA" sz="2000" dirty="0" smtClean="0"/>
          </a:p>
          <a:p>
            <a:pPr algn="just">
              <a:buClr>
                <a:schemeClr val="accent6"/>
              </a:buClr>
              <a:buFont typeface="Wingdings" pitchFamily="2" charset="2"/>
              <a:buChar char="v"/>
            </a:pPr>
            <a:r>
              <a:rPr lang="ar-SA" sz="2000" dirty="0" smtClean="0"/>
              <a:t>وجود العلاج التدعيمي الذي يتعامل مع الجزء السليم من الشخصية وينميه ويدعمه ويعزز دفاعات العميل السوية، ويستخدم اساليب مثل الإيحاء والحث والتعزيز ولا يتتبع صراعات العميل في عمق أكبر، ويستخدم مع العملاء الذين يعانون من الحساسية النفسية والذين لا تتطلب حالتهم التحليل العميق.</a:t>
            </a:r>
          </a:p>
          <a:p>
            <a:pPr algn="just">
              <a:buClr>
                <a:schemeClr val="accent6"/>
              </a:buClr>
            </a:pPr>
            <a:endParaRPr lang="ar-SA" sz="2000" dirty="0" smtClean="0"/>
          </a:p>
          <a:p>
            <a:pPr algn="just">
              <a:buClr>
                <a:schemeClr val="accent6"/>
              </a:buClr>
              <a:buFont typeface="Wingdings" pitchFamily="2" charset="2"/>
              <a:buChar char="v"/>
            </a:pPr>
            <a:r>
              <a:rPr lang="ar-SA" sz="2000" dirty="0" smtClean="0"/>
              <a:t>التغاضي عن ماضي العميل والتركيز على دراسة الاضطراب في الحاضر.</a:t>
            </a:r>
          </a:p>
          <a:p>
            <a:pPr algn="just">
              <a:buClr>
                <a:schemeClr val="accent6"/>
              </a:buClr>
              <a:buFont typeface="Wingdings" pitchFamily="2" charset="2"/>
              <a:buChar char="v"/>
            </a:pPr>
            <a:r>
              <a:rPr lang="ar-SA" sz="2000" dirty="0" smtClean="0"/>
              <a:t>تركز على تهيئة جو آمن مرن يستطيع فيه العميل تعديل عاداته السلوكية المرضية.</a:t>
            </a:r>
            <a:endParaRPr lang="en-US"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46</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979712" y="188640"/>
            <a:ext cx="4427984" cy="707886"/>
          </a:xfrm>
          <a:prstGeom prst="rect">
            <a:avLst/>
          </a:prstGeom>
          <a:noFill/>
        </p:spPr>
        <p:txBody>
          <a:bodyPr wrap="square" rtlCol="1">
            <a:spAutoFit/>
          </a:bodyPr>
          <a:lstStyle/>
          <a:p>
            <a:r>
              <a:rPr lang="ar-SA" sz="4000" dirty="0" smtClean="0">
                <a:solidFill>
                  <a:schemeClr val="bg1"/>
                </a:solidFill>
              </a:rPr>
              <a:t>نقد نظرية التحليل النفسي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12776"/>
            <a:ext cx="7128792" cy="461665"/>
          </a:xfrm>
          <a:prstGeom prst="rect">
            <a:avLst/>
          </a:prstGeom>
          <a:noFill/>
        </p:spPr>
        <p:txBody>
          <a:bodyPr wrap="square" rtlCol="1">
            <a:spAutoFit/>
          </a:bodyPr>
          <a:lstStyle/>
          <a:p>
            <a:pPr>
              <a:buClr>
                <a:schemeClr val="accent6"/>
              </a:buClr>
              <a:buFont typeface="Wingdings" pitchFamily="2" charset="2"/>
              <a:buChar char="v"/>
            </a:pPr>
            <a:r>
              <a:rPr lang="ar-SA" sz="2400" b="1" dirty="0" smtClean="0">
                <a:solidFill>
                  <a:schemeClr val="accent5"/>
                </a:solidFill>
              </a:rPr>
              <a:t>للنظرية مميزات </a:t>
            </a:r>
            <a:r>
              <a:rPr lang="ar-SA" sz="2400" b="1" dirty="0" err="1" smtClean="0">
                <a:solidFill>
                  <a:schemeClr val="accent5"/>
                </a:solidFill>
              </a:rPr>
              <a:t>اهمها:</a:t>
            </a:r>
            <a:r>
              <a:rPr lang="ar-SA" sz="2400" b="1" dirty="0" smtClean="0">
                <a:solidFill>
                  <a:schemeClr val="accent5"/>
                </a:solidFill>
              </a:rPr>
              <a:t> </a:t>
            </a:r>
          </a:p>
        </p:txBody>
      </p:sp>
      <p:graphicFrame>
        <p:nvGraphicFramePr>
          <p:cNvPr id="9" name="رسم تخطيطي 8"/>
          <p:cNvGraphicFramePr/>
          <p:nvPr/>
        </p:nvGraphicFramePr>
        <p:xfrm>
          <a:off x="1331640" y="2060848"/>
          <a:ext cx="6240016"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47</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979712" y="188640"/>
            <a:ext cx="4427984" cy="707886"/>
          </a:xfrm>
          <a:prstGeom prst="rect">
            <a:avLst/>
          </a:prstGeom>
          <a:noFill/>
        </p:spPr>
        <p:txBody>
          <a:bodyPr wrap="square" rtlCol="1">
            <a:spAutoFit/>
          </a:bodyPr>
          <a:lstStyle/>
          <a:p>
            <a:r>
              <a:rPr lang="ar-SA" sz="4000" dirty="0" smtClean="0">
                <a:solidFill>
                  <a:schemeClr val="bg1"/>
                </a:solidFill>
              </a:rPr>
              <a:t>نقد نظرية التحليل النفسي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12776"/>
            <a:ext cx="7128792" cy="461665"/>
          </a:xfrm>
          <a:prstGeom prst="rect">
            <a:avLst/>
          </a:prstGeom>
          <a:noFill/>
        </p:spPr>
        <p:txBody>
          <a:bodyPr wrap="square" rtlCol="1">
            <a:spAutoFit/>
          </a:bodyPr>
          <a:lstStyle/>
          <a:p>
            <a:pPr>
              <a:buClr>
                <a:schemeClr val="accent6"/>
              </a:buClr>
              <a:buFont typeface="Wingdings" pitchFamily="2" charset="2"/>
              <a:buChar char="v"/>
            </a:pPr>
            <a:r>
              <a:rPr lang="ar-SA" sz="2400" b="1" dirty="0" smtClean="0">
                <a:solidFill>
                  <a:schemeClr val="accent5"/>
                </a:solidFill>
              </a:rPr>
              <a:t>اما الانتقادات الموجه </a:t>
            </a:r>
            <a:r>
              <a:rPr lang="ar-SA" sz="2400" b="1" dirty="0" err="1" smtClean="0">
                <a:solidFill>
                  <a:schemeClr val="accent5"/>
                </a:solidFill>
              </a:rPr>
              <a:t>للنظرية:</a:t>
            </a:r>
            <a:endParaRPr lang="ar-SA" sz="2400" b="1" dirty="0" smtClean="0">
              <a:solidFill>
                <a:schemeClr val="accent5"/>
              </a:solidFill>
            </a:endParaRPr>
          </a:p>
        </p:txBody>
      </p:sp>
      <p:graphicFrame>
        <p:nvGraphicFramePr>
          <p:cNvPr id="9" name="رسم تخطيطي 8"/>
          <p:cNvGraphicFramePr/>
          <p:nvPr/>
        </p:nvGraphicFramePr>
        <p:xfrm>
          <a:off x="1331640" y="2060848"/>
          <a:ext cx="6240016"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48</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80528" y="188640"/>
            <a:ext cx="8424936" cy="584775"/>
          </a:xfrm>
          <a:prstGeom prst="rect">
            <a:avLst/>
          </a:prstGeom>
          <a:noFill/>
        </p:spPr>
        <p:txBody>
          <a:bodyPr wrap="square" rtlCol="1">
            <a:spAutoFit/>
          </a:bodyPr>
          <a:lstStyle/>
          <a:p>
            <a:r>
              <a:rPr lang="ar-SA" sz="3200" dirty="0" smtClean="0">
                <a:solidFill>
                  <a:schemeClr val="bg1"/>
                </a:solidFill>
              </a:rPr>
              <a:t>أوجه الشبه و الاختلاف بين نظريات التوجيه و الإرشاد النفسي </a:t>
            </a:r>
            <a:endParaRPr lang="ar-SA" sz="32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12776"/>
            <a:ext cx="7128792" cy="461665"/>
          </a:xfrm>
          <a:prstGeom prst="rect">
            <a:avLst/>
          </a:prstGeom>
          <a:noFill/>
        </p:spPr>
        <p:txBody>
          <a:bodyPr wrap="square" rtlCol="1">
            <a:spAutoFit/>
          </a:bodyPr>
          <a:lstStyle/>
          <a:p>
            <a:pPr>
              <a:buClr>
                <a:schemeClr val="accent6"/>
              </a:buClr>
              <a:buFont typeface="Wingdings" pitchFamily="2" charset="2"/>
              <a:buChar char="v"/>
            </a:pPr>
            <a:r>
              <a:rPr lang="ar-SA" sz="2400" b="1" dirty="0" smtClean="0">
                <a:solidFill>
                  <a:schemeClr val="accent5"/>
                </a:solidFill>
              </a:rPr>
              <a:t>أوجه الشبه بين نظريات الإرشاد </a:t>
            </a:r>
            <a:r>
              <a:rPr lang="ar-SA" sz="2400" b="1" dirty="0" err="1" smtClean="0">
                <a:solidFill>
                  <a:schemeClr val="accent5"/>
                </a:solidFill>
              </a:rPr>
              <a:t>النفسي:</a:t>
            </a:r>
            <a:endParaRPr lang="ar-SA" sz="2400" b="1" dirty="0" smtClean="0">
              <a:solidFill>
                <a:schemeClr val="accent5"/>
              </a:solidFill>
            </a:endParaRPr>
          </a:p>
        </p:txBody>
      </p:sp>
      <p:graphicFrame>
        <p:nvGraphicFramePr>
          <p:cNvPr id="11" name="رسم تخطيطي 10"/>
          <p:cNvGraphicFramePr/>
          <p:nvPr>
            <p:extLst>
              <p:ext uri="{D42A27DB-BD31-4B8C-83A1-F6EECF244321}">
                <p14:modId xmlns:p14="http://schemas.microsoft.com/office/powerpoint/2010/main" val="3239474321"/>
              </p:ext>
            </p:extLst>
          </p:nvPr>
        </p:nvGraphicFramePr>
        <p:xfrm>
          <a:off x="539552" y="2060848"/>
          <a:ext cx="80165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عنصر نائب لرقم الشريحة 12"/>
          <p:cNvSpPr>
            <a:spLocks noGrp="1"/>
          </p:cNvSpPr>
          <p:nvPr>
            <p:ph type="sldNum" sz="quarter" idx="12"/>
          </p:nvPr>
        </p:nvSpPr>
        <p:spPr/>
        <p:txBody>
          <a:bodyPr/>
          <a:lstStyle/>
          <a:p>
            <a:fld id="{76E144E9-FD18-40EB-BD00-57D6D426D25B}" type="slidenum">
              <a:rPr lang="ar-SA" smtClean="0"/>
              <a:pPr/>
              <a:t>49</a:t>
            </a:fld>
            <a:endParaRPr lang="ar-SA"/>
          </a:p>
        </p:txBody>
      </p:sp>
      <p:sp>
        <p:nvSpPr>
          <p:cNvPr id="14" name="عنصر نائب للتذييل 13"/>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0" y="188640"/>
            <a:ext cx="7452320" cy="707886"/>
          </a:xfrm>
          <a:prstGeom prst="rect">
            <a:avLst/>
          </a:prstGeom>
          <a:noFill/>
        </p:spPr>
        <p:txBody>
          <a:bodyPr wrap="square" rtlCol="1">
            <a:spAutoFit/>
          </a:bodyPr>
          <a:lstStyle/>
          <a:p>
            <a:r>
              <a:rPr lang="ar-SA" sz="4000" dirty="0" smtClean="0">
                <a:solidFill>
                  <a:schemeClr val="bg1"/>
                </a:solidFill>
              </a:rPr>
              <a:t>النظرية </a:t>
            </a:r>
            <a:r>
              <a:rPr lang="ar-SA" sz="4000" dirty="0" err="1" smtClean="0">
                <a:solidFill>
                  <a:schemeClr val="bg1"/>
                </a:solidFill>
              </a:rPr>
              <a:t>السلوكية (</a:t>
            </a:r>
            <a:r>
              <a:rPr lang="en-US" sz="4000" dirty="0" smtClean="0">
                <a:solidFill>
                  <a:schemeClr val="bg1"/>
                </a:solidFill>
              </a:rPr>
              <a:t> (Behavior theory</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457200" indent="-342900">
              <a:buClr>
                <a:schemeClr val="accent6"/>
              </a:buClr>
              <a:buFont typeface="+mj-lt"/>
              <a:buAutoNum type="arabicParenR"/>
            </a:pPr>
            <a:endParaRPr lang="ar-SA" dirty="0" smtClean="0"/>
          </a:p>
          <a:p>
            <a:pPr marL="457200" indent="-342900" algn="just">
              <a:buClr>
                <a:schemeClr val="accent6"/>
              </a:buClr>
              <a:buFont typeface="+mj-lt"/>
              <a:buAutoNum type="arabicParenR"/>
            </a:pPr>
            <a:r>
              <a:rPr lang="ar-SA" dirty="0" smtClean="0"/>
              <a:t> </a:t>
            </a:r>
            <a:r>
              <a:rPr lang="ar-SA" sz="2000" dirty="0" smtClean="0"/>
              <a:t>تعود جذور النظرية السلوكية إلى العالم الفسيولوجي الروسي </a:t>
            </a:r>
            <a:r>
              <a:rPr lang="ar-SA" sz="2000" dirty="0" err="1" smtClean="0"/>
              <a:t>إيفان</a:t>
            </a:r>
            <a:r>
              <a:rPr lang="ar-SA" sz="2000" dirty="0" smtClean="0"/>
              <a:t> </a:t>
            </a:r>
            <a:r>
              <a:rPr lang="ar-SA" sz="2000" dirty="0" err="1" smtClean="0"/>
              <a:t>بافلوف</a:t>
            </a:r>
            <a:r>
              <a:rPr lang="ar-SA" sz="2000" dirty="0" smtClean="0"/>
              <a:t> </a:t>
            </a:r>
            <a:r>
              <a:rPr lang="ar-SA" sz="2000" dirty="0" err="1" smtClean="0"/>
              <a:t>(</a:t>
            </a:r>
            <a:r>
              <a:rPr lang="en-US" sz="2000" dirty="0" smtClean="0"/>
              <a:t>(</a:t>
            </a:r>
            <a:r>
              <a:rPr lang="en-US" sz="2000" dirty="0" err="1" smtClean="0"/>
              <a:t>lvan</a:t>
            </a:r>
            <a:r>
              <a:rPr lang="en-US" sz="2000" dirty="0" smtClean="0"/>
              <a:t> </a:t>
            </a:r>
            <a:r>
              <a:rPr lang="en-US" sz="2000" dirty="0" err="1" smtClean="0"/>
              <a:t>pavlov</a:t>
            </a:r>
            <a:r>
              <a:rPr lang="ar-SA" sz="2000" dirty="0" smtClean="0"/>
              <a:t>(1849-1936</a:t>
            </a:r>
            <a:r>
              <a:rPr lang="en-US" sz="2000" dirty="0" smtClean="0"/>
              <a:t>(</a:t>
            </a:r>
            <a:r>
              <a:rPr lang="ar-SA" sz="2000" dirty="0" smtClean="0"/>
              <a:t>صاحب نظرية </a:t>
            </a:r>
            <a:r>
              <a:rPr lang="ar-SA" sz="2000" dirty="0" err="1" smtClean="0"/>
              <a:t>الإشراط</a:t>
            </a:r>
            <a:r>
              <a:rPr lang="ar-SA" sz="2000" dirty="0" smtClean="0"/>
              <a:t> الكلاسيكي من خلال تجاربه على </a:t>
            </a:r>
            <a:r>
              <a:rPr lang="ar-SA" sz="2000" dirty="0" err="1" smtClean="0"/>
              <a:t>الكلاب.</a:t>
            </a:r>
            <a:r>
              <a:rPr lang="ar-SA" sz="2000" dirty="0" smtClean="0"/>
              <a:t> </a:t>
            </a:r>
          </a:p>
          <a:p>
            <a:pPr marL="457200" indent="-342900" algn="just">
              <a:buClr>
                <a:schemeClr val="accent6"/>
              </a:buClr>
            </a:pPr>
            <a:r>
              <a:rPr lang="ar-SA" sz="2000" dirty="0" smtClean="0"/>
              <a:t>     </a:t>
            </a:r>
            <a:br>
              <a:rPr lang="ar-SA" sz="2000" dirty="0" smtClean="0"/>
            </a:br>
            <a:r>
              <a:rPr lang="ar-SA" sz="2000" dirty="0" smtClean="0"/>
              <a:t>كما يرتبط اسم هذه النظرية باسم كل من </a:t>
            </a:r>
            <a:r>
              <a:rPr lang="ar-SA" sz="2000" dirty="0" err="1" smtClean="0"/>
              <a:t>العلماء </a:t>
            </a:r>
            <a:r>
              <a:rPr lang="ar-SA" sz="2000" dirty="0" smtClean="0"/>
              <a:t>: </a:t>
            </a:r>
            <a:r>
              <a:rPr lang="ar-SA" sz="2000" dirty="0" err="1" smtClean="0"/>
              <a:t>واطسن</a:t>
            </a:r>
            <a:r>
              <a:rPr lang="ar-SA" sz="2000" dirty="0" smtClean="0"/>
              <a:t>، </a:t>
            </a:r>
            <a:r>
              <a:rPr lang="ar-SA" sz="2000" dirty="0" err="1" smtClean="0"/>
              <a:t>سكنر</a:t>
            </a:r>
            <a:r>
              <a:rPr lang="ar-SA" sz="2000" dirty="0" smtClean="0"/>
              <a:t>، </a:t>
            </a:r>
            <a:r>
              <a:rPr lang="ar-SA" sz="2000" dirty="0" err="1" smtClean="0"/>
              <a:t>ثورندايك</a:t>
            </a:r>
            <a:r>
              <a:rPr lang="ar-SA" sz="2000" dirty="0" smtClean="0"/>
              <a:t>، جون </a:t>
            </a:r>
            <a:r>
              <a:rPr lang="ar-SA" sz="2000" dirty="0" err="1" smtClean="0"/>
              <a:t>دولارد</a:t>
            </a:r>
            <a:r>
              <a:rPr lang="ar-SA" sz="2000" dirty="0" smtClean="0"/>
              <a:t>، نيل </a:t>
            </a:r>
            <a:r>
              <a:rPr lang="ar-SA" sz="2000" dirty="0" err="1" smtClean="0"/>
              <a:t>ميللر</a:t>
            </a:r>
            <a:r>
              <a:rPr lang="ar-SA" sz="2000" dirty="0" smtClean="0"/>
              <a:t>، </a:t>
            </a:r>
            <a:r>
              <a:rPr lang="ar-SA" sz="2000" dirty="0" err="1" smtClean="0"/>
              <a:t>روتر</a:t>
            </a:r>
            <a:r>
              <a:rPr lang="ar-SA" sz="2000" dirty="0" smtClean="0"/>
              <a:t>، </a:t>
            </a:r>
            <a:r>
              <a:rPr lang="ar-SA" sz="2000" dirty="0" err="1" smtClean="0"/>
              <a:t>وبندورا</a:t>
            </a:r>
            <a:r>
              <a:rPr lang="ar-SA" sz="2000" dirty="0" smtClean="0"/>
              <a:t> </a:t>
            </a:r>
            <a:r>
              <a:rPr lang="ar-SA" sz="2000" dirty="0" err="1" smtClean="0"/>
              <a:t>ووالتر</a:t>
            </a:r>
            <a:r>
              <a:rPr lang="ar-SA" sz="2000" dirty="0" smtClean="0"/>
              <a:t>..</a:t>
            </a:r>
            <a:r>
              <a:rPr lang="ar-SA" sz="2000" dirty="0" err="1" smtClean="0"/>
              <a:t>وغيرهم.</a:t>
            </a:r>
            <a:r>
              <a:rPr lang="ar-SA" sz="2000" dirty="0" smtClean="0"/>
              <a:t> </a:t>
            </a:r>
          </a:p>
          <a:p>
            <a:pPr marL="457200" indent="-342900" algn="just">
              <a:buClr>
                <a:schemeClr val="accent6"/>
              </a:buClr>
            </a:pPr>
            <a:r>
              <a:rPr lang="ar-SA" sz="2000" dirty="0" smtClean="0"/>
              <a:t>     </a:t>
            </a:r>
            <a:br>
              <a:rPr lang="ar-SA" sz="2000" dirty="0" smtClean="0"/>
            </a:br>
            <a:r>
              <a:rPr lang="ar-SA" sz="2000" dirty="0" smtClean="0"/>
              <a:t>فقد حاول هؤلاء تفسير السلوك، وكيفية حدوث </a:t>
            </a:r>
            <a:r>
              <a:rPr lang="ar-SA" sz="2000" dirty="0" err="1" smtClean="0"/>
              <a:t>التعلم.</a:t>
            </a:r>
            <a:r>
              <a:rPr lang="ar-SA" sz="2000" dirty="0" smtClean="0"/>
              <a:t> فسلوك الإنسان من وجهة نظرهم، متعلم، وأن لدى الفرد دوافع فسيولوجية هي الأساس في سلوك الإنسان، وعن طريق التعلم يكتسب الفرد دوافع جديدة تستند إلى الدوافع الفسيولوجية وتسمى بالدوافع الثانوية، وهذه الدوافع هي التي توجه سلوك الإنسان للوصول إلى أهدافه.</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5</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80528" y="188640"/>
            <a:ext cx="8424936" cy="584775"/>
          </a:xfrm>
          <a:prstGeom prst="rect">
            <a:avLst/>
          </a:prstGeom>
          <a:noFill/>
        </p:spPr>
        <p:txBody>
          <a:bodyPr wrap="square" rtlCol="1">
            <a:spAutoFit/>
          </a:bodyPr>
          <a:lstStyle/>
          <a:p>
            <a:r>
              <a:rPr lang="ar-SA" sz="3200" dirty="0" smtClean="0">
                <a:solidFill>
                  <a:schemeClr val="bg1"/>
                </a:solidFill>
              </a:rPr>
              <a:t>أوجه الشبه و الاختلاف بين نظريات التوجيه و الإرشاد النفسي </a:t>
            </a:r>
            <a:endParaRPr lang="ar-SA" sz="32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12776"/>
            <a:ext cx="7128792" cy="461665"/>
          </a:xfrm>
          <a:prstGeom prst="rect">
            <a:avLst/>
          </a:prstGeom>
          <a:noFill/>
        </p:spPr>
        <p:txBody>
          <a:bodyPr wrap="square" rtlCol="1">
            <a:spAutoFit/>
          </a:bodyPr>
          <a:lstStyle/>
          <a:p>
            <a:pPr>
              <a:buClr>
                <a:schemeClr val="accent6"/>
              </a:buClr>
              <a:buFont typeface="Wingdings" pitchFamily="2" charset="2"/>
              <a:buChar char="v"/>
            </a:pPr>
            <a:r>
              <a:rPr lang="ar-SA" sz="2400" b="1" dirty="0" smtClean="0">
                <a:solidFill>
                  <a:schemeClr val="accent5"/>
                </a:solidFill>
              </a:rPr>
              <a:t>أوجه الاختلاف بين نظريات الإرشاد </a:t>
            </a:r>
            <a:r>
              <a:rPr lang="ar-SA" sz="2400" b="1" dirty="0" err="1" smtClean="0">
                <a:solidFill>
                  <a:schemeClr val="accent5"/>
                </a:solidFill>
              </a:rPr>
              <a:t>النفسي:</a:t>
            </a:r>
            <a:endParaRPr lang="ar-SA" sz="2400" b="1" dirty="0" smtClean="0">
              <a:solidFill>
                <a:schemeClr val="accent5"/>
              </a:solidFill>
            </a:endParaRPr>
          </a:p>
        </p:txBody>
      </p:sp>
      <p:graphicFrame>
        <p:nvGraphicFramePr>
          <p:cNvPr id="11" name="رسم تخطيطي 10"/>
          <p:cNvGraphicFramePr/>
          <p:nvPr>
            <p:extLst>
              <p:ext uri="{D42A27DB-BD31-4B8C-83A1-F6EECF244321}">
                <p14:modId xmlns:p14="http://schemas.microsoft.com/office/powerpoint/2010/main" val="3153118760"/>
              </p:ext>
            </p:extLst>
          </p:nvPr>
        </p:nvGraphicFramePr>
        <p:xfrm>
          <a:off x="0" y="2060848"/>
          <a:ext cx="8556104"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عنصر نائب لرقم الشريحة 8"/>
          <p:cNvSpPr>
            <a:spLocks noGrp="1"/>
          </p:cNvSpPr>
          <p:nvPr>
            <p:ph type="sldNum" sz="quarter" idx="12"/>
          </p:nvPr>
        </p:nvSpPr>
        <p:spPr/>
        <p:txBody>
          <a:bodyPr/>
          <a:lstStyle/>
          <a:p>
            <a:fld id="{76E144E9-FD18-40EB-BD00-57D6D426D25B}" type="slidenum">
              <a:rPr lang="ar-SA" smtClean="0"/>
              <a:pPr/>
              <a:t>50</a:t>
            </a:fld>
            <a:endParaRPr lang="ar-SA"/>
          </a:p>
        </p:txBody>
      </p:sp>
      <p:sp>
        <p:nvSpPr>
          <p:cNvPr id="13" name="عنصر نائب للتذييل 12"/>
          <p:cNvSpPr>
            <a:spLocks noGrp="1"/>
          </p:cNvSpPr>
          <p:nvPr>
            <p:ph type="ftr" sz="quarter" idx="11"/>
          </p:nvPr>
        </p:nvSpPr>
        <p:spPr>
          <a:xfrm>
            <a:off x="3203848"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Tree>
  </p:cSld>
  <p:clrMapOvr>
    <a:masterClrMapping/>
  </p:clrMapOvr>
  <p:transition>
    <p:randomBar dir="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547664" y="260648"/>
            <a:ext cx="3672408" cy="707886"/>
          </a:xfrm>
          <a:prstGeom prst="rect">
            <a:avLst/>
          </a:prstGeom>
          <a:noFill/>
        </p:spPr>
        <p:txBody>
          <a:bodyPr wrap="square" rtlCol="1">
            <a:spAutoFit/>
          </a:bodyPr>
          <a:lstStyle/>
          <a:p>
            <a:r>
              <a:rPr lang="ar-SA" sz="4000" b="1" dirty="0" smtClean="0">
                <a:ln w="17780" cmpd="sng">
                  <a:solidFill>
                    <a:srgbClr val="FFFFFF"/>
                  </a:solidFill>
                  <a:prstDash val="solid"/>
                  <a:miter lim="800000"/>
                </a:ln>
                <a:solidFill>
                  <a:schemeClr val="bg1"/>
                </a:solidFill>
                <a:effectLst>
                  <a:outerShdw blurRad="50800" algn="tl" rotWithShape="0">
                    <a:srgbClr val="000000"/>
                  </a:outerShdw>
                </a:effectLst>
              </a:rPr>
              <a:t>الملخص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عنصر نائب للمحتوى 2"/>
          <p:cNvSpPr txBox="1">
            <a:spLocks/>
          </p:cNvSpPr>
          <p:nvPr/>
        </p:nvSpPr>
        <p:spPr>
          <a:xfrm>
            <a:off x="-324544" y="1484784"/>
            <a:ext cx="8229600" cy="4525963"/>
          </a:xfrm>
          <a:prstGeom prst="rect">
            <a:avLst/>
          </a:prstGeom>
        </p:spPr>
        <p:txBody>
          <a:bodyPr/>
          <a:lstStyle/>
          <a:p>
            <a:pPr>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ما هي </a:t>
            </a:r>
            <a:r>
              <a:rPr lang="ar-SA" sz="2400" dirty="0" err="1" smtClean="0">
                <a:latin typeface="Arabic Typesetting" pitchFamily="66" charset="-78"/>
                <a:cs typeface="Arabic Typesetting" pitchFamily="66" charset="-78"/>
              </a:rPr>
              <a:t>النظرية ؟</a:t>
            </a:r>
            <a:r>
              <a:rPr lang="ar-SA" sz="2400" dirty="0" smtClean="0">
                <a:latin typeface="Arabic Typesetting" pitchFamily="66" charset="-78"/>
                <a:cs typeface="Arabic Typesetting" pitchFamily="66" charset="-78"/>
              </a:rPr>
              <a:t> </a:t>
            </a:r>
          </a:p>
          <a:p>
            <a:pPr>
              <a:buClr>
                <a:schemeClr val="accent6"/>
              </a:buClr>
              <a:buFont typeface="Wingdings" pitchFamily="2" charset="2"/>
              <a:buChar char="v"/>
            </a:pPr>
            <a:r>
              <a:rPr lang="ar-SA" sz="2400" dirty="0" smtClean="0">
                <a:latin typeface="Arabic Typesetting" pitchFamily="66" charset="-78"/>
                <a:cs typeface="Arabic Typesetting" pitchFamily="66" charset="-78"/>
              </a:rPr>
              <a:t>ما هي أهم نظريات التوجيه و الإرشاد </a:t>
            </a:r>
            <a:r>
              <a:rPr lang="ar-SA" sz="2400" dirty="0" err="1" smtClean="0">
                <a:latin typeface="Arabic Typesetting" pitchFamily="66" charset="-78"/>
                <a:cs typeface="Arabic Typesetting" pitchFamily="66" charset="-78"/>
              </a:rPr>
              <a:t>النفسي ؟</a:t>
            </a:r>
            <a:r>
              <a:rPr lang="ar-SA" sz="2400" dirty="0" smtClean="0">
                <a:latin typeface="Arabic Typesetting" pitchFamily="66" charset="-78"/>
                <a:cs typeface="Arabic Typesetting" pitchFamily="66" charset="-78"/>
              </a:rPr>
              <a:t>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النظرية السلوكية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العلاج </a:t>
            </a:r>
            <a:r>
              <a:rPr lang="ar-SA" sz="2400" dirty="0" err="1" smtClean="0">
                <a:latin typeface="Arabic Typesetting" pitchFamily="66" charset="-78"/>
                <a:cs typeface="Arabic Typesetting" pitchFamily="66" charset="-78"/>
              </a:rPr>
              <a:t>المعرفي </a:t>
            </a:r>
            <a:r>
              <a:rPr lang="ar-SA" sz="2400" dirty="0" smtClean="0">
                <a:latin typeface="Arabic Typesetting" pitchFamily="66" charset="-78"/>
                <a:cs typeface="Arabic Typesetting" pitchFamily="66" charset="-78"/>
              </a:rPr>
              <a:t>– العقلي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العلاج </a:t>
            </a:r>
            <a:r>
              <a:rPr lang="ar-SA" sz="2400" dirty="0" err="1" smtClean="0">
                <a:latin typeface="Arabic Typesetting" pitchFamily="66" charset="-78"/>
                <a:cs typeface="Arabic Typesetting" pitchFamily="66" charset="-78"/>
              </a:rPr>
              <a:t>العقلاني </a:t>
            </a:r>
            <a:r>
              <a:rPr lang="ar-SA" sz="2400" dirty="0" smtClean="0">
                <a:latin typeface="Arabic Typesetting" pitchFamily="66" charset="-78"/>
                <a:cs typeface="Arabic Typesetting" pitchFamily="66" charset="-78"/>
              </a:rPr>
              <a:t>– الانفعالي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a:t>
            </a:r>
            <a:r>
              <a:rPr lang="ar-SA" sz="2400" dirty="0" err="1" smtClean="0">
                <a:latin typeface="Arabic Typesetting" pitchFamily="66" charset="-78"/>
                <a:cs typeface="Arabic Typesetting" pitchFamily="66" charset="-78"/>
              </a:rPr>
              <a:t>السلوكي </a:t>
            </a:r>
            <a:r>
              <a:rPr lang="ar-SA" sz="2400" dirty="0" smtClean="0">
                <a:latin typeface="Arabic Typesetting" pitchFamily="66" charset="-78"/>
                <a:cs typeface="Arabic Typesetting" pitchFamily="66" charset="-78"/>
              </a:rPr>
              <a:t>– المعرفي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نظرية الذات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نظرية التحليل النفسي </a:t>
            </a:r>
          </a:p>
          <a:p>
            <a:pPr>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أوجه الشبه والاختلاف بين نظريات التوجيه والإرشاد النفسي</a:t>
            </a:r>
          </a:p>
        </p:txBody>
      </p:sp>
      <p:sp>
        <p:nvSpPr>
          <p:cNvPr id="11" name="عنصر نائب لرقم الشريحة 10"/>
          <p:cNvSpPr>
            <a:spLocks noGrp="1"/>
          </p:cNvSpPr>
          <p:nvPr>
            <p:ph type="sldNum" sz="quarter" idx="12"/>
          </p:nvPr>
        </p:nvSpPr>
        <p:spPr/>
        <p:txBody>
          <a:bodyPr/>
          <a:lstStyle/>
          <a:p>
            <a:fld id="{76E144E9-FD18-40EB-BD00-57D6D426D25B}" type="slidenum">
              <a:rPr lang="ar-SA" smtClean="0"/>
              <a:pPr/>
              <a:t>51</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0" y="188640"/>
            <a:ext cx="7452320" cy="707886"/>
          </a:xfrm>
          <a:prstGeom prst="rect">
            <a:avLst/>
          </a:prstGeom>
          <a:noFill/>
        </p:spPr>
        <p:txBody>
          <a:bodyPr wrap="square" rtlCol="1">
            <a:spAutoFit/>
          </a:bodyPr>
          <a:lstStyle/>
          <a:p>
            <a:r>
              <a:rPr lang="ar-SA" sz="4000" dirty="0" smtClean="0">
                <a:solidFill>
                  <a:schemeClr val="bg1"/>
                </a:solidFill>
              </a:rPr>
              <a:t>النظرية </a:t>
            </a:r>
            <a:r>
              <a:rPr lang="ar-SA" sz="4000" dirty="0" err="1" smtClean="0">
                <a:solidFill>
                  <a:schemeClr val="bg1"/>
                </a:solidFill>
              </a:rPr>
              <a:t>السلوكية (</a:t>
            </a:r>
            <a:r>
              <a:rPr lang="en-US" sz="4000" dirty="0" smtClean="0">
                <a:solidFill>
                  <a:schemeClr val="bg1"/>
                </a:solidFill>
              </a:rPr>
              <a:t> (Behavior theory</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lgn="just">
              <a:buNone/>
            </a:pPr>
            <a:r>
              <a:rPr lang="ar-SA" sz="2000" dirty="0" smtClean="0">
                <a:solidFill>
                  <a:schemeClr val="accent6"/>
                </a:solidFill>
              </a:rPr>
              <a:t>2)  </a:t>
            </a:r>
            <a:r>
              <a:rPr lang="ar-SA" sz="2000" dirty="0" smtClean="0"/>
              <a:t>فالعالم </a:t>
            </a:r>
            <a:r>
              <a:rPr lang="ar-SA" sz="2000" dirty="0" err="1" smtClean="0"/>
              <a:t>سكنر</a:t>
            </a:r>
            <a:r>
              <a:rPr lang="ar-SA" sz="2000" dirty="0" smtClean="0"/>
              <a:t>  </a:t>
            </a:r>
            <a:r>
              <a:rPr lang="en-US" sz="2000" dirty="0" smtClean="0"/>
              <a:t>Skinner </a:t>
            </a:r>
            <a:r>
              <a:rPr lang="ar-SA" sz="2000" dirty="0" smtClean="0"/>
              <a:t> ( 1904-1991) يعتقد أن السلوكيين يجب أن يركزوا على فهم ما يفعله </a:t>
            </a:r>
            <a:r>
              <a:rPr lang="ar-SA" sz="2000" dirty="0" err="1" smtClean="0"/>
              <a:t>الكائن </a:t>
            </a:r>
            <a:r>
              <a:rPr lang="ar-SA" sz="2000" dirty="0" smtClean="0"/>
              <a:t>، إذ أن الاستعدادات </a:t>
            </a:r>
            <a:r>
              <a:rPr lang="ar-SA" sz="2000" dirty="0" err="1" smtClean="0"/>
              <a:t>الداخلية </a:t>
            </a:r>
            <a:r>
              <a:rPr lang="ar-SA" sz="2000" dirty="0" smtClean="0"/>
              <a:t>(الوراثية) تعد تفسيرات غير كافية </a:t>
            </a:r>
            <a:r>
              <a:rPr lang="ar-SA" sz="2000" dirty="0" err="1" smtClean="0"/>
              <a:t>للسلوك .</a:t>
            </a:r>
            <a:r>
              <a:rPr lang="ar-SA" sz="2000" dirty="0" smtClean="0"/>
              <a:t> كما يرى أن شخصيات الناس تتكون من خلال الاستجابات التي يقومون </a:t>
            </a:r>
            <a:r>
              <a:rPr lang="ar-SA" sz="2000" dirty="0" err="1" smtClean="0"/>
              <a:t>بها</a:t>
            </a:r>
            <a:r>
              <a:rPr lang="ar-SA" sz="2000" dirty="0" smtClean="0"/>
              <a:t> </a:t>
            </a:r>
            <a:r>
              <a:rPr lang="ar-SA" sz="2000" dirty="0" err="1" smtClean="0"/>
              <a:t>.</a:t>
            </a:r>
            <a:r>
              <a:rPr lang="ar-SA" sz="2000" dirty="0" smtClean="0"/>
              <a:t> ويعد سنكر صاحب نظرية </a:t>
            </a:r>
            <a:r>
              <a:rPr lang="ar-SA" sz="2000" dirty="0" err="1" smtClean="0"/>
              <a:t>الإشراط</a:t>
            </a:r>
            <a:r>
              <a:rPr lang="ar-SA" sz="2000" dirty="0" smtClean="0"/>
              <a:t> الإجرائي، من خلال تجاربه على الحمام، حيث يسمى صندوق تجاربه </a:t>
            </a:r>
            <a:r>
              <a:rPr lang="ar-SA" sz="2000" dirty="0" err="1" smtClean="0"/>
              <a:t>باسمه </a:t>
            </a:r>
            <a:r>
              <a:rPr lang="ar-SA" sz="2000" dirty="0" smtClean="0"/>
              <a:t>(صندوق </a:t>
            </a:r>
            <a:r>
              <a:rPr lang="ar-SA" sz="2000" dirty="0" err="1" smtClean="0"/>
              <a:t>سكنر)</a:t>
            </a:r>
            <a:r>
              <a:rPr lang="ar-SA" sz="2000" dirty="0" smtClean="0"/>
              <a:t> </a:t>
            </a:r>
          </a:p>
          <a:p>
            <a:pPr marL="114300" indent="0" algn="just">
              <a:buNone/>
            </a:pPr>
            <a:endParaRPr lang="ar-SA" sz="2000" dirty="0" smtClean="0"/>
          </a:p>
          <a:p>
            <a:pPr marL="114300" indent="0" algn="just">
              <a:buNone/>
            </a:pPr>
            <a:endParaRPr lang="ar-SA" sz="2000" dirty="0" smtClean="0"/>
          </a:p>
          <a:p>
            <a:pPr marL="114300" indent="0" algn="just">
              <a:buNone/>
            </a:pPr>
            <a:endParaRPr lang="ar-SA" sz="2000" dirty="0" smtClean="0"/>
          </a:p>
          <a:p>
            <a:pPr marL="114300" indent="0" algn="just">
              <a:buNone/>
            </a:pPr>
            <a:r>
              <a:rPr lang="ar-SA" sz="2000" dirty="0" smtClean="0">
                <a:solidFill>
                  <a:schemeClr val="accent5"/>
                </a:solidFill>
              </a:rPr>
              <a:t>3)  </a:t>
            </a:r>
            <a:r>
              <a:rPr lang="ar-SA" sz="2000" dirty="0" smtClean="0"/>
              <a:t>أما العالم </a:t>
            </a:r>
            <a:r>
              <a:rPr lang="ar-SA" sz="2000" dirty="0" err="1" smtClean="0"/>
              <a:t>بندورا</a:t>
            </a:r>
            <a:r>
              <a:rPr lang="ar-SA" sz="2000" dirty="0" smtClean="0"/>
              <a:t>  </a:t>
            </a:r>
            <a:r>
              <a:rPr lang="en-US" sz="2000" dirty="0" err="1" smtClean="0"/>
              <a:t>Bandura</a:t>
            </a:r>
            <a:r>
              <a:rPr lang="ar-SA" sz="2000" dirty="0" smtClean="0"/>
              <a:t> </a:t>
            </a:r>
            <a:r>
              <a:rPr lang="ar-SA" sz="2000" dirty="0" err="1" smtClean="0"/>
              <a:t>(1925-    </a:t>
            </a:r>
            <a:r>
              <a:rPr lang="ar-SA" sz="2000" dirty="0" smtClean="0"/>
              <a:t>) ذو الأصل البولندي، فيرى أن التعلم يحدث بواسطة طرائق الملاحظة، حيث إن التعلم بالملاحظة يتم من خلال مشاهدة نماذج من </a:t>
            </a:r>
            <a:r>
              <a:rPr lang="ar-SA" sz="2000" dirty="0" err="1" smtClean="0"/>
              <a:t>المحيط.</a:t>
            </a:r>
            <a:r>
              <a:rPr lang="ar-SA" sz="2000" dirty="0" smtClean="0"/>
              <a:t> فالطفل يتعلم مثلاً آداب المائدة من خلال ملاحظة سلوك والديهم، ومن خلال التعليمات المباشرة، أو من خلال قراءة القصص والكتب أو مشاهدة النماذج التلفزيونية وذلك من خلال التعزيز.</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6</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80528" y="188640"/>
            <a:ext cx="7452320" cy="707886"/>
          </a:xfrm>
          <a:prstGeom prst="rect">
            <a:avLst/>
          </a:prstGeom>
          <a:noFill/>
        </p:spPr>
        <p:txBody>
          <a:bodyPr wrap="square" rtlCol="1">
            <a:spAutoFit/>
          </a:bodyPr>
          <a:lstStyle/>
          <a:p>
            <a:r>
              <a:rPr lang="ar-SA" sz="4000" dirty="0" smtClean="0">
                <a:solidFill>
                  <a:schemeClr val="bg1"/>
                </a:solidFill>
              </a:rPr>
              <a:t>النظرية السلوكية للطبيعة الإنسانية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lgn="just">
              <a:buClr>
                <a:schemeClr val="accent5"/>
              </a:buClr>
              <a:buFont typeface="Wingdings" pitchFamily="2" charset="2"/>
              <a:buChar char="v"/>
            </a:pPr>
            <a:endParaRPr lang="ar-SA" sz="2000" dirty="0" smtClean="0"/>
          </a:p>
          <a:p>
            <a:pPr marL="114300" indent="0" algn="just">
              <a:buClr>
                <a:schemeClr val="accent6"/>
              </a:buClr>
              <a:buFont typeface="Wingdings" pitchFamily="2" charset="2"/>
              <a:buChar char="v"/>
            </a:pPr>
            <a:r>
              <a:rPr lang="ar-SA" sz="2000" dirty="0" smtClean="0"/>
              <a:t>إن الاهتمام الرئيس للنظرية السلوكية هو السلوك، حيث ترى أن معظم سلوكيات الإنسان متعلمة، وهي بمثابة استجابات لمثيرات محددة موجودة في البيئة.</a:t>
            </a:r>
          </a:p>
          <a:p>
            <a:pPr marL="114300" indent="0" algn="just">
              <a:buClr>
                <a:schemeClr val="accent5"/>
              </a:buClr>
            </a:pPr>
            <a:r>
              <a:rPr lang="ar-SA" sz="2000" dirty="0" smtClean="0"/>
              <a:t>فهي تركز على كيفية تعلم السلوك وكيفية تعديله </a:t>
            </a:r>
            <a:r>
              <a:rPr lang="ar-SA" sz="2000" dirty="0" err="1" smtClean="0"/>
              <a:t>وتغييره.</a:t>
            </a:r>
            <a:r>
              <a:rPr lang="ar-SA" sz="2000" dirty="0" smtClean="0"/>
              <a:t> </a:t>
            </a:r>
          </a:p>
          <a:p>
            <a:pPr marL="114300" indent="0" algn="just">
              <a:buClr>
                <a:schemeClr val="accent5"/>
              </a:buClr>
            </a:pPr>
            <a:endParaRPr lang="ar-SA" sz="2000" dirty="0" smtClean="0"/>
          </a:p>
          <a:p>
            <a:pPr marL="114300" indent="0" algn="just">
              <a:buClr>
                <a:schemeClr val="accent5"/>
              </a:buClr>
              <a:buFont typeface="Wingdings" pitchFamily="2" charset="2"/>
              <a:buChar char="v"/>
            </a:pPr>
            <a:r>
              <a:rPr lang="ar-SA" sz="2000" dirty="0" smtClean="0"/>
              <a:t>كما يؤمن السلوكيون بالسلوك الظاهر القابل للقياس والملاحظة، فمفاهيم مثل اللاشعور، والذات، والأنا </a:t>
            </a:r>
            <a:r>
              <a:rPr lang="ar-SA" sz="2000" dirty="0" err="1" smtClean="0"/>
              <a:t>الأعلى...</a:t>
            </a:r>
            <a:r>
              <a:rPr lang="ar-SA" sz="2000" dirty="0" smtClean="0"/>
              <a:t> ليس لها معنى وفقاً لوجهة النظر السلوكية، وينظرون إلى الشخصية بأنها مجموعة من الأنماط السلوكية الظاهرة، أو مجموعة من العادات السلوكية المتعلمة والثابتة نسبياً، والقابلة للملاحظة والقياس والتنبؤ، والتي تميز الفرد عن </a:t>
            </a:r>
            <a:r>
              <a:rPr lang="ar-SA" sz="2000" dirty="0" err="1" smtClean="0"/>
              <a:t>الآخرين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7</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756592" y="188640"/>
            <a:ext cx="7452320" cy="707886"/>
          </a:xfrm>
          <a:prstGeom prst="rect">
            <a:avLst/>
          </a:prstGeom>
          <a:noFill/>
        </p:spPr>
        <p:txBody>
          <a:bodyPr wrap="square" rtlCol="1">
            <a:spAutoFit/>
          </a:bodyPr>
          <a:lstStyle/>
          <a:p>
            <a:r>
              <a:rPr lang="ar-SA" sz="4000" dirty="0" smtClean="0">
                <a:solidFill>
                  <a:schemeClr val="bg1"/>
                </a:solidFill>
              </a:rPr>
              <a:t>تفسير الاضطرابات النفسية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buNone/>
            </a:pPr>
            <a:endParaRPr lang="ar-SA" sz="2000" dirty="0" smtClean="0"/>
          </a:p>
          <a:p>
            <a:pPr marL="114300" indent="0">
              <a:buClr>
                <a:schemeClr val="accent6"/>
              </a:buClr>
              <a:buFont typeface="Wingdings" pitchFamily="2" charset="2"/>
              <a:buChar char="v"/>
            </a:pPr>
            <a:r>
              <a:rPr lang="ar-SA" sz="2000" dirty="0" smtClean="0"/>
              <a:t>يرى السلوكيون أن الاضطرابات النفسية، والمشكلات السلوكية، </a:t>
            </a:r>
            <a:r>
              <a:rPr lang="ar-SA" sz="2000" dirty="0" err="1" smtClean="0"/>
              <a:t>ماهي</a:t>
            </a:r>
            <a:r>
              <a:rPr lang="ar-SA" sz="2000" dirty="0" smtClean="0"/>
              <a:t> إلا عادات متعلمة خاطئة، أو سلوكيات غير متكيفة، يحتفظ </a:t>
            </a:r>
            <a:r>
              <a:rPr lang="ar-SA" sz="2000" dirty="0" err="1" smtClean="0"/>
              <a:t>بها</a:t>
            </a:r>
            <a:r>
              <a:rPr lang="ar-SA" sz="2000" dirty="0" smtClean="0"/>
              <a:t> الفرد لفاعليتها كوسيلة دفاعية لتجنب مواقف غير مرغوبة، أو ليقلل من قلقه وتوتراته، مما جعلها ترتبط شرطياً بالموقف الذي أدى </a:t>
            </a:r>
            <a:r>
              <a:rPr lang="ar-SA" sz="2000" dirty="0" err="1" smtClean="0"/>
              <a:t>إليها.</a:t>
            </a:r>
            <a:r>
              <a:rPr lang="ar-SA" sz="2000" dirty="0" smtClean="0"/>
              <a:t> فالسرقة، والكذب، والخوف المرضي من الموت أومن الأماكن المغلقة أو المزدحمة، ليست إلا استجابات خاطئة تعلمها الفرد لكف القلق والتوتر الناتج عن مثيرات محددة، ويعمل التعزيز على تدعيم السلوكيات غير </a:t>
            </a:r>
            <a:r>
              <a:rPr lang="ar-SA" sz="2000" dirty="0" err="1" smtClean="0"/>
              <a:t>الرغوبة.</a:t>
            </a:r>
            <a:r>
              <a:rPr lang="ar-SA" sz="2000" dirty="0" smtClean="0"/>
              <a:t> </a:t>
            </a:r>
          </a:p>
          <a:p>
            <a:pPr marL="114300" indent="0">
              <a:buNone/>
            </a:pPr>
            <a:endParaRPr lang="ar-SA" sz="2000" dirty="0" smtClean="0"/>
          </a:p>
          <a:p>
            <a:pPr marL="114300" indent="0">
              <a:buClr>
                <a:schemeClr val="accent5"/>
              </a:buClr>
              <a:buFont typeface="Wingdings" pitchFamily="2" charset="2"/>
              <a:buChar char="v"/>
            </a:pPr>
            <a:r>
              <a:rPr lang="ar-SA" sz="2000" dirty="0" smtClean="0"/>
              <a:t>فالطفل الذي يعتدي على زملائه داخل الفصل، قد تعلم</a:t>
            </a:r>
            <a:br>
              <a:rPr lang="ar-SA" sz="2000" dirty="0" smtClean="0"/>
            </a:br>
            <a:r>
              <a:rPr lang="ar-SA" sz="2000" dirty="0" smtClean="0"/>
              <a:t> ذلك كوسيلة لجذب الانتباه إليه، وجذب الانتباه يعد بمثابة </a:t>
            </a:r>
            <a:br>
              <a:rPr lang="ar-SA" sz="2000" dirty="0" smtClean="0"/>
            </a:br>
            <a:r>
              <a:rPr lang="ar-SA" sz="2000" dirty="0" smtClean="0"/>
              <a:t>التعزيز أو المكافأة لسلوكه العدواني.</a:t>
            </a:r>
            <a:endParaRPr lang="ar-SA" sz="2000" dirty="0"/>
          </a:p>
        </p:txBody>
      </p:sp>
      <p:pic>
        <p:nvPicPr>
          <p:cNvPr id="1026" name="Picture 2" descr="http://www.ghassan-ktait.com/data/17/6.jpg"/>
          <p:cNvPicPr>
            <a:picLocks noChangeAspect="1" noChangeArrowheads="1"/>
          </p:cNvPicPr>
          <p:nvPr/>
        </p:nvPicPr>
        <p:blipFill>
          <a:blip r:embed="rId2" cstate="print"/>
          <a:srcRect/>
          <a:stretch>
            <a:fillRect/>
          </a:stretch>
        </p:blipFill>
        <p:spPr bwMode="auto">
          <a:xfrm>
            <a:off x="1043608" y="4509120"/>
            <a:ext cx="1996062" cy="1584176"/>
          </a:xfrm>
          <a:prstGeom prst="rect">
            <a:avLst/>
          </a:prstGeom>
          <a:noFill/>
        </p:spPr>
      </p:pic>
      <p:sp>
        <p:nvSpPr>
          <p:cNvPr id="9" name="عنصر نائب لرقم الشريحة 8"/>
          <p:cNvSpPr>
            <a:spLocks noGrp="1"/>
          </p:cNvSpPr>
          <p:nvPr>
            <p:ph type="sldNum" sz="quarter" idx="12"/>
          </p:nvPr>
        </p:nvSpPr>
        <p:spPr/>
        <p:txBody>
          <a:bodyPr/>
          <a:lstStyle/>
          <a:p>
            <a:fld id="{76E144E9-FD18-40EB-BD00-57D6D426D25B}" type="slidenum">
              <a:rPr lang="ar-SA" smtClean="0"/>
              <a:pPr/>
              <a:t>8</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0"/>
            <a:ext cx="7452320" cy="1015663"/>
          </a:xfrm>
          <a:prstGeom prst="rect">
            <a:avLst/>
          </a:prstGeom>
          <a:noFill/>
        </p:spPr>
        <p:txBody>
          <a:bodyPr wrap="square" rtlCol="1">
            <a:spAutoFit/>
          </a:bodyPr>
          <a:lstStyle/>
          <a:p>
            <a:pPr algn="ctr"/>
            <a:r>
              <a:rPr lang="ar-SA" sz="3200" dirty="0" smtClean="0">
                <a:solidFill>
                  <a:schemeClr val="bg1"/>
                </a:solidFill>
              </a:rPr>
              <a:t>نظريات الإرشاد أو العلاج العقلي- المعرفي </a:t>
            </a:r>
          </a:p>
          <a:p>
            <a:pPr algn="ctr"/>
            <a:r>
              <a:rPr lang="ar-SA" sz="2800" dirty="0" err="1" smtClean="0">
                <a:solidFill>
                  <a:schemeClr val="bg1"/>
                </a:solidFill>
              </a:rPr>
              <a:t>(</a:t>
            </a:r>
            <a:r>
              <a:rPr lang="en-US" sz="2800" dirty="0" smtClean="0">
                <a:solidFill>
                  <a:schemeClr val="bg1"/>
                </a:solidFill>
              </a:rPr>
              <a:t>(theories of cognitive counseling or therapy</a:t>
            </a:r>
            <a:endParaRPr lang="ar-SA" sz="28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1628800"/>
            <a:ext cx="7474024" cy="432048"/>
          </a:xfrm>
          <a:prstGeom prst="rect">
            <a:avLst/>
          </a:prstGeom>
        </p:spPr>
        <p:txBody>
          <a:bodyPr/>
          <a:lstStyle/>
          <a:p>
            <a:pPr marL="114300" indent="0">
              <a:buNone/>
            </a:pPr>
            <a:r>
              <a:rPr lang="ar-SA" sz="2000" b="1" dirty="0" smtClean="0">
                <a:solidFill>
                  <a:schemeClr val="accent6"/>
                </a:solidFill>
              </a:rPr>
              <a:t>أولاً- نظرية الإرشاد أو العلاج المعرفي عند </a:t>
            </a:r>
            <a:r>
              <a:rPr lang="ar-SA" sz="2000" b="1" dirty="0" err="1" smtClean="0">
                <a:solidFill>
                  <a:schemeClr val="accent6"/>
                </a:solidFill>
              </a:rPr>
              <a:t>بيك</a:t>
            </a:r>
            <a:r>
              <a:rPr lang="ar-SA" sz="2000" b="1" dirty="0" smtClean="0">
                <a:solidFill>
                  <a:schemeClr val="accent6"/>
                </a:solidFill>
              </a:rPr>
              <a:t> </a:t>
            </a:r>
            <a:r>
              <a:rPr lang="ar-SA" sz="2000" b="1" dirty="0" err="1" smtClean="0">
                <a:solidFill>
                  <a:schemeClr val="accent6"/>
                </a:solidFill>
              </a:rPr>
              <a:t>(</a:t>
            </a:r>
            <a:r>
              <a:rPr lang="en-US" sz="2000" b="1" dirty="0" smtClean="0">
                <a:solidFill>
                  <a:schemeClr val="accent6"/>
                </a:solidFill>
              </a:rPr>
              <a:t>(</a:t>
            </a:r>
            <a:r>
              <a:rPr lang="en-US" sz="2400" b="1" dirty="0" smtClean="0">
                <a:solidFill>
                  <a:schemeClr val="accent6"/>
                </a:solidFill>
              </a:rPr>
              <a:t>Beck’s Cognitive</a:t>
            </a:r>
            <a:r>
              <a:rPr lang="en-US" sz="2000" b="1" dirty="0" smtClean="0">
                <a:solidFill>
                  <a:schemeClr val="accent6"/>
                </a:solidFill>
              </a:rPr>
              <a:t> </a:t>
            </a:r>
            <a:r>
              <a:rPr lang="en-US" sz="2400" b="1" dirty="0" smtClean="0">
                <a:solidFill>
                  <a:schemeClr val="accent6"/>
                </a:solidFill>
              </a:rPr>
              <a:t>Therapy</a:t>
            </a:r>
          </a:p>
        </p:txBody>
      </p:sp>
      <p:graphicFrame>
        <p:nvGraphicFramePr>
          <p:cNvPr id="9" name="رسم تخطيطي 8"/>
          <p:cNvGraphicFramePr/>
          <p:nvPr/>
        </p:nvGraphicFramePr>
        <p:xfrm>
          <a:off x="467544" y="2348880"/>
          <a:ext cx="757267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عنصر نائب لرقم الشريحة 11"/>
          <p:cNvSpPr>
            <a:spLocks noGrp="1"/>
          </p:cNvSpPr>
          <p:nvPr>
            <p:ph type="sldNum" sz="quarter" idx="12"/>
          </p:nvPr>
        </p:nvSpPr>
        <p:spPr/>
        <p:txBody>
          <a:bodyPr/>
          <a:lstStyle/>
          <a:p>
            <a:fld id="{76E144E9-FD18-40EB-BD00-57D6D426D25B}" type="slidenum">
              <a:rPr lang="ar-SA" smtClean="0"/>
              <a:pPr/>
              <a:t>9</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1298</TotalTime>
  <Words>5237</Words>
  <Application>Microsoft Office PowerPoint</Application>
  <PresentationFormat>عرض على الشاشة (3:4)‏</PresentationFormat>
  <Paragraphs>466</Paragraphs>
  <Slides>51</Slides>
  <Notes>3</Notes>
  <HiddenSlides>0</HiddenSlides>
  <MMClips>0</MMClips>
  <ScaleCrop>false</ScaleCrop>
  <HeadingPairs>
    <vt:vector size="4" baseType="variant">
      <vt:variant>
        <vt:lpstr>نسق</vt:lpstr>
      </vt:variant>
      <vt:variant>
        <vt:i4>1</vt:i4>
      </vt:variant>
      <vt:variant>
        <vt:lpstr>عناوين الشرائح</vt:lpstr>
      </vt:variant>
      <vt:variant>
        <vt:i4>51</vt:i4>
      </vt:variant>
    </vt:vector>
  </HeadingPairs>
  <TitlesOfParts>
    <vt:vector size="52"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COE02OS76G-1</cp:lastModifiedBy>
  <cp:revision>83</cp:revision>
  <dcterms:created xsi:type="dcterms:W3CDTF">2016-01-31T16:24:47Z</dcterms:created>
  <dcterms:modified xsi:type="dcterms:W3CDTF">2016-02-10T05:18:34Z</dcterms:modified>
</cp:coreProperties>
</file>