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96" r:id="rId2"/>
    <p:sldId id="334" r:id="rId3"/>
    <p:sldId id="335" r:id="rId4"/>
    <p:sldId id="336" r:id="rId5"/>
    <p:sldId id="339" r:id="rId6"/>
    <p:sldId id="340" r:id="rId7"/>
    <p:sldId id="343" r:id="rId8"/>
    <p:sldId id="347" r:id="rId9"/>
    <p:sldId id="348" r:id="rId10"/>
    <p:sldId id="350" r:id="rId11"/>
    <p:sldId id="354" r:id="rId12"/>
    <p:sldId id="353" r:id="rId13"/>
    <p:sldId id="351" r:id="rId14"/>
    <p:sldId id="344" r:id="rId15"/>
    <p:sldId id="345" r:id="rId16"/>
    <p:sldId id="283" r:id="rId17"/>
    <p:sldId id="285" r:id="rId18"/>
    <p:sldId id="331" r:id="rId19"/>
    <p:sldId id="332" r:id="rId20"/>
    <p:sldId id="286" r:id="rId21"/>
    <p:sldId id="287" r:id="rId22"/>
    <p:sldId id="260" r:id="rId23"/>
    <p:sldId id="35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5F1DD-6C0F-4AFF-B05E-46C3EDCA719C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821BAF5-D43E-44FD-8626-6579B5990190}">
      <dgm:prSet/>
      <dgm:spPr/>
      <dgm:t>
        <a:bodyPr/>
        <a:lstStyle/>
        <a:p>
          <a:pPr algn="ctr" rtl="0"/>
          <a:r>
            <a:rPr lang="en-US" dirty="0" smtClean="0"/>
            <a:t>Unit 1 </a:t>
          </a:r>
        </a:p>
        <a:p>
          <a:pPr algn="l" rtl="0"/>
          <a:r>
            <a:rPr lang="en-US" dirty="0" smtClean="0"/>
            <a:t>Learning Objectives: </a:t>
          </a:r>
        </a:p>
        <a:p>
          <a:pPr algn="l" rtl="0"/>
          <a:r>
            <a:rPr lang="en-US" dirty="0" smtClean="0"/>
            <a:t>After completion of lecture-discussions, students are expected to be able to:</a:t>
          </a:r>
          <a:endParaRPr lang="en-US" dirty="0"/>
        </a:p>
      </dgm:t>
    </dgm:pt>
    <dgm:pt modelId="{8E34C42E-B16E-48D6-8D30-BE16416CF6F0}" type="parTrans" cxnId="{FA41B55B-476C-4C5B-BFBC-22C0DDB83367}">
      <dgm:prSet/>
      <dgm:spPr/>
      <dgm:t>
        <a:bodyPr/>
        <a:lstStyle/>
        <a:p>
          <a:endParaRPr lang="en-US"/>
        </a:p>
      </dgm:t>
    </dgm:pt>
    <dgm:pt modelId="{918720AE-B8B4-4AAC-BDBB-1DBEDE26AC54}" type="sibTrans" cxnId="{FA41B55B-476C-4C5B-BFBC-22C0DDB83367}">
      <dgm:prSet/>
      <dgm:spPr/>
      <dgm:t>
        <a:bodyPr/>
        <a:lstStyle/>
        <a:p>
          <a:endParaRPr lang="en-US"/>
        </a:p>
      </dgm:t>
    </dgm:pt>
    <dgm:pt modelId="{CF8358AB-0031-434B-B560-D20AD6E19F1A}">
      <dgm:prSet/>
      <dgm:spPr/>
      <dgm:t>
        <a:bodyPr/>
        <a:lstStyle/>
        <a:p>
          <a:pPr rtl="0"/>
          <a:r>
            <a:rPr lang="en-US" dirty="0" smtClean="0"/>
            <a:t>Differentiate critical thinking, judgement, clinical reasoning, clinical decision, and clinical decision making</a:t>
          </a:r>
          <a:endParaRPr lang="en-US" dirty="0"/>
        </a:p>
      </dgm:t>
    </dgm:pt>
    <dgm:pt modelId="{C44A4396-6B0C-4A77-B99C-B7369B67BFE7}" type="parTrans" cxnId="{D5265B21-DDF3-4438-AA26-65FBE7C8BAD9}">
      <dgm:prSet/>
      <dgm:spPr/>
      <dgm:t>
        <a:bodyPr/>
        <a:lstStyle/>
        <a:p>
          <a:endParaRPr lang="en-US"/>
        </a:p>
      </dgm:t>
    </dgm:pt>
    <dgm:pt modelId="{0F779CBE-1D21-4C1B-9C87-75C644171436}" type="sibTrans" cxnId="{D5265B21-DDF3-4438-AA26-65FBE7C8BAD9}">
      <dgm:prSet/>
      <dgm:spPr/>
      <dgm:t>
        <a:bodyPr/>
        <a:lstStyle/>
        <a:p>
          <a:endParaRPr lang="en-US"/>
        </a:p>
      </dgm:t>
    </dgm:pt>
    <dgm:pt modelId="{F60D9F61-2A2B-420D-B808-5975BBB6EAA8}">
      <dgm:prSet/>
      <dgm:spPr/>
      <dgm:t>
        <a:bodyPr/>
        <a:lstStyle/>
        <a:p>
          <a:pPr rtl="0"/>
          <a:r>
            <a:rPr lang="en-US" dirty="0" smtClean="0"/>
            <a:t>Analyze situations or cases demonstrating clinical thinking,  judgement, clinical reasoning, clinical decision, and clinical decision making</a:t>
          </a:r>
          <a:endParaRPr lang="en-US" dirty="0"/>
        </a:p>
      </dgm:t>
    </dgm:pt>
    <dgm:pt modelId="{C2BD34B7-5205-40C2-86A4-38C7CCC3CC22}" type="parTrans" cxnId="{9FF81F73-73CE-41C5-B927-87A3A217DC18}">
      <dgm:prSet/>
      <dgm:spPr/>
      <dgm:t>
        <a:bodyPr/>
        <a:lstStyle/>
        <a:p>
          <a:endParaRPr lang="en-US"/>
        </a:p>
      </dgm:t>
    </dgm:pt>
    <dgm:pt modelId="{388F8B07-400C-4115-B634-F9ACA62ACAC9}" type="sibTrans" cxnId="{9FF81F73-73CE-41C5-B927-87A3A217DC18}">
      <dgm:prSet/>
      <dgm:spPr/>
      <dgm:t>
        <a:bodyPr/>
        <a:lstStyle/>
        <a:p>
          <a:endParaRPr lang="en-US"/>
        </a:p>
      </dgm:t>
    </dgm:pt>
    <dgm:pt modelId="{A6655473-5D04-43FE-97D3-088AC7AA98DC}">
      <dgm:prSet/>
      <dgm:spPr/>
      <dgm:t>
        <a:bodyPr/>
        <a:lstStyle/>
        <a:p>
          <a:pPr rtl="0"/>
          <a:r>
            <a:rPr lang="en-US" dirty="0" smtClean="0"/>
            <a:t>Value the importance of learning the appropriate way of critically thinking, judgement, clinical reasoning, clinical decision and clinical decision making</a:t>
          </a:r>
          <a:endParaRPr lang="en-US" dirty="0"/>
        </a:p>
      </dgm:t>
    </dgm:pt>
    <dgm:pt modelId="{65A44C2A-2F57-46C7-A4A4-56D0C1212D5E}" type="parTrans" cxnId="{53BF4C87-15D7-4A55-91C1-1B2DE5D04C5C}">
      <dgm:prSet/>
      <dgm:spPr/>
      <dgm:t>
        <a:bodyPr/>
        <a:lstStyle/>
        <a:p>
          <a:endParaRPr lang="en-US"/>
        </a:p>
      </dgm:t>
    </dgm:pt>
    <dgm:pt modelId="{55FDE6AE-F8B2-42D8-95FD-9FFA7FE33EA9}" type="sibTrans" cxnId="{53BF4C87-15D7-4A55-91C1-1B2DE5D04C5C}">
      <dgm:prSet/>
      <dgm:spPr/>
      <dgm:t>
        <a:bodyPr/>
        <a:lstStyle/>
        <a:p>
          <a:endParaRPr lang="en-US"/>
        </a:p>
      </dgm:t>
    </dgm:pt>
    <dgm:pt modelId="{E6D19228-D364-4A6C-8B80-8B2D746FDF50}">
      <dgm:prSet/>
      <dgm:spPr/>
      <dgm:t>
        <a:bodyPr/>
        <a:lstStyle/>
        <a:p>
          <a:pPr rtl="0"/>
          <a:endParaRPr lang="en-US" dirty="0"/>
        </a:p>
      </dgm:t>
    </dgm:pt>
    <dgm:pt modelId="{18ECC80A-FFA6-40A6-BD0C-C3B8AAFFD84D}" type="parTrans" cxnId="{0E435B5D-A77D-404D-8C62-26BAB7156AC0}">
      <dgm:prSet/>
      <dgm:spPr/>
      <dgm:t>
        <a:bodyPr/>
        <a:lstStyle/>
        <a:p>
          <a:endParaRPr lang="en-US"/>
        </a:p>
      </dgm:t>
    </dgm:pt>
    <dgm:pt modelId="{8EF50853-1B52-48F4-99E1-C2A127BD04BE}" type="sibTrans" cxnId="{0E435B5D-A77D-404D-8C62-26BAB7156AC0}">
      <dgm:prSet/>
      <dgm:spPr/>
      <dgm:t>
        <a:bodyPr/>
        <a:lstStyle/>
        <a:p>
          <a:endParaRPr lang="en-US"/>
        </a:p>
      </dgm:t>
    </dgm:pt>
    <dgm:pt modelId="{3DB36228-87B1-4CBF-809A-DD147A6DAF93}">
      <dgm:prSet/>
      <dgm:spPr/>
      <dgm:t>
        <a:bodyPr/>
        <a:lstStyle/>
        <a:p>
          <a:pPr rtl="0"/>
          <a:endParaRPr lang="en-US" dirty="0"/>
        </a:p>
      </dgm:t>
    </dgm:pt>
    <dgm:pt modelId="{9D7966CB-B9D0-44EB-8796-41602A0F4A98}" type="parTrans" cxnId="{B1447A97-C6C7-4E4C-8709-A2862C3FE290}">
      <dgm:prSet/>
      <dgm:spPr/>
      <dgm:t>
        <a:bodyPr/>
        <a:lstStyle/>
        <a:p>
          <a:endParaRPr lang="en-US"/>
        </a:p>
      </dgm:t>
    </dgm:pt>
    <dgm:pt modelId="{E955D9C6-172D-4C0A-9F87-4FACDAB3854F}" type="sibTrans" cxnId="{B1447A97-C6C7-4E4C-8709-A2862C3FE290}">
      <dgm:prSet/>
      <dgm:spPr/>
      <dgm:t>
        <a:bodyPr/>
        <a:lstStyle/>
        <a:p>
          <a:endParaRPr lang="en-US"/>
        </a:p>
      </dgm:t>
    </dgm:pt>
    <dgm:pt modelId="{CB3176BC-CE41-427B-919B-B9B4710AE79A}" type="pres">
      <dgm:prSet presAssocID="{B0C5F1DD-6C0F-4AFF-B05E-46C3EDCA71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CA67E-C0B8-43E7-88E0-F9E9EE3360CF}" type="pres">
      <dgm:prSet presAssocID="{4821BAF5-D43E-44FD-8626-6579B5990190}" presName="composite" presStyleCnt="0"/>
      <dgm:spPr/>
    </dgm:pt>
    <dgm:pt modelId="{4DB46625-9793-47AA-ADBB-3E544B6A425C}" type="pres">
      <dgm:prSet presAssocID="{4821BAF5-D43E-44FD-8626-6579B599019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989BA-F428-44B0-8820-F521F887B2F5}" type="pres">
      <dgm:prSet presAssocID="{4821BAF5-D43E-44FD-8626-6579B599019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F81F73-73CE-41C5-B927-87A3A217DC18}" srcId="{4821BAF5-D43E-44FD-8626-6579B5990190}" destId="{F60D9F61-2A2B-420D-B808-5975BBB6EAA8}" srcOrd="2" destOrd="0" parTransId="{C2BD34B7-5205-40C2-86A4-38C7CCC3CC22}" sibTransId="{388F8B07-400C-4115-B634-F9ACA62ACAC9}"/>
    <dgm:cxn modelId="{D5265B21-DDF3-4438-AA26-65FBE7C8BAD9}" srcId="{4821BAF5-D43E-44FD-8626-6579B5990190}" destId="{CF8358AB-0031-434B-B560-D20AD6E19F1A}" srcOrd="0" destOrd="0" parTransId="{C44A4396-6B0C-4A77-B99C-B7369B67BFE7}" sibTransId="{0F779CBE-1D21-4C1B-9C87-75C644171436}"/>
    <dgm:cxn modelId="{E4E5C069-F034-4082-969E-86394DDEAB39}" type="presOf" srcId="{CF8358AB-0031-434B-B560-D20AD6E19F1A}" destId="{E81989BA-F428-44B0-8820-F521F887B2F5}" srcOrd="0" destOrd="0" presId="urn:microsoft.com/office/officeart/2005/8/layout/hList1"/>
    <dgm:cxn modelId="{FA41B55B-476C-4C5B-BFBC-22C0DDB83367}" srcId="{B0C5F1DD-6C0F-4AFF-B05E-46C3EDCA719C}" destId="{4821BAF5-D43E-44FD-8626-6579B5990190}" srcOrd="0" destOrd="0" parTransId="{8E34C42E-B16E-48D6-8D30-BE16416CF6F0}" sibTransId="{918720AE-B8B4-4AAC-BDBB-1DBEDE26AC54}"/>
    <dgm:cxn modelId="{53BF4C87-15D7-4A55-91C1-1B2DE5D04C5C}" srcId="{4821BAF5-D43E-44FD-8626-6579B5990190}" destId="{A6655473-5D04-43FE-97D3-088AC7AA98DC}" srcOrd="4" destOrd="0" parTransId="{65A44C2A-2F57-46C7-A4A4-56D0C1212D5E}" sibTransId="{55FDE6AE-F8B2-42D8-95FD-9FFA7FE33EA9}"/>
    <dgm:cxn modelId="{C9AD758E-DF68-4FC6-8F9B-D43956BD7F18}" type="presOf" srcId="{F60D9F61-2A2B-420D-B808-5975BBB6EAA8}" destId="{E81989BA-F428-44B0-8820-F521F887B2F5}" srcOrd="0" destOrd="2" presId="urn:microsoft.com/office/officeart/2005/8/layout/hList1"/>
    <dgm:cxn modelId="{3B5681E7-6823-4951-915E-48EB857620EF}" type="presOf" srcId="{3DB36228-87B1-4CBF-809A-DD147A6DAF93}" destId="{E81989BA-F428-44B0-8820-F521F887B2F5}" srcOrd="0" destOrd="3" presId="urn:microsoft.com/office/officeart/2005/8/layout/hList1"/>
    <dgm:cxn modelId="{8844AF9B-29E3-4F26-86D9-4A79BB677C66}" type="presOf" srcId="{E6D19228-D364-4A6C-8B80-8B2D746FDF50}" destId="{E81989BA-F428-44B0-8820-F521F887B2F5}" srcOrd="0" destOrd="1" presId="urn:microsoft.com/office/officeart/2005/8/layout/hList1"/>
    <dgm:cxn modelId="{BC84FDFF-4C67-4BAF-B067-86B2527E836D}" type="presOf" srcId="{B0C5F1DD-6C0F-4AFF-B05E-46C3EDCA719C}" destId="{CB3176BC-CE41-427B-919B-B9B4710AE79A}" srcOrd="0" destOrd="0" presId="urn:microsoft.com/office/officeart/2005/8/layout/hList1"/>
    <dgm:cxn modelId="{B1447A97-C6C7-4E4C-8709-A2862C3FE290}" srcId="{4821BAF5-D43E-44FD-8626-6579B5990190}" destId="{3DB36228-87B1-4CBF-809A-DD147A6DAF93}" srcOrd="3" destOrd="0" parTransId="{9D7966CB-B9D0-44EB-8796-41602A0F4A98}" sibTransId="{E955D9C6-172D-4C0A-9F87-4FACDAB3854F}"/>
    <dgm:cxn modelId="{7B7F18DF-A3B0-4EF7-BDE0-BC46DF825E79}" type="presOf" srcId="{4821BAF5-D43E-44FD-8626-6579B5990190}" destId="{4DB46625-9793-47AA-ADBB-3E544B6A425C}" srcOrd="0" destOrd="0" presId="urn:microsoft.com/office/officeart/2005/8/layout/hList1"/>
    <dgm:cxn modelId="{0E435B5D-A77D-404D-8C62-26BAB7156AC0}" srcId="{4821BAF5-D43E-44FD-8626-6579B5990190}" destId="{E6D19228-D364-4A6C-8B80-8B2D746FDF50}" srcOrd="1" destOrd="0" parTransId="{18ECC80A-FFA6-40A6-BD0C-C3B8AAFFD84D}" sibTransId="{8EF50853-1B52-48F4-99E1-C2A127BD04BE}"/>
    <dgm:cxn modelId="{1446DAF4-0695-44E9-9141-4D31097905CC}" type="presOf" srcId="{A6655473-5D04-43FE-97D3-088AC7AA98DC}" destId="{E81989BA-F428-44B0-8820-F521F887B2F5}" srcOrd="0" destOrd="4" presId="urn:microsoft.com/office/officeart/2005/8/layout/hList1"/>
    <dgm:cxn modelId="{F29E8021-16C2-40BD-B054-AB28A4950EAD}" type="presParOf" srcId="{CB3176BC-CE41-427B-919B-B9B4710AE79A}" destId="{E81CA67E-C0B8-43E7-88E0-F9E9EE3360CF}" srcOrd="0" destOrd="0" presId="urn:microsoft.com/office/officeart/2005/8/layout/hList1"/>
    <dgm:cxn modelId="{AE9C178A-97B9-43FF-8409-1EAA082F3BB6}" type="presParOf" srcId="{E81CA67E-C0B8-43E7-88E0-F9E9EE3360CF}" destId="{4DB46625-9793-47AA-ADBB-3E544B6A425C}" srcOrd="0" destOrd="0" presId="urn:microsoft.com/office/officeart/2005/8/layout/hList1"/>
    <dgm:cxn modelId="{A821B161-C244-433C-AE8B-691233569985}" type="presParOf" srcId="{E81CA67E-C0B8-43E7-88E0-F9E9EE3360CF}" destId="{E81989BA-F428-44B0-8820-F521F887B2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60FAF2-EB0D-429F-AD77-17727088CDC7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6ADFC2-A10B-4E3A-ADE9-91E832FA8BFC}">
      <dgm:prSet/>
      <dgm:spPr/>
      <dgm:t>
        <a:bodyPr/>
        <a:lstStyle/>
        <a:p>
          <a:pPr rtl="0"/>
          <a:r>
            <a:rPr lang="en-US" smtClean="0"/>
            <a:t>Top 3 Reasons for Adverse Patient Outcomes</a:t>
          </a:r>
          <a:endParaRPr lang="en-US"/>
        </a:p>
      </dgm:t>
    </dgm:pt>
    <dgm:pt modelId="{FF5827C9-6CCF-4F2B-8A0E-63A54604E508}" type="parTrans" cxnId="{A1248FCC-934F-4565-8518-A23C6E715EE4}">
      <dgm:prSet/>
      <dgm:spPr/>
      <dgm:t>
        <a:bodyPr/>
        <a:lstStyle/>
        <a:p>
          <a:endParaRPr lang="en-US"/>
        </a:p>
      </dgm:t>
    </dgm:pt>
    <dgm:pt modelId="{4795F22F-96DF-44C6-9733-A852762C72C0}" type="sibTrans" cxnId="{A1248FCC-934F-4565-8518-A23C6E715EE4}">
      <dgm:prSet/>
      <dgm:spPr/>
      <dgm:t>
        <a:bodyPr/>
        <a:lstStyle/>
        <a:p>
          <a:endParaRPr lang="en-US"/>
        </a:p>
      </dgm:t>
    </dgm:pt>
    <dgm:pt modelId="{9593803C-490F-4637-9114-B63604773097}">
      <dgm:prSet/>
      <dgm:spPr/>
      <dgm:t>
        <a:bodyPr/>
        <a:lstStyle/>
        <a:p>
          <a:pPr rtl="0"/>
          <a:r>
            <a:rPr lang="en-US" dirty="0" smtClean="0"/>
            <a:t>failure to properly diagnose</a:t>
          </a:r>
          <a:endParaRPr lang="en-US" dirty="0"/>
        </a:p>
      </dgm:t>
    </dgm:pt>
    <dgm:pt modelId="{50A15142-8F22-4C59-A298-69EFF889FFD6}" type="parTrans" cxnId="{72E6D986-97FF-4B2D-AD1A-2F7C6ADF4882}">
      <dgm:prSet/>
      <dgm:spPr/>
      <dgm:t>
        <a:bodyPr/>
        <a:lstStyle/>
        <a:p>
          <a:endParaRPr lang="en-US"/>
        </a:p>
      </dgm:t>
    </dgm:pt>
    <dgm:pt modelId="{40B7F8A7-2C34-4172-A199-EFD2B9558329}" type="sibTrans" cxnId="{72E6D986-97FF-4B2D-AD1A-2F7C6ADF4882}">
      <dgm:prSet/>
      <dgm:spPr/>
      <dgm:t>
        <a:bodyPr/>
        <a:lstStyle/>
        <a:p>
          <a:endParaRPr lang="en-US"/>
        </a:p>
      </dgm:t>
    </dgm:pt>
    <dgm:pt modelId="{C76C9140-4CC6-41A4-9592-D0F2146546FF}">
      <dgm:prSet/>
      <dgm:spPr/>
      <dgm:t>
        <a:bodyPr/>
        <a:lstStyle/>
        <a:p>
          <a:pPr rtl="0"/>
          <a:r>
            <a:rPr lang="en-US" dirty="0" smtClean="0"/>
            <a:t>failure to institute appropriate treatment</a:t>
          </a:r>
          <a:endParaRPr lang="en-US" dirty="0"/>
        </a:p>
      </dgm:t>
    </dgm:pt>
    <dgm:pt modelId="{05EAA8EA-0E16-4323-A11B-DC8AB6EA2C26}" type="parTrans" cxnId="{27D42EE4-C069-4432-9293-FE2B2FF31C7B}">
      <dgm:prSet/>
      <dgm:spPr/>
      <dgm:t>
        <a:bodyPr/>
        <a:lstStyle/>
        <a:p>
          <a:endParaRPr lang="en-US"/>
        </a:p>
      </dgm:t>
    </dgm:pt>
    <dgm:pt modelId="{32C969FD-F750-4BAB-B71B-63EF59727A08}" type="sibTrans" cxnId="{27D42EE4-C069-4432-9293-FE2B2FF31C7B}">
      <dgm:prSet/>
      <dgm:spPr/>
      <dgm:t>
        <a:bodyPr/>
        <a:lstStyle/>
        <a:p>
          <a:endParaRPr lang="en-US"/>
        </a:p>
      </dgm:t>
    </dgm:pt>
    <dgm:pt modelId="{2FB9C511-8CC8-4B4C-8EA7-F74776FA3A7A}">
      <dgm:prSet/>
      <dgm:spPr/>
      <dgm:t>
        <a:bodyPr/>
        <a:lstStyle/>
        <a:p>
          <a:pPr rtl="0"/>
          <a:r>
            <a:rPr lang="en-US" dirty="0" smtClean="0"/>
            <a:t>inappropriate management of complications</a:t>
          </a:r>
          <a:endParaRPr lang="en-US" dirty="0"/>
        </a:p>
      </dgm:t>
    </dgm:pt>
    <dgm:pt modelId="{B1B91E26-F494-4B45-B632-CC3E6A3E53DB}" type="parTrans" cxnId="{6A509841-C146-49E8-BDC4-B7A542EB5454}">
      <dgm:prSet/>
      <dgm:spPr/>
      <dgm:t>
        <a:bodyPr/>
        <a:lstStyle/>
        <a:p>
          <a:endParaRPr lang="en-US"/>
        </a:p>
      </dgm:t>
    </dgm:pt>
    <dgm:pt modelId="{1ECDD586-2EFB-47F0-BC67-E6E162DC3CB8}" type="sibTrans" cxnId="{6A509841-C146-49E8-BDC4-B7A542EB5454}">
      <dgm:prSet/>
      <dgm:spPr/>
      <dgm:t>
        <a:bodyPr/>
        <a:lstStyle/>
        <a:p>
          <a:endParaRPr lang="en-US"/>
        </a:p>
      </dgm:t>
    </dgm:pt>
    <dgm:pt modelId="{76925515-9038-4E46-A149-1195C1AA2C0F}">
      <dgm:prSet/>
      <dgm:spPr/>
      <dgm:t>
        <a:bodyPr/>
        <a:lstStyle/>
        <a:p>
          <a:pPr rtl="0"/>
          <a:endParaRPr lang="en-US" dirty="0"/>
        </a:p>
      </dgm:t>
    </dgm:pt>
    <dgm:pt modelId="{81D1BAAB-8DC2-4020-8993-DD987BD001D9}" type="parTrans" cxnId="{DE84CF47-00CA-47FE-A0A5-9165AB5C8471}">
      <dgm:prSet/>
      <dgm:spPr/>
      <dgm:t>
        <a:bodyPr/>
        <a:lstStyle/>
        <a:p>
          <a:endParaRPr lang="en-US"/>
        </a:p>
      </dgm:t>
    </dgm:pt>
    <dgm:pt modelId="{42E54A43-8A2A-4FB0-9862-20339DCD95F8}" type="sibTrans" cxnId="{DE84CF47-00CA-47FE-A0A5-9165AB5C8471}">
      <dgm:prSet/>
      <dgm:spPr/>
      <dgm:t>
        <a:bodyPr/>
        <a:lstStyle/>
        <a:p>
          <a:endParaRPr lang="en-US"/>
        </a:p>
      </dgm:t>
    </dgm:pt>
    <dgm:pt modelId="{464B4221-B372-4F80-A263-4BA830BA74D8}">
      <dgm:prSet/>
      <dgm:spPr/>
      <dgm:t>
        <a:bodyPr/>
        <a:lstStyle/>
        <a:p>
          <a:pPr rtl="0"/>
          <a:endParaRPr lang="en-US" dirty="0"/>
        </a:p>
      </dgm:t>
    </dgm:pt>
    <dgm:pt modelId="{4A8241DD-F115-41CF-8FDD-D760612E8C01}" type="parTrans" cxnId="{52CEA974-8E28-4368-B5D4-660E16902C07}">
      <dgm:prSet/>
      <dgm:spPr/>
      <dgm:t>
        <a:bodyPr/>
        <a:lstStyle/>
        <a:p>
          <a:endParaRPr lang="en-US"/>
        </a:p>
      </dgm:t>
    </dgm:pt>
    <dgm:pt modelId="{B3A17ACF-4942-4E04-92C6-8A46866EC080}" type="sibTrans" cxnId="{52CEA974-8E28-4368-B5D4-660E16902C07}">
      <dgm:prSet/>
      <dgm:spPr/>
      <dgm:t>
        <a:bodyPr/>
        <a:lstStyle/>
        <a:p>
          <a:endParaRPr lang="en-US"/>
        </a:p>
      </dgm:t>
    </dgm:pt>
    <dgm:pt modelId="{47E480B1-99EE-4FC7-AE80-3DAEF4B0C00E}" type="pres">
      <dgm:prSet presAssocID="{6C60FAF2-EB0D-429F-AD77-17727088CD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B63D3-615E-4AD2-95EB-5F429F4589E9}" type="pres">
      <dgm:prSet presAssocID="{AF6ADFC2-A10B-4E3A-ADE9-91E832FA8BFC}" presName="composite" presStyleCnt="0"/>
      <dgm:spPr/>
    </dgm:pt>
    <dgm:pt modelId="{F402DE21-25AD-4DBE-BD7E-4BA6D61AFFCC}" type="pres">
      <dgm:prSet presAssocID="{AF6ADFC2-A10B-4E3A-ADE9-91E832FA8BF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47165-0E82-4FE5-8825-F05A54E7D101}" type="pres">
      <dgm:prSet presAssocID="{AF6ADFC2-A10B-4E3A-ADE9-91E832FA8BF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EA974-8E28-4368-B5D4-660E16902C07}" srcId="{AF6ADFC2-A10B-4E3A-ADE9-91E832FA8BFC}" destId="{464B4221-B372-4F80-A263-4BA830BA74D8}" srcOrd="3" destOrd="0" parTransId="{4A8241DD-F115-41CF-8FDD-D760612E8C01}" sibTransId="{B3A17ACF-4942-4E04-92C6-8A46866EC080}"/>
    <dgm:cxn modelId="{72E6D986-97FF-4B2D-AD1A-2F7C6ADF4882}" srcId="{AF6ADFC2-A10B-4E3A-ADE9-91E832FA8BFC}" destId="{9593803C-490F-4637-9114-B63604773097}" srcOrd="0" destOrd="0" parTransId="{50A15142-8F22-4C59-A298-69EFF889FFD6}" sibTransId="{40B7F8A7-2C34-4172-A199-EFD2B9558329}"/>
    <dgm:cxn modelId="{6A509841-C146-49E8-BDC4-B7A542EB5454}" srcId="{AF6ADFC2-A10B-4E3A-ADE9-91E832FA8BFC}" destId="{2FB9C511-8CC8-4B4C-8EA7-F74776FA3A7A}" srcOrd="4" destOrd="0" parTransId="{B1B91E26-F494-4B45-B632-CC3E6A3E53DB}" sibTransId="{1ECDD586-2EFB-47F0-BC67-E6E162DC3CB8}"/>
    <dgm:cxn modelId="{3424903C-B0EB-415C-B393-E0EEB2D096B3}" type="presOf" srcId="{76925515-9038-4E46-A149-1195C1AA2C0F}" destId="{26247165-0E82-4FE5-8825-F05A54E7D101}" srcOrd="0" destOrd="1" presId="urn:microsoft.com/office/officeart/2005/8/layout/hList1"/>
    <dgm:cxn modelId="{7AFDC9BE-C8CD-4AB9-9E0F-44A2028AB265}" type="presOf" srcId="{9593803C-490F-4637-9114-B63604773097}" destId="{26247165-0E82-4FE5-8825-F05A54E7D101}" srcOrd="0" destOrd="0" presId="urn:microsoft.com/office/officeart/2005/8/layout/hList1"/>
    <dgm:cxn modelId="{5D61828F-6D92-45B3-BB53-F9087ED01D18}" type="presOf" srcId="{464B4221-B372-4F80-A263-4BA830BA74D8}" destId="{26247165-0E82-4FE5-8825-F05A54E7D101}" srcOrd="0" destOrd="3" presId="urn:microsoft.com/office/officeart/2005/8/layout/hList1"/>
    <dgm:cxn modelId="{A1248FCC-934F-4565-8518-A23C6E715EE4}" srcId="{6C60FAF2-EB0D-429F-AD77-17727088CDC7}" destId="{AF6ADFC2-A10B-4E3A-ADE9-91E832FA8BFC}" srcOrd="0" destOrd="0" parTransId="{FF5827C9-6CCF-4F2B-8A0E-63A54604E508}" sibTransId="{4795F22F-96DF-44C6-9733-A852762C72C0}"/>
    <dgm:cxn modelId="{7C52FA9D-5AE2-4604-B7F3-7B58DFBF3F50}" type="presOf" srcId="{6C60FAF2-EB0D-429F-AD77-17727088CDC7}" destId="{47E480B1-99EE-4FC7-AE80-3DAEF4B0C00E}" srcOrd="0" destOrd="0" presId="urn:microsoft.com/office/officeart/2005/8/layout/hList1"/>
    <dgm:cxn modelId="{27D42EE4-C069-4432-9293-FE2B2FF31C7B}" srcId="{AF6ADFC2-A10B-4E3A-ADE9-91E832FA8BFC}" destId="{C76C9140-4CC6-41A4-9592-D0F2146546FF}" srcOrd="2" destOrd="0" parTransId="{05EAA8EA-0E16-4323-A11B-DC8AB6EA2C26}" sibTransId="{32C969FD-F750-4BAB-B71B-63EF59727A08}"/>
    <dgm:cxn modelId="{DE84CF47-00CA-47FE-A0A5-9165AB5C8471}" srcId="{AF6ADFC2-A10B-4E3A-ADE9-91E832FA8BFC}" destId="{76925515-9038-4E46-A149-1195C1AA2C0F}" srcOrd="1" destOrd="0" parTransId="{81D1BAAB-8DC2-4020-8993-DD987BD001D9}" sibTransId="{42E54A43-8A2A-4FB0-9862-20339DCD95F8}"/>
    <dgm:cxn modelId="{ED623266-BF35-4809-A323-F7E1995E3358}" type="presOf" srcId="{2FB9C511-8CC8-4B4C-8EA7-F74776FA3A7A}" destId="{26247165-0E82-4FE5-8825-F05A54E7D101}" srcOrd="0" destOrd="4" presId="urn:microsoft.com/office/officeart/2005/8/layout/hList1"/>
    <dgm:cxn modelId="{F66CFE73-BDFD-4E84-85C0-24D6D160271F}" type="presOf" srcId="{C76C9140-4CC6-41A4-9592-D0F2146546FF}" destId="{26247165-0E82-4FE5-8825-F05A54E7D101}" srcOrd="0" destOrd="2" presId="urn:microsoft.com/office/officeart/2005/8/layout/hList1"/>
    <dgm:cxn modelId="{A771F68B-B9B1-4162-BFAF-329923187331}" type="presOf" srcId="{AF6ADFC2-A10B-4E3A-ADE9-91E832FA8BFC}" destId="{F402DE21-25AD-4DBE-BD7E-4BA6D61AFFCC}" srcOrd="0" destOrd="0" presId="urn:microsoft.com/office/officeart/2005/8/layout/hList1"/>
    <dgm:cxn modelId="{14DB8915-C020-4BD4-9112-6BBEAA62E34D}" type="presParOf" srcId="{47E480B1-99EE-4FC7-AE80-3DAEF4B0C00E}" destId="{40AB63D3-615E-4AD2-95EB-5F429F4589E9}" srcOrd="0" destOrd="0" presId="urn:microsoft.com/office/officeart/2005/8/layout/hList1"/>
    <dgm:cxn modelId="{C2C29A4C-F2B2-4BF0-A8AB-0C1A9AD972CB}" type="presParOf" srcId="{40AB63D3-615E-4AD2-95EB-5F429F4589E9}" destId="{F402DE21-25AD-4DBE-BD7E-4BA6D61AFFCC}" srcOrd="0" destOrd="0" presId="urn:microsoft.com/office/officeart/2005/8/layout/hList1"/>
    <dgm:cxn modelId="{C89F4133-3BC9-497D-8611-A5D265A1A291}" type="presParOf" srcId="{40AB63D3-615E-4AD2-95EB-5F429F4589E9}" destId="{26247165-0E82-4FE5-8825-F05A54E7D1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A63C68-5B55-4236-8F79-F3E8ECA96AE0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CB9EA168-A163-459E-BFFD-742D1E9B2090}">
      <dgm:prSet/>
      <dgm:spPr/>
      <dgm:t>
        <a:bodyPr/>
        <a:lstStyle/>
        <a:p>
          <a:pPr rtl="0"/>
          <a:r>
            <a:rPr lang="en-US" dirty="0" smtClean="0"/>
            <a:t>Judgement (definition)</a:t>
          </a:r>
          <a:endParaRPr lang="en-US" dirty="0"/>
        </a:p>
      </dgm:t>
    </dgm:pt>
    <dgm:pt modelId="{C189843A-E5E4-4794-95F2-B1AE1EE40E74}" type="parTrans" cxnId="{98280FBD-675B-416F-B523-E01FA94304DC}">
      <dgm:prSet/>
      <dgm:spPr/>
      <dgm:t>
        <a:bodyPr/>
        <a:lstStyle/>
        <a:p>
          <a:endParaRPr lang="en-US"/>
        </a:p>
      </dgm:t>
    </dgm:pt>
    <dgm:pt modelId="{7354CCAB-CADC-4193-83F3-376AC2BAFC2C}" type="sibTrans" cxnId="{98280FBD-675B-416F-B523-E01FA94304DC}">
      <dgm:prSet/>
      <dgm:spPr/>
      <dgm:t>
        <a:bodyPr/>
        <a:lstStyle/>
        <a:p>
          <a:endParaRPr lang="en-US"/>
        </a:p>
      </dgm:t>
    </dgm:pt>
    <dgm:pt modelId="{FC173696-6E38-426B-8597-D2B38DD56032}">
      <dgm:prSet/>
      <dgm:spPr/>
      <dgm:t>
        <a:bodyPr/>
        <a:lstStyle/>
        <a:p>
          <a:pPr rtl="0"/>
          <a:r>
            <a:rPr lang="en-US" dirty="0" smtClean="0"/>
            <a:t>‘an assessment between alternatives’</a:t>
          </a:r>
          <a:endParaRPr lang="en-US" dirty="0"/>
        </a:p>
      </dgm:t>
    </dgm:pt>
    <dgm:pt modelId="{C3F510F5-CD22-4002-B901-D942D37FBB08}" type="parTrans" cxnId="{E5ADB9AB-EE80-4FDE-A976-DEE6804051A9}">
      <dgm:prSet/>
      <dgm:spPr/>
      <dgm:t>
        <a:bodyPr/>
        <a:lstStyle/>
        <a:p>
          <a:endParaRPr lang="en-US"/>
        </a:p>
      </dgm:t>
    </dgm:pt>
    <dgm:pt modelId="{23DD75F7-9785-4BB0-8917-7DCCE06BAC6A}" type="sibTrans" cxnId="{E5ADB9AB-EE80-4FDE-A976-DEE6804051A9}">
      <dgm:prSet/>
      <dgm:spPr/>
      <dgm:t>
        <a:bodyPr/>
        <a:lstStyle/>
        <a:p>
          <a:endParaRPr lang="en-US"/>
        </a:p>
      </dgm:t>
    </dgm:pt>
    <dgm:pt modelId="{E5557181-6AAB-4411-8D56-7C317C87C192}">
      <dgm:prSet/>
      <dgm:spPr/>
      <dgm:t>
        <a:bodyPr/>
        <a:lstStyle/>
        <a:p>
          <a:pPr rtl="0"/>
          <a:r>
            <a:rPr lang="en-US" smtClean="0"/>
            <a:t>Decisions (definition)</a:t>
          </a:r>
          <a:endParaRPr lang="en-US"/>
        </a:p>
      </dgm:t>
    </dgm:pt>
    <dgm:pt modelId="{9F658AA2-4B7A-4541-A41B-F835B491FAC6}" type="parTrans" cxnId="{8C9153C7-1624-4AE6-9E3E-468D57228864}">
      <dgm:prSet/>
      <dgm:spPr/>
      <dgm:t>
        <a:bodyPr/>
        <a:lstStyle/>
        <a:p>
          <a:endParaRPr lang="en-US"/>
        </a:p>
      </dgm:t>
    </dgm:pt>
    <dgm:pt modelId="{982243A0-FA13-409C-91A0-E64F8A29A225}" type="sibTrans" cxnId="{8C9153C7-1624-4AE6-9E3E-468D57228864}">
      <dgm:prSet/>
      <dgm:spPr/>
      <dgm:t>
        <a:bodyPr/>
        <a:lstStyle/>
        <a:p>
          <a:endParaRPr lang="en-US"/>
        </a:p>
      </dgm:t>
    </dgm:pt>
    <dgm:pt modelId="{D743C2B8-3E7C-4674-9A65-C398830736D9}">
      <dgm:prSet/>
      <dgm:spPr/>
      <dgm:t>
        <a:bodyPr/>
        <a:lstStyle/>
        <a:p>
          <a:pPr rtl="0"/>
          <a:r>
            <a:rPr lang="en-US" dirty="0" smtClean="0"/>
            <a:t>‘a choice between alternatives’ (</a:t>
          </a:r>
          <a:r>
            <a:rPr lang="en-US" dirty="0" err="1" smtClean="0"/>
            <a:t>Dowie</a:t>
          </a:r>
          <a:r>
            <a:rPr lang="en-US" dirty="0" smtClean="0"/>
            <a:t>, 1993)</a:t>
          </a:r>
          <a:endParaRPr lang="en-US" dirty="0"/>
        </a:p>
      </dgm:t>
    </dgm:pt>
    <dgm:pt modelId="{25A512CD-958A-481A-8D3C-BA9B2F4367CB}" type="parTrans" cxnId="{D60E0D1E-D6BB-4769-97E4-378B73B34D86}">
      <dgm:prSet/>
      <dgm:spPr/>
      <dgm:t>
        <a:bodyPr/>
        <a:lstStyle/>
        <a:p>
          <a:endParaRPr lang="en-US"/>
        </a:p>
      </dgm:t>
    </dgm:pt>
    <dgm:pt modelId="{BC20C1D2-E3D0-43A9-B71E-023AD55EB55A}" type="sibTrans" cxnId="{D60E0D1E-D6BB-4769-97E4-378B73B34D86}">
      <dgm:prSet/>
      <dgm:spPr/>
      <dgm:t>
        <a:bodyPr/>
        <a:lstStyle/>
        <a:p>
          <a:endParaRPr lang="en-US"/>
        </a:p>
      </dgm:t>
    </dgm:pt>
    <dgm:pt modelId="{9A760BC4-D424-4B80-8A0B-9797CA6F7385}" type="pres">
      <dgm:prSet presAssocID="{55A63C68-5B55-4236-8F79-F3E8ECA96A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3885BF-96A0-47E2-891B-A3D2AD90C9E9}" type="pres">
      <dgm:prSet presAssocID="{CB9EA168-A163-459E-BFFD-742D1E9B2090}" presName="composite" presStyleCnt="0"/>
      <dgm:spPr/>
    </dgm:pt>
    <dgm:pt modelId="{20A0D26B-8938-41B9-BC2B-5F1CCA6B4DA2}" type="pres">
      <dgm:prSet presAssocID="{CB9EA168-A163-459E-BFFD-742D1E9B209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8321C-CA34-41F8-A04A-073C97A1E204}" type="pres">
      <dgm:prSet presAssocID="{CB9EA168-A163-459E-BFFD-742D1E9B209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581F0-5006-4D17-AD1C-754C68C5F5D5}" type="pres">
      <dgm:prSet presAssocID="{7354CCAB-CADC-4193-83F3-376AC2BAFC2C}" presName="space" presStyleCnt="0"/>
      <dgm:spPr/>
    </dgm:pt>
    <dgm:pt modelId="{2CC13ECD-B08B-4776-97ED-D7371C33DA7B}" type="pres">
      <dgm:prSet presAssocID="{E5557181-6AAB-4411-8D56-7C317C87C192}" presName="composite" presStyleCnt="0"/>
      <dgm:spPr/>
    </dgm:pt>
    <dgm:pt modelId="{6D5E5D0D-4F2F-497C-BE76-5BD3EBB036F3}" type="pres">
      <dgm:prSet presAssocID="{E5557181-6AAB-4411-8D56-7C317C87C1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FAA8D-3779-460F-8C97-9E4B6F613CE9}" type="pres">
      <dgm:prSet presAssocID="{E5557181-6AAB-4411-8D56-7C317C87C19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80FBD-675B-416F-B523-E01FA94304DC}" srcId="{55A63C68-5B55-4236-8F79-F3E8ECA96AE0}" destId="{CB9EA168-A163-459E-BFFD-742D1E9B2090}" srcOrd="0" destOrd="0" parTransId="{C189843A-E5E4-4794-95F2-B1AE1EE40E74}" sibTransId="{7354CCAB-CADC-4193-83F3-376AC2BAFC2C}"/>
    <dgm:cxn modelId="{8C9153C7-1624-4AE6-9E3E-468D57228864}" srcId="{55A63C68-5B55-4236-8F79-F3E8ECA96AE0}" destId="{E5557181-6AAB-4411-8D56-7C317C87C192}" srcOrd="1" destOrd="0" parTransId="{9F658AA2-4B7A-4541-A41B-F835B491FAC6}" sibTransId="{982243A0-FA13-409C-91A0-E64F8A29A225}"/>
    <dgm:cxn modelId="{107529E6-709B-44DD-8C33-60DA114D173A}" type="presOf" srcId="{FC173696-6E38-426B-8597-D2B38DD56032}" destId="{61C8321C-CA34-41F8-A04A-073C97A1E204}" srcOrd="0" destOrd="0" presId="urn:microsoft.com/office/officeart/2005/8/layout/hList1"/>
    <dgm:cxn modelId="{D60E0D1E-D6BB-4769-97E4-378B73B34D86}" srcId="{E5557181-6AAB-4411-8D56-7C317C87C192}" destId="{D743C2B8-3E7C-4674-9A65-C398830736D9}" srcOrd="0" destOrd="0" parTransId="{25A512CD-958A-481A-8D3C-BA9B2F4367CB}" sibTransId="{BC20C1D2-E3D0-43A9-B71E-023AD55EB55A}"/>
    <dgm:cxn modelId="{1FB304AE-0FAB-41A6-AB08-9A16DC81F2FA}" type="presOf" srcId="{55A63C68-5B55-4236-8F79-F3E8ECA96AE0}" destId="{9A760BC4-D424-4B80-8A0B-9797CA6F7385}" srcOrd="0" destOrd="0" presId="urn:microsoft.com/office/officeart/2005/8/layout/hList1"/>
    <dgm:cxn modelId="{B75FB088-1535-401B-9D9D-8F97D596E6FF}" type="presOf" srcId="{D743C2B8-3E7C-4674-9A65-C398830736D9}" destId="{8F7FAA8D-3779-460F-8C97-9E4B6F613CE9}" srcOrd="0" destOrd="0" presId="urn:microsoft.com/office/officeart/2005/8/layout/hList1"/>
    <dgm:cxn modelId="{867C41E2-3C15-4678-BE60-35B31013C88A}" type="presOf" srcId="{E5557181-6AAB-4411-8D56-7C317C87C192}" destId="{6D5E5D0D-4F2F-497C-BE76-5BD3EBB036F3}" srcOrd="0" destOrd="0" presId="urn:microsoft.com/office/officeart/2005/8/layout/hList1"/>
    <dgm:cxn modelId="{E5ADB9AB-EE80-4FDE-A976-DEE6804051A9}" srcId="{CB9EA168-A163-459E-BFFD-742D1E9B2090}" destId="{FC173696-6E38-426B-8597-D2B38DD56032}" srcOrd="0" destOrd="0" parTransId="{C3F510F5-CD22-4002-B901-D942D37FBB08}" sibTransId="{23DD75F7-9785-4BB0-8917-7DCCE06BAC6A}"/>
    <dgm:cxn modelId="{11D8C9E6-C779-4737-ADD7-DC44C1511B4E}" type="presOf" srcId="{CB9EA168-A163-459E-BFFD-742D1E9B2090}" destId="{20A0D26B-8938-41B9-BC2B-5F1CCA6B4DA2}" srcOrd="0" destOrd="0" presId="urn:microsoft.com/office/officeart/2005/8/layout/hList1"/>
    <dgm:cxn modelId="{84A79878-44F0-4ADE-A5D2-821793CE2014}" type="presParOf" srcId="{9A760BC4-D424-4B80-8A0B-9797CA6F7385}" destId="{223885BF-96A0-47E2-891B-A3D2AD90C9E9}" srcOrd="0" destOrd="0" presId="urn:microsoft.com/office/officeart/2005/8/layout/hList1"/>
    <dgm:cxn modelId="{13AABD74-2093-46B8-89F1-AE6D7512C1F4}" type="presParOf" srcId="{223885BF-96A0-47E2-891B-A3D2AD90C9E9}" destId="{20A0D26B-8938-41B9-BC2B-5F1CCA6B4DA2}" srcOrd="0" destOrd="0" presId="urn:microsoft.com/office/officeart/2005/8/layout/hList1"/>
    <dgm:cxn modelId="{10C6D8C9-A25B-4866-A07D-528F6E4FA690}" type="presParOf" srcId="{223885BF-96A0-47E2-891B-A3D2AD90C9E9}" destId="{61C8321C-CA34-41F8-A04A-073C97A1E204}" srcOrd="1" destOrd="0" presId="urn:microsoft.com/office/officeart/2005/8/layout/hList1"/>
    <dgm:cxn modelId="{1EC7542F-3528-4B44-8DF7-C34217AFC34F}" type="presParOf" srcId="{9A760BC4-D424-4B80-8A0B-9797CA6F7385}" destId="{B82581F0-5006-4D17-AD1C-754C68C5F5D5}" srcOrd="1" destOrd="0" presId="urn:microsoft.com/office/officeart/2005/8/layout/hList1"/>
    <dgm:cxn modelId="{830683BD-4AD5-40E7-BCE8-C2CCBCADB01A}" type="presParOf" srcId="{9A760BC4-D424-4B80-8A0B-9797CA6F7385}" destId="{2CC13ECD-B08B-4776-97ED-D7371C33DA7B}" srcOrd="2" destOrd="0" presId="urn:microsoft.com/office/officeart/2005/8/layout/hList1"/>
    <dgm:cxn modelId="{8B2952FC-A1B1-4230-BBB7-1B060212EA74}" type="presParOf" srcId="{2CC13ECD-B08B-4776-97ED-D7371C33DA7B}" destId="{6D5E5D0D-4F2F-497C-BE76-5BD3EBB036F3}" srcOrd="0" destOrd="0" presId="urn:microsoft.com/office/officeart/2005/8/layout/hList1"/>
    <dgm:cxn modelId="{BF9206B2-357B-420D-901F-5C54E5288AA5}" type="presParOf" srcId="{2CC13ECD-B08B-4776-97ED-D7371C33DA7B}" destId="{8F7FAA8D-3779-460F-8C97-9E4B6F613C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4266D7-17CC-46FC-AA92-3D4BADBD9315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6292A84-02B5-4603-ACA3-BB15A3BFD492}">
      <dgm:prSet/>
      <dgm:spPr/>
      <dgm:t>
        <a:bodyPr/>
        <a:lstStyle/>
        <a:p>
          <a:pPr rtl="0"/>
          <a:r>
            <a:rPr lang="en-US" smtClean="0"/>
            <a:t>Types of reasoning process used to reach judgements and decisions (Thompson and Dowding, 2009a)</a:t>
          </a:r>
          <a:endParaRPr lang="en-US"/>
        </a:p>
      </dgm:t>
    </dgm:pt>
    <dgm:pt modelId="{3531DE66-CEE8-49AB-92FC-CB0739F28B83}" type="parTrans" cxnId="{67BE9EB8-B544-4D39-8D77-26F0CCD99698}">
      <dgm:prSet/>
      <dgm:spPr/>
      <dgm:t>
        <a:bodyPr/>
        <a:lstStyle/>
        <a:p>
          <a:endParaRPr lang="en-US"/>
        </a:p>
      </dgm:t>
    </dgm:pt>
    <dgm:pt modelId="{027F2D5B-256A-4B3B-A0D4-7DA2850B9563}" type="sibTrans" cxnId="{67BE9EB8-B544-4D39-8D77-26F0CCD99698}">
      <dgm:prSet/>
      <dgm:spPr/>
      <dgm:t>
        <a:bodyPr/>
        <a:lstStyle/>
        <a:p>
          <a:endParaRPr lang="en-US"/>
        </a:p>
      </dgm:t>
    </dgm:pt>
    <dgm:pt modelId="{0CDAD59E-3A9D-4A19-BC1C-9A0FBE0BC340}">
      <dgm:prSet/>
      <dgm:spPr/>
      <dgm:t>
        <a:bodyPr/>
        <a:lstStyle/>
        <a:p>
          <a:pPr rtl="0"/>
          <a:r>
            <a:rPr lang="en-US" dirty="0" err="1" smtClean="0"/>
            <a:t>hypothetico</a:t>
          </a:r>
          <a:r>
            <a:rPr lang="en-US" dirty="0" smtClean="0"/>
            <a:t>- deductive reasoning</a:t>
          </a:r>
          <a:endParaRPr lang="en-US" dirty="0"/>
        </a:p>
      </dgm:t>
    </dgm:pt>
    <dgm:pt modelId="{359FB892-184B-4A40-8CED-6F70202792DC}" type="parTrans" cxnId="{B7B776F7-D265-48BA-A21A-B305A3B5B81F}">
      <dgm:prSet/>
      <dgm:spPr/>
      <dgm:t>
        <a:bodyPr/>
        <a:lstStyle/>
        <a:p>
          <a:endParaRPr lang="en-US"/>
        </a:p>
      </dgm:t>
    </dgm:pt>
    <dgm:pt modelId="{BB9C41D1-C216-4E2D-A6F7-253ABAAA5E2A}" type="sibTrans" cxnId="{B7B776F7-D265-48BA-A21A-B305A3B5B81F}">
      <dgm:prSet/>
      <dgm:spPr/>
      <dgm:t>
        <a:bodyPr/>
        <a:lstStyle/>
        <a:p>
          <a:endParaRPr lang="en-US"/>
        </a:p>
      </dgm:t>
    </dgm:pt>
    <dgm:pt modelId="{48DADC11-32FA-4C6D-9C5E-278B8EBD7846}">
      <dgm:prSet/>
      <dgm:spPr/>
      <dgm:t>
        <a:bodyPr/>
        <a:lstStyle/>
        <a:p>
          <a:pPr rtl="0"/>
          <a:r>
            <a:rPr lang="en-US" dirty="0" smtClean="0"/>
            <a:t>analytical reasoning using algorithms and decision support tools (such as decision analysis or Bayes’ theorem)</a:t>
          </a:r>
          <a:endParaRPr lang="en-US" dirty="0"/>
        </a:p>
      </dgm:t>
    </dgm:pt>
    <dgm:pt modelId="{39630D67-F9EC-4B71-BB37-901421F55C57}" type="parTrans" cxnId="{1C74D42B-1744-4985-8A1D-008F60A8BDF8}">
      <dgm:prSet/>
      <dgm:spPr/>
      <dgm:t>
        <a:bodyPr/>
        <a:lstStyle/>
        <a:p>
          <a:endParaRPr lang="en-US"/>
        </a:p>
      </dgm:t>
    </dgm:pt>
    <dgm:pt modelId="{A75BB915-61E2-48CD-9F29-5AD10BCF096E}" type="sibTrans" cxnId="{1C74D42B-1744-4985-8A1D-008F60A8BDF8}">
      <dgm:prSet/>
      <dgm:spPr/>
      <dgm:t>
        <a:bodyPr/>
        <a:lstStyle/>
        <a:p>
          <a:endParaRPr lang="en-US"/>
        </a:p>
      </dgm:t>
    </dgm:pt>
    <dgm:pt modelId="{174905FF-8A0C-489D-A898-8710D87DBE8A}">
      <dgm:prSet/>
      <dgm:spPr/>
      <dgm:t>
        <a:bodyPr/>
        <a:lstStyle/>
        <a:p>
          <a:pPr rtl="0"/>
          <a:endParaRPr lang="en-US" dirty="0"/>
        </a:p>
      </dgm:t>
    </dgm:pt>
    <dgm:pt modelId="{1B056655-4432-461C-AA9F-EBF777B5A84F}" type="parTrans" cxnId="{8D5602BC-6947-4623-885C-55A160534684}">
      <dgm:prSet/>
      <dgm:spPr/>
      <dgm:t>
        <a:bodyPr/>
        <a:lstStyle/>
        <a:p>
          <a:endParaRPr lang="en-US"/>
        </a:p>
      </dgm:t>
    </dgm:pt>
    <dgm:pt modelId="{F7DFEF10-464D-4A95-9031-1DC549EC6892}" type="sibTrans" cxnId="{8D5602BC-6947-4623-885C-55A160534684}">
      <dgm:prSet/>
      <dgm:spPr/>
      <dgm:t>
        <a:bodyPr/>
        <a:lstStyle/>
        <a:p>
          <a:endParaRPr lang="en-US"/>
        </a:p>
      </dgm:t>
    </dgm:pt>
    <dgm:pt modelId="{339799FA-1F17-426F-B3A6-5118F6016B85}" type="pres">
      <dgm:prSet presAssocID="{C44266D7-17CC-46FC-AA92-3D4BADBD93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72AEF-A35D-4000-A2F2-3ED823DE9C84}" type="pres">
      <dgm:prSet presAssocID="{56292A84-02B5-4603-ACA3-BB15A3BFD492}" presName="composite" presStyleCnt="0"/>
      <dgm:spPr/>
    </dgm:pt>
    <dgm:pt modelId="{9CC25C7E-EB50-45BF-92E3-C8373F6FE602}" type="pres">
      <dgm:prSet presAssocID="{56292A84-02B5-4603-ACA3-BB15A3BFD49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85649-521C-4606-B977-CCB50272B0E2}" type="pres">
      <dgm:prSet presAssocID="{56292A84-02B5-4603-ACA3-BB15A3BFD49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B776F7-D265-48BA-A21A-B305A3B5B81F}" srcId="{56292A84-02B5-4603-ACA3-BB15A3BFD492}" destId="{0CDAD59E-3A9D-4A19-BC1C-9A0FBE0BC340}" srcOrd="0" destOrd="0" parTransId="{359FB892-184B-4A40-8CED-6F70202792DC}" sibTransId="{BB9C41D1-C216-4E2D-A6F7-253ABAAA5E2A}"/>
    <dgm:cxn modelId="{688D8FF8-3250-48B5-BF1B-C456A71DA905}" type="presOf" srcId="{48DADC11-32FA-4C6D-9C5E-278B8EBD7846}" destId="{57085649-521C-4606-B977-CCB50272B0E2}" srcOrd="0" destOrd="2" presId="urn:microsoft.com/office/officeart/2005/8/layout/hList1"/>
    <dgm:cxn modelId="{1C74D42B-1744-4985-8A1D-008F60A8BDF8}" srcId="{56292A84-02B5-4603-ACA3-BB15A3BFD492}" destId="{48DADC11-32FA-4C6D-9C5E-278B8EBD7846}" srcOrd="2" destOrd="0" parTransId="{39630D67-F9EC-4B71-BB37-901421F55C57}" sibTransId="{A75BB915-61E2-48CD-9F29-5AD10BCF096E}"/>
    <dgm:cxn modelId="{28CFDBAD-FE5F-4822-9550-2E5324940964}" type="presOf" srcId="{56292A84-02B5-4603-ACA3-BB15A3BFD492}" destId="{9CC25C7E-EB50-45BF-92E3-C8373F6FE602}" srcOrd="0" destOrd="0" presId="urn:microsoft.com/office/officeart/2005/8/layout/hList1"/>
    <dgm:cxn modelId="{F4F2D816-C7D6-4AC6-BDB6-88F7A281803A}" type="presOf" srcId="{174905FF-8A0C-489D-A898-8710D87DBE8A}" destId="{57085649-521C-4606-B977-CCB50272B0E2}" srcOrd="0" destOrd="1" presId="urn:microsoft.com/office/officeart/2005/8/layout/hList1"/>
    <dgm:cxn modelId="{8D5602BC-6947-4623-885C-55A160534684}" srcId="{56292A84-02B5-4603-ACA3-BB15A3BFD492}" destId="{174905FF-8A0C-489D-A898-8710D87DBE8A}" srcOrd="1" destOrd="0" parTransId="{1B056655-4432-461C-AA9F-EBF777B5A84F}" sibTransId="{F7DFEF10-464D-4A95-9031-1DC549EC6892}"/>
    <dgm:cxn modelId="{C41751E4-AFBF-4D29-AEDA-B927F34C4F5A}" type="presOf" srcId="{0CDAD59E-3A9D-4A19-BC1C-9A0FBE0BC340}" destId="{57085649-521C-4606-B977-CCB50272B0E2}" srcOrd="0" destOrd="0" presId="urn:microsoft.com/office/officeart/2005/8/layout/hList1"/>
    <dgm:cxn modelId="{67BE9EB8-B544-4D39-8D77-26F0CCD99698}" srcId="{C44266D7-17CC-46FC-AA92-3D4BADBD9315}" destId="{56292A84-02B5-4603-ACA3-BB15A3BFD492}" srcOrd="0" destOrd="0" parTransId="{3531DE66-CEE8-49AB-92FC-CB0739F28B83}" sibTransId="{027F2D5B-256A-4B3B-A0D4-7DA2850B9563}"/>
    <dgm:cxn modelId="{4D14FD98-0B8C-43F3-8617-2985FC3F3D90}" type="presOf" srcId="{C44266D7-17CC-46FC-AA92-3D4BADBD9315}" destId="{339799FA-1F17-426F-B3A6-5118F6016B85}" srcOrd="0" destOrd="0" presId="urn:microsoft.com/office/officeart/2005/8/layout/hList1"/>
    <dgm:cxn modelId="{F659327B-11A1-49F6-B05D-CF5859A2EB4B}" type="presParOf" srcId="{339799FA-1F17-426F-B3A6-5118F6016B85}" destId="{CDD72AEF-A35D-4000-A2F2-3ED823DE9C84}" srcOrd="0" destOrd="0" presId="urn:microsoft.com/office/officeart/2005/8/layout/hList1"/>
    <dgm:cxn modelId="{B64F93DA-D7EF-4B07-92C3-4D686E6D83F5}" type="presParOf" srcId="{CDD72AEF-A35D-4000-A2F2-3ED823DE9C84}" destId="{9CC25C7E-EB50-45BF-92E3-C8373F6FE602}" srcOrd="0" destOrd="0" presId="urn:microsoft.com/office/officeart/2005/8/layout/hList1"/>
    <dgm:cxn modelId="{F52F6C04-A476-4DF3-9F3D-D0BA05ACFAF2}" type="presParOf" srcId="{CDD72AEF-A35D-4000-A2F2-3ED823DE9C84}" destId="{57085649-521C-4606-B977-CCB50272B0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BC20BA-6753-4877-8689-10323AAA011B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38B5EC-4CC5-418B-9B74-6B6EF69207BA}">
      <dgm:prSet/>
      <dgm:spPr/>
      <dgm:t>
        <a:bodyPr/>
        <a:lstStyle/>
        <a:p>
          <a:pPr rtl="0"/>
          <a:r>
            <a:rPr lang="en-US" smtClean="0"/>
            <a:t>Judgement</a:t>
          </a:r>
          <a:endParaRPr lang="en-US"/>
        </a:p>
      </dgm:t>
    </dgm:pt>
    <dgm:pt modelId="{B20F514E-68E9-429A-8A20-7BEF9D4C02D8}" type="parTrans" cxnId="{0E055327-BFC7-4010-A7E8-DE9262ECDB60}">
      <dgm:prSet/>
      <dgm:spPr/>
      <dgm:t>
        <a:bodyPr/>
        <a:lstStyle/>
        <a:p>
          <a:endParaRPr lang="en-US"/>
        </a:p>
      </dgm:t>
    </dgm:pt>
    <dgm:pt modelId="{10C76077-015B-4BDD-9B97-8BD8F53784A5}" type="sibTrans" cxnId="{0E055327-BFC7-4010-A7E8-DE9262ECDB60}">
      <dgm:prSet/>
      <dgm:spPr/>
      <dgm:t>
        <a:bodyPr/>
        <a:lstStyle/>
        <a:p>
          <a:endParaRPr lang="en-US"/>
        </a:p>
      </dgm:t>
    </dgm:pt>
    <dgm:pt modelId="{6B9B360A-F3D5-4732-89BE-BCD2B3C5AF8D}">
      <dgm:prSet/>
      <dgm:spPr/>
      <dgm:t>
        <a:bodyPr/>
        <a:lstStyle/>
        <a:p>
          <a:pPr rtl="0"/>
          <a:r>
            <a:rPr lang="en-US" smtClean="0"/>
            <a:t>Opinions about other people (Weiss et al., 2006)</a:t>
          </a:r>
          <a:endParaRPr lang="en-US"/>
        </a:p>
      </dgm:t>
    </dgm:pt>
    <dgm:pt modelId="{433FB204-7558-42DD-92E7-BCB51491DAEB}" type="parTrans" cxnId="{ABD4A76F-A23A-4912-84F3-ACAF23729FDF}">
      <dgm:prSet/>
      <dgm:spPr/>
      <dgm:t>
        <a:bodyPr/>
        <a:lstStyle/>
        <a:p>
          <a:endParaRPr lang="en-US"/>
        </a:p>
      </dgm:t>
    </dgm:pt>
    <dgm:pt modelId="{F9B441A7-6EF7-484D-BF6F-C6AF5CE61C58}" type="sibTrans" cxnId="{ABD4A76F-A23A-4912-84F3-ACAF23729FDF}">
      <dgm:prSet/>
      <dgm:spPr/>
      <dgm:t>
        <a:bodyPr/>
        <a:lstStyle/>
        <a:p>
          <a:endParaRPr lang="en-US"/>
        </a:p>
      </dgm:t>
    </dgm:pt>
    <dgm:pt modelId="{6ADFEA0C-04DE-4B0D-BB65-8A541AEF4B75}">
      <dgm:prSet/>
      <dgm:spPr/>
      <dgm:t>
        <a:bodyPr/>
        <a:lstStyle/>
        <a:p>
          <a:pPr rtl="0"/>
          <a:r>
            <a:rPr lang="en-US" dirty="0" smtClean="0"/>
            <a:t>Example in healthcare: health status and functional ability, predictions of future behavior</a:t>
          </a:r>
          <a:endParaRPr lang="en-US" dirty="0"/>
        </a:p>
      </dgm:t>
    </dgm:pt>
    <dgm:pt modelId="{7A219E35-3D61-4A7E-80B2-C7754F58698A}" type="parTrans" cxnId="{E673DD56-98F1-4E97-8A3A-C59440382740}">
      <dgm:prSet/>
      <dgm:spPr/>
      <dgm:t>
        <a:bodyPr/>
        <a:lstStyle/>
        <a:p>
          <a:endParaRPr lang="en-US"/>
        </a:p>
      </dgm:t>
    </dgm:pt>
    <dgm:pt modelId="{986247E4-F820-4856-9514-CE6188F625D5}" type="sibTrans" cxnId="{E673DD56-98F1-4E97-8A3A-C59440382740}">
      <dgm:prSet/>
      <dgm:spPr/>
      <dgm:t>
        <a:bodyPr/>
        <a:lstStyle/>
        <a:p>
          <a:endParaRPr lang="en-US"/>
        </a:p>
      </dgm:t>
    </dgm:pt>
    <dgm:pt modelId="{CE31B5F2-E88D-4370-99A2-559EAF9741EE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An assessment between alternatives (</a:t>
          </a:r>
          <a:r>
            <a:rPr lang="en-US" dirty="0" err="1" smtClean="0">
              <a:solidFill>
                <a:srgbClr val="002060"/>
              </a:solidFill>
            </a:rPr>
            <a:t>Dowie</a:t>
          </a:r>
          <a:r>
            <a:rPr lang="en-US" dirty="0" smtClean="0">
              <a:solidFill>
                <a:srgbClr val="002060"/>
              </a:solidFill>
            </a:rPr>
            <a:t>, 1993)</a:t>
          </a:r>
          <a:endParaRPr lang="en-US" dirty="0">
            <a:solidFill>
              <a:srgbClr val="002060"/>
            </a:solidFill>
          </a:endParaRPr>
        </a:p>
      </dgm:t>
    </dgm:pt>
    <dgm:pt modelId="{229D16E4-BCE5-4D13-A893-25318A551363}" type="parTrans" cxnId="{F752D5B1-444A-45EF-83AF-64F69E2845F8}">
      <dgm:prSet/>
      <dgm:spPr/>
      <dgm:t>
        <a:bodyPr/>
        <a:lstStyle/>
        <a:p>
          <a:endParaRPr lang="en-US"/>
        </a:p>
      </dgm:t>
    </dgm:pt>
    <dgm:pt modelId="{52ED2431-9C35-469D-BA09-218A148B5A7D}" type="sibTrans" cxnId="{F752D5B1-444A-45EF-83AF-64F69E2845F8}">
      <dgm:prSet/>
      <dgm:spPr/>
      <dgm:t>
        <a:bodyPr/>
        <a:lstStyle/>
        <a:p>
          <a:endParaRPr lang="en-US"/>
        </a:p>
      </dgm:t>
    </dgm:pt>
    <dgm:pt modelId="{8BEC92E3-D68F-4FC7-89EA-E8BD3E828917}">
      <dgm:prSet/>
      <dgm:spPr/>
      <dgm:t>
        <a:bodyPr/>
        <a:lstStyle/>
        <a:p>
          <a:pPr rtl="0"/>
          <a:r>
            <a:rPr lang="en-US" dirty="0" smtClean="0"/>
            <a:t>A process that involves the integration of information about a person to reach an evaluation or assessment of their state or condition (Crow et al., 1995; Maule 2001)</a:t>
          </a:r>
          <a:endParaRPr lang="en-US" dirty="0"/>
        </a:p>
      </dgm:t>
    </dgm:pt>
    <dgm:pt modelId="{E59436C7-A5DD-4326-AC96-8E784D50AC29}" type="parTrans" cxnId="{81B408BA-3AAF-446B-8E25-C66D8FED4A0D}">
      <dgm:prSet/>
      <dgm:spPr/>
      <dgm:t>
        <a:bodyPr/>
        <a:lstStyle/>
        <a:p>
          <a:endParaRPr lang="en-US"/>
        </a:p>
      </dgm:t>
    </dgm:pt>
    <dgm:pt modelId="{D847907E-DBC7-45B0-AEB7-C57EEFFB9785}" type="sibTrans" cxnId="{81B408BA-3AAF-446B-8E25-C66D8FED4A0D}">
      <dgm:prSet/>
      <dgm:spPr/>
      <dgm:t>
        <a:bodyPr/>
        <a:lstStyle/>
        <a:p>
          <a:endParaRPr lang="en-US"/>
        </a:p>
      </dgm:t>
    </dgm:pt>
    <dgm:pt modelId="{DDF531E5-CBC1-474A-A625-A2904C75DF9C}">
      <dgm:prSet/>
      <dgm:spPr/>
      <dgm:t>
        <a:bodyPr/>
        <a:lstStyle/>
        <a:p>
          <a:pPr rtl="0"/>
          <a:r>
            <a:rPr lang="en-US" smtClean="0"/>
            <a:t>Example in nursing: information such as vital sign readings, how they look at patient’s condition or behavior</a:t>
          </a:r>
          <a:endParaRPr lang="en-US"/>
        </a:p>
      </dgm:t>
    </dgm:pt>
    <dgm:pt modelId="{745B8C70-80FA-4E28-B0C7-712579EDD296}" type="parTrans" cxnId="{76C62204-94EB-4287-914B-CF4CED5A01EA}">
      <dgm:prSet/>
      <dgm:spPr/>
      <dgm:t>
        <a:bodyPr/>
        <a:lstStyle/>
        <a:p>
          <a:endParaRPr lang="en-US"/>
        </a:p>
      </dgm:t>
    </dgm:pt>
    <dgm:pt modelId="{F115E930-28B3-4D92-91F0-E7163D13D14A}" type="sibTrans" cxnId="{76C62204-94EB-4287-914B-CF4CED5A01EA}">
      <dgm:prSet/>
      <dgm:spPr/>
      <dgm:t>
        <a:bodyPr/>
        <a:lstStyle/>
        <a:p>
          <a:endParaRPr lang="en-US"/>
        </a:p>
      </dgm:t>
    </dgm:pt>
    <dgm:pt modelId="{4AE3341D-DE67-4B12-A2B9-9E670F8CD0DF}">
      <dgm:prSet/>
      <dgm:spPr/>
      <dgm:t>
        <a:bodyPr/>
        <a:lstStyle/>
        <a:p>
          <a:pPr rtl="0"/>
          <a:endParaRPr lang="en-US" dirty="0"/>
        </a:p>
      </dgm:t>
    </dgm:pt>
    <dgm:pt modelId="{7D2C98F1-5C2D-4D53-AF22-975CF3E6BE82}" type="parTrans" cxnId="{F285D1A5-AA57-40C3-A686-42F659D8D681}">
      <dgm:prSet/>
      <dgm:spPr/>
      <dgm:t>
        <a:bodyPr/>
        <a:lstStyle/>
        <a:p>
          <a:endParaRPr lang="en-US"/>
        </a:p>
      </dgm:t>
    </dgm:pt>
    <dgm:pt modelId="{D20987A6-2D26-47EE-8783-DBAEDE24491F}" type="sibTrans" cxnId="{F285D1A5-AA57-40C3-A686-42F659D8D681}">
      <dgm:prSet/>
      <dgm:spPr/>
      <dgm:t>
        <a:bodyPr/>
        <a:lstStyle/>
        <a:p>
          <a:endParaRPr lang="en-US"/>
        </a:p>
      </dgm:t>
    </dgm:pt>
    <dgm:pt modelId="{8A75A2DE-70E2-4223-BB2B-94CE47875B68}">
      <dgm:prSet/>
      <dgm:spPr/>
      <dgm:t>
        <a:bodyPr/>
        <a:lstStyle/>
        <a:p>
          <a:pPr rtl="0"/>
          <a:endParaRPr lang="en-US" dirty="0">
            <a:solidFill>
              <a:srgbClr val="002060"/>
            </a:solidFill>
          </a:endParaRPr>
        </a:p>
      </dgm:t>
    </dgm:pt>
    <dgm:pt modelId="{BEBFE3E5-D11D-469D-9790-4EDDB5AAEE20}" type="parTrans" cxnId="{0B6A3369-1C5F-497A-9877-B6BC04793A9F}">
      <dgm:prSet/>
      <dgm:spPr/>
      <dgm:t>
        <a:bodyPr/>
        <a:lstStyle/>
        <a:p>
          <a:endParaRPr lang="en-US"/>
        </a:p>
      </dgm:t>
    </dgm:pt>
    <dgm:pt modelId="{99499463-0E9D-41C4-9185-F182F74C75B7}" type="sibTrans" cxnId="{0B6A3369-1C5F-497A-9877-B6BC04793A9F}">
      <dgm:prSet/>
      <dgm:spPr/>
      <dgm:t>
        <a:bodyPr/>
        <a:lstStyle/>
        <a:p>
          <a:endParaRPr lang="en-US"/>
        </a:p>
      </dgm:t>
    </dgm:pt>
    <dgm:pt modelId="{EC48AE2C-F547-4C69-8D7C-B87D091FFB31}" type="pres">
      <dgm:prSet presAssocID="{6DBC20BA-6753-4877-8689-10323AAA01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D733C5-9273-430B-9CB2-73230DC2EDA9}" type="pres">
      <dgm:prSet presAssocID="{FF38B5EC-4CC5-418B-9B74-6B6EF69207BA}" presName="composite" presStyleCnt="0"/>
      <dgm:spPr/>
    </dgm:pt>
    <dgm:pt modelId="{C8DD9F53-2550-4B1F-BC94-10BDE9B4BDCE}" type="pres">
      <dgm:prSet presAssocID="{FF38B5EC-4CC5-418B-9B74-6B6EF69207B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F7D3A-EDE0-42E2-910A-909A8AA27EF2}" type="pres">
      <dgm:prSet presAssocID="{FF38B5EC-4CC5-418B-9B74-6B6EF69207B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CE3E1-134D-49D1-8F1D-729E23B2954D}" type="presOf" srcId="{8BEC92E3-D68F-4FC7-89EA-E8BD3E828917}" destId="{542F7D3A-EDE0-42E2-910A-909A8AA27EF2}" srcOrd="0" destOrd="5" presId="urn:microsoft.com/office/officeart/2005/8/layout/hList1"/>
    <dgm:cxn modelId="{B49DD755-8EA4-4572-A514-D13F4D694ABE}" type="presOf" srcId="{6ADFEA0C-04DE-4B0D-BB65-8A541AEF4B75}" destId="{542F7D3A-EDE0-42E2-910A-909A8AA27EF2}" srcOrd="0" destOrd="1" presId="urn:microsoft.com/office/officeart/2005/8/layout/hList1"/>
    <dgm:cxn modelId="{EBB27726-A537-4D1F-9B44-AEE93CF41F44}" type="presOf" srcId="{CE31B5F2-E88D-4370-99A2-559EAF9741EE}" destId="{542F7D3A-EDE0-42E2-910A-909A8AA27EF2}" srcOrd="0" destOrd="3" presId="urn:microsoft.com/office/officeart/2005/8/layout/hList1"/>
    <dgm:cxn modelId="{2314EDD7-B01E-42D9-A895-700A3755A80B}" type="presOf" srcId="{FF38B5EC-4CC5-418B-9B74-6B6EF69207BA}" destId="{C8DD9F53-2550-4B1F-BC94-10BDE9B4BDCE}" srcOrd="0" destOrd="0" presId="urn:microsoft.com/office/officeart/2005/8/layout/hList1"/>
    <dgm:cxn modelId="{F285D1A5-AA57-40C3-A686-42F659D8D681}" srcId="{6B9B360A-F3D5-4732-89BE-BCD2B3C5AF8D}" destId="{4AE3341D-DE67-4B12-A2B9-9E670F8CD0DF}" srcOrd="1" destOrd="0" parTransId="{7D2C98F1-5C2D-4D53-AF22-975CF3E6BE82}" sibTransId="{D20987A6-2D26-47EE-8783-DBAEDE24491F}"/>
    <dgm:cxn modelId="{A3B41FC3-CFAB-4366-BDE6-4402FD59EFAA}" type="presOf" srcId="{6DBC20BA-6753-4877-8689-10323AAA011B}" destId="{EC48AE2C-F547-4C69-8D7C-B87D091FFB31}" srcOrd="0" destOrd="0" presId="urn:microsoft.com/office/officeart/2005/8/layout/hList1"/>
    <dgm:cxn modelId="{A287CFFA-7C8D-4B92-8045-518877F5CF71}" type="presOf" srcId="{6B9B360A-F3D5-4732-89BE-BCD2B3C5AF8D}" destId="{542F7D3A-EDE0-42E2-910A-909A8AA27EF2}" srcOrd="0" destOrd="0" presId="urn:microsoft.com/office/officeart/2005/8/layout/hList1"/>
    <dgm:cxn modelId="{6142A1AD-2B46-4C12-BB8D-2902EF8708A2}" type="presOf" srcId="{DDF531E5-CBC1-474A-A625-A2904C75DF9C}" destId="{542F7D3A-EDE0-42E2-910A-909A8AA27EF2}" srcOrd="0" destOrd="6" presId="urn:microsoft.com/office/officeart/2005/8/layout/hList1"/>
    <dgm:cxn modelId="{E673DD56-98F1-4E97-8A3A-C59440382740}" srcId="{6B9B360A-F3D5-4732-89BE-BCD2B3C5AF8D}" destId="{6ADFEA0C-04DE-4B0D-BB65-8A541AEF4B75}" srcOrd="0" destOrd="0" parTransId="{7A219E35-3D61-4A7E-80B2-C7754F58698A}" sibTransId="{986247E4-F820-4856-9514-CE6188F625D5}"/>
    <dgm:cxn modelId="{81B408BA-3AAF-446B-8E25-C66D8FED4A0D}" srcId="{FF38B5EC-4CC5-418B-9B74-6B6EF69207BA}" destId="{8BEC92E3-D68F-4FC7-89EA-E8BD3E828917}" srcOrd="3" destOrd="0" parTransId="{E59436C7-A5DD-4326-AC96-8E784D50AC29}" sibTransId="{D847907E-DBC7-45B0-AEB7-C57EEFFB9785}"/>
    <dgm:cxn modelId="{ABD4A76F-A23A-4912-84F3-ACAF23729FDF}" srcId="{FF38B5EC-4CC5-418B-9B74-6B6EF69207BA}" destId="{6B9B360A-F3D5-4732-89BE-BCD2B3C5AF8D}" srcOrd="0" destOrd="0" parTransId="{433FB204-7558-42DD-92E7-BCB51491DAEB}" sibTransId="{F9B441A7-6EF7-484D-BF6F-C6AF5CE61C58}"/>
    <dgm:cxn modelId="{67BE9D6E-648A-4D7B-8A1E-DD9F733F3D67}" type="presOf" srcId="{4AE3341D-DE67-4B12-A2B9-9E670F8CD0DF}" destId="{542F7D3A-EDE0-42E2-910A-909A8AA27EF2}" srcOrd="0" destOrd="2" presId="urn:microsoft.com/office/officeart/2005/8/layout/hList1"/>
    <dgm:cxn modelId="{F752D5B1-444A-45EF-83AF-64F69E2845F8}" srcId="{FF38B5EC-4CC5-418B-9B74-6B6EF69207BA}" destId="{CE31B5F2-E88D-4370-99A2-559EAF9741EE}" srcOrd="1" destOrd="0" parTransId="{229D16E4-BCE5-4D13-A893-25318A551363}" sibTransId="{52ED2431-9C35-469D-BA09-218A148B5A7D}"/>
    <dgm:cxn modelId="{0B6A3369-1C5F-497A-9877-B6BC04793A9F}" srcId="{FF38B5EC-4CC5-418B-9B74-6B6EF69207BA}" destId="{8A75A2DE-70E2-4223-BB2B-94CE47875B68}" srcOrd="2" destOrd="0" parTransId="{BEBFE3E5-D11D-469D-9790-4EDDB5AAEE20}" sibTransId="{99499463-0E9D-41C4-9185-F182F74C75B7}"/>
    <dgm:cxn modelId="{0E055327-BFC7-4010-A7E8-DE9262ECDB60}" srcId="{6DBC20BA-6753-4877-8689-10323AAA011B}" destId="{FF38B5EC-4CC5-418B-9B74-6B6EF69207BA}" srcOrd="0" destOrd="0" parTransId="{B20F514E-68E9-429A-8A20-7BEF9D4C02D8}" sibTransId="{10C76077-015B-4BDD-9B97-8BD8F53784A5}"/>
    <dgm:cxn modelId="{39E87A1B-BF56-4D11-AF7A-1DEF51DE18D7}" type="presOf" srcId="{8A75A2DE-70E2-4223-BB2B-94CE47875B68}" destId="{542F7D3A-EDE0-42E2-910A-909A8AA27EF2}" srcOrd="0" destOrd="4" presId="urn:microsoft.com/office/officeart/2005/8/layout/hList1"/>
    <dgm:cxn modelId="{76C62204-94EB-4287-914B-CF4CED5A01EA}" srcId="{8BEC92E3-D68F-4FC7-89EA-E8BD3E828917}" destId="{DDF531E5-CBC1-474A-A625-A2904C75DF9C}" srcOrd="0" destOrd="0" parTransId="{745B8C70-80FA-4E28-B0C7-712579EDD296}" sibTransId="{F115E930-28B3-4D92-91F0-E7163D13D14A}"/>
    <dgm:cxn modelId="{E81BCE1C-ED75-4C38-80CA-68634012A595}" type="presParOf" srcId="{EC48AE2C-F547-4C69-8D7C-B87D091FFB31}" destId="{77D733C5-9273-430B-9CB2-73230DC2EDA9}" srcOrd="0" destOrd="0" presId="urn:microsoft.com/office/officeart/2005/8/layout/hList1"/>
    <dgm:cxn modelId="{12B586FB-EF5E-413F-BF73-65902A70C400}" type="presParOf" srcId="{77D733C5-9273-430B-9CB2-73230DC2EDA9}" destId="{C8DD9F53-2550-4B1F-BC94-10BDE9B4BDCE}" srcOrd="0" destOrd="0" presId="urn:microsoft.com/office/officeart/2005/8/layout/hList1"/>
    <dgm:cxn modelId="{8C2AF2B6-CC77-4B8D-AECB-03FDAAFB9289}" type="presParOf" srcId="{77D733C5-9273-430B-9CB2-73230DC2EDA9}" destId="{542F7D3A-EDE0-42E2-910A-909A8AA27E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6D0F38-FF99-4A4B-84DE-0A00B7FDE079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46141D4-4D24-471D-9870-E7E7A4AB8B09}">
      <dgm:prSet/>
      <dgm:spPr/>
      <dgm:t>
        <a:bodyPr/>
        <a:lstStyle/>
        <a:p>
          <a:pPr rtl="0"/>
          <a:r>
            <a:rPr lang="en-US" smtClean="0"/>
            <a:t>Clinical decisions (definition)</a:t>
          </a:r>
          <a:endParaRPr lang="en-US"/>
        </a:p>
      </dgm:t>
    </dgm:pt>
    <dgm:pt modelId="{4CB1D3F2-FFA2-4BE9-AF80-356066A98579}" type="parTrans" cxnId="{E007C08A-4DCD-4C58-8FCB-23EB10CA0EA0}">
      <dgm:prSet/>
      <dgm:spPr/>
      <dgm:t>
        <a:bodyPr/>
        <a:lstStyle/>
        <a:p>
          <a:endParaRPr lang="en-US"/>
        </a:p>
      </dgm:t>
    </dgm:pt>
    <dgm:pt modelId="{BFC0E8D9-B78D-461D-9D11-796E54AAF1EB}" type="sibTrans" cxnId="{E007C08A-4DCD-4C58-8FCB-23EB10CA0EA0}">
      <dgm:prSet/>
      <dgm:spPr/>
      <dgm:t>
        <a:bodyPr/>
        <a:lstStyle/>
        <a:p>
          <a:endParaRPr lang="en-US"/>
        </a:p>
      </dgm:t>
    </dgm:pt>
    <dgm:pt modelId="{23F3206B-DFC9-4D13-9703-9CF58916F2E4}">
      <dgm:prSet/>
      <dgm:spPr/>
      <dgm:t>
        <a:bodyPr/>
        <a:lstStyle/>
        <a:p>
          <a:pPr rtl="0"/>
          <a:r>
            <a:rPr lang="en-US" dirty="0" smtClean="0"/>
            <a:t>Choice between alternatives (</a:t>
          </a:r>
          <a:r>
            <a:rPr lang="en-US" dirty="0" err="1" smtClean="0"/>
            <a:t>Dowie</a:t>
          </a:r>
          <a:r>
            <a:rPr lang="en-US" dirty="0" smtClean="0"/>
            <a:t>, 1993)</a:t>
          </a:r>
          <a:endParaRPr lang="en-US" dirty="0"/>
        </a:p>
      </dgm:t>
    </dgm:pt>
    <dgm:pt modelId="{90101811-59BC-4D08-8316-C69FB2DFAD16}" type="parTrans" cxnId="{10320768-93D5-4E30-BB38-D80A0CF41142}">
      <dgm:prSet/>
      <dgm:spPr/>
      <dgm:t>
        <a:bodyPr/>
        <a:lstStyle/>
        <a:p>
          <a:endParaRPr lang="en-US"/>
        </a:p>
      </dgm:t>
    </dgm:pt>
    <dgm:pt modelId="{BFDDC9E6-D271-4F03-B96C-D4C913B2323C}" type="sibTrans" cxnId="{10320768-93D5-4E30-BB38-D80A0CF41142}">
      <dgm:prSet/>
      <dgm:spPr/>
      <dgm:t>
        <a:bodyPr/>
        <a:lstStyle/>
        <a:p>
          <a:endParaRPr lang="en-US"/>
        </a:p>
      </dgm:t>
    </dgm:pt>
    <dgm:pt modelId="{45950B02-DBCE-4F6C-92D9-B6728DE14B18}">
      <dgm:prSet/>
      <dgm:spPr/>
      <dgm:t>
        <a:bodyPr/>
        <a:lstStyle/>
        <a:p>
          <a:pPr rtl="0"/>
          <a:r>
            <a:rPr lang="en-US" dirty="0" smtClean="0"/>
            <a:t>Produce some kind of outcome in the form of an action</a:t>
          </a:r>
          <a:endParaRPr lang="en-US" dirty="0"/>
        </a:p>
      </dgm:t>
    </dgm:pt>
    <dgm:pt modelId="{1EB75EB3-C713-4B68-B28B-71DF6DC6825D}" type="parTrans" cxnId="{FCEBCB82-1E2E-4FE1-BED0-44DBF99F9B8D}">
      <dgm:prSet/>
      <dgm:spPr/>
      <dgm:t>
        <a:bodyPr/>
        <a:lstStyle/>
        <a:p>
          <a:endParaRPr lang="en-US"/>
        </a:p>
      </dgm:t>
    </dgm:pt>
    <dgm:pt modelId="{0143AD52-56E4-4D9B-8CC8-86F43F16F425}" type="sibTrans" cxnId="{FCEBCB82-1E2E-4FE1-BED0-44DBF99F9B8D}">
      <dgm:prSet/>
      <dgm:spPr/>
      <dgm:t>
        <a:bodyPr/>
        <a:lstStyle/>
        <a:p>
          <a:endParaRPr lang="en-US"/>
        </a:p>
      </dgm:t>
    </dgm:pt>
    <dgm:pt modelId="{E7B56A3C-D35F-4215-9E6F-6473B30A9731}">
      <dgm:prSet/>
      <dgm:spPr/>
      <dgm:t>
        <a:bodyPr/>
        <a:lstStyle/>
        <a:p>
          <a:pPr rtl="0"/>
          <a:r>
            <a:rPr lang="en-US" dirty="0" smtClean="0"/>
            <a:t>Example: ‘To do’ or ‘not do’ something</a:t>
          </a:r>
          <a:endParaRPr lang="en-US" dirty="0"/>
        </a:p>
      </dgm:t>
    </dgm:pt>
    <dgm:pt modelId="{F98F32B7-05B7-4747-A017-F2D523EC90CA}" type="parTrans" cxnId="{E92CA830-2F73-4756-AC36-9506ED48BBD1}">
      <dgm:prSet/>
      <dgm:spPr/>
      <dgm:t>
        <a:bodyPr/>
        <a:lstStyle/>
        <a:p>
          <a:endParaRPr lang="en-US"/>
        </a:p>
      </dgm:t>
    </dgm:pt>
    <dgm:pt modelId="{FE65F33F-06A2-446F-8D73-B9952B36F235}" type="sibTrans" cxnId="{E92CA830-2F73-4756-AC36-9506ED48BBD1}">
      <dgm:prSet/>
      <dgm:spPr/>
      <dgm:t>
        <a:bodyPr/>
        <a:lstStyle/>
        <a:p>
          <a:endParaRPr lang="en-US"/>
        </a:p>
      </dgm:t>
    </dgm:pt>
    <dgm:pt modelId="{C9FFD23A-49FD-4EF4-BB06-25982288B4F3}">
      <dgm:prSet/>
      <dgm:spPr/>
      <dgm:t>
        <a:bodyPr/>
        <a:lstStyle/>
        <a:p>
          <a:pPr rtl="0"/>
          <a:r>
            <a:rPr lang="en-US" dirty="0" smtClean="0"/>
            <a:t>Decisions in healthcare are usually made under conditions of uncertainty—we do not know (with certainty) what will happen because of our decision or action</a:t>
          </a:r>
          <a:endParaRPr lang="en-US" dirty="0"/>
        </a:p>
      </dgm:t>
    </dgm:pt>
    <dgm:pt modelId="{A4007B52-E240-413E-A345-95CF6D722B35}" type="parTrans" cxnId="{5676B4E6-ED19-461A-B003-429E62909285}">
      <dgm:prSet/>
      <dgm:spPr/>
      <dgm:t>
        <a:bodyPr/>
        <a:lstStyle/>
        <a:p>
          <a:endParaRPr lang="en-US"/>
        </a:p>
      </dgm:t>
    </dgm:pt>
    <dgm:pt modelId="{26292B7B-13C3-4FD0-8483-D1BD7582BDF4}" type="sibTrans" cxnId="{5676B4E6-ED19-461A-B003-429E62909285}">
      <dgm:prSet/>
      <dgm:spPr/>
      <dgm:t>
        <a:bodyPr/>
        <a:lstStyle/>
        <a:p>
          <a:endParaRPr lang="en-US"/>
        </a:p>
      </dgm:t>
    </dgm:pt>
    <dgm:pt modelId="{05F0A5B3-5E3D-4A57-8530-3B6D766936F5}">
      <dgm:prSet/>
      <dgm:spPr/>
      <dgm:t>
        <a:bodyPr/>
        <a:lstStyle/>
        <a:p>
          <a:pPr rtl="0"/>
          <a:endParaRPr lang="en-US" dirty="0"/>
        </a:p>
      </dgm:t>
    </dgm:pt>
    <dgm:pt modelId="{3849270F-F5A2-4879-9214-13E7A36B519C}" type="parTrans" cxnId="{E69B6F07-C180-4374-8BA9-4C03F3889D64}">
      <dgm:prSet/>
      <dgm:spPr/>
      <dgm:t>
        <a:bodyPr/>
        <a:lstStyle/>
        <a:p>
          <a:endParaRPr lang="en-US"/>
        </a:p>
      </dgm:t>
    </dgm:pt>
    <dgm:pt modelId="{3B1DE8B0-7AD3-4D88-91EE-F441427B67FB}" type="sibTrans" cxnId="{E69B6F07-C180-4374-8BA9-4C03F3889D64}">
      <dgm:prSet/>
      <dgm:spPr/>
      <dgm:t>
        <a:bodyPr/>
        <a:lstStyle/>
        <a:p>
          <a:endParaRPr lang="en-US"/>
        </a:p>
      </dgm:t>
    </dgm:pt>
    <dgm:pt modelId="{8565E192-865F-4E2A-9F46-AC195748B753}">
      <dgm:prSet/>
      <dgm:spPr/>
      <dgm:t>
        <a:bodyPr/>
        <a:lstStyle/>
        <a:p>
          <a:pPr rtl="0"/>
          <a:endParaRPr lang="en-US" dirty="0"/>
        </a:p>
      </dgm:t>
    </dgm:pt>
    <dgm:pt modelId="{C1479B66-BD9C-43CB-8151-0DAEFE3C3BB2}" type="parTrans" cxnId="{01980970-FBCD-4233-A641-861188AE526D}">
      <dgm:prSet/>
      <dgm:spPr/>
      <dgm:t>
        <a:bodyPr/>
        <a:lstStyle/>
        <a:p>
          <a:endParaRPr lang="en-US"/>
        </a:p>
      </dgm:t>
    </dgm:pt>
    <dgm:pt modelId="{24880BB3-A5A0-44AC-8739-8DCFEC5FEE6C}" type="sibTrans" cxnId="{01980970-FBCD-4233-A641-861188AE526D}">
      <dgm:prSet/>
      <dgm:spPr/>
      <dgm:t>
        <a:bodyPr/>
        <a:lstStyle/>
        <a:p>
          <a:endParaRPr lang="en-US"/>
        </a:p>
      </dgm:t>
    </dgm:pt>
    <dgm:pt modelId="{E26031C8-D3E3-4D58-A888-EEE042BDB38B}" type="pres">
      <dgm:prSet presAssocID="{596D0F38-FF99-4A4B-84DE-0A00B7FDE0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263F7-9242-4293-8DA9-0D503AD4D66B}" type="pres">
      <dgm:prSet presAssocID="{D46141D4-4D24-471D-9870-E7E7A4AB8B09}" presName="composite" presStyleCnt="0"/>
      <dgm:spPr/>
    </dgm:pt>
    <dgm:pt modelId="{D5475B27-2229-4730-95F7-44F07A7ED622}" type="pres">
      <dgm:prSet presAssocID="{D46141D4-4D24-471D-9870-E7E7A4AB8B0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0499F-1E70-4A32-B375-4A27CC98B303}" type="pres">
      <dgm:prSet presAssocID="{D46141D4-4D24-471D-9870-E7E7A4AB8B0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2CA830-2F73-4756-AC36-9506ED48BBD1}" srcId="{45950B02-DBCE-4F6C-92D9-B6728DE14B18}" destId="{E7B56A3C-D35F-4215-9E6F-6473B30A9731}" srcOrd="0" destOrd="0" parTransId="{F98F32B7-05B7-4747-A017-F2D523EC90CA}" sibTransId="{FE65F33F-06A2-446F-8D73-B9952B36F235}"/>
    <dgm:cxn modelId="{AC462FCB-739C-45DF-9D3D-FE3CA215402F}" type="presOf" srcId="{23F3206B-DFC9-4D13-9703-9CF58916F2E4}" destId="{41C0499F-1E70-4A32-B375-4A27CC98B303}" srcOrd="0" destOrd="0" presId="urn:microsoft.com/office/officeart/2005/8/layout/hList1"/>
    <dgm:cxn modelId="{BCC0EF38-2F69-46DD-A6C5-CA4350556E6D}" type="presOf" srcId="{E7B56A3C-D35F-4215-9E6F-6473B30A9731}" destId="{41C0499F-1E70-4A32-B375-4A27CC98B303}" srcOrd="0" destOrd="3" presId="urn:microsoft.com/office/officeart/2005/8/layout/hList1"/>
    <dgm:cxn modelId="{760B3312-7C1D-49AA-993D-8A3E93F490B0}" type="presOf" srcId="{05F0A5B3-5E3D-4A57-8530-3B6D766936F5}" destId="{41C0499F-1E70-4A32-B375-4A27CC98B303}" srcOrd="0" destOrd="1" presId="urn:microsoft.com/office/officeart/2005/8/layout/hList1"/>
    <dgm:cxn modelId="{01980970-FBCD-4233-A641-861188AE526D}" srcId="{45950B02-DBCE-4F6C-92D9-B6728DE14B18}" destId="{8565E192-865F-4E2A-9F46-AC195748B753}" srcOrd="1" destOrd="0" parTransId="{C1479B66-BD9C-43CB-8151-0DAEFE3C3BB2}" sibTransId="{24880BB3-A5A0-44AC-8739-8DCFEC5FEE6C}"/>
    <dgm:cxn modelId="{F175D788-FFF3-440B-8480-BDDD6DFB378D}" type="presOf" srcId="{45950B02-DBCE-4F6C-92D9-B6728DE14B18}" destId="{41C0499F-1E70-4A32-B375-4A27CC98B303}" srcOrd="0" destOrd="2" presId="urn:microsoft.com/office/officeart/2005/8/layout/hList1"/>
    <dgm:cxn modelId="{E007C08A-4DCD-4C58-8FCB-23EB10CA0EA0}" srcId="{596D0F38-FF99-4A4B-84DE-0A00B7FDE079}" destId="{D46141D4-4D24-471D-9870-E7E7A4AB8B09}" srcOrd="0" destOrd="0" parTransId="{4CB1D3F2-FFA2-4BE9-AF80-356066A98579}" sibTransId="{BFC0E8D9-B78D-461D-9D11-796E54AAF1EB}"/>
    <dgm:cxn modelId="{B6C3A8A8-119E-4DCD-AAC9-39A2BD09A19C}" type="presOf" srcId="{D46141D4-4D24-471D-9870-E7E7A4AB8B09}" destId="{D5475B27-2229-4730-95F7-44F07A7ED622}" srcOrd="0" destOrd="0" presId="urn:microsoft.com/office/officeart/2005/8/layout/hList1"/>
    <dgm:cxn modelId="{1386FA8B-73EC-436F-B573-BAFDEF294203}" type="presOf" srcId="{596D0F38-FF99-4A4B-84DE-0A00B7FDE079}" destId="{E26031C8-D3E3-4D58-A888-EEE042BDB38B}" srcOrd="0" destOrd="0" presId="urn:microsoft.com/office/officeart/2005/8/layout/hList1"/>
    <dgm:cxn modelId="{FCEBCB82-1E2E-4FE1-BED0-44DBF99F9B8D}" srcId="{D46141D4-4D24-471D-9870-E7E7A4AB8B09}" destId="{45950B02-DBCE-4F6C-92D9-B6728DE14B18}" srcOrd="2" destOrd="0" parTransId="{1EB75EB3-C713-4B68-B28B-71DF6DC6825D}" sibTransId="{0143AD52-56E4-4D9B-8CC8-86F43F16F425}"/>
    <dgm:cxn modelId="{35EC9BF6-3304-440F-9965-C805F2EFF58A}" type="presOf" srcId="{C9FFD23A-49FD-4EF4-BB06-25982288B4F3}" destId="{41C0499F-1E70-4A32-B375-4A27CC98B303}" srcOrd="0" destOrd="5" presId="urn:microsoft.com/office/officeart/2005/8/layout/hList1"/>
    <dgm:cxn modelId="{E69B6F07-C180-4374-8BA9-4C03F3889D64}" srcId="{D46141D4-4D24-471D-9870-E7E7A4AB8B09}" destId="{05F0A5B3-5E3D-4A57-8530-3B6D766936F5}" srcOrd="1" destOrd="0" parTransId="{3849270F-F5A2-4879-9214-13E7A36B519C}" sibTransId="{3B1DE8B0-7AD3-4D88-91EE-F441427B67FB}"/>
    <dgm:cxn modelId="{B59AB365-FD6C-459F-BCB2-46DD6C7754EF}" type="presOf" srcId="{8565E192-865F-4E2A-9F46-AC195748B753}" destId="{41C0499F-1E70-4A32-B375-4A27CC98B303}" srcOrd="0" destOrd="4" presId="urn:microsoft.com/office/officeart/2005/8/layout/hList1"/>
    <dgm:cxn modelId="{10320768-93D5-4E30-BB38-D80A0CF41142}" srcId="{D46141D4-4D24-471D-9870-E7E7A4AB8B09}" destId="{23F3206B-DFC9-4D13-9703-9CF58916F2E4}" srcOrd="0" destOrd="0" parTransId="{90101811-59BC-4D08-8316-C69FB2DFAD16}" sibTransId="{BFDDC9E6-D271-4F03-B96C-D4C913B2323C}"/>
    <dgm:cxn modelId="{5676B4E6-ED19-461A-B003-429E62909285}" srcId="{D46141D4-4D24-471D-9870-E7E7A4AB8B09}" destId="{C9FFD23A-49FD-4EF4-BB06-25982288B4F3}" srcOrd="3" destOrd="0" parTransId="{A4007B52-E240-413E-A345-95CF6D722B35}" sibTransId="{26292B7B-13C3-4FD0-8483-D1BD7582BDF4}"/>
    <dgm:cxn modelId="{CA5C513D-C21D-4527-8140-D529B4C766FC}" type="presParOf" srcId="{E26031C8-D3E3-4D58-A888-EEE042BDB38B}" destId="{0D4263F7-9242-4293-8DA9-0D503AD4D66B}" srcOrd="0" destOrd="0" presId="urn:microsoft.com/office/officeart/2005/8/layout/hList1"/>
    <dgm:cxn modelId="{D89EE593-589D-4052-9779-7A26580EFC80}" type="presParOf" srcId="{0D4263F7-9242-4293-8DA9-0D503AD4D66B}" destId="{D5475B27-2229-4730-95F7-44F07A7ED622}" srcOrd="0" destOrd="0" presId="urn:microsoft.com/office/officeart/2005/8/layout/hList1"/>
    <dgm:cxn modelId="{3D1E1198-205D-4409-B992-D411776B192F}" type="presParOf" srcId="{0D4263F7-9242-4293-8DA9-0D503AD4D66B}" destId="{41C0499F-1E70-4A32-B375-4A27CC98B3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95977F-E271-423B-A678-3224E94DB506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8BC59D47-2781-4DCD-B47A-04FF77C801C3}">
      <dgm:prSet/>
      <dgm:spPr/>
      <dgm:t>
        <a:bodyPr/>
        <a:lstStyle/>
        <a:p>
          <a:pPr rtl="0"/>
          <a:r>
            <a:rPr lang="en-US" smtClean="0"/>
            <a:t>Clinical decision making (definition)</a:t>
          </a:r>
          <a:endParaRPr lang="en-US"/>
        </a:p>
      </dgm:t>
    </dgm:pt>
    <dgm:pt modelId="{49590181-A996-45EF-9727-38A1EAC7232D}" type="parTrans" cxnId="{06606887-B6ED-457D-8AAF-570AE1698C20}">
      <dgm:prSet/>
      <dgm:spPr/>
      <dgm:t>
        <a:bodyPr/>
        <a:lstStyle/>
        <a:p>
          <a:endParaRPr lang="en-US"/>
        </a:p>
      </dgm:t>
    </dgm:pt>
    <dgm:pt modelId="{B22DB23D-ACEA-4A4B-900A-09DB3F5326A4}" type="sibTrans" cxnId="{06606887-B6ED-457D-8AAF-570AE1698C20}">
      <dgm:prSet/>
      <dgm:spPr/>
      <dgm:t>
        <a:bodyPr/>
        <a:lstStyle/>
        <a:p>
          <a:endParaRPr lang="en-US"/>
        </a:p>
      </dgm:t>
    </dgm:pt>
    <dgm:pt modelId="{5F41A503-187F-4FE1-9272-CCCBBF7EAC00}">
      <dgm:prSet/>
      <dgm:spPr/>
      <dgm:t>
        <a:bodyPr/>
        <a:lstStyle/>
        <a:p>
          <a:pPr rtl="0"/>
          <a:r>
            <a:rPr lang="en-US" smtClean="0"/>
            <a:t>The process that involve weighing up of potential costs and benefits associated with each option you are considering, before deciding on a course of action (Baron, 2000)</a:t>
          </a:r>
          <a:endParaRPr lang="en-US"/>
        </a:p>
      </dgm:t>
    </dgm:pt>
    <dgm:pt modelId="{A4F19723-ACC7-423D-A657-21F0BF1B8C20}" type="parTrans" cxnId="{897AF740-2556-4390-8D20-236A2A7D4F1A}">
      <dgm:prSet/>
      <dgm:spPr/>
      <dgm:t>
        <a:bodyPr/>
        <a:lstStyle/>
        <a:p>
          <a:endParaRPr lang="en-US"/>
        </a:p>
      </dgm:t>
    </dgm:pt>
    <dgm:pt modelId="{BEFDF676-20F2-431B-B0E7-78AF529B057C}" type="sibTrans" cxnId="{897AF740-2556-4390-8D20-236A2A7D4F1A}">
      <dgm:prSet/>
      <dgm:spPr/>
      <dgm:t>
        <a:bodyPr/>
        <a:lstStyle/>
        <a:p>
          <a:endParaRPr lang="en-US"/>
        </a:p>
      </dgm:t>
    </dgm:pt>
    <dgm:pt modelId="{089D4DC2-9965-4B1B-94CB-86316FBA8153}">
      <dgm:prSet/>
      <dgm:spPr/>
      <dgm:t>
        <a:bodyPr/>
        <a:lstStyle/>
        <a:p>
          <a:pPr rtl="0"/>
          <a:r>
            <a:rPr lang="en-US" smtClean="0"/>
            <a:t>Decisions normally follow judgments (see case)</a:t>
          </a:r>
          <a:endParaRPr lang="en-US"/>
        </a:p>
      </dgm:t>
    </dgm:pt>
    <dgm:pt modelId="{F2602B29-3D73-4706-A21A-6A9743732714}" type="parTrans" cxnId="{85DBF467-A0E2-46EE-875E-1E94BE9882D2}">
      <dgm:prSet/>
      <dgm:spPr/>
      <dgm:t>
        <a:bodyPr/>
        <a:lstStyle/>
        <a:p>
          <a:endParaRPr lang="en-US"/>
        </a:p>
      </dgm:t>
    </dgm:pt>
    <dgm:pt modelId="{550C3035-FB2B-446D-AD2E-F9CB2A60290C}" type="sibTrans" cxnId="{85DBF467-A0E2-46EE-875E-1E94BE9882D2}">
      <dgm:prSet/>
      <dgm:spPr/>
      <dgm:t>
        <a:bodyPr/>
        <a:lstStyle/>
        <a:p>
          <a:endParaRPr lang="en-US"/>
        </a:p>
      </dgm:t>
    </dgm:pt>
    <dgm:pt modelId="{79DA6B40-4AFD-4A4B-B294-91A67A32FBCE}">
      <dgm:prSet/>
      <dgm:spPr/>
      <dgm:t>
        <a:bodyPr/>
        <a:lstStyle/>
        <a:p>
          <a:pPr rtl="0"/>
          <a:r>
            <a:rPr lang="en-US" smtClean="0"/>
            <a:t>The nurse made a number of judgments</a:t>
          </a:r>
          <a:endParaRPr lang="en-US"/>
        </a:p>
      </dgm:t>
    </dgm:pt>
    <dgm:pt modelId="{251331FD-A28C-4B65-BCA9-5FA3D4898AF6}" type="parTrans" cxnId="{BF0BAFA3-2905-4CD7-ACB5-BBD2A1468F29}">
      <dgm:prSet/>
      <dgm:spPr/>
      <dgm:t>
        <a:bodyPr/>
        <a:lstStyle/>
        <a:p>
          <a:endParaRPr lang="en-US"/>
        </a:p>
      </dgm:t>
    </dgm:pt>
    <dgm:pt modelId="{756F933E-694F-4175-B091-00F1EBBC1983}" type="sibTrans" cxnId="{BF0BAFA3-2905-4CD7-ACB5-BBD2A1468F29}">
      <dgm:prSet/>
      <dgm:spPr/>
      <dgm:t>
        <a:bodyPr/>
        <a:lstStyle/>
        <a:p>
          <a:endParaRPr lang="en-US"/>
        </a:p>
      </dgm:t>
    </dgm:pt>
    <dgm:pt modelId="{F94A16DD-CE7C-4A17-AFBD-63A022B83E42}">
      <dgm:prSet/>
      <dgm:spPr/>
      <dgm:t>
        <a:bodyPr/>
        <a:lstStyle/>
        <a:p>
          <a:pPr rtl="0"/>
          <a:r>
            <a:rPr lang="en-US" smtClean="0"/>
            <a:t>The patient is “unwell”, that his problem has ‘probably’ been caused by a ‘new event’.</a:t>
          </a:r>
          <a:endParaRPr lang="en-US"/>
        </a:p>
      </dgm:t>
    </dgm:pt>
    <dgm:pt modelId="{26B96FA7-CAC5-4DFA-A793-D80AFB8CB864}" type="parTrans" cxnId="{7FE0AE91-000C-4BE7-990C-6DD764081E51}">
      <dgm:prSet/>
      <dgm:spPr/>
      <dgm:t>
        <a:bodyPr/>
        <a:lstStyle/>
        <a:p>
          <a:endParaRPr lang="en-US"/>
        </a:p>
      </dgm:t>
    </dgm:pt>
    <dgm:pt modelId="{2F51002E-12F4-4FB9-A99A-52B8571D9CC5}" type="sibTrans" cxnId="{7FE0AE91-000C-4BE7-990C-6DD764081E51}">
      <dgm:prSet/>
      <dgm:spPr/>
      <dgm:t>
        <a:bodyPr/>
        <a:lstStyle/>
        <a:p>
          <a:endParaRPr lang="en-US"/>
        </a:p>
      </dgm:t>
    </dgm:pt>
    <dgm:pt modelId="{42C6D044-9F43-4B6D-AD13-1630249A2B3E}">
      <dgm:prSet/>
      <dgm:spPr/>
      <dgm:t>
        <a:bodyPr/>
        <a:lstStyle/>
        <a:p>
          <a:pPr rtl="0"/>
          <a:r>
            <a:rPr lang="en-US" smtClean="0"/>
            <a:t>On the basis of these judgments (as well as discussion with the consultant) the nurse decides that the best course of action (the decision) is to admit the patient to hospital.</a:t>
          </a:r>
          <a:endParaRPr lang="en-US"/>
        </a:p>
      </dgm:t>
    </dgm:pt>
    <dgm:pt modelId="{A4BC4C84-7B90-4818-BF66-3E53EE0CBB6E}" type="parTrans" cxnId="{BFE10886-8F84-42F7-AE84-C025DFDC718E}">
      <dgm:prSet/>
      <dgm:spPr/>
      <dgm:t>
        <a:bodyPr/>
        <a:lstStyle/>
        <a:p>
          <a:endParaRPr lang="en-US"/>
        </a:p>
      </dgm:t>
    </dgm:pt>
    <dgm:pt modelId="{24E3487B-B02F-4108-8164-D15F128DA8E1}" type="sibTrans" cxnId="{BFE10886-8F84-42F7-AE84-C025DFDC718E}">
      <dgm:prSet/>
      <dgm:spPr/>
      <dgm:t>
        <a:bodyPr/>
        <a:lstStyle/>
        <a:p>
          <a:endParaRPr lang="en-US"/>
        </a:p>
      </dgm:t>
    </dgm:pt>
    <dgm:pt modelId="{EED338EE-8466-429A-A53C-7B8DF106AA66}" type="pres">
      <dgm:prSet presAssocID="{5295977F-E271-423B-A678-3224E94DB5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3D59C8-9822-4656-9F85-AEB4141C17D2}" type="pres">
      <dgm:prSet presAssocID="{8BC59D47-2781-4DCD-B47A-04FF77C801C3}" presName="composite" presStyleCnt="0"/>
      <dgm:spPr/>
    </dgm:pt>
    <dgm:pt modelId="{52B3CE93-AF61-41EB-B4AB-BE3935DA5BA9}" type="pres">
      <dgm:prSet presAssocID="{8BC59D47-2781-4DCD-B47A-04FF77C801C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C50ED-1611-482B-AF9F-FE82CFDA0D24}" type="pres">
      <dgm:prSet presAssocID="{8BC59D47-2781-4DCD-B47A-04FF77C801C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FC5FA-6C98-41B3-8591-8EDC108790CE}" type="pres">
      <dgm:prSet presAssocID="{B22DB23D-ACEA-4A4B-900A-09DB3F5326A4}" presName="space" presStyleCnt="0"/>
      <dgm:spPr/>
    </dgm:pt>
    <dgm:pt modelId="{F21BAE55-E513-4242-9B6C-0863B0B26624}" type="pres">
      <dgm:prSet presAssocID="{089D4DC2-9965-4B1B-94CB-86316FBA8153}" presName="composite" presStyleCnt="0"/>
      <dgm:spPr/>
    </dgm:pt>
    <dgm:pt modelId="{A7953FED-930D-42B7-9234-C7680C742313}" type="pres">
      <dgm:prSet presAssocID="{089D4DC2-9965-4B1B-94CB-86316FBA815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CDB9B-1C41-4031-90BA-E971F3BC3093}" type="pres">
      <dgm:prSet presAssocID="{089D4DC2-9965-4B1B-94CB-86316FBA815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606887-B6ED-457D-8AAF-570AE1698C20}" srcId="{5295977F-E271-423B-A678-3224E94DB506}" destId="{8BC59D47-2781-4DCD-B47A-04FF77C801C3}" srcOrd="0" destOrd="0" parTransId="{49590181-A996-45EF-9727-38A1EAC7232D}" sibTransId="{B22DB23D-ACEA-4A4B-900A-09DB3F5326A4}"/>
    <dgm:cxn modelId="{018693F5-504F-4A48-A6CD-509DBCBD3B9F}" type="presOf" srcId="{F94A16DD-CE7C-4A17-AFBD-63A022B83E42}" destId="{96FCDB9B-1C41-4031-90BA-E971F3BC3093}" srcOrd="0" destOrd="1" presId="urn:microsoft.com/office/officeart/2005/8/layout/hList1"/>
    <dgm:cxn modelId="{BFE10886-8F84-42F7-AE84-C025DFDC718E}" srcId="{79DA6B40-4AFD-4A4B-B294-91A67A32FBCE}" destId="{42C6D044-9F43-4B6D-AD13-1630249A2B3E}" srcOrd="1" destOrd="0" parTransId="{A4BC4C84-7B90-4818-BF66-3E53EE0CBB6E}" sibTransId="{24E3487B-B02F-4108-8164-D15F128DA8E1}"/>
    <dgm:cxn modelId="{BF0BAFA3-2905-4CD7-ACB5-BBD2A1468F29}" srcId="{089D4DC2-9965-4B1B-94CB-86316FBA8153}" destId="{79DA6B40-4AFD-4A4B-B294-91A67A32FBCE}" srcOrd="0" destOrd="0" parTransId="{251331FD-A28C-4B65-BCA9-5FA3D4898AF6}" sibTransId="{756F933E-694F-4175-B091-00F1EBBC1983}"/>
    <dgm:cxn modelId="{89FD1AE6-AE04-45AF-9C7B-6A06D24AAD78}" type="presOf" srcId="{5F41A503-187F-4FE1-9272-CCCBBF7EAC00}" destId="{84BC50ED-1611-482B-AF9F-FE82CFDA0D24}" srcOrd="0" destOrd="0" presId="urn:microsoft.com/office/officeart/2005/8/layout/hList1"/>
    <dgm:cxn modelId="{9D05251F-784E-460C-B6EF-E09BD161A328}" type="presOf" srcId="{42C6D044-9F43-4B6D-AD13-1630249A2B3E}" destId="{96FCDB9B-1C41-4031-90BA-E971F3BC3093}" srcOrd="0" destOrd="2" presId="urn:microsoft.com/office/officeart/2005/8/layout/hList1"/>
    <dgm:cxn modelId="{5CAF6FBA-718D-4E6C-83C8-9502FA31928F}" type="presOf" srcId="{8BC59D47-2781-4DCD-B47A-04FF77C801C3}" destId="{52B3CE93-AF61-41EB-B4AB-BE3935DA5BA9}" srcOrd="0" destOrd="0" presId="urn:microsoft.com/office/officeart/2005/8/layout/hList1"/>
    <dgm:cxn modelId="{7FE0AE91-000C-4BE7-990C-6DD764081E51}" srcId="{79DA6B40-4AFD-4A4B-B294-91A67A32FBCE}" destId="{F94A16DD-CE7C-4A17-AFBD-63A022B83E42}" srcOrd="0" destOrd="0" parTransId="{26B96FA7-CAC5-4DFA-A793-D80AFB8CB864}" sibTransId="{2F51002E-12F4-4FB9-A99A-52B8571D9CC5}"/>
    <dgm:cxn modelId="{7E7550FD-A66F-44F5-81FB-8A1FCCB2E55A}" type="presOf" srcId="{089D4DC2-9965-4B1B-94CB-86316FBA8153}" destId="{A7953FED-930D-42B7-9234-C7680C742313}" srcOrd="0" destOrd="0" presId="urn:microsoft.com/office/officeart/2005/8/layout/hList1"/>
    <dgm:cxn modelId="{8B94628E-B60C-4652-9D94-45B89F87BA85}" type="presOf" srcId="{5295977F-E271-423B-A678-3224E94DB506}" destId="{EED338EE-8466-429A-A53C-7B8DF106AA66}" srcOrd="0" destOrd="0" presId="urn:microsoft.com/office/officeart/2005/8/layout/hList1"/>
    <dgm:cxn modelId="{85DBF467-A0E2-46EE-875E-1E94BE9882D2}" srcId="{5295977F-E271-423B-A678-3224E94DB506}" destId="{089D4DC2-9965-4B1B-94CB-86316FBA8153}" srcOrd="1" destOrd="0" parTransId="{F2602B29-3D73-4706-A21A-6A9743732714}" sibTransId="{550C3035-FB2B-446D-AD2E-F9CB2A60290C}"/>
    <dgm:cxn modelId="{897AF740-2556-4390-8D20-236A2A7D4F1A}" srcId="{8BC59D47-2781-4DCD-B47A-04FF77C801C3}" destId="{5F41A503-187F-4FE1-9272-CCCBBF7EAC00}" srcOrd="0" destOrd="0" parTransId="{A4F19723-ACC7-423D-A657-21F0BF1B8C20}" sibTransId="{BEFDF676-20F2-431B-B0E7-78AF529B057C}"/>
    <dgm:cxn modelId="{583DFA8C-5141-4730-A92F-31D42A4F3B89}" type="presOf" srcId="{79DA6B40-4AFD-4A4B-B294-91A67A32FBCE}" destId="{96FCDB9B-1C41-4031-90BA-E971F3BC3093}" srcOrd="0" destOrd="0" presId="urn:microsoft.com/office/officeart/2005/8/layout/hList1"/>
    <dgm:cxn modelId="{4EEF922F-7831-4282-BA9D-35A2B5B37266}" type="presParOf" srcId="{EED338EE-8466-429A-A53C-7B8DF106AA66}" destId="{1D3D59C8-9822-4656-9F85-AEB4141C17D2}" srcOrd="0" destOrd="0" presId="urn:microsoft.com/office/officeart/2005/8/layout/hList1"/>
    <dgm:cxn modelId="{784AF7A0-C863-4E8A-A96E-104EDBE07A4E}" type="presParOf" srcId="{1D3D59C8-9822-4656-9F85-AEB4141C17D2}" destId="{52B3CE93-AF61-41EB-B4AB-BE3935DA5BA9}" srcOrd="0" destOrd="0" presId="urn:microsoft.com/office/officeart/2005/8/layout/hList1"/>
    <dgm:cxn modelId="{FB6BEE64-5BFF-4CC2-B9E5-B5A8B61375B5}" type="presParOf" srcId="{1D3D59C8-9822-4656-9F85-AEB4141C17D2}" destId="{84BC50ED-1611-482B-AF9F-FE82CFDA0D24}" srcOrd="1" destOrd="0" presId="urn:microsoft.com/office/officeart/2005/8/layout/hList1"/>
    <dgm:cxn modelId="{932E9E49-4B02-4F4F-A42B-F8775C394BF6}" type="presParOf" srcId="{EED338EE-8466-429A-A53C-7B8DF106AA66}" destId="{F9AFC5FA-6C98-41B3-8591-8EDC108790CE}" srcOrd="1" destOrd="0" presId="urn:microsoft.com/office/officeart/2005/8/layout/hList1"/>
    <dgm:cxn modelId="{6C0D9679-4385-41A4-89B0-E1353454E429}" type="presParOf" srcId="{EED338EE-8466-429A-A53C-7B8DF106AA66}" destId="{F21BAE55-E513-4242-9B6C-0863B0B26624}" srcOrd="2" destOrd="0" presId="urn:microsoft.com/office/officeart/2005/8/layout/hList1"/>
    <dgm:cxn modelId="{68651884-D059-461C-BB36-2ABD27495250}" type="presParOf" srcId="{F21BAE55-E513-4242-9B6C-0863B0B26624}" destId="{A7953FED-930D-42B7-9234-C7680C742313}" srcOrd="0" destOrd="0" presId="urn:microsoft.com/office/officeart/2005/8/layout/hList1"/>
    <dgm:cxn modelId="{93715DB8-5BF1-467C-B83B-2BA03ACA9783}" type="presParOf" srcId="{F21BAE55-E513-4242-9B6C-0863B0B26624}" destId="{96FCDB9B-1C41-4031-90BA-E971F3BC30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F15631-519A-42C8-A413-839934FA5867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4429789-72ED-40E5-8A0E-72617ABC4305}">
      <dgm:prSet/>
      <dgm:spPr/>
      <dgm:t>
        <a:bodyPr/>
        <a:lstStyle/>
        <a:p>
          <a:pPr rtl="0"/>
          <a:r>
            <a:rPr lang="en-US" dirty="0" smtClean="0"/>
            <a:t>Importance of why nurses need to know about</a:t>
          </a:r>
        </a:p>
        <a:p>
          <a:pPr rtl="0"/>
          <a:r>
            <a:rPr lang="en-US" dirty="0" smtClean="0"/>
            <a:t>‘decision making’</a:t>
          </a:r>
          <a:endParaRPr lang="en-US" dirty="0"/>
        </a:p>
      </dgm:t>
    </dgm:pt>
    <dgm:pt modelId="{9E4FC081-3DE7-4507-BFD5-49072BAAFEB8}" type="parTrans" cxnId="{DD1FE29D-8D17-4918-824D-9A4076F7C72C}">
      <dgm:prSet/>
      <dgm:spPr/>
      <dgm:t>
        <a:bodyPr/>
        <a:lstStyle/>
        <a:p>
          <a:endParaRPr lang="en-US"/>
        </a:p>
      </dgm:t>
    </dgm:pt>
    <dgm:pt modelId="{F28B35FA-4023-4BD1-82C6-99DB7EE0F60C}" type="sibTrans" cxnId="{DD1FE29D-8D17-4918-824D-9A4076F7C72C}">
      <dgm:prSet/>
      <dgm:spPr/>
      <dgm:t>
        <a:bodyPr/>
        <a:lstStyle/>
        <a:p>
          <a:endParaRPr lang="en-US"/>
        </a:p>
      </dgm:t>
    </dgm:pt>
    <dgm:pt modelId="{334EB74C-0CAC-471D-B75C-0DDE2ADF40D4}">
      <dgm:prSet/>
      <dgm:spPr/>
      <dgm:t>
        <a:bodyPr/>
        <a:lstStyle/>
        <a:p>
          <a:pPr rtl="0"/>
          <a:r>
            <a:rPr lang="en-US" dirty="0" smtClean="0"/>
            <a:t>to be recognized as autonomous decision making professionals</a:t>
          </a:r>
          <a:endParaRPr lang="en-US" dirty="0"/>
        </a:p>
      </dgm:t>
    </dgm:pt>
    <dgm:pt modelId="{367EB5A3-61FD-4123-A3DE-4A84F441EC88}" type="parTrans" cxnId="{F3A5283D-8F5E-484E-A2DF-9CFA873E065D}">
      <dgm:prSet/>
      <dgm:spPr/>
      <dgm:t>
        <a:bodyPr/>
        <a:lstStyle/>
        <a:p>
          <a:endParaRPr lang="en-US"/>
        </a:p>
      </dgm:t>
    </dgm:pt>
    <dgm:pt modelId="{C6C51ABF-70DE-4419-84A2-4681C8486E8C}" type="sibTrans" cxnId="{F3A5283D-8F5E-484E-A2DF-9CFA873E065D}">
      <dgm:prSet/>
      <dgm:spPr/>
      <dgm:t>
        <a:bodyPr/>
        <a:lstStyle/>
        <a:p>
          <a:endParaRPr lang="en-US"/>
        </a:p>
      </dgm:t>
    </dgm:pt>
    <dgm:pt modelId="{C02203BC-6C99-4A3E-80B6-FDE09C94D4A9}">
      <dgm:prSet/>
      <dgm:spPr/>
      <dgm:t>
        <a:bodyPr/>
        <a:lstStyle/>
        <a:p>
          <a:pPr rtl="0"/>
          <a:r>
            <a:rPr lang="en-US" dirty="0" smtClean="0"/>
            <a:t>Develop nursing in ways that provide enough freedom to practice and exercise judgment with the minimum of interference in the relationship between patient and nurse</a:t>
          </a:r>
          <a:endParaRPr lang="en-US" dirty="0"/>
        </a:p>
      </dgm:t>
    </dgm:pt>
    <dgm:pt modelId="{9661CBF6-5F34-44E9-84A8-1AF1AE682B76}" type="parTrans" cxnId="{746465EF-3134-4215-839E-310766B13C41}">
      <dgm:prSet/>
      <dgm:spPr/>
      <dgm:t>
        <a:bodyPr/>
        <a:lstStyle/>
        <a:p>
          <a:endParaRPr lang="en-US"/>
        </a:p>
      </dgm:t>
    </dgm:pt>
    <dgm:pt modelId="{4F0768DC-2EF6-4DC5-92D0-11A2421553A5}" type="sibTrans" cxnId="{746465EF-3134-4215-839E-310766B13C41}">
      <dgm:prSet/>
      <dgm:spPr/>
      <dgm:t>
        <a:bodyPr/>
        <a:lstStyle/>
        <a:p>
          <a:endParaRPr lang="en-US"/>
        </a:p>
      </dgm:t>
    </dgm:pt>
    <dgm:pt modelId="{BB2023DA-D166-4C40-A01C-7FE12841C0B8}">
      <dgm:prSet/>
      <dgm:spPr/>
      <dgm:t>
        <a:bodyPr/>
        <a:lstStyle/>
        <a:p>
          <a:pPr rtl="0"/>
          <a:r>
            <a:rPr lang="en-US" dirty="0" smtClean="0"/>
            <a:t>Opportunity to rethink the ways in which we</a:t>
          </a:r>
          <a:endParaRPr lang="en-US" dirty="0"/>
        </a:p>
      </dgm:t>
    </dgm:pt>
    <dgm:pt modelId="{79714530-DE72-402D-806A-AD257C707525}" type="parTrans" cxnId="{20BBC8DA-6E27-4029-9AAC-6F37C8476465}">
      <dgm:prSet/>
      <dgm:spPr/>
      <dgm:t>
        <a:bodyPr/>
        <a:lstStyle/>
        <a:p>
          <a:endParaRPr lang="en-US"/>
        </a:p>
      </dgm:t>
    </dgm:pt>
    <dgm:pt modelId="{12989C75-DAE6-484F-809A-0A4627B0BDF7}" type="sibTrans" cxnId="{20BBC8DA-6E27-4029-9AAC-6F37C8476465}">
      <dgm:prSet/>
      <dgm:spPr/>
      <dgm:t>
        <a:bodyPr/>
        <a:lstStyle/>
        <a:p>
          <a:endParaRPr lang="en-US"/>
        </a:p>
      </dgm:t>
    </dgm:pt>
    <dgm:pt modelId="{E0926DEC-B149-45B8-95E3-96A3636689CF}">
      <dgm:prSet/>
      <dgm:spPr/>
      <dgm:t>
        <a:bodyPr/>
        <a:lstStyle/>
        <a:p>
          <a:pPr rtl="0"/>
          <a:r>
            <a:rPr lang="en-US" smtClean="0"/>
            <a:t>train, develop, and self-regulate the profession</a:t>
          </a:r>
          <a:endParaRPr lang="en-US"/>
        </a:p>
      </dgm:t>
    </dgm:pt>
    <dgm:pt modelId="{DCD7A7FB-17DB-4C00-B761-8BA9DF3E44A1}" type="parTrans" cxnId="{8F826718-088A-4C7E-A384-4E370493F027}">
      <dgm:prSet/>
      <dgm:spPr/>
      <dgm:t>
        <a:bodyPr/>
        <a:lstStyle/>
        <a:p>
          <a:endParaRPr lang="en-US"/>
        </a:p>
      </dgm:t>
    </dgm:pt>
    <dgm:pt modelId="{0EF2E6B0-BCCB-4462-A875-0AF1E5C0848C}" type="sibTrans" cxnId="{8F826718-088A-4C7E-A384-4E370493F027}">
      <dgm:prSet/>
      <dgm:spPr/>
      <dgm:t>
        <a:bodyPr/>
        <a:lstStyle/>
        <a:p>
          <a:endParaRPr lang="en-US"/>
        </a:p>
      </dgm:t>
    </dgm:pt>
    <dgm:pt modelId="{77FA97B2-A9DB-454D-AF21-06D1F5B365F8}">
      <dgm:prSet/>
      <dgm:spPr/>
      <dgm:t>
        <a:bodyPr/>
        <a:lstStyle/>
        <a:p>
          <a:pPr rtl="0"/>
          <a:r>
            <a:rPr lang="en-US" smtClean="0"/>
            <a:t>establish and market our contribution to enhanced patient outcomes</a:t>
          </a:r>
          <a:endParaRPr lang="en-US"/>
        </a:p>
      </dgm:t>
    </dgm:pt>
    <dgm:pt modelId="{D8E5AE00-BC55-4094-8A68-B4624F3BB58F}" type="parTrans" cxnId="{AB46FB9C-DE3F-4176-9543-6B4E82DF394C}">
      <dgm:prSet/>
      <dgm:spPr/>
      <dgm:t>
        <a:bodyPr/>
        <a:lstStyle/>
        <a:p>
          <a:endParaRPr lang="en-US"/>
        </a:p>
      </dgm:t>
    </dgm:pt>
    <dgm:pt modelId="{C017C232-A8A3-4DC8-9230-EEF862E6B3E8}" type="sibTrans" cxnId="{AB46FB9C-DE3F-4176-9543-6B4E82DF394C}">
      <dgm:prSet/>
      <dgm:spPr/>
      <dgm:t>
        <a:bodyPr/>
        <a:lstStyle/>
        <a:p>
          <a:endParaRPr lang="en-US"/>
        </a:p>
      </dgm:t>
    </dgm:pt>
    <dgm:pt modelId="{1186269F-D997-4E59-9A40-1A69EF903C18}">
      <dgm:prSet/>
      <dgm:spPr/>
      <dgm:t>
        <a:bodyPr/>
        <a:lstStyle/>
        <a:p>
          <a:pPr rtl="0"/>
          <a:endParaRPr lang="en-US" dirty="0"/>
        </a:p>
      </dgm:t>
    </dgm:pt>
    <dgm:pt modelId="{1AC89C5C-8A20-4361-A6D1-F7BDD7A4645A}" type="parTrans" cxnId="{23248A46-B155-4405-B34E-1A96F7C0F831}">
      <dgm:prSet/>
      <dgm:spPr/>
      <dgm:t>
        <a:bodyPr/>
        <a:lstStyle/>
        <a:p>
          <a:endParaRPr lang="en-US"/>
        </a:p>
      </dgm:t>
    </dgm:pt>
    <dgm:pt modelId="{CF89DF1F-7213-4B36-9A3F-D8C03D17D13A}" type="sibTrans" cxnId="{23248A46-B155-4405-B34E-1A96F7C0F831}">
      <dgm:prSet/>
      <dgm:spPr/>
      <dgm:t>
        <a:bodyPr/>
        <a:lstStyle/>
        <a:p>
          <a:endParaRPr lang="en-US"/>
        </a:p>
      </dgm:t>
    </dgm:pt>
    <dgm:pt modelId="{5E03D84A-B111-4E50-A8F8-7A38DCA5CD08}">
      <dgm:prSet/>
      <dgm:spPr/>
      <dgm:t>
        <a:bodyPr/>
        <a:lstStyle/>
        <a:p>
          <a:pPr rtl="0"/>
          <a:endParaRPr lang="en-US" dirty="0"/>
        </a:p>
      </dgm:t>
    </dgm:pt>
    <dgm:pt modelId="{30C5D88E-D363-429B-9593-5DFF35A391CD}" type="parTrans" cxnId="{B46A6B86-CCB7-4C13-91E6-34F83AA9F601}">
      <dgm:prSet/>
      <dgm:spPr/>
      <dgm:t>
        <a:bodyPr/>
        <a:lstStyle/>
        <a:p>
          <a:endParaRPr lang="en-US"/>
        </a:p>
      </dgm:t>
    </dgm:pt>
    <dgm:pt modelId="{67694B3C-55DF-475A-BD26-98F9B0F9529F}" type="sibTrans" cxnId="{B46A6B86-CCB7-4C13-91E6-34F83AA9F601}">
      <dgm:prSet/>
      <dgm:spPr/>
      <dgm:t>
        <a:bodyPr/>
        <a:lstStyle/>
        <a:p>
          <a:endParaRPr lang="en-US"/>
        </a:p>
      </dgm:t>
    </dgm:pt>
    <dgm:pt modelId="{036933D1-B7EA-4510-B1CB-F4C550BB7350}" type="pres">
      <dgm:prSet presAssocID="{09F15631-519A-42C8-A413-839934FA58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2C4E54-F9E8-4D7C-9272-16D518C2525A}" type="pres">
      <dgm:prSet presAssocID="{44429789-72ED-40E5-8A0E-72617ABC4305}" presName="composite" presStyleCnt="0"/>
      <dgm:spPr/>
    </dgm:pt>
    <dgm:pt modelId="{8697E64F-FD2B-42EB-8FD7-37A8A805B8D1}" type="pres">
      <dgm:prSet presAssocID="{44429789-72ED-40E5-8A0E-72617ABC430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10D2D-3629-42FD-9A4D-44E5275EC20D}" type="pres">
      <dgm:prSet presAssocID="{44429789-72ED-40E5-8A0E-72617ABC430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6D7681-92DA-45E2-905B-219DB183002E}" type="presOf" srcId="{E0926DEC-B149-45B8-95E3-96A3636689CF}" destId="{CED10D2D-3629-42FD-9A4D-44E5275EC20D}" srcOrd="0" destOrd="5" presId="urn:microsoft.com/office/officeart/2005/8/layout/hList1"/>
    <dgm:cxn modelId="{23248A46-B155-4405-B34E-1A96F7C0F831}" srcId="{44429789-72ED-40E5-8A0E-72617ABC4305}" destId="{1186269F-D997-4E59-9A40-1A69EF903C18}" srcOrd="1" destOrd="0" parTransId="{1AC89C5C-8A20-4361-A6D1-F7BDD7A4645A}" sibTransId="{CF89DF1F-7213-4B36-9A3F-D8C03D17D13A}"/>
    <dgm:cxn modelId="{B694B544-0ACE-4451-AD53-0DD3EDB3DA10}" type="presOf" srcId="{77FA97B2-A9DB-454D-AF21-06D1F5B365F8}" destId="{CED10D2D-3629-42FD-9A4D-44E5275EC20D}" srcOrd="0" destOrd="6" presId="urn:microsoft.com/office/officeart/2005/8/layout/hList1"/>
    <dgm:cxn modelId="{732DB1F2-2CAF-4338-892C-E3D1729AEEEB}" type="presOf" srcId="{C02203BC-6C99-4A3E-80B6-FDE09C94D4A9}" destId="{CED10D2D-3629-42FD-9A4D-44E5275EC20D}" srcOrd="0" destOrd="2" presId="urn:microsoft.com/office/officeart/2005/8/layout/hList1"/>
    <dgm:cxn modelId="{20BBC8DA-6E27-4029-9AAC-6F37C8476465}" srcId="{44429789-72ED-40E5-8A0E-72617ABC4305}" destId="{BB2023DA-D166-4C40-A01C-7FE12841C0B8}" srcOrd="4" destOrd="0" parTransId="{79714530-DE72-402D-806A-AD257C707525}" sibTransId="{12989C75-DAE6-484F-809A-0A4627B0BDF7}"/>
    <dgm:cxn modelId="{8F826718-088A-4C7E-A384-4E370493F027}" srcId="{BB2023DA-D166-4C40-A01C-7FE12841C0B8}" destId="{E0926DEC-B149-45B8-95E3-96A3636689CF}" srcOrd="0" destOrd="0" parTransId="{DCD7A7FB-17DB-4C00-B761-8BA9DF3E44A1}" sibTransId="{0EF2E6B0-BCCB-4462-A875-0AF1E5C0848C}"/>
    <dgm:cxn modelId="{9ED8C2F2-0591-4A82-98E0-071079B7D95D}" type="presOf" srcId="{09F15631-519A-42C8-A413-839934FA5867}" destId="{036933D1-B7EA-4510-B1CB-F4C550BB7350}" srcOrd="0" destOrd="0" presId="urn:microsoft.com/office/officeart/2005/8/layout/hList1"/>
    <dgm:cxn modelId="{AE4115F3-8444-4A9F-9640-EF968779DB71}" type="presOf" srcId="{5E03D84A-B111-4E50-A8F8-7A38DCA5CD08}" destId="{CED10D2D-3629-42FD-9A4D-44E5275EC20D}" srcOrd="0" destOrd="3" presId="urn:microsoft.com/office/officeart/2005/8/layout/hList1"/>
    <dgm:cxn modelId="{B46A6B86-CCB7-4C13-91E6-34F83AA9F601}" srcId="{44429789-72ED-40E5-8A0E-72617ABC4305}" destId="{5E03D84A-B111-4E50-A8F8-7A38DCA5CD08}" srcOrd="3" destOrd="0" parTransId="{30C5D88E-D363-429B-9593-5DFF35A391CD}" sibTransId="{67694B3C-55DF-475A-BD26-98F9B0F9529F}"/>
    <dgm:cxn modelId="{AAD28F0C-7145-42EF-B1EA-CEE0CEA0540E}" type="presOf" srcId="{1186269F-D997-4E59-9A40-1A69EF903C18}" destId="{CED10D2D-3629-42FD-9A4D-44E5275EC20D}" srcOrd="0" destOrd="1" presId="urn:microsoft.com/office/officeart/2005/8/layout/hList1"/>
    <dgm:cxn modelId="{654B60A4-D9D4-4513-8068-13291AF18C97}" type="presOf" srcId="{BB2023DA-D166-4C40-A01C-7FE12841C0B8}" destId="{CED10D2D-3629-42FD-9A4D-44E5275EC20D}" srcOrd="0" destOrd="4" presId="urn:microsoft.com/office/officeart/2005/8/layout/hList1"/>
    <dgm:cxn modelId="{746465EF-3134-4215-839E-310766B13C41}" srcId="{44429789-72ED-40E5-8A0E-72617ABC4305}" destId="{C02203BC-6C99-4A3E-80B6-FDE09C94D4A9}" srcOrd="2" destOrd="0" parTransId="{9661CBF6-5F34-44E9-84A8-1AF1AE682B76}" sibTransId="{4F0768DC-2EF6-4DC5-92D0-11A2421553A5}"/>
    <dgm:cxn modelId="{33CB8FFE-5FD5-47B1-81A2-FF10ECB0CEFD}" type="presOf" srcId="{44429789-72ED-40E5-8A0E-72617ABC4305}" destId="{8697E64F-FD2B-42EB-8FD7-37A8A805B8D1}" srcOrd="0" destOrd="0" presId="urn:microsoft.com/office/officeart/2005/8/layout/hList1"/>
    <dgm:cxn modelId="{AB46FB9C-DE3F-4176-9543-6B4E82DF394C}" srcId="{BB2023DA-D166-4C40-A01C-7FE12841C0B8}" destId="{77FA97B2-A9DB-454D-AF21-06D1F5B365F8}" srcOrd="1" destOrd="0" parTransId="{D8E5AE00-BC55-4094-8A68-B4624F3BB58F}" sibTransId="{C017C232-A8A3-4DC8-9230-EEF862E6B3E8}"/>
    <dgm:cxn modelId="{F3A5283D-8F5E-484E-A2DF-9CFA873E065D}" srcId="{44429789-72ED-40E5-8A0E-72617ABC4305}" destId="{334EB74C-0CAC-471D-B75C-0DDE2ADF40D4}" srcOrd="0" destOrd="0" parTransId="{367EB5A3-61FD-4123-A3DE-4A84F441EC88}" sibTransId="{C6C51ABF-70DE-4419-84A2-4681C8486E8C}"/>
    <dgm:cxn modelId="{95EE30F1-2A38-47A9-86D3-3BD5951EDE58}" type="presOf" srcId="{334EB74C-0CAC-471D-B75C-0DDE2ADF40D4}" destId="{CED10D2D-3629-42FD-9A4D-44E5275EC20D}" srcOrd="0" destOrd="0" presId="urn:microsoft.com/office/officeart/2005/8/layout/hList1"/>
    <dgm:cxn modelId="{DD1FE29D-8D17-4918-824D-9A4076F7C72C}" srcId="{09F15631-519A-42C8-A413-839934FA5867}" destId="{44429789-72ED-40E5-8A0E-72617ABC4305}" srcOrd="0" destOrd="0" parTransId="{9E4FC081-3DE7-4507-BFD5-49072BAAFEB8}" sibTransId="{F28B35FA-4023-4BD1-82C6-99DB7EE0F60C}"/>
    <dgm:cxn modelId="{022FE303-20AE-45ED-B000-2774CDD75E9A}" type="presParOf" srcId="{036933D1-B7EA-4510-B1CB-F4C550BB7350}" destId="{752C4E54-F9E8-4D7C-9272-16D518C2525A}" srcOrd="0" destOrd="0" presId="urn:microsoft.com/office/officeart/2005/8/layout/hList1"/>
    <dgm:cxn modelId="{68033B25-DE69-46E5-A7A1-C74E9028F1AF}" type="presParOf" srcId="{752C4E54-F9E8-4D7C-9272-16D518C2525A}" destId="{8697E64F-FD2B-42EB-8FD7-37A8A805B8D1}" srcOrd="0" destOrd="0" presId="urn:microsoft.com/office/officeart/2005/8/layout/hList1"/>
    <dgm:cxn modelId="{CE86E345-F7F4-4162-B285-6D84F3D1FEA2}" type="presParOf" srcId="{752C4E54-F9E8-4D7C-9272-16D518C2525A}" destId="{CED10D2D-3629-42FD-9A4D-44E5275EC2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2A12B-8B64-435A-B255-AF0D2F3B1202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F7E7BB1-2590-4E03-A85E-9077A68AF76E}">
      <dgm:prSet/>
      <dgm:spPr/>
      <dgm:t>
        <a:bodyPr/>
        <a:lstStyle/>
        <a:p>
          <a:pPr rtl="0"/>
          <a:r>
            <a:rPr lang="en-US" smtClean="0"/>
            <a:t>Requirements from newly qualified nurses</a:t>
          </a:r>
          <a:endParaRPr lang="en-US"/>
        </a:p>
      </dgm:t>
    </dgm:pt>
    <dgm:pt modelId="{56F8622F-CCA9-420B-9584-D74FC363589B}" type="parTrans" cxnId="{404286FE-BA2D-4963-87D7-92AD10A2961F}">
      <dgm:prSet/>
      <dgm:spPr/>
      <dgm:t>
        <a:bodyPr/>
        <a:lstStyle/>
        <a:p>
          <a:endParaRPr lang="en-US"/>
        </a:p>
      </dgm:t>
    </dgm:pt>
    <dgm:pt modelId="{3919BD6F-8127-4D6D-AF9F-1A9B8D9BBB72}" type="sibTrans" cxnId="{404286FE-BA2D-4963-87D7-92AD10A2961F}">
      <dgm:prSet/>
      <dgm:spPr/>
      <dgm:t>
        <a:bodyPr/>
        <a:lstStyle/>
        <a:p>
          <a:endParaRPr lang="en-US"/>
        </a:p>
      </dgm:t>
    </dgm:pt>
    <dgm:pt modelId="{9C967A99-78C8-4D59-9D69-C09CDC95D1F7}">
      <dgm:prSet/>
      <dgm:spPr/>
      <dgm:t>
        <a:bodyPr/>
        <a:lstStyle/>
        <a:p>
          <a:pPr rtl="0"/>
          <a:r>
            <a:rPr lang="en-US" dirty="0" smtClean="0"/>
            <a:t>To be critical thinkers</a:t>
          </a:r>
          <a:endParaRPr lang="en-US" dirty="0"/>
        </a:p>
      </dgm:t>
    </dgm:pt>
    <dgm:pt modelId="{158DC959-2E25-42B8-8CD9-158AFA8487AD}" type="parTrans" cxnId="{1C143CD6-870B-4C85-921D-720BC9F71A87}">
      <dgm:prSet/>
      <dgm:spPr/>
      <dgm:t>
        <a:bodyPr/>
        <a:lstStyle/>
        <a:p>
          <a:endParaRPr lang="en-US"/>
        </a:p>
      </dgm:t>
    </dgm:pt>
    <dgm:pt modelId="{5B1B7617-FAFC-40C2-8722-B7A8E3C3FDCE}" type="sibTrans" cxnId="{1C143CD6-870B-4C85-921D-720BC9F71A87}">
      <dgm:prSet/>
      <dgm:spPr/>
      <dgm:t>
        <a:bodyPr/>
        <a:lstStyle/>
        <a:p>
          <a:endParaRPr lang="en-US"/>
        </a:p>
      </dgm:t>
    </dgm:pt>
    <dgm:pt modelId="{0F43BF6E-4137-4E54-AC62-1BB04079929A}">
      <dgm:prSet/>
      <dgm:spPr/>
      <dgm:t>
        <a:bodyPr/>
        <a:lstStyle/>
        <a:p>
          <a:pPr rtl="0"/>
          <a:r>
            <a:rPr lang="en-US" dirty="0" smtClean="0"/>
            <a:t>To have ability to critique evidence </a:t>
          </a:r>
          <a:endParaRPr lang="en-US" dirty="0"/>
        </a:p>
      </dgm:t>
    </dgm:pt>
    <dgm:pt modelId="{79C9EC33-CA35-4EEE-88BC-E5124643F25C}" type="parTrans" cxnId="{E045E9A7-E8AE-417F-9A69-407FFDDE1AC7}">
      <dgm:prSet/>
      <dgm:spPr/>
      <dgm:t>
        <a:bodyPr/>
        <a:lstStyle/>
        <a:p>
          <a:endParaRPr lang="en-US"/>
        </a:p>
      </dgm:t>
    </dgm:pt>
    <dgm:pt modelId="{04FDAC21-BA6B-4646-B498-12BA698FD4EE}" type="sibTrans" cxnId="{E045E9A7-E8AE-417F-9A69-407FFDDE1AC7}">
      <dgm:prSet/>
      <dgm:spPr/>
      <dgm:t>
        <a:bodyPr/>
        <a:lstStyle/>
        <a:p>
          <a:endParaRPr lang="en-US"/>
        </a:p>
      </dgm:t>
    </dgm:pt>
    <dgm:pt modelId="{CDC26D80-AE77-4AD4-9427-0B4BE5D9900B}">
      <dgm:prSet/>
      <dgm:spPr/>
      <dgm:t>
        <a:bodyPr/>
        <a:lstStyle/>
        <a:p>
          <a:pPr rtl="0"/>
          <a:r>
            <a:rPr lang="en-US" dirty="0" smtClean="0"/>
            <a:t>To apply best evidence in clinical practice to inform judgement and decision making</a:t>
          </a:r>
          <a:endParaRPr lang="en-US" dirty="0"/>
        </a:p>
      </dgm:t>
    </dgm:pt>
    <dgm:pt modelId="{AD643091-AF67-471E-9063-E2714EB0C852}" type="parTrans" cxnId="{4B9824B0-62A1-4159-8856-01C95CDC9FB8}">
      <dgm:prSet/>
      <dgm:spPr/>
      <dgm:t>
        <a:bodyPr/>
        <a:lstStyle/>
        <a:p>
          <a:endParaRPr lang="en-US"/>
        </a:p>
      </dgm:t>
    </dgm:pt>
    <dgm:pt modelId="{41E09A79-5DE7-4D77-83D3-639CF945F00B}" type="sibTrans" cxnId="{4B9824B0-62A1-4159-8856-01C95CDC9FB8}">
      <dgm:prSet/>
      <dgm:spPr/>
      <dgm:t>
        <a:bodyPr/>
        <a:lstStyle/>
        <a:p>
          <a:endParaRPr lang="en-US"/>
        </a:p>
      </dgm:t>
    </dgm:pt>
    <dgm:pt modelId="{B50D49F2-E20D-4631-B5AA-E277B4369D6E}">
      <dgm:prSet/>
      <dgm:spPr/>
      <dgm:t>
        <a:bodyPr/>
        <a:lstStyle/>
        <a:p>
          <a:pPr rtl="0"/>
          <a:endParaRPr lang="en-US" dirty="0"/>
        </a:p>
      </dgm:t>
    </dgm:pt>
    <dgm:pt modelId="{DFCDEA93-BC82-4397-92D3-A3263599C535}" type="parTrans" cxnId="{6725F470-E848-4646-9CEB-56863A223999}">
      <dgm:prSet/>
      <dgm:spPr/>
      <dgm:t>
        <a:bodyPr/>
        <a:lstStyle/>
        <a:p>
          <a:endParaRPr lang="en-US"/>
        </a:p>
      </dgm:t>
    </dgm:pt>
    <dgm:pt modelId="{8040429B-760F-4E4A-9C12-A03C5F44419E}" type="sibTrans" cxnId="{6725F470-E848-4646-9CEB-56863A223999}">
      <dgm:prSet/>
      <dgm:spPr/>
      <dgm:t>
        <a:bodyPr/>
        <a:lstStyle/>
        <a:p>
          <a:endParaRPr lang="en-US"/>
        </a:p>
      </dgm:t>
    </dgm:pt>
    <dgm:pt modelId="{2E7E6DFD-096D-466A-ABA2-6F718DB17AFA}">
      <dgm:prSet/>
      <dgm:spPr/>
      <dgm:t>
        <a:bodyPr/>
        <a:lstStyle/>
        <a:p>
          <a:pPr rtl="0"/>
          <a:endParaRPr lang="en-US" dirty="0"/>
        </a:p>
      </dgm:t>
    </dgm:pt>
    <dgm:pt modelId="{EEF417C9-625E-4463-A974-3A3F077043EE}" type="parTrans" cxnId="{62F3908E-3E7B-4A7E-AFFB-F6B7CF680125}">
      <dgm:prSet/>
      <dgm:spPr/>
      <dgm:t>
        <a:bodyPr/>
        <a:lstStyle/>
        <a:p>
          <a:endParaRPr lang="en-US"/>
        </a:p>
      </dgm:t>
    </dgm:pt>
    <dgm:pt modelId="{9B00D96B-6C1F-4871-B047-07D3B0D62534}" type="sibTrans" cxnId="{62F3908E-3E7B-4A7E-AFFB-F6B7CF680125}">
      <dgm:prSet/>
      <dgm:spPr/>
      <dgm:t>
        <a:bodyPr/>
        <a:lstStyle/>
        <a:p>
          <a:endParaRPr lang="en-US"/>
        </a:p>
      </dgm:t>
    </dgm:pt>
    <dgm:pt modelId="{68E3656A-F6F3-4723-A063-0AAD9FDD0B83}" type="pres">
      <dgm:prSet presAssocID="{84A2A12B-8B64-435A-B255-AF0D2F3B12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411974-9BD4-4BD5-96C8-86D0AFABAFA5}" type="pres">
      <dgm:prSet presAssocID="{CF7E7BB1-2590-4E03-A85E-9077A68AF76E}" presName="composite" presStyleCnt="0"/>
      <dgm:spPr/>
    </dgm:pt>
    <dgm:pt modelId="{E755E516-8062-4B7A-B1E2-346DBBB311D8}" type="pres">
      <dgm:prSet presAssocID="{CF7E7BB1-2590-4E03-A85E-9077A68AF76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E4097-A78B-42D0-87E1-A1E2FD6364E4}" type="pres">
      <dgm:prSet presAssocID="{CF7E7BB1-2590-4E03-A85E-9077A68AF76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3C0F3B-8D63-4F6F-A0AC-79BC6F28B6F2}" type="presOf" srcId="{9C967A99-78C8-4D59-9D69-C09CDC95D1F7}" destId="{1CEE4097-A78B-42D0-87E1-A1E2FD6364E4}" srcOrd="0" destOrd="0" presId="urn:microsoft.com/office/officeart/2005/8/layout/hList1"/>
    <dgm:cxn modelId="{62F3908E-3E7B-4A7E-AFFB-F6B7CF680125}" srcId="{CF7E7BB1-2590-4E03-A85E-9077A68AF76E}" destId="{2E7E6DFD-096D-466A-ABA2-6F718DB17AFA}" srcOrd="3" destOrd="0" parTransId="{EEF417C9-625E-4463-A974-3A3F077043EE}" sibTransId="{9B00D96B-6C1F-4871-B047-07D3B0D62534}"/>
    <dgm:cxn modelId="{3C564BC1-914B-4390-A081-7A1577234F28}" type="presOf" srcId="{2E7E6DFD-096D-466A-ABA2-6F718DB17AFA}" destId="{1CEE4097-A78B-42D0-87E1-A1E2FD6364E4}" srcOrd="0" destOrd="3" presId="urn:microsoft.com/office/officeart/2005/8/layout/hList1"/>
    <dgm:cxn modelId="{7F0BF4F1-7341-4955-B0D0-1E9B725C389B}" type="presOf" srcId="{84A2A12B-8B64-435A-B255-AF0D2F3B1202}" destId="{68E3656A-F6F3-4723-A063-0AAD9FDD0B83}" srcOrd="0" destOrd="0" presId="urn:microsoft.com/office/officeart/2005/8/layout/hList1"/>
    <dgm:cxn modelId="{E045E9A7-E8AE-417F-9A69-407FFDDE1AC7}" srcId="{CF7E7BB1-2590-4E03-A85E-9077A68AF76E}" destId="{0F43BF6E-4137-4E54-AC62-1BB04079929A}" srcOrd="2" destOrd="0" parTransId="{79C9EC33-CA35-4EEE-88BC-E5124643F25C}" sibTransId="{04FDAC21-BA6B-4646-B498-12BA698FD4EE}"/>
    <dgm:cxn modelId="{C4084359-E302-4BA5-A5F0-C357F78E0BB1}" type="presOf" srcId="{CDC26D80-AE77-4AD4-9427-0B4BE5D9900B}" destId="{1CEE4097-A78B-42D0-87E1-A1E2FD6364E4}" srcOrd="0" destOrd="4" presId="urn:microsoft.com/office/officeart/2005/8/layout/hList1"/>
    <dgm:cxn modelId="{1C143CD6-870B-4C85-921D-720BC9F71A87}" srcId="{CF7E7BB1-2590-4E03-A85E-9077A68AF76E}" destId="{9C967A99-78C8-4D59-9D69-C09CDC95D1F7}" srcOrd="0" destOrd="0" parTransId="{158DC959-2E25-42B8-8CD9-158AFA8487AD}" sibTransId="{5B1B7617-FAFC-40C2-8722-B7A8E3C3FDCE}"/>
    <dgm:cxn modelId="{24D2133B-6AFC-465A-826A-5E0D63A569E0}" type="presOf" srcId="{0F43BF6E-4137-4E54-AC62-1BB04079929A}" destId="{1CEE4097-A78B-42D0-87E1-A1E2FD6364E4}" srcOrd="0" destOrd="2" presId="urn:microsoft.com/office/officeart/2005/8/layout/hList1"/>
    <dgm:cxn modelId="{4B9824B0-62A1-4159-8856-01C95CDC9FB8}" srcId="{CF7E7BB1-2590-4E03-A85E-9077A68AF76E}" destId="{CDC26D80-AE77-4AD4-9427-0B4BE5D9900B}" srcOrd="4" destOrd="0" parTransId="{AD643091-AF67-471E-9063-E2714EB0C852}" sibTransId="{41E09A79-5DE7-4D77-83D3-639CF945F00B}"/>
    <dgm:cxn modelId="{67F31C3A-40E2-4F76-ADEE-E3DD1327C32E}" type="presOf" srcId="{CF7E7BB1-2590-4E03-A85E-9077A68AF76E}" destId="{E755E516-8062-4B7A-B1E2-346DBBB311D8}" srcOrd="0" destOrd="0" presId="urn:microsoft.com/office/officeart/2005/8/layout/hList1"/>
    <dgm:cxn modelId="{404286FE-BA2D-4963-87D7-92AD10A2961F}" srcId="{84A2A12B-8B64-435A-B255-AF0D2F3B1202}" destId="{CF7E7BB1-2590-4E03-A85E-9077A68AF76E}" srcOrd="0" destOrd="0" parTransId="{56F8622F-CCA9-420B-9584-D74FC363589B}" sibTransId="{3919BD6F-8127-4D6D-AF9F-1A9B8D9BBB72}"/>
    <dgm:cxn modelId="{6725F470-E848-4646-9CEB-56863A223999}" srcId="{CF7E7BB1-2590-4E03-A85E-9077A68AF76E}" destId="{B50D49F2-E20D-4631-B5AA-E277B4369D6E}" srcOrd="1" destOrd="0" parTransId="{DFCDEA93-BC82-4397-92D3-A3263599C535}" sibTransId="{8040429B-760F-4E4A-9C12-A03C5F44419E}"/>
    <dgm:cxn modelId="{BDF50786-483A-4A65-AFB9-CCC87DC6CAC3}" type="presOf" srcId="{B50D49F2-E20D-4631-B5AA-E277B4369D6E}" destId="{1CEE4097-A78B-42D0-87E1-A1E2FD6364E4}" srcOrd="0" destOrd="1" presId="urn:microsoft.com/office/officeart/2005/8/layout/hList1"/>
    <dgm:cxn modelId="{4898AE7F-5353-45FD-877D-1FB3C8274BBC}" type="presParOf" srcId="{68E3656A-F6F3-4723-A063-0AAD9FDD0B83}" destId="{70411974-9BD4-4BD5-96C8-86D0AFABAFA5}" srcOrd="0" destOrd="0" presId="urn:microsoft.com/office/officeart/2005/8/layout/hList1"/>
    <dgm:cxn modelId="{50EFFD0A-C71B-471C-9752-3FA03E3CDC92}" type="presParOf" srcId="{70411974-9BD4-4BD5-96C8-86D0AFABAFA5}" destId="{E755E516-8062-4B7A-B1E2-346DBBB311D8}" srcOrd="0" destOrd="0" presId="urn:microsoft.com/office/officeart/2005/8/layout/hList1"/>
    <dgm:cxn modelId="{9E5779DD-01A0-4A6A-B54D-4B6513D41CA1}" type="presParOf" srcId="{70411974-9BD4-4BD5-96C8-86D0AFABAFA5}" destId="{1CEE4097-A78B-42D0-87E1-A1E2FD6364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ABFBF-DF3B-4E59-BBA6-46696C871653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ACB19F9-EF61-40A5-8B8C-3892599B618F}">
      <dgm:prSet/>
      <dgm:spPr/>
      <dgm:t>
        <a:bodyPr/>
        <a:lstStyle/>
        <a:p>
          <a:pPr rtl="0"/>
          <a:r>
            <a:rPr lang="en-US" smtClean="0"/>
            <a:t>Requirements from beginning practitioners </a:t>
          </a:r>
          <a:endParaRPr lang="en-US"/>
        </a:p>
      </dgm:t>
    </dgm:pt>
    <dgm:pt modelId="{00205C42-244A-49A7-BA55-580593B01923}" type="parTrans" cxnId="{9E1DF0B8-1E2A-42DD-A0B0-8A2E2C43B05C}">
      <dgm:prSet/>
      <dgm:spPr/>
      <dgm:t>
        <a:bodyPr/>
        <a:lstStyle/>
        <a:p>
          <a:endParaRPr lang="en-US"/>
        </a:p>
      </dgm:t>
    </dgm:pt>
    <dgm:pt modelId="{D007A418-02C5-486D-9B12-B0D0A4B9E308}" type="sibTrans" cxnId="{9E1DF0B8-1E2A-42DD-A0B0-8A2E2C43B05C}">
      <dgm:prSet/>
      <dgm:spPr/>
      <dgm:t>
        <a:bodyPr/>
        <a:lstStyle/>
        <a:p>
          <a:endParaRPr lang="en-US"/>
        </a:p>
      </dgm:t>
    </dgm:pt>
    <dgm:pt modelId="{3FDED679-5C20-46DA-B74A-CFBB1505BB30}">
      <dgm:prSet/>
      <dgm:spPr/>
      <dgm:t>
        <a:bodyPr/>
        <a:lstStyle/>
        <a:p>
          <a:pPr rtl="0"/>
          <a:r>
            <a:rPr lang="en-US" dirty="0" smtClean="0"/>
            <a:t>to exhibit sound judgment and decision making skills through</a:t>
          </a:r>
          <a:endParaRPr lang="en-US" dirty="0"/>
        </a:p>
      </dgm:t>
    </dgm:pt>
    <dgm:pt modelId="{765C599C-FB78-481A-A4DC-17DCF472ED4A}" type="parTrans" cxnId="{FB453D51-7979-4EBB-8714-99B40B18939A}">
      <dgm:prSet/>
      <dgm:spPr/>
      <dgm:t>
        <a:bodyPr/>
        <a:lstStyle/>
        <a:p>
          <a:endParaRPr lang="en-US"/>
        </a:p>
      </dgm:t>
    </dgm:pt>
    <dgm:pt modelId="{5D0C425A-4C82-4D1E-A673-8854CE72F863}" type="sibTrans" cxnId="{FB453D51-7979-4EBB-8714-99B40B18939A}">
      <dgm:prSet/>
      <dgm:spPr/>
      <dgm:t>
        <a:bodyPr/>
        <a:lstStyle/>
        <a:p>
          <a:endParaRPr lang="en-US"/>
        </a:p>
      </dgm:t>
    </dgm:pt>
    <dgm:pt modelId="{69BEE7BA-4A04-40CA-B521-CA8CA3F9F755}">
      <dgm:prSet/>
      <dgm:spPr/>
      <dgm:t>
        <a:bodyPr/>
        <a:lstStyle/>
        <a:p>
          <a:pPr rtl="0"/>
          <a:r>
            <a:rPr lang="en-US" dirty="0" smtClean="0"/>
            <a:t>developing knowledge or domain expertise in their field of practice</a:t>
          </a:r>
          <a:endParaRPr lang="en-US" dirty="0"/>
        </a:p>
      </dgm:t>
    </dgm:pt>
    <dgm:pt modelId="{163D3F44-5187-4458-87C6-053075DC323D}" type="parTrans" cxnId="{05D68876-DF2C-46B9-9B26-5E570055AE2E}">
      <dgm:prSet/>
      <dgm:spPr/>
      <dgm:t>
        <a:bodyPr/>
        <a:lstStyle/>
        <a:p>
          <a:endParaRPr lang="en-US"/>
        </a:p>
      </dgm:t>
    </dgm:pt>
    <dgm:pt modelId="{EEE11050-F75A-41CA-9C25-35264D192A5C}" type="sibTrans" cxnId="{05D68876-DF2C-46B9-9B26-5E570055AE2E}">
      <dgm:prSet/>
      <dgm:spPr/>
      <dgm:t>
        <a:bodyPr/>
        <a:lstStyle/>
        <a:p>
          <a:endParaRPr lang="en-US"/>
        </a:p>
      </dgm:t>
    </dgm:pt>
    <dgm:pt modelId="{F3905F7F-041A-4201-8707-3CE9F2234911}">
      <dgm:prSet/>
      <dgm:spPr/>
      <dgm:t>
        <a:bodyPr/>
        <a:lstStyle/>
        <a:p>
          <a:pPr rtl="0"/>
          <a:r>
            <a:rPr lang="en-US" dirty="0" smtClean="0"/>
            <a:t>possessing the thinking skills to use that knowledge effectively</a:t>
          </a:r>
          <a:endParaRPr lang="en-US" dirty="0"/>
        </a:p>
      </dgm:t>
    </dgm:pt>
    <dgm:pt modelId="{649E92E8-DFA2-4381-AB02-2DF1A217677C}" type="parTrans" cxnId="{CBC9B262-5C50-4B91-A7DE-9E76BB94CADC}">
      <dgm:prSet/>
      <dgm:spPr/>
      <dgm:t>
        <a:bodyPr/>
        <a:lstStyle/>
        <a:p>
          <a:endParaRPr lang="en-US"/>
        </a:p>
      </dgm:t>
    </dgm:pt>
    <dgm:pt modelId="{73FDE816-B48A-4F9A-B2CD-CB5C0CD9E3BD}" type="sibTrans" cxnId="{CBC9B262-5C50-4B91-A7DE-9E76BB94CADC}">
      <dgm:prSet/>
      <dgm:spPr/>
      <dgm:t>
        <a:bodyPr/>
        <a:lstStyle/>
        <a:p>
          <a:endParaRPr lang="en-US"/>
        </a:p>
      </dgm:t>
    </dgm:pt>
    <dgm:pt modelId="{D760F303-7C71-44B1-AB0A-A1A8B4DF0966}">
      <dgm:prSet/>
      <dgm:spPr/>
      <dgm:t>
        <a:bodyPr/>
        <a:lstStyle/>
        <a:p>
          <a:pPr rtl="0"/>
          <a:r>
            <a:rPr lang="en-US" dirty="0" smtClean="0"/>
            <a:t>understanding what constitutes good decision making practice</a:t>
          </a:r>
          <a:endParaRPr lang="en-US" dirty="0"/>
        </a:p>
      </dgm:t>
    </dgm:pt>
    <dgm:pt modelId="{FF7BC799-3B1F-423E-A8A2-D51DE1A1C5C0}" type="parTrans" cxnId="{79D1EEDD-0BF7-457C-9673-4919BAB0E638}">
      <dgm:prSet/>
      <dgm:spPr/>
      <dgm:t>
        <a:bodyPr/>
        <a:lstStyle/>
        <a:p>
          <a:endParaRPr lang="en-US"/>
        </a:p>
      </dgm:t>
    </dgm:pt>
    <dgm:pt modelId="{5DC8C8AE-4D0C-4544-BAD3-A062C331A62A}" type="sibTrans" cxnId="{79D1EEDD-0BF7-457C-9673-4919BAB0E638}">
      <dgm:prSet/>
      <dgm:spPr/>
      <dgm:t>
        <a:bodyPr/>
        <a:lstStyle/>
        <a:p>
          <a:endParaRPr lang="en-US"/>
        </a:p>
      </dgm:t>
    </dgm:pt>
    <dgm:pt modelId="{22E8A706-4C67-45A0-B6D2-A61DF8C7A201}">
      <dgm:prSet/>
      <dgm:spPr/>
      <dgm:t>
        <a:bodyPr/>
        <a:lstStyle/>
        <a:p>
          <a:pPr rtl="0"/>
          <a:endParaRPr lang="en-US" dirty="0"/>
        </a:p>
      </dgm:t>
    </dgm:pt>
    <dgm:pt modelId="{37C9BB0D-7FB6-46FC-BE82-FB82273DD2A8}" type="parTrans" cxnId="{35F631DC-186A-4142-8EDA-04B5F2957F2C}">
      <dgm:prSet/>
      <dgm:spPr/>
      <dgm:t>
        <a:bodyPr/>
        <a:lstStyle/>
        <a:p>
          <a:endParaRPr lang="en-US"/>
        </a:p>
      </dgm:t>
    </dgm:pt>
    <dgm:pt modelId="{596B53D6-AE63-4A24-BD4A-8421ED3F1543}" type="sibTrans" cxnId="{35F631DC-186A-4142-8EDA-04B5F2957F2C}">
      <dgm:prSet/>
      <dgm:spPr/>
      <dgm:t>
        <a:bodyPr/>
        <a:lstStyle/>
        <a:p>
          <a:endParaRPr lang="en-US"/>
        </a:p>
      </dgm:t>
    </dgm:pt>
    <dgm:pt modelId="{D1926CF7-78A3-4142-AAFE-1CDA520BCC2D}">
      <dgm:prSet/>
      <dgm:spPr/>
      <dgm:t>
        <a:bodyPr/>
        <a:lstStyle/>
        <a:p>
          <a:pPr rtl="0"/>
          <a:endParaRPr lang="en-US" dirty="0"/>
        </a:p>
      </dgm:t>
    </dgm:pt>
    <dgm:pt modelId="{2AB8990B-30BE-4BAE-A271-D206630D00A2}" type="parTrans" cxnId="{6F2A3400-53C8-4ABA-AFC6-65B6F965E02F}">
      <dgm:prSet/>
      <dgm:spPr/>
      <dgm:t>
        <a:bodyPr/>
        <a:lstStyle/>
        <a:p>
          <a:endParaRPr lang="en-US"/>
        </a:p>
      </dgm:t>
    </dgm:pt>
    <dgm:pt modelId="{237AAAFB-0B2B-41CC-8CD6-0C5492736EED}" type="sibTrans" cxnId="{6F2A3400-53C8-4ABA-AFC6-65B6F965E02F}">
      <dgm:prSet/>
      <dgm:spPr/>
      <dgm:t>
        <a:bodyPr/>
        <a:lstStyle/>
        <a:p>
          <a:endParaRPr lang="en-US"/>
        </a:p>
      </dgm:t>
    </dgm:pt>
    <dgm:pt modelId="{9BEF3E44-2609-485C-9E1A-1A67113C5A07}">
      <dgm:prSet/>
      <dgm:spPr/>
      <dgm:t>
        <a:bodyPr/>
        <a:lstStyle/>
        <a:p>
          <a:pPr rtl="0"/>
          <a:endParaRPr lang="en-US" dirty="0"/>
        </a:p>
      </dgm:t>
    </dgm:pt>
    <dgm:pt modelId="{D1184708-0EE9-43F1-ADD2-3E50DB45AC76}" type="parTrans" cxnId="{ABC6F29B-D162-47F4-9982-46B22B583995}">
      <dgm:prSet/>
      <dgm:spPr/>
      <dgm:t>
        <a:bodyPr/>
        <a:lstStyle/>
        <a:p>
          <a:endParaRPr lang="en-US"/>
        </a:p>
      </dgm:t>
    </dgm:pt>
    <dgm:pt modelId="{D20B6F45-2ADB-4AEC-998A-70F9C6A9D089}" type="sibTrans" cxnId="{ABC6F29B-D162-47F4-9982-46B22B583995}">
      <dgm:prSet/>
      <dgm:spPr/>
      <dgm:t>
        <a:bodyPr/>
        <a:lstStyle/>
        <a:p>
          <a:endParaRPr lang="en-US"/>
        </a:p>
      </dgm:t>
    </dgm:pt>
    <dgm:pt modelId="{D55CC859-834F-40D7-9392-99760415063A}" type="pres">
      <dgm:prSet presAssocID="{96DABFBF-DF3B-4E59-BBA6-46696C871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D53DC1-09C9-433C-B332-339093224880}" type="pres">
      <dgm:prSet presAssocID="{EACB19F9-EF61-40A5-8B8C-3892599B618F}" presName="composite" presStyleCnt="0"/>
      <dgm:spPr/>
    </dgm:pt>
    <dgm:pt modelId="{EDB61094-275B-43EA-A9B2-783D31DA178B}" type="pres">
      <dgm:prSet presAssocID="{EACB19F9-EF61-40A5-8B8C-3892599B618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DCE52-618D-46BA-BB1C-D9113BFAC844}" type="pres">
      <dgm:prSet presAssocID="{EACB19F9-EF61-40A5-8B8C-3892599B618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D1EEDD-0BF7-457C-9673-4919BAB0E638}" srcId="{22E8A706-4C67-45A0-B6D2-A61DF8C7A201}" destId="{D760F303-7C71-44B1-AB0A-A1A8B4DF0966}" srcOrd="4" destOrd="0" parTransId="{FF7BC799-3B1F-423E-A8A2-D51DE1A1C5C0}" sibTransId="{5DC8C8AE-4D0C-4544-BAD3-A062C331A62A}"/>
    <dgm:cxn modelId="{013ABC74-9437-4AA9-93EE-14C4EDFB857A}" type="presOf" srcId="{96DABFBF-DF3B-4E59-BBA6-46696C871653}" destId="{D55CC859-834F-40D7-9392-99760415063A}" srcOrd="0" destOrd="0" presId="urn:microsoft.com/office/officeart/2005/8/layout/hList1"/>
    <dgm:cxn modelId="{4A06B5D3-FBB5-4344-8BED-C6DE130D4683}" type="presOf" srcId="{69BEE7BA-4A04-40CA-B521-CA8CA3F9F755}" destId="{40CDCE52-618D-46BA-BB1C-D9113BFAC844}" srcOrd="0" destOrd="2" presId="urn:microsoft.com/office/officeart/2005/8/layout/hList1"/>
    <dgm:cxn modelId="{C08948C7-2325-469C-AEF5-DED0BC386B3C}" type="presOf" srcId="{3FDED679-5C20-46DA-B74A-CFBB1505BB30}" destId="{40CDCE52-618D-46BA-BB1C-D9113BFAC844}" srcOrd="0" destOrd="0" presId="urn:microsoft.com/office/officeart/2005/8/layout/hList1"/>
    <dgm:cxn modelId="{70CF1803-05F9-4039-89E2-020211B311FA}" type="presOf" srcId="{EACB19F9-EF61-40A5-8B8C-3892599B618F}" destId="{EDB61094-275B-43EA-A9B2-783D31DA178B}" srcOrd="0" destOrd="0" presId="urn:microsoft.com/office/officeart/2005/8/layout/hList1"/>
    <dgm:cxn modelId="{C9658B25-028E-41EE-9F5E-74C670B94CEB}" type="presOf" srcId="{F3905F7F-041A-4201-8707-3CE9F2234911}" destId="{40CDCE52-618D-46BA-BB1C-D9113BFAC844}" srcOrd="0" destOrd="4" presId="urn:microsoft.com/office/officeart/2005/8/layout/hList1"/>
    <dgm:cxn modelId="{05D68876-DF2C-46B9-9B26-5E570055AE2E}" srcId="{22E8A706-4C67-45A0-B6D2-A61DF8C7A201}" destId="{69BEE7BA-4A04-40CA-B521-CA8CA3F9F755}" srcOrd="0" destOrd="0" parTransId="{163D3F44-5187-4458-87C6-053075DC323D}" sibTransId="{EEE11050-F75A-41CA-9C25-35264D192A5C}"/>
    <dgm:cxn modelId="{9E1DF0B8-1E2A-42DD-A0B0-8A2E2C43B05C}" srcId="{96DABFBF-DF3B-4E59-BBA6-46696C871653}" destId="{EACB19F9-EF61-40A5-8B8C-3892599B618F}" srcOrd="0" destOrd="0" parTransId="{00205C42-244A-49A7-BA55-580593B01923}" sibTransId="{D007A418-02C5-486D-9B12-B0D0A4B9E308}"/>
    <dgm:cxn modelId="{4EBB6037-0290-454F-9C9E-40984BA78892}" type="presOf" srcId="{D1926CF7-78A3-4142-AAFE-1CDA520BCC2D}" destId="{40CDCE52-618D-46BA-BB1C-D9113BFAC844}" srcOrd="0" destOrd="3" presId="urn:microsoft.com/office/officeart/2005/8/layout/hList1"/>
    <dgm:cxn modelId="{37A43D6D-00A4-4564-8F16-48E20DAE0126}" type="presOf" srcId="{D760F303-7C71-44B1-AB0A-A1A8B4DF0966}" destId="{40CDCE52-618D-46BA-BB1C-D9113BFAC844}" srcOrd="0" destOrd="6" presId="urn:microsoft.com/office/officeart/2005/8/layout/hList1"/>
    <dgm:cxn modelId="{0665B5FD-E1A7-40A5-B5CA-1E36D1311256}" type="presOf" srcId="{9BEF3E44-2609-485C-9E1A-1A67113C5A07}" destId="{40CDCE52-618D-46BA-BB1C-D9113BFAC844}" srcOrd="0" destOrd="5" presId="urn:microsoft.com/office/officeart/2005/8/layout/hList1"/>
    <dgm:cxn modelId="{93838938-A8F0-48C1-8B8A-E18DB60F9D7F}" type="presOf" srcId="{22E8A706-4C67-45A0-B6D2-A61DF8C7A201}" destId="{40CDCE52-618D-46BA-BB1C-D9113BFAC844}" srcOrd="0" destOrd="1" presId="urn:microsoft.com/office/officeart/2005/8/layout/hList1"/>
    <dgm:cxn modelId="{FB453D51-7979-4EBB-8714-99B40B18939A}" srcId="{EACB19F9-EF61-40A5-8B8C-3892599B618F}" destId="{3FDED679-5C20-46DA-B74A-CFBB1505BB30}" srcOrd="0" destOrd="0" parTransId="{765C599C-FB78-481A-A4DC-17DCF472ED4A}" sibTransId="{5D0C425A-4C82-4D1E-A673-8854CE72F863}"/>
    <dgm:cxn modelId="{6F2A3400-53C8-4ABA-AFC6-65B6F965E02F}" srcId="{22E8A706-4C67-45A0-B6D2-A61DF8C7A201}" destId="{D1926CF7-78A3-4142-AAFE-1CDA520BCC2D}" srcOrd="1" destOrd="0" parTransId="{2AB8990B-30BE-4BAE-A271-D206630D00A2}" sibTransId="{237AAAFB-0B2B-41CC-8CD6-0C5492736EED}"/>
    <dgm:cxn modelId="{35F631DC-186A-4142-8EDA-04B5F2957F2C}" srcId="{EACB19F9-EF61-40A5-8B8C-3892599B618F}" destId="{22E8A706-4C67-45A0-B6D2-A61DF8C7A201}" srcOrd="1" destOrd="0" parTransId="{37C9BB0D-7FB6-46FC-BE82-FB82273DD2A8}" sibTransId="{596B53D6-AE63-4A24-BD4A-8421ED3F1543}"/>
    <dgm:cxn modelId="{CBC9B262-5C50-4B91-A7DE-9E76BB94CADC}" srcId="{22E8A706-4C67-45A0-B6D2-A61DF8C7A201}" destId="{F3905F7F-041A-4201-8707-3CE9F2234911}" srcOrd="2" destOrd="0" parTransId="{649E92E8-DFA2-4381-AB02-2DF1A217677C}" sibTransId="{73FDE816-B48A-4F9A-B2CD-CB5C0CD9E3BD}"/>
    <dgm:cxn modelId="{ABC6F29B-D162-47F4-9982-46B22B583995}" srcId="{22E8A706-4C67-45A0-B6D2-A61DF8C7A201}" destId="{9BEF3E44-2609-485C-9E1A-1A67113C5A07}" srcOrd="3" destOrd="0" parTransId="{D1184708-0EE9-43F1-ADD2-3E50DB45AC76}" sibTransId="{D20B6F45-2ADB-4AEC-998A-70F9C6A9D089}"/>
    <dgm:cxn modelId="{4B1A6A3E-9F89-4AF2-A3F8-098DB40B6303}" type="presParOf" srcId="{D55CC859-834F-40D7-9392-99760415063A}" destId="{67D53DC1-09C9-433C-B332-339093224880}" srcOrd="0" destOrd="0" presId="urn:microsoft.com/office/officeart/2005/8/layout/hList1"/>
    <dgm:cxn modelId="{9191E476-21C6-4D69-9D0A-23B4EE262EDB}" type="presParOf" srcId="{67D53DC1-09C9-433C-B332-339093224880}" destId="{EDB61094-275B-43EA-A9B2-783D31DA178B}" srcOrd="0" destOrd="0" presId="urn:microsoft.com/office/officeart/2005/8/layout/hList1"/>
    <dgm:cxn modelId="{78E2E600-4FA9-45D7-8149-7FE867F82C6E}" type="presParOf" srcId="{67D53DC1-09C9-433C-B332-339093224880}" destId="{40CDCE52-618D-46BA-BB1C-D9113BFAC8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8C812-FFF4-4704-B26E-CCAC5D84E7E4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CB59ABB-86FD-465A-964D-19B3D2753D19}">
      <dgm:prSet/>
      <dgm:spPr/>
      <dgm:t>
        <a:bodyPr/>
        <a:lstStyle/>
        <a:p>
          <a:pPr rtl="0"/>
          <a:r>
            <a:rPr lang="en-US" dirty="0" smtClean="0"/>
            <a:t>Critical thinking skills (definition)</a:t>
          </a:r>
          <a:endParaRPr lang="en-US" dirty="0"/>
        </a:p>
      </dgm:t>
    </dgm:pt>
    <dgm:pt modelId="{CAEE822B-05AF-4B0B-B4DE-D9B35CDE042A}" type="parTrans" cxnId="{173ABA6E-9FE9-4BBE-AF49-BFB5200E5AF2}">
      <dgm:prSet/>
      <dgm:spPr/>
      <dgm:t>
        <a:bodyPr/>
        <a:lstStyle/>
        <a:p>
          <a:endParaRPr lang="en-US"/>
        </a:p>
      </dgm:t>
    </dgm:pt>
    <dgm:pt modelId="{E39C08B4-7D3C-4F2E-8603-E20080F2FCDC}" type="sibTrans" cxnId="{173ABA6E-9FE9-4BBE-AF49-BFB5200E5AF2}">
      <dgm:prSet/>
      <dgm:spPr/>
      <dgm:t>
        <a:bodyPr/>
        <a:lstStyle/>
        <a:p>
          <a:endParaRPr lang="en-US"/>
        </a:p>
      </dgm:t>
    </dgm:pt>
    <dgm:pt modelId="{56FC51B0-A2DC-4ABE-894B-45AA2335A975}">
      <dgm:prSet/>
      <dgm:spPr/>
      <dgm:t>
        <a:bodyPr/>
        <a:lstStyle/>
        <a:p>
          <a:pPr rtl="0"/>
          <a:r>
            <a:rPr lang="en-US" dirty="0" smtClean="0"/>
            <a:t>refer to cognitive skills such as analysis, evaluation, inference, deductive reasoning, inductive reasoning, interpretation, explanation and self-regulation (</a:t>
          </a:r>
          <a:r>
            <a:rPr lang="en-US" dirty="0" err="1" smtClean="0"/>
            <a:t>Beckie</a:t>
          </a:r>
          <a:r>
            <a:rPr lang="en-US" dirty="0" smtClean="0"/>
            <a:t> et al., 2001, Hicks et al., 2003, Lyons, 2008). </a:t>
          </a:r>
          <a:endParaRPr lang="en-US" dirty="0"/>
        </a:p>
      </dgm:t>
    </dgm:pt>
    <dgm:pt modelId="{744F124D-924E-49E0-8D75-E12DDAB775B6}" type="parTrans" cxnId="{72B7403F-3E07-4E99-8417-42116BACE87B}">
      <dgm:prSet/>
      <dgm:spPr/>
      <dgm:t>
        <a:bodyPr/>
        <a:lstStyle/>
        <a:p>
          <a:endParaRPr lang="en-US"/>
        </a:p>
      </dgm:t>
    </dgm:pt>
    <dgm:pt modelId="{D3D7CC9D-4D59-40D1-A716-CCFE5E2F8E41}" type="sibTrans" cxnId="{72B7403F-3E07-4E99-8417-42116BACE87B}">
      <dgm:prSet/>
      <dgm:spPr/>
      <dgm:t>
        <a:bodyPr/>
        <a:lstStyle/>
        <a:p>
          <a:endParaRPr lang="en-US"/>
        </a:p>
      </dgm:t>
    </dgm:pt>
    <dgm:pt modelId="{BFFC15DB-0F2D-4B86-96F9-F9FD28E8CF0C}">
      <dgm:prSet/>
      <dgm:spPr/>
      <dgm:t>
        <a:bodyPr/>
        <a:lstStyle/>
        <a:p>
          <a:pPr rtl="0"/>
          <a:r>
            <a:rPr lang="en-US" dirty="0" smtClean="0"/>
            <a:t>purposeful, self-regulatory judgment: an interactive, reflective, reasoning process of making a judgment about what to believe or do (</a:t>
          </a:r>
          <a:r>
            <a:rPr lang="en-US" dirty="0" err="1" smtClean="0"/>
            <a:t>Beckie</a:t>
          </a:r>
          <a:r>
            <a:rPr lang="en-US" dirty="0" smtClean="0"/>
            <a:t> et al., 2001)</a:t>
          </a:r>
          <a:endParaRPr lang="en-US" dirty="0"/>
        </a:p>
      </dgm:t>
    </dgm:pt>
    <dgm:pt modelId="{A89F8719-2A71-4BC6-94FE-C990D95B99DC}" type="parTrans" cxnId="{9863B9E0-2D89-4C48-949A-6FF9700108E1}">
      <dgm:prSet/>
      <dgm:spPr/>
      <dgm:t>
        <a:bodyPr/>
        <a:lstStyle/>
        <a:p>
          <a:endParaRPr lang="en-US"/>
        </a:p>
      </dgm:t>
    </dgm:pt>
    <dgm:pt modelId="{024A4ED7-796E-4666-9165-CBA83B8AE547}" type="sibTrans" cxnId="{9863B9E0-2D89-4C48-949A-6FF9700108E1}">
      <dgm:prSet/>
      <dgm:spPr/>
      <dgm:t>
        <a:bodyPr/>
        <a:lstStyle/>
        <a:p>
          <a:endParaRPr lang="en-US"/>
        </a:p>
      </dgm:t>
    </dgm:pt>
    <dgm:pt modelId="{255856FA-261A-47B6-97D0-B8EF4AB3EE3D}">
      <dgm:prSet/>
      <dgm:spPr/>
      <dgm:t>
        <a:bodyPr/>
        <a:lstStyle/>
        <a:p>
          <a:pPr rtl="0"/>
          <a:endParaRPr lang="en-US" dirty="0"/>
        </a:p>
      </dgm:t>
    </dgm:pt>
    <dgm:pt modelId="{569D16B7-F266-41CF-B958-C9327CC05BE8}" type="parTrans" cxnId="{DF06305F-B3AA-43E2-BB9A-6521BA31F515}">
      <dgm:prSet/>
      <dgm:spPr/>
      <dgm:t>
        <a:bodyPr/>
        <a:lstStyle/>
        <a:p>
          <a:endParaRPr lang="en-US"/>
        </a:p>
      </dgm:t>
    </dgm:pt>
    <dgm:pt modelId="{90D606E4-CC81-45F2-9D3F-88D1940C756D}" type="sibTrans" cxnId="{DF06305F-B3AA-43E2-BB9A-6521BA31F515}">
      <dgm:prSet/>
      <dgm:spPr/>
      <dgm:t>
        <a:bodyPr/>
        <a:lstStyle/>
        <a:p>
          <a:endParaRPr lang="en-US"/>
        </a:p>
      </dgm:t>
    </dgm:pt>
    <dgm:pt modelId="{10FBD215-BA4C-467E-9D11-E12F18E6F972}" type="pres">
      <dgm:prSet presAssocID="{EA88C812-FFF4-4704-B26E-CCAC5D84E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0B949D-F907-4F0A-A2A2-0012057647B3}" type="pres">
      <dgm:prSet presAssocID="{DCB59ABB-86FD-465A-964D-19B3D2753D19}" presName="composite" presStyleCnt="0"/>
      <dgm:spPr/>
    </dgm:pt>
    <dgm:pt modelId="{2562C706-211B-4259-B0D0-FDDD85CCB626}" type="pres">
      <dgm:prSet presAssocID="{DCB59ABB-86FD-465A-964D-19B3D2753D1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FEC4F-9875-4E3E-8624-2515AB05BEA9}" type="pres">
      <dgm:prSet presAssocID="{DCB59ABB-86FD-465A-964D-19B3D2753D1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708D6-A670-4F92-A8AB-5C2EBF3D7558}" type="presOf" srcId="{EA88C812-FFF4-4704-B26E-CCAC5D84E7E4}" destId="{10FBD215-BA4C-467E-9D11-E12F18E6F972}" srcOrd="0" destOrd="0" presId="urn:microsoft.com/office/officeart/2005/8/layout/hList1"/>
    <dgm:cxn modelId="{72B7403F-3E07-4E99-8417-42116BACE87B}" srcId="{DCB59ABB-86FD-465A-964D-19B3D2753D19}" destId="{56FC51B0-A2DC-4ABE-894B-45AA2335A975}" srcOrd="0" destOrd="0" parTransId="{744F124D-924E-49E0-8D75-E12DDAB775B6}" sibTransId="{D3D7CC9D-4D59-40D1-A716-CCFE5E2F8E41}"/>
    <dgm:cxn modelId="{B29B6A30-6780-4FF7-82C9-FE910A81B75F}" type="presOf" srcId="{56FC51B0-A2DC-4ABE-894B-45AA2335A975}" destId="{98AFEC4F-9875-4E3E-8624-2515AB05BEA9}" srcOrd="0" destOrd="0" presId="urn:microsoft.com/office/officeart/2005/8/layout/hList1"/>
    <dgm:cxn modelId="{04EFD211-7049-43AD-9F44-738F23672950}" type="presOf" srcId="{255856FA-261A-47B6-97D0-B8EF4AB3EE3D}" destId="{98AFEC4F-9875-4E3E-8624-2515AB05BEA9}" srcOrd="0" destOrd="1" presId="urn:microsoft.com/office/officeart/2005/8/layout/hList1"/>
    <dgm:cxn modelId="{E23699FE-0867-458E-8FAF-1B69597349A6}" type="presOf" srcId="{DCB59ABB-86FD-465A-964D-19B3D2753D19}" destId="{2562C706-211B-4259-B0D0-FDDD85CCB626}" srcOrd="0" destOrd="0" presId="urn:microsoft.com/office/officeart/2005/8/layout/hList1"/>
    <dgm:cxn modelId="{DF06305F-B3AA-43E2-BB9A-6521BA31F515}" srcId="{DCB59ABB-86FD-465A-964D-19B3D2753D19}" destId="{255856FA-261A-47B6-97D0-B8EF4AB3EE3D}" srcOrd="1" destOrd="0" parTransId="{569D16B7-F266-41CF-B958-C9327CC05BE8}" sibTransId="{90D606E4-CC81-45F2-9D3F-88D1940C756D}"/>
    <dgm:cxn modelId="{9863B9E0-2D89-4C48-949A-6FF9700108E1}" srcId="{DCB59ABB-86FD-465A-964D-19B3D2753D19}" destId="{BFFC15DB-0F2D-4B86-96F9-F9FD28E8CF0C}" srcOrd="2" destOrd="0" parTransId="{A89F8719-2A71-4BC6-94FE-C990D95B99DC}" sibTransId="{024A4ED7-796E-4666-9165-CBA83B8AE547}"/>
    <dgm:cxn modelId="{173ABA6E-9FE9-4BBE-AF49-BFB5200E5AF2}" srcId="{EA88C812-FFF4-4704-B26E-CCAC5D84E7E4}" destId="{DCB59ABB-86FD-465A-964D-19B3D2753D19}" srcOrd="0" destOrd="0" parTransId="{CAEE822B-05AF-4B0B-B4DE-D9B35CDE042A}" sibTransId="{E39C08B4-7D3C-4F2E-8603-E20080F2FCDC}"/>
    <dgm:cxn modelId="{E88B733A-AD54-497E-90D6-EA8F4C193779}" type="presOf" srcId="{BFFC15DB-0F2D-4B86-96F9-F9FD28E8CF0C}" destId="{98AFEC4F-9875-4E3E-8624-2515AB05BEA9}" srcOrd="0" destOrd="2" presId="urn:microsoft.com/office/officeart/2005/8/layout/hList1"/>
    <dgm:cxn modelId="{8749488C-0DB2-4345-A0D9-0E0C076AB1FF}" type="presParOf" srcId="{10FBD215-BA4C-467E-9D11-E12F18E6F972}" destId="{760B949D-F907-4F0A-A2A2-0012057647B3}" srcOrd="0" destOrd="0" presId="urn:microsoft.com/office/officeart/2005/8/layout/hList1"/>
    <dgm:cxn modelId="{ABB40201-B0CA-4A9F-A707-7CD238335A6F}" type="presParOf" srcId="{760B949D-F907-4F0A-A2A2-0012057647B3}" destId="{2562C706-211B-4259-B0D0-FDDD85CCB626}" srcOrd="0" destOrd="0" presId="urn:microsoft.com/office/officeart/2005/8/layout/hList1"/>
    <dgm:cxn modelId="{87088CD9-7EEF-42D3-98B6-76611C1CEFE7}" type="presParOf" srcId="{760B949D-F907-4F0A-A2A2-0012057647B3}" destId="{98AFEC4F-9875-4E3E-8624-2515AB05BE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BC006-E568-489C-855F-293A6E2E7E58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48FB9F7-8747-4113-9A1C-24839385DA93}">
      <dgm:prSet/>
      <dgm:spPr/>
      <dgm:t>
        <a:bodyPr/>
        <a:lstStyle/>
        <a:p>
          <a:pPr rtl="0"/>
          <a:r>
            <a:rPr lang="en-US" smtClean="0"/>
            <a:t>Critical thinking skills (definition) (continued)</a:t>
          </a:r>
          <a:endParaRPr lang="en-US"/>
        </a:p>
      </dgm:t>
    </dgm:pt>
    <dgm:pt modelId="{F74A335A-5922-4B16-8B70-4AAE5779DC78}" type="parTrans" cxnId="{8377C55C-FEF8-4D00-8EC7-4B9DB9457A86}">
      <dgm:prSet/>
      <dgm:spPr/>
      <dgm:t>
        <a:bodyPr/>
        <a:lstStyle/>
        <a:p>
          <a:endParaRPr lang="en-US"/>
        </a:p>
      </dgm:t>
    </dgm:pt>
    <dgm:pt modelId="{E524D66F-7069-41CB-BD20-BDF906D8AE1E}" type="sibTrans" cxnId="{8377C55C-FEF8-4D00-8EC7-4B9DB9457A86}">
      <dgm:prSet/>
      <dgm:spPr/>
      <dgm:t>
        <a:bodyPr/>
        <a:lstStyle/>
        <a:p>
          <a:endParaRPr lang="en-US"/>
        </a:p>
      </dgm:t>
    </dgm:pt>
    <dgm:pt modelId="{3BE7951A-E9E1-4EC5-AE00-60DCEEBAB75B}">
      <dgm:prSet/>
      <dgm:spPr/>
      <dgm:t>
        <a:bodyPr/>
        <a:lstStyle/>
        <a:p>
          <a:pPr rtl="0"/>
          <a:r>
            <a:rPr lang="en-US" dirty="0" smtClean="0"/>
            <a:t>“a dynamic, purposeful, analytic process that results in reasoned decisions and judgments” (Lyons, 2008)</a:t>
          </a:r>
          <a:endParaRPr lang="en-US" dirty="0"/>
        </a:p>
      </dgm:t>
    </dgm:pt>
    <dgm:pt modelId="{B61E37D6-9514-4BB2-8988-6776EF87FFA6}" type="parTrans" cxnId="{4B34AC94-1891-49C7-A2FC-0E7B46D65CC1}">
      <dgm:prSet/>
      <dgm:spPr/>
      <dgm:t>
        <a:bodyPr/>
        <a:lstStyle/>
        <a:p>
          <a:endParaRPr lang="en-US"/>
        </a:p>
      </dgm:t>
    </dgm:pt>
    <dgm:pt modelId="{30ACEB7C-9743-43DE-B636-74492D468E4D}" type="sibTrans" cxnId="{4B34AC94-1891-49C7-A2FC-0E7B46D65CC1}">
      <dgm:prSet/>
      <dgm:spPr/>
      <dgm:t>
        <a:bodyPr/>
        <a:lstStyle/>
        <a:p>
          <a:endParaRPr lang="en-US"/>
        </a:p>
      </dgm:t>
    </dgm:pt>
    <dgm:pt modelId="{131E2688-BEFD-4557-9840-439F2470005C}">
      <dgm:prSet/>
      <dgm:spPr/>
      <dgm:t>
        <a:bodyPr/>
        <a:lstStyle/>
        <a:p>
          <a:pPr rtl="0"/>
          <a:r>
            <a:rPr lang="en-US" dirty="0" smtClean="0"/>
            <a:t>“a set of dispositions and skills that enhance decision-making processes through such cognitive abilities as analysis, inference and evaluation” (Hicks et al., 2003).</a:t>
          </a:r>
          <a:endParaRPr lang="en-US" dirty="0"/>
        </a:p>
      </dgm:t>
    </dgm:pt>
    <dgm:pt modelId="{4CB30432-04D6-4A45-8624-EF8FB582A9BF}" type="parTrans" cxnId="{84CBC22A-A9EF-4963-BABE-3BF615675842}">
      <dgm:prSet/>
      <dgm:spPr/>
      <dgm:t>
        <a:bodyPr/>
        <a:lstStyle/>
        <a:p>
          <a:endParaRPr lang="en-US"/>
        </a:p>
      </dgm:t>
    </dgm:pt>
    <dgm:pt modelId="{0FE00E82-C136-4488-BEFB-69B9D17C6AF8}" type="sibTrans" cxnId="{84CBC22A-A9EF-4963-BABE-3BF615675842}">
      <dgm:prSet/>
      <dgm:spPr/>
      <dgm:t>
        <a:bodyPr/>
        <a:lstStyle/>
        <a:p>
          <a:endParaRPr lang="en-US"/>
        </a:p>
      </dgm:t>
    </dgm:pt>
    <dgm:pt modelId="{6682415D-36F3-4BFF-9E59-2E8C53378593}">
      <dgm:prSet/>
      <dgm:spPr/>
      <dgm:t>
        <a:bodyPr/>
        <a:lstStyle/>
        <a:p>
          <a:pPr rtl="0"/>
          <a:endParaRPr lang="en-US" dirty="0"/>
        </a:p>
      </dgm:t>
    </dgm:pt>
    <dgm:pt modelId="{C7FFCA4B-564B-4045-878B-9FF88231A100}" type="parTrans" cxnId="{8B589B5C-AC8A-4F13-9A93-858B2CE61B7B}">
      <dgm:prSet/>
      <dgm:spPr/>
      <dgm:t>
        <a:bodyPr/>
        <a:lstStyle/>
        <a:p>
          <a:endParaRPr lang="en-US"/>
        </a:p>
      </dgm:t>
    </dgm:pt>
    <dgm:pt modelId="{F0A24A48-B5EF-4053-BA83-0EA2F5C238C0}" type="sibTrans" cxnId="{8B589B5C-AC8A-4F13-9A93-858B2CE61B7B}">
      <dgm:prSet/>
      <dgm:spPr/>
      <dgm:t>
        <a:bodyPr/>
        <a:lstStyle/>
        <a:p>
          <a:endParaRPr lang="en-US"/>
        </a:p>
      </dgm:t>
    </dgm:pt>
    <dgm:pt modelId="{C04A6ACE-1EFD-4BDD-A369-69F22D912516}" type="pres">
      <dgm:prSet presAssocID="{F7DBC006-E568-489C-855F-293A6E2E7E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4196E-2E13-4CE5-AB10-4A7B747DA31B}" type="pres">
      <dgm:prSet presAssocID="{F48FB9F7-8747-4113-9A1C-24839385DA93}" presName="composite" presStyleCnt="0"/>
      <dgm:spPr/>
    </dgm:pt>
    <dgm:pt modelId="{E1F586F8-FDD3-423E-9141-F3E57D7D8411}" type="pres">
      <dgm:prSet presAssocID="{F48FB9F7-8747-4113-9A1C-24839385DA9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E4230-591F-4513-8011-9FD74A829CB5}" type="pres">
      <dgm:prSet presAssocID="{F48FB9F7-8747-4113-9A1C-24839385DA9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34AC94-1891-49C7-A2FC-0E7B46D65CC1}" srcId="{F48FB9F7-8747-4113-9A1C-24839385DA93}" destId="{3BE7951A-E9E1-4EC5-AE00-60DCEEBAB75B}" srcOrd="0" destOrd="0" parTransId="{B61E37D6-9514-4BB2-8988-6776EF87FFA6}" sibTransId="{30ACEB7C-9743-43DE-B636-74492D468E4D}"/>
    <dgm:cxn modelId="{84CBC22A-A9EF-4963-BABE-3BF615675842}" srcId="{F48FB9F7-8747-4113-9A1C-24839385DA93}" destId="{131E2688-BEFD-4557-9840-439F2470005C}" srcOrd="2" destOrd="0" parTransId="{4CB30432-04D6-4A45-8624-EF8FB582A9BF}" sibTransId="{0FE00E82-C136-4488-BEFB-69B9D17C6AF8}"/>
    <dgm:cxn modelId="{8377C55C-FEF8-4D00-8EC7-4B9DB9457A86}" srcId="{F7DBC006-E568-489C-855F-293A6E2E7E58}" destId="{F48FB9F7-8747-4113-9A1C-24839385DA93}" srcOrd="0" destOrd="0" parTransId="{F74A335A-5922-4B16-8B70-4AAE5779DC78}" sibTransId="{E524D66F-7069-41CB-BD20-BDF906D8AE1E}"/>
    <dgm:cxn modelId="{A05C2F2E-4E55-49DB-A350-269553E67270}" type="presOf" srcId="{F48FB9F7-8747-4113-9A1C-24839385DA93}" destId="{E1F586F8-FDD3-423E-9141-F3E57D7D8411}" srcOrd="0" destOrd="0" presId="urn:microsoft.com/office/officeart/2005/8/layout/hList1"/>
    <dgm:cxn modelId="{8B589B5C-AC8A-4F13-9A93-858B2CE61B7B}" srcId="{F48FB9F7-8747-4113-9A1C-24839385DA93}" destId="{6682415D-36F3-4BFF-9E59-2E8C53378593}" srcOrd="1" destOrd="0" parTransId="{C7FFCA4B-564B-4045-878B-9FF88231A100}" sibTransId="{F0A24A48-B5EF-4053-BA83-0EA2F5C238C0}"/>
    <dgm:cxn modelId="{B6E5AB33-63FD-4748-8C83-1BDEE4BAE51D}" type="presOf" srcId="{3BE7951A-E9E1-4EC5-AE00-60DCEEBAB75B}" destId="{F25E4230-591F-4513-8011-9FD74A829CB5}" srcOrd="0" destOrd="0" presId="urn:microsoft.com/office/officeart/2005/8/layout/hList1"/>
    <dgm:cxn modelId="{FE12F518-7A96-448C-B609-D4736C53DE18}" type="presOf" srcId="{131E2688-BEFD-4557-9840-439F2470005C}" destId="{F25E4230-591F-4513-8011-9FD74A829CB5}" srcOrd="0" destOrd="2" presId="urn:microsoft.com/office/officeart/2005/8/layout/hList1"/>
    <dgm:cxn modelId="{D9692F65-052B-444F-AE7A-F7D013ECBC2C}" type="presOf" srcId="{6682415D-36F3-4BFF-9E59-2E8C53378593}" destId="{F25E4230-591F-4513-8011-9FD74A829CB5}" srcOrd="0" destOrd="1" presId="urn:microsoft.com/office/officeart/2005/8/layout/hList1"/>
    <dgm:cxn modelId="{E2776B72-5368-4B93-BD28-9EC123342EEC}" type="presOf" srcId="{F7DBC006-E568-489C-855F-293A6E2E7E58}" destId="{C04A6ACE-1EFD-4BDD-A369-69F22D912516}" srcOrd="0" destOrd="0" presId="urn:microsoft.com/office/officeart/2005/8/layout/hList1"/>
    <dgm:cxn modelId="{8CE19FBA-3763-4F3C-9A02-A69DF4D99E76}" type="presParOf" srcId="{C04A6ACE-1EFD-4BDD-A369-69F22D912516}" destId="{8444196E-2E13-4CE5-AB10-4A7B747DA31B}" srcOrd="0" destOrd="0" presId="urn:microsoft.com/office/officeart/2005/8/layout/hList1"/>
    <dgm:cxn modelId="{0EC4F40B-90E5-4A3A-9E4D-B577B2C32E9F}" type="presParOf" srcId="{8444196E-2E13-4CE5-AB10-4A7B747DA31B}" destId="{E1F586F8-FDD3-423E-9141-F3E57D7D8411}" srcOrd="0" destOrd="0" presId="urn:microsoft.com/office/officeart/2005/8/layout/hList1"/>
    <dgm:cxn modelId="{742783B6-65B8-4C90-9537-A9C754863A32}" type="presParOf" srcId="{8444196E-2E13-4CE5-AB10-4A7B747DA31B}" destId="{F25E4230-591F-4513-8011-9FD74A829C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EB6381-5F3A-4479-8863-09629F5541F1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7C670A2-EDFE-45E4-9116-979754292B87}">
      <dgm:prSet/>
      <dgm:spPr/>
      <dgm:t>
        <a:bodyPr/>
        <a:lstStyle/>
        <a:p>
          <a:pPr rtl="0"/>
          <a:r>
            <a:rPr lang="en-US" dirty="0" smtClean="0"/>
            <a:t>Clinical reasoning (definition)</a:t>
          </a:r>
          <a:endParaRPr lang="en-US" dirty="0"/>
        </a:p>
      </dgm:t>
    </dgm:pt>
    <dgm:pt modelId="{7E15AA91-14FC-435E-ADD8-94ED045F64F1}" type="parTrans" cxnId="{22BD462A-882C-4133-AAF7-8BBC106FD240}">
      <dgm:prSet/>
      <dgm:spPr/>
      <dgm:t>
        <a:bodyPr/>
        <a:lstStyle/>
        <a:p>
          <a:endParaRPr lang="en-US"/>
        </a:p>
      </dgm:t>
    </dgm:pt>
    <dgm:pt modelId="{282977BE-1F78-4DA2-9CCC-66AECB458E80}" type="sibTrans" cxnId="{22BD462A-882C-4133-AAF7-8BBC106FD240}">
      <dgm:prSet/>
      <dgm:spPr/>
      <dgm:t>
        <a:bodyPr/>
        <a:lstStyle/>
        <a:p>
          <a:endParaRPr lang="en-US"/>
        </a:p>
      </dgm:t>
    </dgm:pt>
    <dgm:pt modelId="{58665895-30F7-4484-9BAB-B790BF9CB978}">
      <dgm:prSet/>
      <dgm:spPr/>
      <dgm:t>
        <a:bodyPr/>
        <a:lstStyle/>
        <a:p>
          <a:pPr rtl="0"/>
          <a:r>
            <a:rPr lang="en-US" dirty="0" smtClean="0"/>
            <a:t>the process by which individuals make judgements and decisions, and incorporates the skills of critical thinking </a:t>
          </a:r>
          <a:endParaRPr lang="en-US" dirty="0"/>
        </a:p>
      </dgm:t>
    </dgm:pt>
    <dgm:pt modelId="{E9529E91-7CA0-4D0F-8B44-E32A6B26E1CA}" type="parTrans" cxnId="{5E260256-8E8B-45D0-A94D-0F4B49A32123}">
      <dgm:prSet/>
      <dgm:spPr/>
      <dgm:t>
        <a:bodyPr/>
        <a:lstStyle/>
        <a:p>
          <a:endParaRPr lang="en-US"/>
        </a:p>
      </dgm:t>
    </dgm:pt>
    <dgm:pt modelId="{91ABF2E6-5050-4E8F-93FB-56D86CF1B885}" type="sibTrans" cxnId="{5E260256-8E8B-45D0-A94D-0F4B49A32123}">
      <dgm:prSet/>
      <dgm:spPr/>
      <dgm:t>
        <a:bodyPr/>
        <a:lstStyle/>
        <a:p>
          <a:endParaRPr lang="en-US"/>
        </a:p>
      </dgm:t>
    </dgm:pt>
    <dgm:pt modelId="{399F741B-1008-486B-89C1-EF325A655758}">
      <dgm:prSet/>
      <dgm:spPr/>
      <dgm:t>
        <a:bodyPr/>
        <a:lstStyle/>
        <a:p>
          <a:pPr rtl="0"/>
          <a:r>
            <a:rPr lang="en-US" dirty="0" smtClean="0"/>
            <a:t>The outputs of the reasoning process are judgements</a:t>
          </a:r>
          <a:endParaRPr lang="en-US" dirty="0"/>
        </a:p>
      </dgm:t>
    </dgm:pt>
    <dgm:pt modelId="{F3B63C47-8403-4DDE-814B-F4354CD60E87}" type="parTrans" cxnId="{80C4D8EA-C27F-4B7F-B0BD-E4155AC93464}">
      <dgm:prSet/>
      <dgm:spPr/>
      <dgm:t>
        <a:bodyPr/>
        <a:lstStyle/>
        <a:p>
          <a:endParaRPr lang="en-US"/>
        </a:p>
      </dgm:t>
    </dgm:pt>
    <dgm:pt modelId="{C54ED016-5D7E-4634-8E29-EE5E48FC5485}" type="sibTrans" cxnId="{80C4D8EA-C27F-4B7F-B0BD-E4155AC93464}">
      <dgm:prSet/>
      <dgm:spPr/>
      <dgm:t>
        <a:bodyPr/>
        <a:lstStyle/>
        <a:p>
          <a:endParaRPr lang="en-US"/>
        </a:p>
      </dgm:t>
    </dgm:pt>
    <dgm:pt modelId="{DBEA6008-4932-4C69-919E-CFEE631BF7E3}">
      <dgm:prSet/>
      <dgm:spPr/>
      <dgm:t>
        <a:bodyPr/>
        <a:lstStyle/>
        <a:p>
          <a:pPr rtl="0"/>
          <a:endParaRPr lang="en-US" dirty="0"/>
        </a:p>
      </dgm:t>
    </dgm:pt>
    <dgm:pt modelId="{7299273A-6797-45C8-9D49-1552FB77A316}" type="parTrans" cxnId="{53685AB0-C020-4501-97E7-83FD5D82F6FA}">
      <dgm:prSet/>
      <dgm:spPr/>
      <dgm:t>
        <a:bodyPr/>
        <a:lstStyle/>
        <a:p>
          <a:endParaRPr lang="en-US"/>
        </a:p>
      </dgm:t>
    </dgm:pt>
    <dgm:pt modelId="{4FD6DEA1-1A0C-4B44-8543-C449BF021B12}" type="sibTrans" cxnId="{53685AB0-C020-4501-97E7-83FD5D82F6FA}">
      <dgm:prSet/>
      <dgm:spPr/>
      <dgm:t>
        <a:bodyPr/>
        <a:lstStyle/>
        <a:p>
          <a:endParaRPr lang="en-US"/>
        </a:p>
      </dgm:t>
    </dgm:pt>
    <dgm:pt modelId="{ECFBB823-1EE5-4E40-B3C1-A2CD9AA1EB3A}" type="pres">
      <dgm:prSet presAssocID="{05EB6381-5F3A-4479-8863-09629F5541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72247-0AD7-4B08-B200-9741C1971994}" type="pres">
      <dgm:prSet presAssocID="{77C670A2-EDFE-45E4-9116-979754292B87}" presName="composite" presStyleCnt="0"/>
      <dgm:spPr/>
    </dgm:pt>
    <dgm:pt modelId="{B116C15F-288E-4D75-8457-87271E75BA7A}" type="pres">
      <dgm:prSet presAssocID="{77C670A2-EDFE-45E4-9116-979754292B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B4C5B-DCA2-48E6-94A4-4F35A67DE96F}" type="pres">
      <dgm:prSet presAssocID="{77C670A2-EDFE-45E4-9116-979754292B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C4D8EA-C27F-4B7F-B0BD-E4155AC93464}" srcId="{77C670A2-EDFE-45E4-9116-979754292B87}" destId="{399F741B-1008-486B-89C1-EF325A655758}" srcOrd="2" destOrd="0" parTransId="{F3B63C47-8403-4DDE-814B-F4354CD60E87}" sibTransId="{C54ED016-5D7E-4634-8E29-EE5E48FC5485}"/>
    <dgm:cxn modelId="{53685AB0-C020-4501-97E7-83FD5D82F6FA}" srcId="{77C670A2-EDFE-45E4-9116-979754292B87}" destId="{DBEA6008-4932-4C69-919E-CFEE631BF7E3}" srcOrd="1" destOrd="0" parTransId="{7299273A-6797-45C8-9D49-1552FB77A316}" sibTransId="{4FD6DEA1-1A0C-4B44-8543-C449BF021B12}"/>
    <dgm:cxn modelId="{C72EF5C9-B768-4368-B138-7688DC5AF3C9}" type="presOf" srcId="{05EB6381-5F3A-4479-8863-09629F5541F1}" destId="{ECFBB823-1EE5-4E40-B3C1-A2CD9AA1EB3A}" srcOrd="0" destOrd="0" presId="urn:microsoft.com/office/officeart/2005/8/layout/hList1"/>
    <dgm:cxn modelId="{4F4BF60F-8AD5-46FD-95A9-1BB4D4F5ABFF}" type="presOf" srcId="{399F741B-1008-486B-89C1-EF325A655758}" destId="{A16B4C5B-DCA2-48E6-94A4-4F35A67DE96F}" srcOrd="0" destOrd="2" presId="urn:microsoft.com/office/officeart/2005/8/layout/hList1"/>
    <dgm:cxn modelId="{3BE72EAE-6212-4775-A319-CF953D2016E4}" type="presOf" srcId="{77C670A2-EDFE-45E4-9116-979754292B87}" destId="{B116C15F-288E-4D75-8457-87271E75BA7A}" srcOrd="0" destOrd="0" presId="urn:microsoft.com/office/officeart/2005/8/layout/hList1"/>
    <dgm:cxn modelId="{5E260256-8E8B-45D0-A94D-0F4B49A32123}" srcId="{77C670A2-EDFE-45E4-9116-979754292B87}" destId="{58665895-30F7-4484-9BAB-B790BF9CB978}" srcOrd="0" destOrd="0" parTransId="{E9529E91-7CA0-4D0F-8B44-E32A6B26E1CA}" sibTransId="{91ABF2E6-5050-4E8F-93FB-56D86CF1B885}"/>
    <dgm:cxn modelId="{7503B8D9-E8DE-44D5-AF0F-6C42BA768BFE}" type="presOf" srcId="{DBEA6008-4932-4C69-919E-CFEE631BF7E3}" destId="{A16B4C5B-DCA2-48E6-94A4-4F35A67DE96F}" srcOrd="0" destOrd="1" presId="urn:microsoft.com/office/officeart/2005/8/layout/hList1"/>
    <dgm:cxn modelId="{5E65B3E8-88D0-4BF1-8150-FC87B568F46D}" type="presOf" srcId="{58665895-30F7-4484-9BAB-B790BF9CB978}" destId="{A16B4C5B-DCA2-48E6-94A4-4F35A67DE96F}" srcOrd="0" destOrd="0" presId="urn:microsoft.com/office/officeart/2005/8/layout/hList1"/>
    <dgm:cxn modelId="{22BD462A-882C-4133-AAF7-8BBC106FD240}" srcId="{05EB6381-5F3A-4479-8863-09629F5541F1}" destId="{77C670A2-EDFE-45E4-9116-979754292B87}" srcOrd="0" destOrd="0" parTransId="{7E15AA91-14FC-435E-ADD8-94ED045F64F1}" sibTransId="{282977BE-1F78-4DA2-9CCC-66AECB458E80}"/>
    <dgm:cxn modelId="{23BE0DBF-1E4B-4383-AB00-E191A67FB798}" type="presParOf" srcId="{ECFBB823-1EE5-4E40-B3C1-A2CD9AA1EB3A}" destId="{3AA72247-0AD7-4B08-B200-9741C1971994}" srcOrd="0" destOrd="0" presId="urn:microsoft.com/office/officeart/2005/8/layout/hList1"/>
    <dgm:cxn modelId="{9F93FB33-E3EC-4C02-8ADF-154E0D2E225D}" type="presParOf" srcId="{3AA72247-0AD7-4B08-B200-9741C1971994}" destId="{B116C15F-288E-4D75-8457-87271E75BA7A}" srcOrd="0" destOrd="0" presId="urn:microsoft.com/office/officeart/2005/8/layout/hList1"/>
    <dgm:cxn modelId="{54923E3F-DFD5-4DF2-8BFE-7C2D07501AFC}" type="presParOf" srcId="{3AA72247-0AD7-4B08-B200-9741C1971994}" destId="{A16B4C5B-DCA2-48E6-94A4-4F35A67DE9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2EAAA2-F998-424A-8398-FC4F7E0A5F97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5E935CD0-B677-4735-8EB5-0BE21BC646F0}">
      <dgm:prSet/>
      <dgm:spPr/>
      <dgm:t>
        <a:bodyPr/>
        <a:lstStyle/>
        <a:p>
          <a:pPr rtl="0"/>
          <a:r>
            <a:rPr lang="en-US" smtClean="0"/>
            <a:t>Clinical reasoning (definition) (Hoffman, 2007; Kraischsk &amp; Anthony, 2001; Laurie et al., 2001)  (continued)</a:t>
          </a:r>
          <a:endParaRPr lang="en-US"/>
        </a:p>
      </dgm:t>
    </dgm:pt>
    <dgm:pt modelId="{6E124B54-0C37-45E4-827F-A6AF5E50B6D0}" type="parTrans" cxnId="{B6B7F944-356D-4192-A3DA-A2B74EB15260}">
      <dgm:prSet/>
      <dgm:spPr/>
      <dgm:t>
        <a:bodyPr/>
        <a:lstStyle/>
        <a:p>
          <a:endParaRPr lang="en-US"/>
        </a:p>
      </dgm:t>
    </dgm:pt>
    <dgm:pt modelId="{3A3A21A7-2D86-4152-A75D-7CD308BD3484}" type="sibTrans" cxnId="{B6B7F944-356D-4192-A3DA-A2B74EB15260}">
      <dgm:prSet/>
      <dgm:spPr/>
      <dgm:t>
        <a:bodyPr/>
        <a:lstStyle/>
        <a:p>
          <a:endParaRPr lang="en-US"/>
        </a:p>
      </dgm:t>
    </dgm:pt>
    <dgm:pt modelId="{B538615E-1476-4C52-975F-D23E069B0662}">
      <dgm:prSet/>
      <dgm:spPr/>
      <dgm:t>
        <a:bodyPr/>
        <a:lstStyle/>
        <a:p>
          <a:pPr rtl="0"/>
          <a:r>
            <a:rPr lang="en-US" dirty="0" smtClean="0"/>
            <a:t>process  by  which  nurses  (and  other clinicians) </a:t>
          </a:r>
          <a:endParaRPr lang="en-US" dirty="0"/>
        </a:p>
      </dgm:t>
    </dgm:pt>
    <dgm:pt modelId="{640870F3-65BA-49FF-8A8F-E77B30AAF393}" type="parTrans" cxnId="{F11B5A72-8FEE-45D4-A9DB-9C6EB4FBC526}">
      <dgm:prSet/>
      <dgm:spPr/>
      <dgm:t>
        <a:bodyPr/>
        <a:lstStyle/>
        <a:p>
          <a:endParaRPr lang="en-US"/>
        </a:p>
      </dgm:t>
    </dgm:pt>
    <dgm:pt modelId="{75199F9D-0622-4650-BF82-34578C0A0743}" type="sibTrans" cxnId="{F11B5A72-8FEE-45D4-A9DB-9C6EB4FBC526}">
      <dgm:prSet/>
      <dgm:spPr/>
      <dgm:t>
        <a:bodyPr/>
        <a:lstStyle/>
        <a:p>
          <a:endParaRPr lang="en-US"/>
        </a:p>
      </dgm:t>
    </dgm:pt>
    <dgm:pt modelId="{FD90FDF3-F98A-4F07-9F1A-B6C50D93BB13}">
      <dgm:prSet/>
      <dgm:spPr/>
      <dgm:t>
        <a:bodyPr/>
        <a:lstStyle/>
        <a:p>
          <a:pPr rtl="0"/>
          <a:r>
            <a:rPr lang="en-US" smtClean="0"/>
            <a:t>collect cues</a:t>
          </a:r>
          <a:endParaRPr lang="en-US"/>
        </a:p>
      </dgm:t>
    </dgm:pt>
    <dgm:pt modelId="{F49BF62E-9F8A-4EB9-9062-167A4595E772}" type="parTrans" cxnId="{60E0CB5A-77F7-4207-89D1-FE9AD8051060}">
      <dgm:prSet/>
      <dgm:spPr/>
      <dgm:t>
        <a:bodyPr/>
        <a:lstStyle/>
        <a:p>
          <a:endParaRPr lang="en-US"/>
        </a:p>
      </dgm:t>
    </dgm:pt>
    <dgm:pt modelId="{23F25302-C897-4C07-8FA8-EABE9F5D06D2}" type="sibTrans" cxnId="{60E0CB5A-77F7-4207-89D1-FE9AD8051060}">
      <dgm:prSet/>
      <dgm:spPr/>
      <dgm:t>
        <a:bodyPr/>
        <a:lstStyle/>
        <a:p>
          <a:endParaRPr lang="en-US"/>
        </a:p>
      </dgm:t>
    </dgm:pt>
    <dgm:pt modelId="{BFA722FA-40CF-4BFD-8E3D-3DA8E39C6534}">
      <dgm:prSet/>
      <dgm:spPr/>
      <dgm:t>
        <a:bodyPr/>
        <a:lstStyle/>
        <a:p>
          <a:pPr rtl="0"/>
          <a:r>
            <a:rPr lang="en-US" smtClean="0"/>
            <a:t>process the information</a:t>
          </a:r>
          <a:endParaRPr lang="en-US"/>
        </a:p>
      </dgm:t>
    </dgm:pt>
    <dgm:pt modelId="{13378030-2639-4F93-95D5-24668BD65260}" type="parTrans" cxnId="{FD2DA6A6-F7C4-493D-926F-9005AA8D64AC}">
      <dgm:prSet/>
      <dgm:spPr/>
      <dgm:t>
        <a:bodyPr/>
        <a:lstStyle/>
        <a:p>
          <a:endParaRPr lang="en-US"/>
        </a:p>
      </dgm:t>
    </dgm:pt>
    <dgm:pt modelId="{041B3DB1-4DD3-4B18-B21F-BBC76BAB4AEB}" type="sibTrans" cxnId="{FD2DA6A6-F7C4-493D-926F-9005AA8D64AC}">
      <dgm:prSet/>
      <dgm:spPr/>
      <dgm:t>
        <a:bodyPr/>
        <a:lstStyle/>
        <a:p>
          <a:endParaRPr lang="en-US"/>
        </a:p>
      </dgm:t>
    </dgm:pt>
    <dgm:pt modelId="{779FC3E6-002A-473F-98CB-AFB1AD1A1D87}">
      <dgm:prSet/>
      <dgm:spPr/>
      <dgm:t>
        <a:bodyPr/>
        <a:lstStyle/>
        <a:p>
          <a:pPr rtl="0"/>
          <a:r>
            <a:rPr lang="en-US" smtClean="0"/>
            <a:t>come to an understanding of a patient problem or situation</a:t>
          </a:r>
          <a:endParaRPr lang="en-US"/>
        </a:p>
      </dgm:t>
    </dgm:pt>
    <dgm:pt modelId="{AFBE1A16-BC08-4F4A-A839-C7EF2C024CC2}" type="parTrans" cxnId="{D5F85C64-B235-4DAE-9BE8-1F62D3967B5E}">
      <dgm:prSet/>
      <dgm:spPr/>
      <dgm:t>
        <a:bodyPr/>
        <a:lstStyle/>
        <a:p>
          <a:endParaRPr lang="en-US"/>
        </a:p>
      </dgm:t>
    </dgm:pt>
    <dgm:pt modelId="{8D394B53-3064-42E9-A0BE-1D92B4801BA6}" type="sibTrans" cxnId="{D5F85C64-B235-4DAE-9BE8-1F62D3967B5E}">
      <dgm:prSet/>
      <dgm:spPr/>
      <dgm:t>
        <a:bodyPr/>
        <a:lstStyle/>
        <a:p>
          <a:endParaRPr lang="en-US"/>
        </a:p>
      </dgm:t>
    </dgm:pt>
    <dgm:pt modelId="{F1662F38-0DCE-4A50-A693-01639FD1D677}">
      <dgm:prSet/>
      <dgm:spPr/>
      <dgm:t>
        <a:bodyPr/>
        <a:lstStyle/>
        <a:p>
          <a:pPr rtl="0"/>
          <a:r>
            <a:rPr lang="en-US" smtClean="0"/>
            <a:t>plan and implement interventions</a:t>
          </a:r>
          <a:endParaRPr lang="en-US"/>
        </a:p>
      </dgm:t>
    </dgm:pt>
    <dgm:pt modelId="{CEECF589-382E-4C24-8EFB-12A8FE3DE75C}" type="parTrans" cxnId="{EB4FF2F3-55AA-4318-9DC2-FEF2F5CCD059}">
      <dgm:prSet/>
      <dgm:spPr/>
      <dgm:t>
        <a:bodyPr/>
        <a:lstStyle/>
        <a:p>
          <a:endParaRPr lang="en-US"/>
        </a:p>
      </dgm:t>
    </dgm:pt>
    <dgm:pt modelId="{F48E8CA2-F696-4227-BECC-E5F5042777B0}" type="sibTrans" cxnId="{EB4FF2F3-55AA-4318-9DC2-FEF2F5CCD059}">
      <dgm:prSet/>
      <dgm:spPr/>
      <dgm:t>
        <a:bodyPr/>
        <a:lstStyle/>
        <a:p>
          <a:endParaRPr lang="en-US"/>
        </a:p>
      </dgm:t>
    </dgm:pt>
    <dgm:pt modelId="{94B33668-BC76-46F4-811E-30DAFD416ED4}">
      <dgm:prSet/>
      <dgm:spPr/>
      <dgm:t>
        <a:bodyPr/>
        <a:lstStyle/>
        <a:p>
          <a:pPr rtl="0"/>
          <a:r>
            <a:rPr lang="en-US" smtClean="0"/>
            <a:t>evaluate outcomes, and </a:t>
          </a:r>
          <a:endParaRPr lang="en-US"/>
        </a:p>
      </dgm:t>
    </dgm:pt>
    <dgm:pt modelId="{70C29921-BA9C-415E-B267-933E0E160BA3}" type="parTrans" cxnId="{E4F38127-788C-4B7F-9B17-CD5F77D2CA4F}">
      <dgm:prSet/>
      <dgm:spPr/>
      <dgm:t>
        <a:bodyPr/>
        <a:lstStyle/>
        <a:p>
          <a:endParaRPr lang="en-US"/>
        </a:p>
      </dgm:t>
    </dgm:pt>
    <dgm:pt modelId="{CAF68713-3883-4250-A4BA-276B5B09E8F1}" type="sibTrans" cxnId="{E4F38127-788C-4B7F-9B17-CD5F77D2CA4F}">
      <dgm:prSet/>
      <dgm:spPr/>
      <dgm:t>
        <a:bodyPr/>
        <a:lstStyle/>
        <a:p>
          <a:endParaRPr lang="en-US"/>
        </a:p>
      </dgm:t>
    </dgm:pt>
    <dgm:pt modelId="{35146ABB-6F43-4E0D-80E0-5A77A15D78A4}">
      <dgm:prSet/>
      <dgm:spPr/>
      <dgm:t>
        <a:bodyPr/>
        <a:lstStyle/>
        <a:p>
          <a:pPr rtl="0"/>
          <a:r>
            <a:rPr lang="en-US" smtClean="0"/>
            <a:t>reflect on and learn from the process</a:t>
          </a:r>
          <a:endParaRPr lang="en-US"/>
        </a:p>
      </dgm:t>
    </dgm:pt>
    <dgm:pt modelId="{78CFAFEB-70DE-4226-939B-87561973FA4A}" type="parTrans" cxnId="{267E816A-59E7-4FF5-B669-F4B111A74E79}">
      <dgm:prSet/>
      <dgm:spPr/>
      <dgm:t>
        <a:bodyPr/>
        <a:lstStyle/>
        <a:p>
          <a:endParaRPr lang="en-US"/>
        </a:p>
      </dgm:t>
    </dgm:pt>
    <dgm:pt modelId="{9951D4B4-1F84-4C3A-AF3E-9AD253F0A1D2}" type="sibTrans" cxnId="{267E816A-59E7-4FF5-B669-F4B111A74E79}">
      <dgm:prSet/>
      <dgm:spPr/>
      <dgm:t>
        <a:bodyPr/>
        <a:lstStyle/>
        <a:p>
          <a:endParaRPr lang="en-US"/>
        </a:p>
      </dgm:t>
    </dgm:pt>
    <dgm:pt modelId="{96C2EDA5-BDD4-4BDE-A20D-59E5EB5CB91C}" type="pres">
      <dgm:prSet presAssocID="{F02EAAA2-F998-424A-8398-FC4F7E0A5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ADFC7-8A2F-4E60-8153-DA3354476B37}" type="pres">
      <dgm:prSet presAssocID="{5E935CD0-B677-4735-8EB5-0BE21BC646F0}" presName="composite" presStyleCnt="0"/>
      <dgm:spPr/>
    </dgm:pt>
    <dgm:pt modelId="{621AF1AC-98DA-40B7-B794-46713C9AAEE1}" type="pres">
      <dgm:prSet presAssocID="{5E935CD0-B677-4735-8EB5-0BE21BC646F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CABB2-E82D-454F-9054-86CB31DC595D}" type="pres">
      <dgm:prSet presAssocID="{5E935CD0-B677-4735-8EB5-0BE21BC646F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FF2F3-55AA-4318-9DC2-FEF2F5CCD059}" srcId="{B538615E-1476-4C52-975F-D23E069B0662}" destId="{F1662F38-0DCE-4A50-A693-01639FD1D677}" srcOrd="3" destOrd="0" parTransId="{CEECF589-382E-4C24-8EFB-12A8FE3DE75C}" sibTransId="{F48E8CA2-F696-4227-BECC-E5F5042777B0}"/>
    <dgm:cxn modelId="{E4F38127-788C-4B7F-9B17-CD5F77D2CA4F}" srcId="{B538615E-1476-4C52-975F-D23E069B0662}" destId="{94B33668-BC76-46F4-811E-30DAFD416ED4}" srcOrd="4" destOrd="0" parTransId="{70C29921-BA9C-415E-B267-933E0E160BA3}" sibTransId="{CAF68713-3883-4250-A4BA-276B5B09E8F1}"/>
    <dgm:cxn modelId="{267E816A-59E7-4FF5-B669-F4B111A74E79}" srcId="{B538615E-1476-4C52-975F-D23E069B0662}" destId="{35146ABB-6F43-4E0D-80E0-5A77A15D78A4}" srcOrd="5" destOrd="0" parTransId="{78CFAFEB-70DE-4226-939B-87561973FA4A}" sibTransId="{9951D4B4-1F84-4C3A-AF3E-9AD253F0A1D2}"/>
    <dgm:cxn modelId="{F11B5A72-8FEE-45D4-A9DB-9C6EB4FBC526}" srcId="{5E935CD0-B677-4735-8EB5-0BE21BC646F0}" destId="{B538615E-1476-4C52-975F-D23E069B0662}" srcOrd="0" destOrd="0" parTransId="{640870F3-65BA-49FF-8A8F-E77B30AAF393}" sibTransId="{75199F9D-0622-4650-BF82-34578C0A0743}"/>
    <dgm:cxn modelId="{B6B7F944-356D-4192-A3DA-A2B74EB15260}" srcId="{F02EAAA2-F998-424A-8398-FC4F7E0A5F97}" destId="{5E935CD0-B677-4735-8EB5-0BE21BC646F0}" srcOrd="0" destOrd="0" parTransId="{6E124B54-0C37-45E4-827F-A6AF5E50B6D0}" sibTransId="{3A3A21A7-2D86-4152-A75D-7CD308BD3484}"/>
    <dgm:cxn modelId="{FD2DA6A6-F7C4-493D-926F-9005AA8D64AC}" srcId="{B538615E-1476-4C52-975F-D23E069B0662}" destId="{BFA722FA-40CF-4BFD-8E3D-3DA8E39C6534}" srcOrd="1" destOrd="0" parTransId="{13378030-2639-4F93-95D5-24668BD65260}" sibTransId="{041B3DB1-4DD3-4B18-B21F-BBC76BAB4AEB}"/>
    <dgm:cxn modelId="{B8FCF23C-FBC5-4B1E-85DE-C2D96321F26C}" type="presOf" srcId="{94B33668-BC76-46F4-811E-30DAFD416ED4}" destId="{3CDCABB2-E82D-454F-9054-86CB31DC595D}" srcOrd="0" destOrd="5" presId="urn:microsoft.com/office/officeart/2005/8/layout/hList1"/>
    <dgm:cxn modelId="{E1DEA73A-A02D-4F13-ACFB-9281F5529794}" type="presOf" srcId="{779FC3E6-002A-473F-98CB-AFB1AD1A1D87}" destId="{3CDCABB2-E82D-454F-9054-86CB31DC595D}" srcOrd="0" destOrd="3" presId="urn:microsoft.com/office/officeart/2005/8/layout/hList1"/>
    <dgm:cxn modelId="{B8B15C3E-3791-4F35-B085-7F3F64A2B887}" type="presOf" srcId="{B538615E-1476-4C52-975F-D23E069B0662}" destId="{3CDCABB2-E82D-454F-9054-86CB31DC595D}" srcOrd="0" destOrd="0" presId="urn:microsoft.com/office/officeart/2005/8/layout/hList1"/>
    <dgm:cxn modelId="{D5F85C64-B235-4DAE-9BE8-1F62D3967B5E}" srcId="{B538615E-1476-4C52-975F-D23E069B0662}" destId="{779FC3E6-002A-473F-98CB-AFB1AD1A1D87}" srcOrd="2" destOrd="0" parTransId="{AFBE1A16-BC08-4F4A-A839-C7EF2C024CC2}" sibTransId="{8D394B53-3064-42E9-A0BE-1D92B4801BA6}"/>
    <dgm:cxn modelId="{6F9178E2-3AD8-4E3F-BE9D-412DAA0BBC23}" type="presOf" srcId="{F1662F38-0DCE-4A50-A693-01639FD1D677}" destId="{3CDCABB2-E82D-454F-9054-86CB31DC595D}" srcOrd="0" destOrd="4" presId="urn:microsoft.com/office/officeart/2005/8/layout/hList1"/>
    <dgm:cxn modelId="{97EC9C80-B7B1-4AD2-8B21-63C711A38688}" type="presOf" srcId="{35146ABB-6F43-4E0D-80E0-5A77A15D78A4}" destId="{3CDCABB2-E82D-454F-9054-86CB31DC595D}" srcOrd="0" destOrd="6" presId="urn:microsoft.com/office/officeart/2005/8/layout/hList1"/>
    <dgm:cxn modelId="{838E5EB1-44D9-498B-A92C-49E828158948}" type="presOf" srcId="{FD90FDF3-F98A-4F07-9F1A-B6C50D93BB13}" destId="{3CDCABB2-E82D-454F-9054-86CB31DC595D}" srcOrd="0" destOrd="1" presId="urn:microsoft.com/office/officeart/2005/8/layout/hList1"/>
    <dgm:cxn modelId="{FF820406-16C3-4FED-84DF-DD658A69C1FC}" type="presOf" srcId="{F02EAAA2-F998-424A-8398-FC4F7E0A5F97}" destId="{96C2EDA5-BDD4-4BDE-A20D-59E5EB5CB91C}" srcOrd="0" destOrd="0" presId="urn:microsoft.com/office/officeart/2005/8/layout/hList1"/>
    <dgm:cxn modelId="{60E0CB5A-77F7-4207-89D1-FE9AD8051060}" srcId="{B538615E-1476-4C52-975F-D23E069B0662}" destId="{FD90FDF3-F98A-4F07-9F1A-B6C50D93BB13}" srcOrd="0" destOrd="0" parTransId="{F49BF62E-9F8A-4EB9-9062-167A4595E772}" sibTransId="{23F25302-C897-4C07-8FA8-EABE9F5D06D2}"/>
    <dgm:cxn modelId="{E8C774CA-0A2C-4BA3-AD3E-75AA0DAA66A3}" type="presOf" srcId="{5E935CD0-B677-4735-8EB5-0BE21BC646F0}" destId="{621AF1AC-98DA-40B7-B794-46713C9AAEE1}" srcOrd="0" destOrd="0" presId="urn:microsoft.com/office/officeart/2005/8/layout/hList1"/>
    <dgm:cxn modelId="{D749A49B-B93C-46E4-A455-F27792E7AA72}" type="presOf" srcId="{BFA722FA-40CF-4BFD-8E3D-3DA8E39C6534}" destId="{3CDCABB2-E82D-454F-9054-86CB31DC595D}" srcOrd="0" destOrd="2" presId="urn:microsoft.com/office/officeart/2005/8/layout/hList1"/>
    <dgm:cxn modelId="{5FBDFD77-EEB3-4DBB-9839-F2604C97EB88}" type="presParOf" srcId="{96C2EDA5-BDD4-4BDE-A20D-59E5EB5CB91C}" destId="{12CADFC7-8A2F-4E60-8153-DA3354476B37}" srcOrd="0" destOrd="0" presId="urn:microsoft.com/office/officeart/2005/8/layout/hList1"/>
    <dgm:cxn modelId="{04358D3B-A6B8-4363-A8A0-A7DD8F5B3F59}" type="presParOf" srcId="{12CADFC7-8A2F-4E60-8153-DA3354476B37}" destId="{621AF1AC-98DA-40B7-B794-46713C9AAEE1}" srcOrd="0" destOrd="0" presId="urn:microsoft.com/office/officeart/2005/8/layout/hList1"/>
    <dgm:cxn modelId="{3CB652EB-E709-4240-90CB-AC36A099FE8A}" type="presParOf" srcId="{12CADFC7-8A2F-4E60-8153-DA3354476B37}" destId="{3CDCABB2-E82D-454F-9054-86CB31DC59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3E7D38-E372-417B-BB3C-FD1EE5C24695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58391ED-E89B-4DAC-8981-E0E5189F6C91}">
      <dgm:prSet/>
      <dgm:spPr/>
      <dgm:t>
        <a:bodyPr/>
        <a:lstStyle/>
        <a:p>
          <a:pPr rtl="0"/>
          <a:r>
            <a:rPr lang="en-US" dirty="0" smtClean="0"/>
            <a:t>Nature of clinical reasoning process </a:t>
          </a:r>
          <a:endParaRPr lang="en-US" dirty="0"/>
        </a:p>
      </dgm:t>
    </dgm:pt>
    <dgm:pt modelId="{7889912F-81CF-43EA-AB41-C0F69C45356F}" type="parTrans" cxnId="{A227C51B-8D72-427F-AE41-473EEC916EF6}">
      <dgm:prSet/>
      <dgm:spPr/>
      <dgm:t>
        <a:bodyPr/>
        <a:lstStyle/>
        <a:p>
          <a:endParaRPr lang="en-US"/>
        </a:p>
      </dgm:t>
    </dgm:pt>
    <dgm:pt modelId="{019BDA02-0D18-474F-9249-62B5C2676717}" type="sibTrans" cxnId="{A227C51B-8D72-427F-AE41-473EEC916EF6}">
      <dgm:prSet/>
      <dgm:spPr/>
      <dgm:t>
        <a:bodyPr/>
        <a:lstStyle/>
        <a:p>
          <a:endParaRPr lang="en-US"/>
        </a:p>
      </dgm:t>
    </dgm:pt>
    <dgm:pt modelId="{226C6620-E63F-44B9-BCC7-E5574B681CEC}">
      <dgm:prSet/>
      <dgm:spPr/>
      <dgm:t>
        <a:bodyPr/>
        <a:lstStyle/>
        <a:p>
          <a:pPr rtl="0"/>
          <a:r>
            <a:rPr lang="en-US" dirty="0" smtClean="0"/>
            <a:t>is dependent upon a critical thinking disposition (</a:t>
          </a:r>
          <a:r>
            <a:rPr lang="en-US" dirty="0" err="1" smtClean="0"/>
            <a:t>Scheffer</a:t>
          </a:r>
          <a:r>
            <a:rPr lang="en-US" dirty="0" smtClean="0"/>
            <a:t> &amp; </a:t>
          </a:r>
          <a:r>
            <a:rPr lang="en-US" dirty="0" err="1" smtClean="0"/>
            <a:t>Rubenfeld</a:t>
          </a:r>
          <a:r>
            <a:rPr lang="en-US" dirty="0" smtClean="0"/>
            <a:t>, 2000) </a:t>
          </a:r>
          <a:endParaRPr lang="en-US" dirty="0"/>
        </a:p>
      </dgm:t>
    </dgm:pt>
    <dgm:pt modelId="{B2099CE3-CCB5-4EC4-9C00-FB537C3B8ECA}" type="parTrans" cxnId="{292643A2-A143-4E5E-A4D8-B74F5FD70637}">
      <dgm:prSet/>
      <dgm:spPr/>
      <dgm:t>
        <a:bodyPr/>
        <a:lstStyle/>
        <a:p>
          <a:endParaRPr lang="en-US"/>
        </a:p>
      </dgm:t>
    </dgm:pt>
    <dgm:pt modelId="{4B530844-8127-4A70-A0D1-CB5A5EC7EDED}" type="sibTrans" cxnId="{292643A2-A143-4E5E-A4D8-B74F5FD70637}">
      <dgm:prSet/>
      <dgm:spPr/>
      <dgm:t>
        <a:bodyPr/>
        <a:lstStyle/>
        <a:p>
          <a:endParaRPr lang="en-US"/>
        </a:p>
      </dgm:t>
    </dgm:pt>
    <dgm:pt modelId="{CF54154B-420C-4444-9ED1-E3A244B37118}">
      <dgm:prSet/>
      <dgm:spPr/>
      <dgm:t>
        <a:bodyPr/>
        <a:lstStyle/>
        <a:p>
          <a:pPr rtl="0"/>
          <a:r>
            <a:rPr lang="en-US" dirty="0" smtClean="0"/>
            <a:t>is influenced by a person’s </a:t>
          </a:r>
          <a:endParaRPr lang="en-US" dirty="0"/>
        </a:p>
      </dgm:t>
    </dgm:pt>
    <dgm:pt modelId="{20C732EA-ADE3-47B5-A5BD-825F1457BF61}" type="parTrans" cxnId="{0A73ED9A-1312-4076-BE0E-87189D7594AE}">
      <dgm:prSet/>
      <dgm:spPr/>
      <dgm:t>
        <a:bodyPr/>
        <a:lstStyle/>
        <a:p>
          <a:endParaRPr lang="en-US"/>
        </a:p>
      </dgm:t>
    </dgm:pt>
    <dgm:pt modelId="{741AB9AE-7573-4061-A525-A1DE498FF093}" type="sibTrans" cxnId="{0A73ED9A-1312-4076-BE0E-87189D7594AE}">
      <dgm:prSet/>
      <dgm:spPr/>
      <dgm:t>
        <a:bodyPr/>
        <a:lstStyle/>
        <a:p>
          <a:endParaRPr lang="en-US"/>
        </a:p>
      </dgm:t>
    </dgm:pt>
    <dgm:pt modelId="{CD495D8E-D3D4-4738-B03A-31CDA5E03795}">
      <dgm:prSet/>
      <dgm:spPr/>
      <dgm:t>
        <a:bodyPr/>
        <a:lstStyle/>
        <a:p>
          <a:pPr rtl="0"/>
          <a:r>
            <a:rPr lang="en-US" smtClean="0"/>
            <a:t>Attitude</a:t>
          </a:r>
          <a:endParaRPr lang="en-US"/>
        </a:p>
      </dgm:t>
    </dgm:pt>
    <dgm:pt modelId="{7176A831-AA9E-4351-AEC5-04C08833CCBE}" type="parTrans" cxnId="{795A26E2-8DFF-47F8-A243-D0412FDABC83}">
      <dgm:prSet/>
      <dgm:spPr/>
      <dgm:t>
        <a:bodyPr/>
        <a:lstStyle/>
        <a:p>
          <a:endParaRPr lang="en-US"/>
        </a:p>
      </dgm:t>
    </dgm:pt>
    <dgm:pt modelId="{00DC6C74-C851-4DA1-AC00-13C50295CB1A}" type="sibTrans" cxnId="{795A26E2-8DFF-47F8-A243-D0412FDABC83}">
      <dgm:prSet/>
      <dgm:spPr/>
      <dgm:t>
        <a:bodyPr/>
        <a:lstStyle/>
        <a:p>
          <a:endParaRPr lang="en-US"/>
        </a:p>
      </dgm:t>
    </dgm:pt>
    <dgm:pt modelId="{B32F6FF4-36B4-48DD-9874-6BC8D3DC3D1E}">
      <dgm:prSet/>
      <dgm:spPr/>
      <dgm:t>
        <a:bodyPr/>
        <a:lstStyle/>
        <a:p>
          <a:pPr rtl="0"/>
          <a:r>
            <a:rPr lang="en-US" dirty="0" smtClean="0"/>
            <a:t>philosophical perspective  </a:t>
          </a:r>
          <a:endParaRPr lang="en-US" dirty="0"/>
        </a:p>
      </dgm:t>
    </dgm:pt>
    <dgm:pt modelId="{83AEC391-E948-4FDF-959C-ADA6BEB1F20F}" type="parTrans" cxnId="{7D2498A9-556C-484B-80E8-D7EFD32F1853}">
      <dgm:prSet/>
      <dgm:spPr/>
      <dgm:t>
        <a:bodyPr/>
        <a:lstStyle/>
        <a:p>
          <a:endParaRPr lang="en-US"/>
        </a:p>
      </dgm:t>
    </dgm:pt>
    <dgm:pt modelId="{EDF0CC88-D31D-4708-9B0F-5D2886D03C12}" type="sibTrans" cxnId="{7D2498A9-556C-484B-80E8-D7EFD32F1853}">
      <dgm:prSet/>
      <dgm:spPr/>
      <dgm:t>
        <a:bodyPr/>
        <a:lstStyle/>
        <a:p>
          <a:endParaRPr lang="en-US"/>
        </a:p>
      </dgm:t>
    </dgm:pt>
    <dgm:pt modelId="{54A07BAA-C772-4651-81FF-4DEAD3EC1835}">
      <dgm:prSet/>
      <dgm:spPr/>
      <dgm:t>
        <a:bodyPr/>
        <a:lstStyle/>
        <a:p>
          <a:pPr rtl="0"/>
          <a:r>
            <a:rPr lang="en-US" dirty="0" smtClean="0"/>
            <a:t>preconceptions  (McCarthy,  2003).  </a:t>
          </a:r>
          <a:endParaRPr lang="en-US" dirty="0"/>
        </a:p>
      </dgm:t>
    </dgm:pt>
    <dgm:pt modelId="{E6ABBA64-8EBB-44A8-B1AD-8CE1AC22C6F7}" type="parTrans" cxnId="{22A075C9-33A6-404E-B7FD-A6423B8695CD}">
      <dgm:prSet/>
      <dgm:spPr/>
      <dgm:t>
        <a:bodyPr/>
        <a:lstStyle/>
        <a:p>
          <a:endParaRPr lang="en-US"/>
        </a:p>
      </dgm:t>
    </dgm:pt>
    <dgm:pt modelId="{237FF5C4-CD66-41D1-9866-7F5E618C824E}" type="sibTrans" cxnId="{22A075C9-33A6-404E-B7FD-A6423B8695CD}">
      <dgm:prSet/>
      <dgm:spPr/>
      <dgm:t>
        <a:bodyPr/>
        <a:lstStyle/>
        <a:p>
          <a:endParaRPr lang="en-US"/>
        </a:p>
      </dgm:t>
    </dgm:pt>
    <dgm:pt modelId="{4B02D794-0B40-495C-9EB3-39529A4D9513}">
      <dgm:prSet/>
      <dgm:spPr/>
      <dgm:t>
        <a:bodyPr/>
        <a:lstStyle/>
        <a:p>
          <a:pPr rtl="0"/>
          <a:r>
            <a:rPr lang="en-US" dirty="0" smtClean="0"/>
            <a:t>Clinical  reasoning  is  not  a  linear process but can be conceptualized as a series or spiral of linked and ongoing clinical encounters.</a:t>
          </a:r>
          <a:endParaRPr lang="en-US" dirty="0"/>
        </a:p>
      </dgm:t>
    </dgm:pt>
    <dgm:pt modelId="{3F23F9D5-067F-4468-AE45-FDDC4D8C7D4D}" type="parTrans" cxnId="{A913D4A4-FF52-4611-A467-F7ABFED0EB2C}">
      <dgm:prSet/>
      <dgm:spPr/>
      <dgm:t>
        <a:bodyPr/>
        <a:lstStyle/>
        <a:p>
          <a:endParaRPr lang="en-US"/>
        </a:p>
      </dgm:t>
    </dgm:pt>
    <dgm:pt modelId="{B5961AC5-DA2B-41A2-83E7-1D1950BCBCE9}" type="sibTrans" cxnId="{A913D4A4-FF52-4611-A467-F7ABFED0EB2C}">
      <dgm:prSet/>
      <dgm:spPr/>
      <dgm:t>
        <a:bodyPr/>
        <a:lstStyle/>
        <a:p>
          <a:endParaRPr lang="en-US"/>
        </a:p>
      </dgm:t>
    </dgm:pt>
    <dgm:pt modelId="{69AA1420-8B86-46B8-8BCE-F6852633F331}">
      <dgm:prSet/>
      <dgm:spPr/>
      <dgm:t>
        <a:bodyPr/>
        <a:lstStyle/>
        <a:p>
          <a:pPr rtl="0"/>
          <a:endParaRPr lang="en-US" dirty="0"/>
        </a:p>
      </dgm:t>
    </dgm:pt>
    <dgm:pt modelId="{E87578EE-063C-41AC-AB40-EE0C265CF514}" type="parTrans" cxnId="{2372A125-7368-4D2A-B2C1-A447E76BFCBE}">
      <dgm:prSet/>
      <dgm:spPr/>
      <dgm:t>
        <a:bodyPr/>
        <a:lstStyle/>
        <a:p>
          <a:endParaRPr lang="en-US"/>
        </a:p>
      </dgm:t>
    </dgm:pt>
    <dgm:pt modelId="{78E23ECB-1913-4F49-AEB3-073B98767549}" type="sibTrans" cxnId="{2372A125-7368-4D2A-B2C1-A447E76BFCBE}">
      <dgm:prSet/>
      <dgm:spPr/>
      <dgm:t>
        <a:bodyPr/>
        <a:lstStyle/>
        <a:p>
          <a:endParaRPr lang="en-US"/>
        </a:p>
      </dgm:t>
    </dgm:pt>
    <dgm:pt modelId="{41444D6F-88C2-4E65-A091-D927A0E83144}">
      <dgm:prSet/>
      <dgm:spPr/>
      <dgm:t>
        <a:bodyPr/>
        <a:lstStyle/>
        <a:p>
          <a:pPr rtl="0"/>
          <a:endParaRPr lang="en-US" dirty="0"/>
        </a:p>
      </dgm:t>
    </dgm:pt>
    <dgm:pt modelId="{8158CE88-C7F9-4ECA-ACD2-0D8C7ABC174F}" type="parTrans" cxnId="{BE406274-69A5-432F-A7B2-37BECF642AA6}">
      <dgm:prSet/>
      <dgm:spPr/>
      <dgm:t>
        <a:bodyPr/>
        <a:lstStyle/>
        <a:p>
          <a:endParaRPr lang="en-US"/>
        </a:p>
      </dgm:t>
    </dgm:pt>
    <dgm:pt modelId="{45918F47-B9B8-49AE-BBF9-7DCA10E4170C}" type="sibTrans" cxnId="{BE406274-69A5-432F-A7B2-37BECF642AA6}">
      <dgm:prSet/>
      <dgm:spPr/>
      <dgm:t>
        <a:bodyPr/>
        <a:lstStyle/>
        <a:p>
          <a:endParaRPr lang="en-US"/>
        </a:p>
      </dgm:t>
    </dgm:pt>
    <dgm:pt modelId="{947A69B0-D882-49E8-B6D4-B97A9D1719E3}" type="pres">
      <dgm:prSet presAssocID="{E43E7D38-E372-417B-BB3C-FD1EE5C246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9DD9DD-DCB1-4064-BA71-9E7BEE54AB82}" type="pres">
      <dgm:prSet presAssocID="{C58391ED-E89B-4DAC-8981-E0E5189F6C91}" presName="composite" presStyleCnt="0"/>
      <dgm:spPr/>
    </dgm:pt>
    <dgm:pt modelId="{453C426F-567C-4A22-9CFD-C66D1F652BEB}" type="pres">
      <dgm:prSet presAssocID="{C58391ED-E89B-4DAC-8981-E0E5189F6C9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7E4F4-DABE-454A-B83F-B17E30F3058D}" type="pres">
      <dgm:prSet presAssocID="{C58391ED-E89B-4DAC-8981-E0E5189F6C9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066F6-27FC-4489-BDEB-C4C0EC2B07D3}" type="presOf" srcId="{CD495D8E-D3D4-4738-B03A-31CDA5E03795}" destId="{EB87E4F4-DABE-454A-B83F-B17E30F3058D}" srcOrd="0" destOrd="3" presId="urn:microsoft.com/office/officeart/2005/8/layout/hList1"/>
    <dgm:cxn modelId="{A913D4A4-FF52-4611-A467-F7ABFED0EB2C}" srcId="{C58391ED-E89B-4DAC-8981-E0E5189F6C91}" destId="{4B02D794-0B40-495C-9EB3-39529A4D9513}" srcOrd="3" destOrd="0" parTransId="{3F23F9D5-067F-4468-AE45-FDDC4D8C7D4D}" sibTransId="{B5961AC5-DA2B-41A2-83E7-1D1950BCBCE9}"/>
    <dgm:cxn modelId="{55BD1E27-6BD7-41D7-8CE6-76C7B94473DB}" type="presOf" srcId="{E43E7D38-E372-417B-BB3C-FD1EE5C24695}" destId="{947A69B0-D882-49E8-B6D4-B97A9D1719E3}" srcOrd="0" destOrd="0" presId="urn:microsoft.com/office/officeart/2005/8/layout/hList1"/>
    <dgm:cxn modelId="{A9C51AF2-5820-440E-994E-0319CB5FE057}" type="presOf" srcId="{69AA1420-8B86-46B8-8BCE-F6852633F331}" destId="{EB87E4F4-DABE-454A-B83F-B17E30F3058D}" srcOrd="0" destOrd="1" presId="urn:microsoft.com/office/officeart/2005/8/layout/hList1"/>
    <dgm:cxn modelId="{795A26E2-8DFF-47F8-A243-D0412FDABC83}" srcId="{CF54154B-420C-4444-9ED1-E3A244B37118}" destId="{CD495D8E-D3D4-4738-B03A-31CDA5E03795}" srcOrd="0" destOrd="0" parTransId="{7176A831-AA9E-4351-AEC5-04C08833CCBE}" sibTransId="{00DC6C74-C851-4DA1-AC00-13C50295CB1A}"/>
    <dgm:cxn modelId="{CCAEDA37-5400-462B-823B-963E02ADD8AC}" type="presOf" srcId="{226C6620-E63F-44B9-BCC7-E5574B681CEC}" destId="{EB87E4F4-DABE-454A-B83F-B17E30F3058D}" srcOrd="0" destOrd="0" presId="urn:microsoft.com/office/officeart/2005/8/layout/hList1"/>
    <dgm:cxn modelId="{C412D65B-782D-4F59-BDB0-B4CC3E92CB43}" type="presOf" srcId="{54A07BAA-C772-4651-81FF-4DEAD3EC1835}" destId="{EB87E4F4-DABE-454A-B83F-B17E30F3058D}" srcOrd="0" destOrd="5" presId="urn:microsoft.com/office/officeart/2005/8/layout/hList1"/>
    <dgm:cxn modelId="{0A73ED9A-1312-4076-BE0E-87189D7594AE}" srcId="{C58391ED-E89B-4DAC-8981-E0E5189F6C91}" destId="{CF54154B-420C-4444-9ED1-E3A244B37118}" srcOrd="2" destOrd="0" parTransId="{20C732EA-ADE3-47B5-A5BD-825F1457BF61}" sibTransId="{741AB9AE-7573-4061-A525-A1DE498FF093}"/>
    <dgm:cxn modelId="{2372A125-7368-4D2A-B2C1-A447E76BFCBE}" srcId="{C58391ED-E89B-4DAC-8981-E0E5189F6C91}" destId="{69AA1420-8B86-46B8-8BCE-F6852633F331}" srcOrd="1" destOrd="0" parTransId="{E87578EE-063C-41AC-AB40-EE0C265CF514}" sibTransId="{78E23ECB-1913-4F49-AEB3-073B98767549}"/>
    <dgm:cxn modelId="{292643A2-A143-4E5E-A4D8-B74F5FD70637}" srcId="{C58391ED-E89B-4DAC-8981-E0E5189F6C91}" destId="{226C6620-E63F-44B9-BCC7-E5574B681CEC}" srcOrd="0" destOrd="0" parTransId="{B2099CE3-CCB5-4EC4-9C00-FB537C3B8ECA}" sibTransId="{4B530844-8127-4A70-A0D1-CB5A5EC7EDED}"/>
    <dgm:cxn modelId="{54B5BA5D-8740-479A-BD48-A7AC55EFE3D7}" type="presOf" srcId="{B32F6FF4-36B4-48DD-9874-6BC8D3DC3D1E}" destId="{EB87E4F4-DABE-454A-B83F-B17E30F3058D}" srcOrd="0" destOrd="4" presId="urn:microsoft.com/office/officeart/2005/8/layout/hList1"/>
    <dgm:cxn modelId="{BE406274-69A5-432F-A7B2-37BECF642AA6}" srcId="{CF54154B-420C-4444-9ED1-E3A244B37118}" destId="{41444D6F-88C2-4E65-A091-D927A0E83144}" srcOrd="3" destOrd="0" parTransId="{8158CE88-C7F9-4ECA-ACD2-0D8C7ABC174F}" sibTransId="{45918F47-B9B8-49AE-BBF9-7DCA10E4170C}"/>
    <dgm:cxn modelId="{A58D479D-E0C5-460D-A232-C0FD990497DE}" type="presOf" srcId="{41444D6F-88C2-4E65-A091-D927A0E83144}" destId="{EB87E4F4-DABE-454A-B83F-B17E30F3058D}" srcOrd="0" destOrd="6" presId="urn:microsoft.com/office/officeart/2005/8/layout/hList1"/>
    <dgm:cxn modelId="{22A075C9-33A6-404E-B7FD-A6423B8695CD}" srcId="{CF54154B-420C-4444-9ED1-E3A244B37118}" destId="{54A07BAA-C772-4651-81FF-4DEAD3EC1835}" srcOrd="2" destOrd="0" parTransId="{E6ABBA64-8EBB-44A8-B1AD-8CE1AC22C6F7}" sibTransId="{237FF5C4-CD66-41D1-9866-7F5E618C824E}"/>
    <dgm:cxn modelId="{63E729A0-D8C6-4FB3-861B-CA64D6CD7F54}" type="presOf" srcId="{CF54154B-420C-4444-9ED1-E3A244B37118}" destId="{EB87E4F4-DABE-454A-B83F-B17E30F3058D}" srcOrd="0" destOrd="2" presId="urn:microsoft.com/office/officeart/2005/8/layout/hList1"/>
    <dgm:cxn modelId="{56C9ECB4-6792-47AA-BA6E-89ACFB2ACA7A}" type="presOf" srcId="{4B02D794-0B40-495C-9EB3-39529A4D9513}" destId="{EB87E4F4-DABE-454A-B83F-B17E30F3058D}" srcOrd="0" destOrd="7" presId="urn:microsoft.com/office/officeart/2005/8/layout/hList1"/>
    <dgm:cxn modelId="{A227C51B-8D72-427F-AE41-473EEC916EF6}" srcId="{E43E7D38-E372-417B-BB3C-FD1EE5C24695}" destId="{C58391ED-E89B-4DAC-8981-E0E5189F6C91}" srcOrd="0" destOrd="0" parTransId="{7889912F-81CF-43EA-AB41-C0F69C45356F}" sibTransId="{019BDA02-0D18-474F-9249-62B5C2676717}"/>
    <dgm:cxn modelId="{7D2498A9-556C-484B-80E8-D7EFD32F1853}" srcId="{CF54154B-420C-4444-9ED1-E3A244B37118}" destId="{B32F6FF4-36B4-48DD-9874-6BC8D3DC3D1E}" srcOrd="1" destOrd="0" parTransId="{83AEC391-E948-4FDF-959C-ADA6BEB1F20F}" sibTransId="{EDF0CC88-D31D-4708-9B0F-5D2886D03C12}"/>
    <dgm:cxn modelId="{69EABA67-A2C5-4903-BFBA-772432126979}" type="presOf" srcId="{C58391ED-E89B-4DAC-8981-E0E5189F6C91}" destId="{453C426F-567C-4A22-9CFD-C66D1F652BEB}" srcOrd="0" destOrd="0" presId="urn:microsoft.com/office/officeart/2005/8/layout/hList1"/>
    <dgm:cxn modelId="{B9BEE809-ECF2-46E6-955E-265DEB3C6A4F}" type="presParOf" srcId="{947A69B0-D882-49E8-B6D4-B97A9D1719E3}" destId="{009DD9DD-DCB1-4064-BA71-9E7BEE54AB82}" srcOrd="0" destOrd="0" presId="urn:microsoft.com/office/officeart/2005/8/layout/hList1"/>
    <dgm:cxn modelId="{EEFB6027-940E-4397-AC09-2FDFB26FE71B}" type="presParOf" srcId="{009DD9DD-DCB1-4064-BA71-9E7BEE54AB82}" destId="{453C426F-567C-4A22-9CFD-C66D1F652BEB}" srcOrd="0" destOrd="0" presId="urn:microsoft.com/office/officeart/2005/8/layout/hList1"/>
    <dgm:cxn modelId="{20F5895B-599E-48D1-83CB-147F9A4F97E3}" type="presParOf" srcId="{009DD9DD-DCB1-4064-BA71-9E7BEE54AB82}" destId="{EB87E4F4-DABE-454A-B83F-B17E30F305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3B150A-0CBA-4B3D-94D7-D7E2B8DCF82C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ABCB65E-CE58-4FDA-BEE9-410AC29CE4D1}">
      <dgm:prSet/>
      <dgm:spPr/>
      <dgm:t>
        <a:bodyPr/>
        <a:lstStyle/>
        <a:p>
          <a:pPr rtl="0"/>
          <a:r>
            <a:rPr lang="en-US" smtClean="0"/>
            <a:t>Why is Clinical Reasoning Important?</a:t>
          </a:r>
          <a:endParaRPr lang="en-US"/>
        </a:p>
      </dgm:t>
    </dgm:pt>
    <dgm:pt modelId="{54BA86E4-10D8-4437-A6C3-2E12E3B1A262}" type="parTrans" cxnId="{86643AD2-C8B8-42C4-8BC6-EC324D4B1096}">
      <dgm:prSet/>
      <dgm:spPr/>
      <dgm:t>
        <a:bodyPr/>
        <a:lstStyle/>
        <a:p>
          <a:endParaRPr lang="en-US"/>
        </a:p>
      </dgm:t>
    </dgm:pt>
    <dgm:pt modelId="{6A489407-6E0E-40A8-8499-F0B25AB345C2}" type="sibTrans" cxnId="{86643AD2-C8B8-42C4-8BC6-EC324D4B1096}">
      <dgm:prSet/>
      <dgm:spPr/>
      <dgm:t>
        <a:bodyPr/>
        <a:lstStyle/>
        <a:p>
          <a:endParaRPr lang="en-US"/>
        </a:p>
      </dgm:t>
    </dgm:pt>
    <dgm:pt modelId="{5D3C2DB7-1229-4AC5-95C3-41B36255D513}">
      <dgm:prSet/>
      <dgm:spPr/>
      <dgm:t>
        <a:bodyPr/>
        <a:lstStyle/>
        <a:p>
          <a:pPr rtl="0"/>
          <a:r>
            <a:rPr lang="en-US" dirty="0" smtClean="0"/>
            <a:t>effective clinical reasoning skills have a positive impact on patient outcomes</a:t>
          </a:r>
          <a:endParaRPr lang="en-US" dirty="0"/>
        </a:p>
      </dgm:t>
    </dgm:pt>
    <dgm:pt modelId="{916D5C42-DFE3-435D-BA08-C837ABD1B565}" type="parTrans" cxnId="{A1669655-7D2D-4DBD-A8A8-02BBAC08FBC6}">
      <dgm:prSet/>
      <dgm:spPr/>
      <dgm:t>
        <a:bodyPr/>
        <a:lstStyle/>
        <a:p>
          <a:endParaRPr lang="en-US"/>
        </a:p>
      </dgm:t>
    </dgm:pt>
    <dgm:pt modelId="{7740EDE0-35FB-4235-9263-7151A2F14646}" type="sibTrans" cxnId="{A1669655-7D2D-4DBD-A8A8-02BBAC08FBC6}">
      <dgm:prSet/>
      <dgm:spPr/>
      <dgm:t>
        <a:bodyPr/>
        <a:lstStyle/>
        <a:p>
          <a:endParaRPr lang="en-US"/>
        </a:p>
      </dgm:t>
    </dgm:pt>
    <dgm:pt modelId="{5EE84C76-ECF9-499E-834B-9096005BD8CB}">
      <dgm:prSet/>
      <dgm:spPr/>
      <dgm:t>
        <a:bodyPr/>
        <a:lstStyle/>
        <a:p>
          <a:pPr rtl="0"/>
          <a:r>
            <a:rPr lang="en-US" dirty="0" smtClean="0"/>
            <a:t>poor clinical reasoning skills often fail to detect impending patient deterioration resulting in a “failure-to-rescue”   (Aiken, Clarke, Cheung, Sloane, &amp; Silber, 2003).</a:t>
          </a:r>
          <a:endParaRPr lang="en-US" dirty="0"/>
        </a:p>
      </dgm:t>
    </dgm:pt>
    <dgm:pt modelId="{45A2126F-3EF1-46FF-8F49-54799AB63EE9}" type="parTrans" cxnId="{715698FB-3BF3-467C-8B17-827E8EC0B42B}">
      <dgm:prSet/>
      <dgm:spPr/>
      <dgm:t>
        <a:bodyPr/>
        <a:lstStyle/>
        <a:p>
          <a:endParaRPr lang="en-US"/>
        </a:p>
      </dgm:t>
    </dgm:pt>
    <dgm:pt modelId="{6CE7DB1B-C5DE-49F0-B3A8-4FCA7241A342}" type="sibTrans" cxnId="{715698FB-3BF3-467C-8B17-827E8EC0B42B}">
      <dgm:prSet/>
      <dgm:spPr/>
      <dgm:t>
        <a:bodyPr/>
        <a:lstStyle/>
        <a:p>
          <a:endParaRPr lang="en-US"/>
        </a:p>
      </dgm:t>
    </dgm:pt>
    <dgm:pt modelId="{68F3C2E7-E23F-495A-AE76-8495902F75B7}">
      <dgm:prSet/>
      <dgm:spPr/>
      <dgm:t>
        <a:bodyPr/>
        <a:lstStyle/>
        <a:p>
          <a:pPr rtl="0"/>
          <a:endParaRPr lang="en-US" dirty="0"/>
        </a:p>
      </dgm:t>
    </dgm:pt>
    <dgm:pt modelId="{FA1FB4C8-775F-4784-ADE6-9FEBC52F29BA}" type="parTrans" cxnId="{311028B5-2089-4C26-8992-A852A1358DBB}">
      <dgm:prSet/>
      <dgm:spPr/>
      <dgm:t>
        <a:bodyPr/>
        <a:lstStyle/>
        <a:p>
          <a:endParaRPr lang="en-US"/>
        </a:p>
      </dgm:t>
    </dgm:pt>
    <dgm:pt modelId="{EF0209B7-3C52-4E1A-AB5B-1D0DB73BC536}" type="sibTrans" cxnId="{311028B5-2089-4C26-8992-A852A1358DBB}">
      <dgm:prSet/>
      <dgm:spPr/>
      <dgm:t>
        <a:bodyPr/>
        <a:lstStyle/>
        <a:p>
          <a:endParaRPr lang="en-US"/>
        </a:p>
      </dgm:t>
    </dgm:pt>
    <dgm:pt modelId="{05E9D937-AB26-4B4F-B705-38EA2136DEB0}" type="pres">
      <dgm:prSet presAssocID="{513B150A-0CBA-4B3D-94D7-D7E2B8DCF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32F82C-06DD-41B7-A43C-A76D33126952}" type="pres">
      <dgm:prSet presAssocID="{EABCB65E-CE58-4FDA-BEE9-410AC29CE4D1}" presName="composite" presStyleCnt="0"/>
      <dgm:spPr/>
    </dgm:pt>
    <dgm:pt modelId="{AAB958BF-1237-40A6-955D-F9828C03B9B9}" type="pres">
      <dgm:prSet presAssocID="{EABCB65E-CE58-4FDA-BEE9-410AC29CE4D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EDB68-5325-434A-8A04-1A88F9E60440}" type="pres">
      <dgm:prSet presAssocID="{EABCB65E-CE58-4FDA-BEE9-410AC29CE4D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69655-7D2D-4DBD-A8A8-02BBAC08FBC6}" srcId="{EABCB65E-CE58-4FDA-BEE9-410AC29CE4D1}" destId="{5D3C2DB7-1229-4AC5-95C3-41B36255D513}" srcOrd="0" destOrd="0" parTransId="{916D5C42-DFE3-435D-BA08-C837ABD1B565}" sibTransId="{7740EDE0-35FB-4235-9263-7151A2F14646}"/>
    <dgm:cxn modelId="{5875476C-CA0A-4319-977E-26266D6E8969}" type="presOf" srcId="{EABCB65E-CE58-4FDA-BEE9-410AC29CE4D1}" destId="{AAB958BF-1237-40A6-955D-F9828C03B9B9}" srcOrd="0" destOrd="0" presId="urn:microsoft.com/office/officeart/2005/8/layout/hList1"/>
    <dgm:cxn modelId="{2A750297-31F6-413D-9BB4-D0F52327185D}" type="presOf" srcId="{513B150A-0CBA-4B3D-94D7-D7E2B8DCF82C}" destId="{05E9D937-AB26-4B4F-B705-38EA2136DEB0}" srcOrd="0" destOrd="0" presId="urn:microsoft.com/office/officeart/2005/8/layout/hList1"/>
    <dgm:cxn modelId="{311028B5-2089-4C26-8992-A852A1358DBB}" srcId="{EABCB65E-CE58-4FDA-BEE9-410AC29CE4D1}" destId="{68F3C2E7-E23F-495A-AE76-8495902F75B7}" srcOrd="1" destOrd="0" parTransId="{FA1FB4C8-775F-4784-ADE6-9FEBC52F29BA}" sibTransId="{EF0209B7-3C52-4E1A-AB5B-1D0DB73BC536}"/>
    <dgm:cxn modelId="{715698FB-3BF3-467C-8B17-827E8EC0B42B}" srcId="{EABCB65E-CE58-4FDA-BEE9-410AC29CE4D1}" destId="{5EE84C76-ECF9-499E-834B-9096005BD8CB}" srcOrd="2" destOrd="0" parTransId="{45A2126F-3EF1-46FF-8F49-54799AB63EE9}" sibTransId="{6CE7DB1B-C5DE-49F0-B3A8-4FCA7241A342}"/>
    <dgm:cxn modelId="{BDCB9701-A962-4F26-BD0B-651CF0A0E983}" type="presOf" srcId="{68F3C2E7-E23F-495A-AE76-8495902F75B7}" destId="{AE9EDB68-5325-434A-8A04-1A88F9E60440}" srcOrd="0" destOrd="1" presId="urn:microsoft.com/office/officeart/2005/8/layout/hList1"/>
    <dgm:cxn modelId="{40DC604C-2D1A-438B-A78E-37C51A814FD4}" type="presOf" srcId="{5D3C2DB7-1229-4AC5-95C3-41B36255D513}" destId="{AE9EDB68-5325-434A-8A04-1A88F9E60440}" srcOrd="0" destOrd="0" presId="urn:microsoft.com/office/officeart/2005/8/layout/hList1"/>
    <dgm:cxn modelId="{86643AD2-C8B8-42C4-8BC6-EC324D4B1096}" srcId="{513B150A-0CBA-4B3D-94D7-D7E2B8DCF82C}" destId="{EABCB65E-CE58-4FDA-BEE9-410AC29CE4D1}" srcOrd="0" destOrd="0" parTransId="{54BA86E4-10D8-4437-A6C3-2E12E3B1A262}" sibTransId="{6A489407-6E0E-40A8-8499-F0B25AB345C2}"/>
    <dgm:cxn modelId="{161ADC90-C228-45CA-8706-1A614A3A2439}" type="presOf" srcId="{5EE84C76-ECF9-499E-834B-9096005BD8CB}" destId="{AE9EDB68-5325-434A-8A04-1A88F9E60440}" srcOrd="0" destOrd="2" presId="urn:microsoft.com/office/officeart/2005/8/layout/hList1"/>
    <dgm:cxn modelId="{1A9E2FE9-89B5-419A-B9F2-2DD4B2C7202C}" type="presParOf" srcId="{05E9D937-AB26-4B4F-B705-38EA2136DEB0}" destId="{D932F82C-06DD-41B7-A43C-A76D33126952}" srcOrd="0" destOrd="0" presId="urn:microsoft.com/office/officeart/2005/8/layout/hList1"/>
    <dgm:cxn modelId="{C555D69E-6755-475E-BEAB-FA9E291B3996}" type="presParOf" srcId="{D932F82C-06DD-41B7-A43C-A76D33126952}" destId="{AAB958BF-1237-40A6-955D-F9828C03B9B9}" srcOrd="0" destOrd="0" presId="urn:microsoft.com/office/officeart/2005/8/layout/hList1"/>
    <dgm:cxn modelId="{39F62102-63D8-445A-8E8B-9C6231940D95}" type="presParOf" srcId="{D932F82C-06DD-41B7-A43C-A76D33126952}" destId="{AE9EDB68-5325-434A-8A04-1A88F9E604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46625-9793-47AA-ADBB-3E544B6A425C}">
      <dsp:nvSpPr>
        <dsp:cNvPr id="0" name=""/>
        <dsp:cNvSpPr/>
      </dsp:nvSpPr>
      <dsp:spPr>
        <a:xfrm>
          <a:off x="0" y="18160"/>
          <a:ext cx="7790688" cy="1843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Unit 1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Learning Objectives: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After completion of lecture-discussions, students are expected to be able to:</a:t>
          </a:r>
          <a:endParaRPr lang="en-US" sz="2500" kern="1200" dirty="0"/>
        </a:p>
      </dsp:txBody>
      <dsp:txXfrm>
        <a:off x="0" y="18160"/>
        <a:ext cx="7790688" cy="1843254"/>
      </dsp:txXfrm>
    </dsp:sp>
    <dsp:sp modelId="{E81989BA-F428-44B0-8820-F521F887B2F5}">
      <dsp:nvSpPr>
        <dsp:cNvPr id="0" name=""/>
        <dsp:cNvSpPr/>
      </dsp:nvSpPr>
      <dsp:spPr>
        <a:xfrm>
          <a:off x="0" y="1861414"/>
          <a:ext cx="7790688" cy="391162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Differentiate critical thinking, judgement, clinical reasoning, clinical decision, and clinical decision making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Analyze situations or cases demonstrating clinical thinking,  judgement, clinical reasoning, clinical decision, and clinical decision making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Value the importance of learning the appropriate way of critically thinking, judgement, clinical reasoning, clinical decision and clinical decision making</a:t>
          </a:r>
          <a:endParaRPr lang="en-US" sz="2500" kern="1200" dirty="0"/>
        </a:p>
      </dsp:txBody>
      <dsp:txXfrm>
        <a:off x="0" y="1861414"/>
        <a:ext cx="7790688" cy="39116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2DE21-25AD-4DBE-BD7E-4BA6D61AFFCC}">
      <dsp:nvSpPr>
        <dsp:cNvPr id="0" name=""/>
        <dsp:cNvSpPr/>
      </dsp:nvSpPr>
      <dsp:spPr>
        <a:xfrm>
          <a:off x="0" y="31522"/>
          <a:ext cx="7790688" cy="1347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Top 3 Reasons for Adverse Patient Outcomes</a:t>
          </a:r>
          <a:endParaRPr lang="en-US" sz="3800" kern="1200"/>
        </a:p>
      </dsp:txBody>
      <dsp:txXfrm>
        <a:off x="0" y="31522"/>
        <a:ext cx="7790688" cy="1347134"/>
      </dsp:txXfrm>
    </dsp:sp>
    <dsp:sp modelId="{26247165-0E82-4FE5-8825-F05A54E7D101}">
      <dsp:nvSpPr>
        <dsp:cNvPr id="0" name=""/>
        <dsp:cNvSpPr/>
      </dsp:nvSpPr>
      <dsp:spPr>
        <a:xfrm>
          <a:off x="0" y="1378657"/>
          <a:ext cx="7790688" cy="43810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failure to properly diagnose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failure to institute appropriate treatment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inappropriate management of complications</a:t>
          </a:r>
          <a:endParaRPr lang="en-US" sz="3800" kern="1200" dirty="0"/>
        </a:p>
      </dsp:txBody>
      <dsp:txXfrm>
        <a:off x="0" y="1378657"/>
        <a:ext cx="7790688" cy="43810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0D26B-8938-41B9-BC2B-5F1CCA6B4DA2}">
      <dsp:nvSpPr>
        <dsp:cNvPr id="0" name=""/>
        <dsp:cNvSpPr/>
      </dsp:nvSpPr>
      <dsp:spPr>
        <a:xfrm>
          <a:off x="38" y="490396"/>
          <a:ext cx="3640472" cy="1456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Judgement (definition)</a:t>
          </a:r>
          <a:endParaRPr lang="en-US" sz="4200" kern="1200" dirty="0"/>
        </a:p>
      </dsp:txBody>
      <dsp:txXfrm>
        <a:off x="38" y="490396"/>
        <a:ext cx="3640472" cy="1456189"/>
      </dsp:txXfrm>
    </dsp:sp>
    <dsp:sp modelId="{61C8321C-CA34-41F8-A04A-073C97A1E204}">
      <dsp:nvSpPr>
        <dsp:cNvPr id="0" name=""/>
        <dsp:cNvSpPr/>
      </dsp:nvSpPr>
      <dsp:spPr>
        <a:xfrm>
          <a:off x="38" y="1946585"/>
          <a:ext cx="3640472" cy="335421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‘an assessment between alternatives’</a:t>
          </a:r>
          <a:endParaRPr lang="en-US" sz="4200" kern="1200" dirty="0"/>
        </a:p>
      </dsp:txBody>
      <dsp:txXfrm>
        <a:off x="38" y="1946585"/>
        <a:ext cx="3640472" cy="3354218"/>
      </dsp:txXfrm>
    </dsp:sp>
    <dsp:sp modelId="{6D5E5D0D-4F2F-497C-BE76-5BD3EBB036F3}">
      <dsp:nvSpPr>
        <dsp:cNvPr id="0" name=""/>
        <dsp:cNvSpPr/>
      </dsp:nvSpPr>
      <dsp:spPr>
        <a:xfrm>
          <a:off x="4150177" y="490396"/>
          <a:ext cx="3640472" cy="1456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Decisions (definition)</a:t>
          </a:r>
          <a:endParaRPr lang="en-US" sz="4200" kern="1200"/>
        </a:p>
      </dsp:txBody>
      <dsp:txXfrm>
        <a:off x="4150177" y="490396"/>
        <a:ext cx="3640472" cy="1456189"/>
      </dsp:txXfrm>
    </dsp:sp>
    <dsp:sp modelId="{8F7FAA8D-3779-460F-8C97-9E4B6F613CE9}">
      <dsp:nvSpPr>
        <dsp:cNvPr id="0" name=""/>
        <dsp:cNvSpPr/>
      </dsp:nvSpPr>
      <dsp:spPr>
        <a:xfrm>
          <a:off x="4150177" y="1946585"/>
          <a:ext cx="3640472" cy="335421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‘a choice between alternatives’ (</a:t>
          </a:r>
          <a:r>
            <a:rPr lang="en-US" sz="4200" kern="1200" dirty="0" err="1" smtClean="0"/>
            <a:t>Dowie</a:t>
          </a:r>
          <a:r>
            <a:rPr lang="en-US" sz="4200" kern="1200" dirty="0" smtClean="0"/>
            <a:t>, 1993)</a:t>
          </a:r>
          <a:endParaRPr lang="en-US" sz="4200" kern="1200" dirty="0"/>
        </a:p>
      </dsp:txBody>
      <dsp:txXfrm>
        <a:off x="4150177" y="1946585"/>
        <a:ext cx="3640472" cy="33542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25C7E-EB50-45BF-92E3-C8373F6FE602}">
      <dsp:nvSpPr>
        <dsp:cNvPr id="0" name=""/>
        <dsp:cNvSpPr/>
      </dsp:nvSpPr>
      <dsp:spPr>
        <a:xfrm>
          <a:off x="0" y="33308"/>
          <a:ext cx="7790688" cy="18706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Types of reasoning process used to reach judgements and decisions (Thompson and Dowding, 2009a)</a:t>
          </a:r>
          <a:endParaRPr lang="en-US" sz="3900" kern="1200"/>
        </a:p>
      </dsp:txBody>
      <dsp:txXfrm>
        <a:off x="0" y="33308"/>
        <a:ext cx="7790688" cy="1870603"/>
      </dsp:txXfrm>
    </dsp:sp>
    <dsp:sp modelId="{57085649-521C-4606-B977-CCB50272B0E2}">
      <dsp:nvSpPr>
        <dsp:cNvPr id="0" name=""/>
        <dsp:cNvSpPr/>
      </dsp:nvSpPr>
      <dsp:spPr>
        <a:xfrm>
          <a:off x="0" y="1903911"/>
          <a:ext cx="7790688" cy="38539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err="1" smtClean="0"/>
            <a:t>hypothetico</a:t>
          </a:r>
          <a:r>
            <a:rPr lang="en-US" sz="3900" kern="1200" dirty="0" smtClean="0"/>
            <a:t>- deductive reasoning</a:t>
          </a:r>
          <a:endParaRPr lang="en-US" sz="3900" kern="1200" dirty="0"/>
        </a:p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900" kern="1200" dirty="0"/>
        </a:p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analytical reasoning using algorithms and decision support tools (such as decision analysis or Bayes’ theorem)</a:t>
          </a:r>
          <a:endParaRPr lang="en-US" sz="3900" kern="1200" dirty="0"/>
        </a:p>
      </dsp:txBody>
      <dsp:txXfrm>
        <a:off x="0" y="1903911"/>
        <a:ext cx="7790688" cy="38539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D9F53-2550-4B1F-BC94-10BDE9B4BDCE}">
      <dsp:nvSpPr>
        <dsp:cNvPr id="0" name=""/>
        <dsp:cNvSpPr/>
      </dsp:nvSpPr>
      <dsp:spPr>
        <a:xfrm>
          <a:off x="0" y="202350"/>
          <a:ext cx="7790688" cy="72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Judgement</a:t>
          </a:r>
          <a:endParaRPr lang="en-US" sz="2500" kern="1200"/>
        </a:p>
      </dsp:txBody>
      <dsp:txXfrm>
        <a:off x="0" y="202350"/>
        <a:ext cx="7790688" cy="720000"/>
      </dsp:txXfrm>
    </dsp:sp>
    <dsp:sp modelId="{542F7D3A-EDE0-42E2-910A-909A8AA27EF2}">
      <dsp:nvSpPr>
        <dsp:cNvPr id="0" name=""/>
        <dsp:cNvSpPr/>
      </dsp:nvSpPr>
      <dsp:spPr>
        <a:xfrm>
          <a:off x="0" y="922350"/>
          <a:ext cx="7790688" cy="46665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Opinions about other people (Weiss et al., 2006)</a:t>
          </a:r>
          <a:endParaRPr lang="en-US" sz="2500" kern="120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Example in healthcare: health status and functional ability, predictions of future behavior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002060"/>
              </a:solidFill>
            </a:rPr>
            <a:t>An assessment between alternatives (</a:t>
          </a:r>
          <a:r>
            <a:rPr lang="en-US" sz="2500" kern="1200" dirty="0" err="1" smtClean="0">
              <a:solidFill>
                <a:srgbClr val="002060"/>
              </a:solidFill>
            </a:rPr>
            <a:t>Dowie</a:t>
          </a:r>
          <a:r>
            <a:rPr lang="en-US" sz="2500" kern="1200" dirty="0" smtClean="0">
              <a:solidFill>
                <a:srgbClr val="002060"/>
              </a:solidFill>
            </a:rPr>
            <a:t>, 1993)</a:t>
          </a:r>
          <a:endParaRPr lang="en-US" sz="2500" kern="1200" dirty="0">
            <a:solidFill>
              <a:srgbClr val="002060"/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>
            <a:solidFill>
              <a:srgbClr val="002060"/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 process that involves the integration of information about a person to reach an evaluation or assessment of their state or condition (Crow et al., 1995; Maule 2001)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Example in nursing: information such as vital sign readings, how they look at patient’s condition or behavior</a:t>
          </a:r>
          <a:endParaRPr lang="en-US" sz="2500" kern="1200"/>
        </a:p>
      </dsp:txBody>
      <dsp:txXfrm>
        <a:off x="0" y="922350"/>
        <a:ext cx="7790688" cy="4666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75B27-2229-4730-95F7-44F07A7ED622}">
      <dsp:nvSpPr>
        <dsp:cNvPr id="0" name=""/>
        <dsp:cNvSpPr/>
      </dsp:nvSpPr>
      <dsp:spPr>
        <a:xfrm>
          <a:off x="0" y="75449"/>
          <a:ext cx="7790688" cy="86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Clinical decisions (definition)</a:t>
          </a:r>
          <a:endParaRPr lang="en-US" sz="3000" kern="1200"/>
        </a:p>
      </dsp:txBody>
      <dsp:txXfrm>
        <a:off x="0" y="75449"/>
        <a:ext cx="7790688" cy="864000"/>
      </dsp:txXfrm>
    </dsp:sp>
    <dsp:sp modelId="{41C0499F-1E70-4A32-B375-4A27CC98B303}">
      <dsp:nvSpPr>
        <dsp:cNvPr id="0" name=""/>
        <dsp:cNvSpPr/>
      </dsp:nvSpPr>
      <dsp:spPr>
        <a:xfrm>
          <a:off x="0" y="939449"/>
          <a:ext cx="7790688" cy="47763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Choice between alternatives (</a:t>
          </a:r>
          <a:r>
            <a:rPr lang="en-US" sz="3000" kern="1200" dirty="0" err="1" smtClean="0"/>
            <a:t>Dowie</a:t>
          </a:r>
          <a:r>
            <a:rPr lang="en-US" sz="3000" kern="1200" dirty="0" smtClean="0"/>
            <a:t>, 1993)</a:t>
          </a:r>
          <a:endParaRPr lang="en-US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Produce some kind of outcome in the form of an action</a:t>
          </a:r>
          <a:endParaRPr lang="en-US" sz="3000" kern="1200" dirty="0"/>
        </a:p>
        <a:p>
          <a:pPr marL="571500" lvl="2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Example: ‘To do’ or ‘not do’ something</a:t>
          </a:r>
          <a:endParaRPr lang="en-US" sz="3000" kern="1200" dirty="0"/>
        </a:p>
        <a:p>
          <a:pPr marL="571500" lvl="2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Decisions in healthcare are usually made under conditions of uncertainty—we do not know (with certainty) what will happen because of our decision or action</a:t>
          </a:r>
          <a:endParaRPr lang="en-US" sz="3000" kern="1200" dirty="0"/>
        </a:p>
      </dsp:txBody>
      <dsp:txXfrm>
        <a:off x="0" y="939449"/>
        <a:ext cx="7790688" cy="47763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3CE93-AF61-41EB-B4AB-BE3935DA5BA9}">
      <dsp:nvSpPr>
        <dsp:cNvPr id="0" name=""/>
        <dsp:cNvSpPr/>
      </dsp:nvSpPr>
      <dsp:spPr>
        <a:xfrm>
          <a:off x="38" y="32487"/>
          <a:ext cx="3640472" cy="8346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Clinical decision making (definition)</a:t>
          </a:r>
          <a:endParaRPr lang="en-US" sz="2400" kern="1200"/>
        </a:p>
      </dsp:txBody>
      <dsp:txXfrm>
        <a:off x="38" y="32487"/>
        <a:ext cx="3640472" cy="834635"/>
      </dsp:txXfrm>
    </dsp:sp>
    <dsp:sp modelId="{84BC50ED-1611-482B-AF9F-FE82CFDA0D24}">
      <dsp:nvSpPr>
        <dsp:cNvPr id="0" name=""/>
        <dsp:cNvSpPr/>
      </dsp:nvSpPr>
      <dsp:spPr>
        <a:xfrm>
          <a:off x="38" y="867122"/>
          <a:ext cx="3640472" cy="48915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The process that involve weighing up of potential costs and benefits associated with each option you are considering, before deciding on a course of action (Baron, 2000)</a:t>
          </a:r>
          <a:endParaRPr lang="en-US" sz="2400" kern="1200"/>
        </a:p>
      </dsp:txBody>
      <dsp:txXfrm>
        <a:off x="38" y="867122"/>
        <a:ext cx="3640472" cy="4891590"/>
      </dsp:txXfrm>
    </dsp:sp>
    <dsp:sp modelId="{A7953FED-930D-42B7-9234-C7680C742313}">
      <dsp:nvSpPr>
        <dsp:cNvPr id="0" name=""/>
        <dsp:cNvSpPr/>
      </dsp:nvSpPr>
      <dsp:spPr>
        <a:xfrm>
          <a:off x="4150177" y="32487"/>
          <a:ext cx="3640472" cy="8346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Decisions normally follow judgments (see case)</a:t>
          </a:r>
          <a:endParaRPr lang="en-US" sz="2400" kern="1200"/>
        </a:p>
      </dsp:txBody>
      <dsp:txXfrm>
        <a:off x="4150177" y="32487"/>
        <a:ext cx="3640472" cy="834635"/>
      </dsp:txXfrm>
    </dsp:sp>
    <dsp:sp modelId="{96FCDB9B-1C41-4031-90BA-E971F3BC3093}">
      <dsp:nvSpPr>
        <dsp:cNvPr id="0" name=""/>
        <dsp:cNvSpPr/>
      </dsp:nvSpPr>
      <dsp:spPr>
        <a:xfrm>
          <a:off x="4150177" y="867122"/>
          <a:ext cx="3640472" cy="48915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The nurse made a number of judgments</a:t>
          </a:r>
          <a:endParaRPr lang="en-US" sz="2400" kern="120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The patient is “unwell”, that his problem has ‘probably’ been caused by a ‘new event’.</a:t>
          </a:r>
          <a:endParaRPr lang="en-US" sz="2400" kern="120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On the basis of these judgments (as well as discussion with the consultant) the nurse decides that the best course of action (the decision) is to admit the patient to hospital.</a:t>
          </a:r>
          <a:endParaRPr lang="en-US" sz="2400" kern="1200"/>
        </a:p>
      </dsp:txBody>
      <dsp:txXfrm>
        <a:off x="4150177" y="867122"/>
        <a:ext cx="3640472" cy="48915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7E64F-FD2B-42EB-8FD7-37A8A805B8D1}">
      <dsp:nvSpPr>
        <dsp:cNvPr id="0" name=""/>
        <dsp:cNvSpPr/>
      </dsp:nvSpPr>
      <dsp:spPr>
        <a:xfrm>
          <a:off x="0" y="52582"/>
          <a:ext cx="7790688" cy="1019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Importance of why nurses need to know about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‘decision making’</a:t>
          </a:r>
          <a:endParaRPr lang="en-US" sz="2500" kern="1200" dirty="0"/>
        </a:p>
      </dsp:txBody>
      <dsp:txXfrm>
        <a:off x="0" y="52582"/>
        <a:ext cx="7790688" cy="1019534"/>
      </dsp:txXfrm>
    </dsp:sp>
    <dsp:sp modelId="{CED10D2D-3629-42FD-9A4D-44E5275EC20D}">
      <dsp:nvSpPr>
        <dsp:cNvPr id="0" name=""/>
        <dsp:cNvSpPr/>
      </dsp:nvSpPr>
      <dsp:spPr>
        <a:xfrm>
          <a:off x="0" y="1072117"/>
          <a:ext cx="7790688" cy="46665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be recognized as autonomous decision making professionals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Develop nursing in ways that provide enough freedom to practice and exercise judgment with the minimum of interference in the relationship between patient and nurse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Opportunity to rethink the ways in which we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train, develop, and self-regulate the profession</a:t>
          </a:r>
          <a:endParaRPr lang="en-US" sz="2500" kern="120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establish and market our contribution to enhanced patient outcomes</a:t>
          </a:r>
          <a:endParaRPr lang="en-US" sz="2500" kern="1200"/>
        </a:p>
      </dsp:txBody>
      <dsp:txXfrm>
        <a:off x="0" y="1072117"/>
        <a:ext cx="7790688" cy="4666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5E516-8062-4B7A-B1E2-346DBBB311D8}">
      <dsp:nvSpPr>
        <dsp:cNvPr id="0" name=""/>
        <dsp:cNvSpPr/>
      </dsp:nvSpPr>
      <dsp:spPr>
        <a:xfrm>
          <a:off x="0" y="31522"/>
          <a:ext cx="7790688" cy="1347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Requirements from newly qualified nurses</a:t>
          </a:r>
          <a:endParaRPr lang="en-US" sz="3800" kern="1200"/>
        </a:p>
      </dsp:txBody>
      <dsp:txXfrm>
        <a:off x="0" y="31522"/>
        <a:ext cx="7790688" cy="1347134"/>
      </dsp:txXfrm>
    </dsp:sp>
    <dsp:sp modelId="{1CEE4097-A78B-42D0-87E1-A1E2FD6364E4}">
      <dsp:nvSpPr>
        <dsp:cNvPr id="0" name=""/>
        <dsp:cNvSpPr/>
      </dsp:nvSpPr>
      <dsp:spPr>
        <a:xfrm>
          <a:off x="0" y="1378657"/>
          <a:ext cx="7790688" cy="43810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To be critical thinkers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To have ability to critique evidence </a:t>
          </a: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To apply best evidence in clinical practice to inform judgement and decision making</a:t>
          </a:r>
          <a:endParaRPr lang="en-US" sz="3800" kern="1200" dirty="0"/>
        </a:p>
      </dsp:txBody>
      <dsp:txXfrm>
        <a:off x="0" y="1378657"/>
        <a:ext cx="7790688" cy="4381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61094-275B-43EA-A9B2-783D31DA178B}">
      <dsp:nvSpPr>
        <dsp:cNvPr id="0" name=""/>
        <dsp:cNvSpPr/>
      </dsp:nvSpPr>
      <dsp:spPr>
        <a:xfrm>
          <a:off x="0" y="71310"/>
          <a:ext cx="7790688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Requirements from beginning practitioners </a:t>
          </a:r>
          <a:endParaRPr lang="en-US" sz="2800" kern="1200"/>
        </a:p>
      </dsp:txBody>
      <dsp:txXfrm>
        <a:off x="0" y="71310"/>
        <a:ext cx="7790688" cy="806400"/>
      </dsp:txXfrm>
    </dsp:sp>
    <dsp:sp modelId="{40CDCE52-618D-46BA-BB1C-D9113BFAC844}">
      <dsp:nvSpPr>
        <dsp:cNvPr id="0" name=""/>
        <dsp:cNvSpPr/>
      </dsp:nvSpPr>
      <dsp:spPr>
        <a:xfrm>
          <a:off x="0" y="877710"/>
          <a:ext cx="7790688" cy="48421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to exhibit sound judgment and decision making skills through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developing knowledge or domain expertise in their field of practice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possessing the thinking skills to use that knowledge effectively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understanding what constitutes good decision making practice</a:t>
          </a:r>
          <a:endParaRPr lang="en-US" sz="2800" kern="1200" dirty="0"/>
        </a:p>
      </dsp:txBody>
      <dsp:txXfrm>
        <a:off x="0" y="877710"/>
        <a:ext cx="7790688" cy="4842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2C706-211B-4259-B0D0-FDDD85CCB626}">
      <dsp:nvSpPr>
        <dsp:cNvPr id="0" name=""/>
        <dsp:cNvSpPr/>
      </dsp:nvSpPr>
      <dsp:spPr>
        <a:xfrm>
          <a:off x="0" y="19199"/>
          <a:ext cx="7790688" cy="921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Critical thinking skills (definition)</a:t>
          </a:r>
          <a:endParaRPr lang="en-US" sz="3200" kern="1200" dirty="0"/>
        </a:p>
      </dsp:txBody>
      <dsp:txXfrm>
        <a:off x="0" y="19199"/>
        <a:ext cx="7790688" cy="921600"/>
      </dsp:txXfrm>
    </dsp:sp>
    <dsp:sp modelId="{98AFEC4F-9875-4E3E-8624-2515AB05BEA9}">
      <dsp:nvSpPr>
        <dsp:cNvPr id="0" name=""/>
        <dsp:cNvSpPr/>
      </dsp:nvSpPr>
      <dsp:spPr>
        <a:xfrm>
          <a:off x="0" y="940800"/>
          <a:ext cx="7790688" cy="48312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refer to cognitive skills such as analysis, evaluation, inference, deductive reasoning, inductive reasoning, interpretation, explanation and self-regulation (</a:t>
          </a:r>
          <a:r>
            <a:rPr lang="en-US" sz="3200" kern="1200" dirty="0" err="1" smtClean="0"/>
            <a:t>Beckie</a:t>
          </a:r>
          <a:r>
            <a:rPr lang="en-US" sz="3200" kern="1200" dirty="0" smtClean="0"/>
            <a:t> et al., 2001, Hicks et al., 2003, Lyons, 2008). 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purposeful, self-regulatory judgment: an interactive, reflective, reasoning process of making a judgment about what to believe or do (</a:t>
          </a:r>
          <a:r>
            <a:rPr lang="en-US" sz="3200" kern="1200" dirty="0" err="1" smtClean="0"/>
            <a:t>Beckie</a:t>
          </a:r>
          <a:r>
            <a:rPr lang="en-US" sz="3200" kern="1200" dirty="0" smtClean="0"/>
            <a:t> et al., 2001)</a:t>
          </a:r>
          <a:endParaRPr lang="en-US" sz="3200" kern="1200" dirty="0"/>
        </a:p>
      </dsp:txBody>
      <dsp:txXfrm>
        <a:off x="0" y="940800"/>
        <a:ext cx="7790688" cy="4831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586F8-FDD3-423E-9141-F3E57D7D8411}">
      <dsp:nvSpPr>
        <dsp:cNvPr id="0" name=""/>
        <dsp:cNvSpPr/>
      </dsp:nvSpPr>
      <dsp:spPr>
        <a:xfrm>
          <a:off x="0" y="54249"/>
          <a:ext cx="7790688" cy="1153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Critical thinking skills (definition) (continued)</a:t>
          </a:r>
          <a:endParaRPr lang="en-US" sz="3300" kern="1200"/>
        </a:p>
      </dsp:txBody>
      <dsp:txXfrm>
        <a:off x="0" y="54249"/>
        <a:ext cx="7790688" cy="1153450"/>
      </dsp:txXfrm>
    </dsp:sp>
    <dsp:sp modelId="{F25E4230-591F-4513-8011-9FD74A829CB5}">
      <dsp:nvSpPr>
        <dsp:cNvPr id="0" name=""/>
        <dsp:cNvSpPr/>
      </dsp:nvSpPr>
      <dsp:spPr>
        <a:xfrm>
          <a:off x="0" y="1207700"/>
          <a:ext cx="7790688" cy="45292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“a dynamic, purposeful, analytic process that results in reasoned decisions and judgments” (Lyons, 2008)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“a set of dispositions and skills that enhance decision-making processes through such cognitive abilities as analysis, inference and evaluation” (Hicks et al., 2003).</a:t>
          </a:r>
          <a:endParaRPr lang="en-US" sz="3300" kern="1200" dirty="0"/>
        </a:p>
      </dsp:txBody>
      <dsp:txXfrm>
        <a:off x="0" y="1207700"/>
        <a:ext cx="7790688" cy="4529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C15F-288E-4D75-8457-87271E75BA7A}">
      <dsp:nvSpPr>
        <dsp:cNvPr id="0" name=""/>
        <dsp:cNvSpPr/>
      </dsp:nvSpPr>
      <dsp:spPr>
        <a:xfrm>
          <a:off x="0" y="68700"/>
          <a:ext cx="7790688" cy="115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Clinical reasoning (definition)</a:t>
          </a:r>
          <a:endParaRPr lang="en-US" sz="4000" kern="1200" dirty="0"/>
        </a:p>
      </dsp:txBody>
      <dsp:txXfrm>
        <a:off x="0" y="68700"/>
        <a:ext cx="7790688" cy="1152000"/>
      </dsp:txXfrm>
    </dsp:sp>
    <dsp:sp modelId="{A16B4C5B-DCA2-48E6-94A4-4F35A67DE96F}">
      <dsp:nvSpPr>
        <dsp:cNvPr id="0" name=""/>
        <dsp:cNvSpPr/>
      </dsp:nvSpPr>
      <dsp:spPr>
        <a:xfrm>
          <a:off x="0" y="1220700"/>
          <a:ext cx="7790688" cy="45017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the process by which individuals make judgements and decisions, and incorporates the skills of critical thinking </a:t>
          </a:r>
          <a:endParaRPr lang="en-US" sz="4000" kern="1200" dirty="0"/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0" kern="1200" dirty="0"/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The outputs of the reasoning process are judgements</a:t>
          </a:r>
          <a:endParaRPr lang="en-US" sz="4000" kern="1200" dirty="0"/>
        </a:p>
      </dsp:txBody>
      <dsp:txXfrm>
        <a:off x="0" y="1220700"/>
        <a:ext cx="7790688" cy="4501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AF1AC-98DA-40B7-B794-46713C9AAEE1}">
      <dsp:nvSpPr>
        <dsp:cNvPr id="0" name=""/>
        <dsp:cNvSpPr/>
      </dsp:nvSpPr>
      <dsp:spPr>
        <a:xfrm>
          <a:off x="0" y="43530"/>
          <a:ext cx="7790688" cy="1405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Clinical reasoning (definition) (Hoffman, 2007; Kraischsk &amp; Anthony, 2001; Laurie et al., 2001)  (continued)</a:t>
          </a:r>
          <a:endParaRPr lang="en-US" sz="2900" kern="1200"/>
        </a:p>
      </dsp:txBody>
      <dsp:txXfrm>
        <a:off x="0" y="43530"/>
        <a:ext cx="7790688" cy="1405468"/>
      </dsp:txXfrm>
    </dsp:sp>
    <dsp:sp modelId="{3CDCABB2-E82D-454F-9054-86CB31DC595D}">
      <dsp:nvSpPr>
        <dsp:cNvPr id="0" name=""/>
        <dsp:cNvSpPr/>
      </dsp:nvSpPr>
      <dsp:spPr>
        <a:xfrm>
          <a:off x="0" y="1448999"/>
          <a:ext cx="7790688" cy="42986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process  by  which  nurses  (and  other clinicians) </a:t>
          </a:r>
          <a:endParaRPr lang="en-US" sz="2900" kern="1200" dirty="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collect cues</a:t>
          </a:r>
          <a:endParaRPr lang="en-US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process the information</a:t>
          </a:r>
          <a:endParaRPr lang="en-US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come to an understanding of a patient problem or situation</a:t>
          </a:r>
          <a:endParaRPr lang="en-US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plan and implement interventions</a:t>
          </a:r>
          <a:endParaRPr lang="en-US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evaluate outcomes, and </a:t>
          </a:r>
          <a:endParaRPr lang="en-US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reflect on and learn from the process</a:t>
          </a:r>
          <a:endParaRPr lang="en-US" sz="2900" kern="1200"/>
        </a:p>
      </dsp:txBody>
      <dsp:txXfrm>
        <a:off x="0" y="1448999"/>
        <a:ext cx="7790688" cy="4298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C426F-567C-4A22-9CFD-C66D1F652BEB}">
      <dsp:nvSpPr>
        <dsp:cNvPr id="0" name=""/>
        <dsp:cNvSpPr/>
      </dsp:nvSpPr>
      <dsp:spPr>
        <a:xfrm>
          <a:off x="0" y="32880"/>
          <a:ext cx="7790688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Nature of clinical reasoning process </a:t>
          </a:r>
          <a:endParaRPr lang="en-US" sz="2800" kern="1200" dirty="0"/>
        </a:p>
      </dsp:txBody>
      <dsp:txXfrm>
        <a:off x="0" y="32880"/>
        <a:ext cx="7790688" cy="806400"/>
      </dsp:txXfrm>
    </dsp:sp>
    <dsp:sp modelId="{EB87E4F4-DABE-454A-B83F-B17E30F3058D}">
      <dsp:nvSpPr>
        <dsp:cNvPr id="0" name=""/>
        <dsp:cNvSpPr/>
      </dsp:nvSpPr>
      <dsp:spPr>
        <a:xfrm>
          <a:off x="0" y="839280"/>
          <a:ext cx="7790688" cy="491903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is dependent upon a critical thinking disposition (</a:t>
          </a:r>
          <a:r>
            <a:rPr lang="en-US" sz="2800" kern="1200" dirty="0" err="1" smtClean="0"/>
            <a:t>Scheffer</a:t>
          </a:r>
          <a:r>
            <a:rPr lang="en-US" sz="2800" kern="1200" dirty="0" smtClean="0"/>
            <a:t> &amp; </a:t>
          </a:r>
          <a:r>
            <a:rPr lang="en-US" sz="2800" kern="1200" dirty="0" err="1" smtClean="0"/>
            <a:t>Rubenfeld</a:t>
          </a:r>
          <a:r>
            <a:rPr lang="en-US" sz="2800" kern="1200" dirty="0" smtClean="0"/>
            <a:t>, 2000) 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is influenced by a person’s 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Attitude</a:t>
          </a:r>
          <a:endParaRPr lang="en-US" sz="2800" kern="120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philosophical perspective  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preconceptions  (McCarthy,  2003).  </a:t>
          </a:r>
          <a:endParaRPr lang="en-U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Clinical  reasoning  is  not  a  linear process but can be conceptualized as a series or spiral of linked and ongoing clinical encounters.</a:t>
          </a:r>
          <a:endParaRPr lang="en-US" sz="2800" kern="1200" dirty="0"/>
        </a:p>
      </dsp:txBody>
      <dsp:txXfrm>
        <a:off x="0" y="839280"/>
        <a:ext cx="7790688" cy="4919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958BF-1237-40A6-955D-F9828C03B9B9}">
      <dsp:nvSpPr>
        <dsp:cNvPr id="0" name=""/>
        <dsp:cNvSpPr/>
      </dsp:nvSpPr>
      <dsp:spPr>
        <a:xfrm>
          <a:off x="0" y="104340"/>
          <a:ext cx="7790688" cy="1036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Why is Clinical Reasoning Important?</a:t>
          </a:r>
          <a:endParaRPr lang="en-US" sz="3600" kern="1200"/>
        </a:p>
      </dsp:txBody>
      <dsp:txXfrm>
        <a:off x="0" y="104340"/>
        <a:ext cx="7790688" cy="1036800"/>
      </dsp:txXfrm>
    </dsp:sp>
    <dsp:sp modelId="{AE9EDB68-5325-434A-8A04-1A88F9E60440}">
      <dsp:nvSpPr>
        <dsp:cNvPr id="0" name=""/>
        <dsp:cNvSpPr/>
      </dsp:nvSpPr>
      <dsp:spPr>
        <a:xfrm>
          <a:off x="0" y="1141140"/>
          <a:ext cx="7790688" cy="45457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effective clinical reasoning skills have a positive impact on patient outcomes</a:t>
          </a: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poor clinical reasoning skills often fail to detect impending patient deterioration resulting in a “failure-to-rescue”   (Aiken, Clarke, Cheung, Sloane, &amp; Silber, 2003).</a:t>
          </a:r>
          <a:endParaRPr lang="en-US" sz="3600" kern="1200" dirty="0"/>
        </a:p>
      </dsp:txBody>
      <dsp:txXfrm>
        <a:off x="0" y="1141140"/>
        <a:ext cx="7790688" cy="4545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4C773-9B93-4D2C-97D0-25E5DCFFA7E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BE341-26A9-4697-B2D1-EA384ADF1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E341-26A9-4697-B2D1-EA384ADF17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5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54D7FB-D0BB-4CDC-B9F3-2DE872E7E99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498080" cy="3810000"/>
          </a:xfrm>
        </p:spPr>
        <p:txBody>
          <a:bodyPr/>
          <a:lstStyle/>
          <a:p>
            <a:pPr algn="ctr"/>
            <a:r>
              <a:rPr lang="en-US" dirty="0" err="1" smtClean="0"/>
              <a:t>Nurs</a:t>
            </a:r>
            <a:r>
              <a:rPr lang="en-US" dirty="0" smtClean="0"/>
              <a:t> 430</a:t>
            </a:r>
            <a:br>
              <a:rPr lang="en-US" dirty="0" smtClean="0"/>
            </a:br>
            <a:r>
              <a:rPr lang="en-US" dirty="0" smtClean="0"/>
              <a:t>Part 6: Critical Thinking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5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401560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032164" y="620651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http://www.utas.edu.au/__data/assets/pdf_file/0003/263487/Clinical-Reasoning-Instructor-Resources.pdf</a:t>
            </a:r>
          </a:p>
        </p:txBody>
      </p:sp>
    </p:spTree>
    <p:extLst>
      <p:ext uri="{BB962C8B-B14F-4D97-AF65-F5344CB8AC3E}">
        <p14:creationId xmlns:p14="http://schemas.microsoft.com/office/powerpoint/2010/main" val="16183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232412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032164" y="620651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http://www.utas.edu.au/__data/assets/pdf_file/0003/263487/Clinical-Reasoning-Instructor-Resources.pdf</a:t>
            </a:r>
          </a:p>
        </p:txBody>
      </p:sp>
    </p:spTree>
    <p:extLst>
      <p:ext uri="{BB962C8B-B14F-4D97-AF65-F5344CB8AC3E}">
        <p14:creationId xmlns:p14="http://schemas.microsoft.com/office/powerpoint/2010/main" val="29892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0743"/>
            <a:ext cx="7790688" cy="6040408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 smtClean="0"/>
              <a:t>Clinical Reasoning Cycle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1852"/>
            <a:ext cx="6019800" cy="547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2164" y="620651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http://www.utas.edu.au/__data/assets/pdf_file/0003/263487/Clinical-Reasoning-Instructor-Resources.pdf</a:t>
            </a:r>
          </a:p>
        </p:txBody>
      </p:sp>
    </p:spTree>
    <p:extLst>
      <p:ext uri="{BB962C8B-B14F-4D97-AF65-F5344CB8AC3E}">
        <p14:creationId xmlns:p14="http://schemas.microsoft.com/office/powerpoint/2010/main" val="29892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el\Desktop\AY 2015-2016 2nd Sem\Nurs 425\Nursing and Decision Making\Clinical-Reasoning-Instructor-Resources 1_Page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791941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2164" y="620651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http://www.utas.edu.au/__data/assets/pdf_file/0003/263487/Clinical-Reasoning-Instructor-Resources.pdf</a:t>
            </a:r>
          </a:p>
        </p:txBody>
      </p:sp>
    </p:spTree>
    <p:extLst>
      <p:ext uri="{BB962C8B-B14F-4D97-AF65-F5344CB8AC3E}">
        <p14:creationId xmlns:p14="http://schemas.microsoft.com/office/powerpoint/2010/main" val="28626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464841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173226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114431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029200" y="6324600"/>
            <a:ext cx="3886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p3)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769"/>
            <a:ext cx="7924800" cy="64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4218" y="6345113"/>
            <a:ext cx="3200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p4)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783555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029200" y="6324600"/>
            <a:ext cx="3886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p3)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oel\Desktop\AY 2015-2016 2nd Sem\Nurs 425\Essential Decision Making jpeg file\Essential Decision Making and Clinical Judgement for Nurses_Page_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51737" r="13799" b="18750"/>
          <a:stretch/>
        </p:blipFill>
        <p:spPr bwMode="auto">
          <a:xfrm>
            <a:off x="1066800" y="152399"/>
            <a:ext cx="7827818" cy="6192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94218" y="6345113"/>
            <a:ext cx="3200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p4)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308913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55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498875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5694218" y="6345113"/>
            <a:ext cx="3200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p6)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601643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694218" y="6345113"/>
            <a:ext cx="3200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p6)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Dowding</a:t>
            </a:r>
            <a:r>
              <a:rPr lang="en-US" dirty="0" smtClean="0"/>
              <a:t>, D.W., </a:t>
            </a:r>
            <a:r>
              <a:rPr lang="en-US" dirty="0" err="1" smtClean="0"/>
              <a:t>Gurbutt</a:t>
            </a:r>
            <a:r>
              <a:rPr lang="en-US" dirty="0" smtClean="0"/>
              <a:t>, R., Murphy, M., Lascelles, M., </a:t>
            </a:r>
            <a:r>
              <a:rPr lang="en-US" dirty="0" err="1" smtClean="0"/>
              <a:t>Pearman</a:t>
            </a:r>
            <a:r>
              <a:rPr lang="en-US" dirty="0" smtClean="0"/>
              <a:t>, A., &amp; Summers, B. (2012). </a:t>
            </a:r>
            <a:r>
              <a:rPr lang="en-US" dirty="0" err="1" smtClean="0"/>
              <a:t>Conceptualising</a:t>
            </a:r>
            <a:r>
              <a:rPr lang="en-US" dirty="0" smtClean="0"/>
              <a:t> decision making in nursing education. </a:t>
            </a:r>
            <a:r>
              <a:rPr lang="en-US" i="1" dirty="0" smtClean="0"/>
              <a:t>Journal of Research in Nursing</a:t>
            </a:r>
            <a:r>
              <a:rPr lang="en-US" dirty="0" smtClean="0"/>
              <a:t>, 17(4), 348-360.</a:t>
            </a:r>
          </a:p>
          <a:p>
            <a:endParaRPr lang="en-US" dirty="0" smtClean="0"/>
          </a:p>
          <a:p>
            <a:r>
              <a:rPr lang="en-US" dirty="0" smtClean="0"/>
              <a:t>Thompson, C. &amp; </a:t>
            </a:r>
            <a:r>
              <a:rPr lang="en-US" dirty="0" err="1" smtClean="0"/>
              <a:t>Dowding</a:t>
            </a:r>
            <a:r>
              <a:rPr lang="en-US" dirty="0" smtClean="0"/>
              <a:t>, D. (2009). </a:t>
            </a:r>
            <a:r>
              <a:rPr lang="en-US" i="1" dirty="0" smtClean="0"/>
              <a:t>Essential Decision Making and Clinical Judgement for Nurses</a:t>
            </a:r>
            <a:r>
              <a:rPr lang="en-US" dirty="0" smtClean="0"/>
              <a:t>. China: Churchill Livingstone Elsevier.</a:t>
            </a:r>
          </a:p>
          <a:p>
            <a:endParaRPr lang="en-US" dirty="0" smtClean="0"/>
          </a:p>
          <a:p>
            <a:r>
              <a:rPr lang="en-US" dirty="0"/>
              <a:t>Clinical reasoning: Instructor resources. Available from http://www.utas.edu.au/__</a:t>
            </a:r>
            <a:r>
              <a:rPr lang="en-US" dirty="0" smtClean="0"/>
              <a:t>data/assets/pdf_file/0003/263487/Clinical-Reasoning-Instructor-Resources.pdf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5095875" cy="42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4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208252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04174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576153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130126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484739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65341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032164" y="620651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http://www.utas.edu.au/__data/assets/pdf_file/0003/263487/Clinical-Reasoning-Instructor-Resources.pdf</a:t>
            </a:r>
          </a:p>
        </p:txBody>
      </p:sp>
    </p:spTree>
    <p:extLst>
      <p:ext uri="{BB962C8B-B14F-4D97-AF65-F5344CB8AC3E}">
        <p14:creationId xmlns:p14="http://schemas.microsoft.com/office/powerpoint/2010/main" val="27963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368640"/>
              </p:ext>
            </p:extLst>
          </p:nvPr>
        </p:nvGraphicFramePr>
        <p:xfrm>
          <a:off x="1143000" y="457200"/>
          <a:ext cx="779068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032164" y="620651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http://www.utas.edu.au/__data/assets/pdf_file/0003/263487/Clinical-Reasoning-Instructor-Resources.pdf</a:t>
            </a:r>
          </a:p>
        </p:txBody>
      </p:sp>
    </p:spTree>
    <p:extLst>
      <p:ext uri="{BB962C8B-B14F-4D97-AF65-F5344CB8AC3E}">
        <p14:creationId xmlns:p14="http://schemas.microsoft.com/office/powerpoint/2010/main" val="12468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494</TotalTime>
  <Words>1110</Words>
  <Application>Microsoft Office PowerPoint</Application>
  <PresentationFormat>On-screen Show (4:3)</PresentationFormat>
  <Paragraphs>104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Gill Sans MT</vt:lpstr>
      <vt:lpstr>Verdana</vt:lpstr>
      <vt:lpstr>Wingdings 2</vt:lpstr>
      <vt:lpstr>Solstice</vt:lpstr>
      <vt:lpstr>Nurs 430 Part 6: Critical Thinking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 425 Decision Making in Clinical Practice</dc:title>
  <dc:creator>Joel Patalagsa</dc:creator>
  <cp:lastModifiedBy>Homood</cp:lastModifiedBy>
  <cp:revision>26</cp:revision>
  <dcterms:created xsi:type="dcterms:W3CDTF">2016-01-23T14:48:55Z</dcterms:created>
  <dcterms:modified xsi:type="dcterms:W3CDTF">2016-11-30T08:55:44Z</dcterms:modified>
</cp:coreProperties>
</file>