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960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02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698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452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771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406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599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3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737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89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243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C73F1-C12B-4A17-8870-E68014DC0CBB}" type="datetimeFigureOut">
              <a:rPr lang="ar-SA" smtClean="0"/>
              <a:t>10/02/34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D8231-92A5-45D3-A547-FF2E8886E23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973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827584" y="2276872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تعريب زر الد</a:t>
            </a:r>
            <a:endParaRPr lang="ar-SA" dirty="0"/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306637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71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298180" cy="6119908"/>
          </a:xfrm>
        </p:spPr>
      </p:pic>
    </p:spTree>
    <p:extLst>
      <p:ext uri="{BB962C8B-B14F-4D97-AF65-F5344CB8AC3E}">
        <p14:creationId xmlns:p14="http://schemas.microsoft.com/office/powerpoint/2010/main" val="2543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298180" cy="6119908"/>
          </a:xfrm>
        </p:spPr>
      </p:pic>
    </p:spTree>
    <p:extLst>
      <p:ext uri="{BB962C8B-B14F-4D97-AF65-F5344CB8AC3E}">
        <p14:creationId xmlns:p14="http://schemas.microsoft.com/office/powerpoint/2010/main" val="111371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275130" cy="6154484"/>
          </a:xfrm>
        </p:spPr>
      </p:pic>
    </p:spTree>
    <p:extLst>
      <p:ext uri="{BB962C8B-B14F-4D97-AF65-F5344CB8AC3E}">
        <p14:creationId xmlns:p14="http://schemas.microsoft.com/office/powerpoint/2010/main" val="149871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436483" cy="6465665"/>
          </a:xfrm>
        </p:spPr>
      </p:pic>
    </p:spTree>
    <p:extLst>
      <p:ext uri="{BB962C8B-B14F-4D97-AF65-F5344CB8AC3E}">
        <p14:creationId xmlns:p14="http://schemas.microsoft.com/office/powerpoint/2010/main" val="17053495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3B5E646C37184E806B871FC9298D7E" ma:contentTypeVersion="0" ma:contentTypeDescription="Create a new document." ma:contentTypeScope="" ma:versionID="e45927063f015a459ac265591a2be9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799771-5F74-4850-B044-CC6C55EFC3A3}"/>
</file>

<file path=customXml/itemProps2.xml><?xml version="1.0" encoding="utf-8"?>
<ds:datastoreItem xmlns:ds="http://schemas.openxmlformats.org/officeDocument/2006/customXml" ds:itemID="{C2100B3C-965F-4E01-854D-D37CEA674E56}"/>
</file>

<file path=customXml/itemProps3.xml><?xml version="1.0" encoding="utf-8"?>
<ds:datastoreItem xmlns:ds="http://schemas.openxmlformats.org/officeDocument/2006/customXml" ds:itemID="{35F7E2E6-5CB4-4820-A748-7FDE2E3192AA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عرض على الشاشة (3:4)‏</PresentationFormat>
  <Paragraphs>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scc</dc:creator>
  <cp:lastModifiedBy>scc</cp:lastModifiedBy>
  <cp:revision>3</cp:revision>
  <dcterms:created xsi:type="dcterms:W3CDTF">2012-12-23T08:31:37Z</dcterms:created>
  <dcterms:modified xsi:type="dcterms:W3CDTF">2012-12-23T10:16:20Z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0x010100983B5E646C37184E806B871FC9298D7E</vt:lpwstr>
  </property>
</Properties>
</file>