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A31395-7812-4A8A-9791-F643DC01B20C}" type="datetimeFigureOut">
              <a:rPr lang="ar-SA" smtClean="0"/>
              <a:t>03/18/39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EB4EAD-2EDF-4BC1-919F-FEDFA1113365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43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AU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Suppose scores on an IQ test are </a:t>
            </a:r>
            <a:r>
              <a:rPr lang="en-AU" b="1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normally distributed</a:t>
            </a:r>
            <a:r>
              <a:rPr lang="en-AU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. If the test has a mean of 100 and a standard deviation of 10.</a:t>
            </a:r>
          </a:p>
          <a:p>
            <a:pPr algn="just" rtl="0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/>
                <a:ea typeface="Calibri"/>
                <a:cs typeface="Times New Roman"/>
              </a:rPr>
              <a:t>What is the probability that a person who takes the test will score less than </a:t>
            </a:r>
            <a:r>
              <a:rPr lang="en-US" dirty="0" smtClean="0">
                <a:latin typeface="Times New Roman"/>
                <a:ea typeface="Calibri"/>
                <a:cs typeface="Times New Roman"/>
              </a:rPr>
              <a:t>90?</a:t>
            </a:r>
            <a:endParaRPr lang="en-AU" dirty="0" smtClean="0">
              <a:solidFill>
                <a:schemeClr val="tx1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What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is the probability that a person who takes the test will score between 90 and 110?</a:t>
            </a: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AU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What is the probability that a person who takes the test will score between 82.5 and 90?</a:t>
            </a:r>
            <a:endParaRPr lang="en-US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546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696464"/>
                </a:solidFill>
              </a:rPr>
              <a:t>EXERCISE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/>
              <a:t>Layton Tire and Rubber Company wishes to set a minimum mileage guarantee on its new MX100 tire. Tests reveal </a:t>
            </a:r>
            <a:r>
              <a:rPr lang="en-US" dirty="0">
                <a:solidFill>
                  <a:srgbClr val="FF0000"/>
                </a:solidFill>
              </a:rPr>
              <a:t>the mean mileage is 67,900 with a standard deviation of 2,050 miles</a:t>
            </a:r>
            <a:r>
              <a:rPr lang="en-US" dirty="0"/>
              <a:t> and that the distribution of miles follows the normal probability distribution. It wants to set the minimum guaranteed mileage so that </a:t>
            </a:r>
            <a:r>
              <a:rPr lang="en-US" dirty="0">
                <a:solidFill>
                  <a:srgbClr val="FF0000"/>
                </a:solidFill>
              </a:rPr>
              <a:t>no more than 4 percent </a:t>
            </a:r>
            <a:r>
              <a:rPr lang="en-US" dirty="0"/>
              <a:t>of the tires will have to be replaced. What minimum guaranteed mileage should Layton announce?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641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072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53" b="45793"/>
          <a:stretch>
            <a:fillRect/>
          </a:stretch>
        </p:blipFill>
        <p:spPr bwMode="auto">
          <a:xfrm>
            <a:off x="827584" y="836712"/>
            <a:ext cx="763284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9084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4858"/>
            <a:ext cx="6647228" cy="616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916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158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Normal Distribution</vt:lpstr>
      <vt:lpstr>EXERCISE</vt:lpstr>
      <vt:lpstr>EXERCISE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</dc:title>
  <dc:creator>HP</dc:creator>
  <cp:lastModifiedBy>HP</cp:lastModifiedBy>
  <cp:revision>7</cp:revision>
  <dcterms:created xsi:type="dcterms:W3CDTF">2017-12-04T06:23:44Z</dcterms:created>
  <dcterms:modified xsi:type="dcterms:W3CDTF">2017-12-06T04:13:51Z</dcterms:modified>
</cp:coreProperties>
</file>