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78" r:id="rId4"/>
    <p:sldId id="279" r:id="rId5"/>
    <p:sldId id="258" r:id="rId6"/>
    <p:sldId id="259" r:id="rId7"/>
    <p:sldId id="260" r:id="rId8"/>
    <p:sldId id="261" r:id="rId9"/>
    <p:sldId id="262" r:id="rId10"/>
    <p:sldId id="264" r:id="rId11"/>
    <p:sldId id="265" r:id="rId12"/>
    <p:sldId id="267" r:id="rId13"/>
    <p:sldId id="280" r:id="rId14"/>
    <p:sldId id="281" r:id="rId15"/>
    <p:sldId id="282" r:id="rId16"/>
    <p:sldId id="283" r:id="rId17"/>
    <p:sldId id="285" r:id="rId18"/>
    <p:sldId id="284" r:id="rId19"/>
    <p:sldId id="268" r:id="rId20"/>
    <p:sldId id="287" r:id="rId21"/>
    <p:sldId id="269" r:id="rId22"/>
    <p:sldId id="270" r:id="rId23"/>
    <p:sldId id="271" r:id="rId24"/>
    <p:sldId id="272" r:id="rId25"/>
    <p:sldId id="286" r:id="rId26"/>
    <p:sldId id="273" r:id="rId27"/>
    <p:sldId id="274" r:id="rId28"/>
    <p:sldId id="275" r:id="rId29"/>
    <p:sldId id="276" r:id="rId30"/>
    <p:sldId id="277"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6" d="100"/>
          <a:sy n="66" d="100"/>
        </p:scale>
        <p:origin x="-14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953550-0706-4B10-99C4-3E62870E1D38}" type="doc">
      <dgm:prSet loTypeId="urn:microsoft.com/office/officeart/2005/8/layout/venn3" loCatId="relationship" qsTypeId="urn:microsoft.com/office/officeart/2005/8/quickstyle/simple1" qsCatId="simple" csTypeId="urn:microsoft.com/office/officeart/2005/8/colors/colorful4" csCatId="colorful" phldr="1"/>
      <dgm:spPr/>
      <dgm:t>
        <a:bodyPr/>
        <a:lstStyle/>
        <a:p>
          <a:pPr rtl="1"/>
          <a:endParaRPr lang="ar-SA"/>
        </a:p>
      </dgm:t>
    </dgm:pt>
    <dgm:pt modelId="{E44A23A9-CBF3-40AA-B31E-7F9F7321C879}">
      <dgm:prSet phldrT="[نص]"/>
      <dgm:spPr/>
      <dgm:t>
        <a:bodyPr/>
        <a:lstStyle/>
        <a:p>
          <a:pPr rtl="1"/>
          <a:r>
            <a:rPr lang="ar-SA" dirty="0" smtClean="0"/>
            <a:t>الفكرة</a:t>
          </a:r>
          <a:endParaRPr lang="ar-SA" dirty="0"/>
        </a:p>
      </dgm:t>
    </dgm:pt>
    <dgm:pt modelId="{F2082498-8568-474E-9CDD-CF3047C7CD6E}" type="parTrans" cxnId="{9B72D691-BF99-48F8-B930-1D18431589FD}">
      <dgm:prSet/>
      <dgm:spPr/>
      <dgm:t>
        <a:bodyPr/>
        <a:lstStyle/>
        <a:p>
          <a:pPr rtl="1"/>
          <a:endParaRPr lang="ar-SA"/>
        </a:p>
      </dgm:t>
    </dgm:pt>
    <dgm:pt modelId="{E294800E-0541-4467-BBBF-ED2F61B7942C}" type="sibTrans" cxnId="{9B72D691-BF99-48F8-B930-1D18431589FD}">
      <dgm:prSet/>
      <dgm:spPr/>
      <dgm:t>
        <a:bodyPr/>
        <a:lstStyle/>
        <a:p>
          <a:pPr rtl="1"/>
          <a:endParaRPr lang="ar-SA"/>
        </a:p>
      </dgm:t>
    </dgm:pt>
    <dgm:pt modelId="{45A713CE-7A02-44C5-92BD-F20A1BA7651F}">
      <dgm:prSet phldrT="[نص]"/>
      <dgm:spPr/>
      <dgm:t>
        <a:bodyPr/>
        <a:lstStyle/>
        <a:p>
          <a:pPr rtl="1"/>
          <a:r>
            <a:rPr lang="ar-SA" dirty="0" smtClean="0"/>
            <a:t>البحث</a:t>
          </a:r>
          <a:endParaRPr lang="ar-SA" dirty="0"/>
        </a:p>
      </dgm:t>
    </dgm:pt>
    <dgm:pt modelId="{49583902-E448-4F86-87BE-A3179C4915FD}" type="parTrans" cxnId="{40097E8E-59EC-4130-AD23-5EE4307894F3}">
      <dgm:prSet/>
      <dgm:spPr/>
      <dgm:t>
        <a:bodyPr/>
        <a:lstStyle/>
        <a:p>
          <a:pPr rtl="1"/>
          <a:endParaRPr lang="ar-SA"/>
        </a:p>
      </dgm:t>
    </dgm:pt>
    <dgm:pt modelId="{1476D70A-DAEF-4AE7-9EB5-F486E5101DB5}" type="sibTrans" cxnId="{40097E8E-59EC-4130-AD23-5EE4307894F3}">
      <dgm:prSet/>
      <dgm:spPr/>
      <dgm:t>
        <a:bodyPr/>
        <a:lstStyle/>
        <a:p>
          <a:pPr rtl="1"/>
          <a:endParaRPr lang="ar-SA"/>
        </a:p>
      </dgm:t>
    </dgm:pt>
    <dgm:pt modelId="{CF99F37D-E886-420B-A908-73EF55C22959}">
      <dgm:prSet phldrT="[نص]"/>
      <dgm:spPr/>
      <dgm:t>
        <a:bodyPr/>
        <a:lstStyle/>
        <a:p>
          <a:pPr rtl="1"/>
          <a:r>
            <a:rPr lang="ar-SA" dirty="0" smtClean="0"/>
            <a:t>البيانات</a:t>
          </a:r>
          <a:endParaRPr lang="ar-SA" dirty="0"/>
        </a:p>
      </dgm:t>
    </dgm:pt>
    <dgm:pt modelId="{3F989748-EB5E-4FD4-9458-59C5AEB3AC28}" type="parTrans" cxnId="{0484C5AB-CCF5-4471-B966-D4F60668D3B1}">
      <dgm:prSet/>
      <dgm:spPr/>
      <dgm:t>
        <a:bodyPr/>
        <a:lstStyle/>
        <a:p>
          <a:pPr rtl="1"/>
          <a:endParaRPr lang="ar-SA"/>
        </a:p>
      </dgm:t>
    </dgm:pt>
    <dgm:pt modelId="{6215214C-6FB0-4679-A83E-15412E94CE5C}" type="sibTrans" cxnId="{0484C5AB-CCF5-4471-B966-D4F60668D3B1}">
      <dgm:prSet/>
      <dgm:spPr/>
      <dgm:t>
        <a:bodyPr/>
        <a:lstStyle/>
        <a:p>
          <a:pPr rtl="1"/>
          <a:endParaRPr lang="ar-SA"/>
        </a:p>
      </dgm:t>
    </dgm:pt>
    <dgm:pt modelId="{9E255B1E-33F5-4FD1-AC22-37B41CD63D28}">
      <dgm:prSet phldrT="[نص]"/>
      <dgm:spPr/>
      <dgm:t>
        <a:bodyPr/>
        <a:lstStyle/>
        <a:p>
          <a:pPr rtl="1"/>
          <a:r>
            <a:rPr lang="ar-SA" dirty="0" smtClean="0"/>
            <a:t>الفلترة</a:t>
          </a:r>
          <a:endParaRPr lang="ar-SA" dirty="0"/>
        </a:p>
      </dgm:t>
    </dgm:pt>
    <dgm:pt modelId="{6EC060AC-CD43-4863-A10A-01452531113E}" type="parTrans" cxnId="{BEB280E0-DDAB-48A2-AB3F-BA740A6A5DEE}">
      <dgm:prSet/>
      <dgm:spPr/>
      <dgm:t>
        <a:bodyPr/>
        <a:lstStyle/>
        <a:p>
          <a:pPr rtl="1"/>
          <a:endParaRPr lang="ar-SA"/>
        </a:p>
      </dgm:t>
    </dgm:pt>
    <dgm:pt modelId="{B140E0E5-BBCD-4BDB-82E5-4EA2456FF2CC}" type="sibTrans" cxnId="{BEB280E0-DDAB-48A2-AB3F-BA740A6A5DEE}">
      <dgm:prSet/>
      <dgm:spPr/>
      <dgm:t>
        <a:bodyPr/>
        <a:lstStyle/>
        <a:p>
          <a:pPr rtl="1"/>
          <a:endParaRPr lang="ar-SA"/>
        </a:p>
      </dgm:t>
    </dgm:pt>
    <dgm:pt modelId="{9C056FAE-7570-4EDF-A251-DC60F36C2B1F}">
      <dgm:prSet/>
      <dgm:spPr/>
      <dgm:t>
        <a:bodyPr/>
        <a:lstStyle/>
        <a:p>
          <a:pPr rtl="1"/>
          <a:r>
            <a:rPr lang="ar-SA" dirty="0" smtClean="0"/>
            <a:t>الأدوات</a:t>
          </a:r>
          <a:endParaRPr lang="ar-SA" dirty="0"/>
        </a:p>
      </dgm:t>
    </dgm:pt>
    <dgm:pt modelId="{61CB039E-857D-4966-8805-9AAD3C590404}" type="parTrans" cxnId="{7FE5F55E-9DEA-4286-8AE6-B63E7D40766E}">
      <dgm:prSet/>
      <dgm:spPr/>
      <dgm:t>
        <a:bodyPr/>
        <a:lstStyle/>
        <a:p>
          <a:pPr rtl="1"/>
          <a:endParaRPr lang="ar-SA"/>
        </a:p>
      </dgm:t>
    </dgm:pt>
    <dgm:pt modelId="{911CB21D-0391-4236-B4C7-DF8D7E20D796}" type="sibTrans" cxnId="{7FE5F55E-9DEA-4286-8AE6-B63E7D40766E}">
      <dgm:prSet/>
      <dgm:spPr/>
      <dgm:t>
        <a:bodyPr/>
        <a:lstStyle/>
        <a:p>
          <a:pPr rtl="1"/>
          <a:endParaRPr lang="ar-SA"/>
        </a:p>
      </dgm:t>
    </dgm:pt>
    <dgm:pt modelId="{C5AECAAC-9BEA-4AA9-A83C-27D54033F58D}">
      <dgm:prSet/>
      <dgm:spPr/>
      <dgm:t>
        <a:bodyPr/>
        <a:lstStyle/>
        <a:p>
          <a:pPr rtl="1"/>
          <a:r>
            <a:rPr lang="ar-SA" dirty="0" smtClean="0"/>
            <a:t>التنسيق</a:t>
          </a:r>
          <a:endParaRPr lang="ar-SA" dirty="0"/>
        </a:p>
      </dgm:t>
    </dgm:pt>
    <dgm:pt modelId="{D8AFF922-7C0E-4E61-8745-85895C25A41C}" type="parTrans" cxnId="{FADB4CEB-5466-4A1B-AB5B-D0B3C09C93ED}">
      <dgm:prSet/>
      <dgm:spPr/>
      <dgm:t>
        <a:bodyPr/>
        <a:lstStyle/>
        <a:p>
          <a:pPr rtl="1"/>
          <a:endParaRPr lang="ar-SA"/>
        </a:p>
      </dgm:t>
    </dgm:pt>
    <dgm:pt modelId="{2421B1FB-810F-4F26-A9D1-3B81F3353F45}" type="sibTrans" cxnId="{FADB4CEB-5466-4A1B-AB5B-D0B3C09C93ED}">
      <dgm:prSet/>
      <dgm:spPr/>
      <dgm:t>
        <a:bodyPr/>
        <a:lstStyle/>
        <a:p>
          <a:pPr rtl="1"/>
          <a:endParaRPr lang="ar-SA"/>
        </a:p>
      </dgm:t>
    </dgm:pt>
    <dgm:pt modelId="{0B9045F2-B04F-41B5-A459-202BD03AD952}">
      <dgm:prSet/>
      <dgm:spPr/>
      <dgm:t>
        <a:bodyPr/>
        <a:lstStyle/>
        <a:p>
          <a:pPr rtl="1"/>
          <a:r>
            <a:rPr lang="ar-SA" dirty="0" smtClean="0"/>
            <a:t>التخطيط</a:t>
          </a:r>
          <a:endParaRPr lang="ar-SA" dirty="0"/>
        </a:p>
      </dgm:t>
    </dgm:pt>
    <dgm:pt modelId="{FEE86695-2FF9-4F51-8058-08E249920E4A}" type="parTrans" cxnId="{F669C3F9-EBB3-492D-ADDB-BEE369069D09}">
      <dgm:prSet/>
      <dgm:spPr/>
      <dgm:t>
        <a:bodyPr/>
        <a:lstStyle/>
        <a:p>
          <a:pPr rtl="1"/>
          <a:endParaRPr lang="ar-SA"/>
        </a:p>
      </dgm:t>
    </dgm:pt>
    <dgm:pt modelId="{5C4445DB-FAAE-46DC-8F91-A2CB365391CD}" type="sibTrans" cxnId="{F669C3F9-EBB3-492D-ADDB-BEE369069D09}">
      <dgm:prSet/>
      <dgm:spPr/>
      <dgm:t>
        <a:bodyPr/>
        <a:lstStyle/>
        <a:p>
          <a:pPr rtl="1"/>
          <a:endParaRPr lang="ar-SA"/>
        </a:p>
      </dgm:t>
    </dgm:pt>
    <dgm:pt modelId="{0C017CFD-8A01-4761-98BC-A0B4B1D7DC81}">
      <dgm:prSet/>
      <dgm:spPr/>
      <dgm:t>
        <a:bodyPr/>
        <a:lstStyle/>
        <a:p>
          <a:pPr rtl="1"/>
          <a:r>
            <a:rPr lang="ar-SA" dirty="0" smtClean="0"/>
            <a:t>الإخراج</a:t>
          </a:r>
          <a:endParaRPr lang="ar-SA" dirty="0"/>
        </a:p>
      </dgm:t>
    </dgm:pt>
    <dgm:pt modelId="{F7801AD4-71B8-4CAC-B167-449C8ED79C2A}" type="parTrans" cxnId="{293D98D7-F84F-4395-9C1E-72FB2E85767A}">
      <dgm:prSet/>
      <dgm:spPr/>
      <dgm:t>
        <a:bodyPr/>
        <a:lstStyle/>
        <a:p>
          <a:pPr rtl="1"/>
          <a:endParaRPr lang="ar-SA"/>
        </a:p>
      </dgm:t>
    </dgm:pt>
    <dgm:pt modelId="{FCCD5C18-0809-492C-BFE6-2B9B957A351A}" type="sibTrans" cxnId="{293D98D7-F84F-4395-9C1E-72FB2E85767A}">
      <dgm:prSet/>
      <dgm:spPr/>
      <dgm:t>
        <a:bodyPr/>
        <a:lstStyle/>
        <a:p>
          <a:pPr rtl="1"/>
          <a:endParaRPr lang="ar-SA"/>
        </a:p>
      </dgm:t>
    </dgm:pt>
    <dgm:pt modelId="{8A11118C-33D8-4520-A73C-4EA625FCACD8}" type="pres">
      <dgm:prSet presAssocID="{81953550-0706-4B10-99C4-3E62870E1D38}" presName="Name0" presStyleCnt="0">
        <dgm:presLayoutVars>
          <dgm:dir val="rev"/>
          <dgm:resizeHandles val="exact"/>
        </dgm:presLayoutVars>
      </dgm:prSet>
      <dgm:spPr/>
    </dgm:pt>
    <dgm:pt modelId="{CE6C7A21-B9D5-461F-826B-68AC365EF2D1}" type="pres">
      <dgm:prSet presAssocID="{E44A23A9-CBF3-40AA-B31E-7F9F7321C879}" presName="Name5" presStyleLbl="vennNode1" presStyleIdx="0" presStyleCnt="8">
        <dgm:presLayoutVars>
          <dgm:bulletEnabled val="1"/>
        </dgm:presLayoutVars>
      </dgm:prSet>
      <dgm:spPr/>
      <dgm:t>
        <a:bodyPr/>
        <a:lstStyle/>
        <a:p>
          <a:pPr rtl="1"/>
          <a:endParaRPr lang="ar-SA"/>
        </a:p>
      </dgm:t>
    </dgm:pt>
    <dgm:pt modelId="{78A615E6-ADFE-4ACC-8F9F-43E6BC43D5CD}" type="pres">
      <dgm:prSet presAssocID="{E294800E-0541-4467-BBBF-ED2F61B7942C}" presName="space" presStyleCnt="0"/>
      <dgm:spPr/>
    </dgm:pt>
    <dgm:pt modelId="{F3E3DA27-2AD5-4926-94CA-08EF2944DDA1}" type="pres">
      <dgm:prSet presAssocID="{45A713CE-7A02-44C5-92BD-F20A1BA7651F}" presName="Name5" presStyleLbl="vennNode1" presStyleIdx="1" presStyleCnt="8">
        <dgm:presLayoutVars>
          <dgm:bulletEnabled val="1"/>
        </dgm:presLayoutVars>
      </dgm:prSet>
      <dgm:spPr/>
      <dgm:t>
        <a:bodyPr/>
        <a:lstStyle/>
        <a:p>
          <a:pPr rtl="1"/>
          <a:endParaRPr lang="ar-SA"/>
        </a:p>
      </dgm:t>
    </dgm:pt>
    <dgm:pt modelId="{E1CF77BD-6FD6-4C91-835D-B004352F02FB}" type="pres">
      <dgm:prSet presAssocID="{1476D70A-DAEF-4AE7-9EB5-F486E5101DB5}" presName="space" presStyleCnt="0"/>
      <dgm:spPr/>
    </dgm:pt>
    <dgm:pt modelId="{B6B13AB5-069B-48D9-B734-302B9731855D}" type="pres">
      <dgm:prSet presAssocID="{CF99F37D-E886-420B-A908-73EF55C22959}" presName="Name5" presStyleLbl="vennNode1" presStyleIdx="2" presStyleCnt="8">
        <dgm:presLayoutVars>
          <dgm:bulletEnabled val="1"/>
        </dgm:presLayoutVars>
      </dgm:prSet>
      <dgm:spPr/>
      <dgm:t>
        <a:bodyPr/>
        <a:lstStyle/>
        <a:p>
          <a:pPr rtl="1"/>
          <a:endParaRPr lang="ar-SA"/>
        </a:p>
      </dgm:t>
    </dgm:pt>
    <dgm:pt modelId="{E513A8B6-5236-434D-B1D7-716E954F4799}" type="pres">
      <dgm:prSet presAssocID="{6215214C-6FB0-4679-A83E-15412E94CE5C}" presName="space" presStyleCnt="0"/>
      <dgm:spPr/>
    </dgm:pt>
    <dgm:pt modelId="{A6D9BB6D-2A30-408F-BFFC-AD394E84C33C}" type="pres">
      <dgm:prSet presAssocID="{9E255B1E-33F5-4FD1-AC22-37B41CD63D28}" presName="Name5" presStyleLbl="vennNode1" presStyleIdx="3" presStyleCnt="8">
        <dgm:presLayoutVars>
          <dgm:bulletEnabled val="1"/>
        </dgm:presLayoutVars>
      </dgm:prSet>
      <dgm:spPr/>
      <dgm:t>
        <a:bodyPr/>
        <a:lstStyle/>
        <a:p>
          <a:pPr rtl="1"/>
          <a:endParaRPr lang="ar-SA"/>
        </a:p>
      </dgm:t>
    </dgm:pt>
    <dgm:pt modelId="{C6682ACA-53A4-4CD0-8D46-7B947A6FE06D}" type="pres">
      <dgm:prSet presAssocID="{B140E0E5-BBCD-4BDB-82E5-4EA2456FF2CC}" presName="space" presStyleCnt="0"/>
      <dgm:spPr/>
    </dgm:pt>
    <dgm:pt modelId="{0F03ECFB-64FC-4508-A792-92B718D3037B}" type="pres">
      <dgm:prSet presAssocID="{C5AECAAC-9BEA-4AA9-A83C-27D54033F58D}" presName="Name5" presStyleLbl="vennNode1" presStyleIdx="4" presStyleCnt="8">
        <dgm:presLayoutVars>
          <dgm:bulletEnabled val="1"/>
        </dgm:presLayoutVars>
      </dgm:prSet>
      <dgm:spPr/>
    </dgm:pt>
    <dgm:pt modelId="{4DCA5CC6-4905-4E9C-ABB1-9F3DF1C823C5}" type="pres">
      <dgm:prSet presAssocID="{2421B1FB-810F-4F26-A9D1-3B81F3353F45}" presName="space" presStyleCnt="0"/>
      <dgm:spPr/>
    </dgm:pt>
    <dgm:pt modelId="{5A2AAF84-E828-48C2-A21F-E1A183EFFAA4}" type="pres">
      <dgm:prSet presAssocID="{0B9045F2-B04F-41B5-A459-202BD03AD952}" presName="Name5" presStyleLbl="vennNode1" presStyleIdx="5" presStyleCnt="8">
        <dgm:presLayoutVars>
          <dgm:bulletEnabled val="1"/>
        </dgm:presLayoutVars>
      </dgm:prSet>
      <dgm:spPr/>
      <dgm:t>
        <a:bodyPr/>
        <a:lstStyle/>
        <a:p>
          <a:pPr rtl="1"/>
          <a:endParaRPr lang="ar-SA"/>
        </a:p>
      </dgm:t>
    </dgm:pt>
    <dgm:pt modelId="{6D451477-FB89-4F55-8909-3FDD4FD7F64B}" type="pres">
      <dgm:prSet presAssocID="{5C4445DB-FAAE-46DC-8F91-A2CB365391CD}" presName="space" presStyleCnt="0"/>
      <dgm:spPr/>
    </dgm:pt>
    <dgm:pt modelId="{1CBEC4F6-DF3C-4C27-8BB0-0AD90E539313}" type="pres">
      <dgm:prSet presAssocID="{9C056FAE-7570-4EDF-A251-DC60F36C2B1F}" presName="Name5" presStyleLbl="vennNode1" presStyleIdx="6" presStyleCnt="8">
        <dgm:presLayoutVars>
          <dgm:bulletEnabled val="1"/>
        </dgm:presLayoutVars>
      </dgm:prSet>
      <dgm:spPr/>
    </dgm:pt>
    <dgm:pt modelId="{2EFB87BE-95E5-48C7-B180-46FE62DE7804}" type="pres">
      <dgm:prSet presAssocID="{911CB21D-0391-4236-B4C7-DF8D7E20D796}" presName="space" presStyleCnt="0"/>
      <dgm:spPr/>
    </dgm:pt>
    <dgm:pt modelId="{A2DF4DD7-CA30-43E3-993A-03D4E1E9F720}" type="pres">
      <dgm:prSet presAssocID="{0C017CFD-8A01-4761-98BC-A0B4B1D7DC81}" presName="Name5" presStyleLbl="vennNode1" presStyleIdx="7" presStyleCnt="8">
        <dgm:presLayoutVars>
          <dgm:bulletEnabled val="1"/>
        </dgm:presLayoutVars>
      </dgm:prSet>
      <dgm:spPr/>
      <dgm:t>
        <a:bodyPr/>
        <a:lstStyle/>
        <a:p>
          <a:pPr rtl="1"/>
          <a:endParaRPr lang="ar-SA"/>
        </a:p>
      </dgm:t>
    </dgm:pt>
  </dgm:ptLst>
  <dgm:cxnLst>
    <dgm:cxn modelId="{EE56C1DD-0889-4CE1-AE8B-595105CA5BAB}" type="presOf" srcId="{0B9045F2-B04F-41B5-A459-202BD03AD952}" destId="{5A2AAF84-E828-48C2-A21F-E1A183EFFAA4}" srcOrd="0" destOrd="0" presId="urn:microsoft.com/office/officeart/2005/8/layout/venn3"/>
    <dgm:cxn modelId="{293D98D7-F84F-4395-9C1E-72FB2E85767A}" srcId="{81953550-0706-4B10-99C4-3E62870E1D38}" destId="{0C017CFD-8A01-4761-98BC-A0B4B1D7DC81}" srcOrd="7" destOrd="0" parTransId="{F7801AD4-71B8-4CAC-B167-449C8ED79C2A}" sibTransId="{FCCD5C18-0809-492C-BFE6-2B9B957A351A}"/>
    <dgm:cxn modelId="{40097E8E-59EC-4130-AD23-5EE4307894F3}" srcId="{81953550-0706-4B10-99C4-3E62870E1D38}" destId="{45A713CE-7A02-44C5-92BD-F20A1BA7651F}" srcOrd="1" destOrd="0" parTransId="{49583902-E448-4F86-87BE-A3179C4915FD}" sibTransId="{1476D70A-DAEF-4AE7-9EB5-F486E5101DB5}"/>
    <dgm:cxn modelId="{7FE5F55E-9DEA-4286-8AE6-B63E7D40766E}" srcId="{81953550-0706-4B10-99C4-3E62870E1D38}" destId="{9C056FAE-7570-4EDF-A251-DC60F36C2B1F}" srcOrd="6" destOrd="0" parTransId="{61CB039E-857D-4966-8805-9AAD3C590404}" sibTransId="{911CB21D-0391-4236-B4C7-DF8D7E20D796}"/>
    <dgm:cxn modelId="{801A7399-2B03-4719-8FB3-2084E952ADFE}" type="presOf" srcId="{81953550-0706-4B10-99C4-3E62870E1D38}" destId="{8A11118C-33D8-4520-A73C-4EA625FCACD8}" srcOrd="0" destOrd="0" presId="urn:microsoft.com/office/officeart/2005/8/layout/venn3"/>
    <dgm:cxn modelId="{9B72D691-BF99-48F8-B930-1D18431589FD}" srcId="{81953550-0706-4B10-99C4-3E62870E1D38}" destId="{E44A23A9-CBF3-40AA-B31E-7F9F7321C879}" srcOrd="0" destOrd="0" parTransId="{F2082498-8568-474E-9CDD-CF3047C7CD6E}" sibTransId="{E294800E-0541-4467-BBBF-ED2F61B7942C}"/>
    <dgm:cxn modelId="{B22263EE-0042-4FDC-BA58-637FCA6FDBE0}" type="presOf" srcId="{CF99F37D-E886-420B-A908-73EF55C22959}" destId="{B6B13AB5-069B-48D9-B734-302B9731855D}" srcOrd="0" destOrd="0" presId="urn:microsoft.com/office/officeart/2005/8/layout/venn3"/>
    <dgm:cxn modelId="{689917D2-F04A-4E4A-804E-B1919E0A5EB7}" type="presOf" srcId="{0C017CFD-8A01-4761-98BC-A0B4B1D7DC81}" destId="{A2DF4DD7-CA30-43E3-993A-03D4E1E9F720}" srcOrd="0" destOrd="0" presId="urn:microsoft.com/office/officeart/2005/8/layout/venn3"/>
    <dgm:cxn modelId="{DA21F50B-72DA-4BE5-B292-6470F0B4C65E}" type="presOf" srcId="{C5AECAAC-9BEA-4AA9-A83C-27D54033F58D}" destId="{0F03ECFB-64FC-4508-A792-92B718D3037B}" srcOrd="0" destOrd="0" presId="urn:microsoft.com/office/officeart/2005/8/layout/venn3"/>
    <dgm:cxn modelId="{0AB1087E-B007-4F1F-9F5A-0D5932CCB999}" type="presOf" srcId="{45A713CE-7A02-44C5-92BD-F20A1BA7651F}" destId="{F3E3DA27-2AD5-4926-94CA-08EF2944DDA1}" srcOrd="0" destOrd="0" presId="urn:microsoft.com/office/officeart/2005/8/layout/venn3"/>
    <dgm:cxn modelId="{D7C95574-9605-40D1-BAE4-36A54F26FC82}" type="presOf" srcId="{E44A23A9-CBF3-40AA-B31E-7F9F7321C879}" destId="{CE6C7A21-B9D5-461F-826B-68AC365EF2D1}" srcOrd="0" destOrd="0" presId="urn:microsoft.com/office/officeart/2005/8/layout/venn3"/>
    <dgm:cxn modelId="{0484C5AB-CCF5-4471-B966-D4F60668D3B1}" srcId="{81953550-0706-4B10-99C4-3E62870E1D38}" destId="{CF99F37D-E886-420B-A908-73EF55C22959}" srcOrd="2" destOrd="0" parTransId="{3F989748-EB5E-4FD4-9458-59C5AEB3AC28}" sibTransId="{6215214C-6FB0-4679-A83E-15412E94CE5C}"/>
    <dgm:cxn modelId="{F669C3F9-EBB3-492D-ADDB-BEE369069D09}" srcId="{81953550-0706-4B10-99C4-3E62870E1D38}" destId="{0B9045F2-B04F-41B5-A459-202BD03AD952}" srcOrd="5" destOrd="0" parTransId="{FEE86695-2FF9-4F51-8058-08E249920E4A}" sibTransId="{5C4445DB-FAAE-46DC-8F91-A2CB365391CD}"/>
    <dgm:cxn modelId="{6942746A-7F9C-4ADE-92BF-E23BFAABB773}" type="presOf" srcId="{9E255B1E-33F5-4FD1-AC22-37B41CD63D28}" destId="{A6D9BB6D-2A30-408F-BFFC-AD394E84C33C}" srcOrd="0" destOrd="0" presId="urn:microsoft.com/office/officeart/2005/8/layout/venn3"/>
    <dgm:cxn modelId="{63909999-461C-4D59-935A-55B5B5812EBF}" type="presOf" srcId="{9C056FAE-7570-4EDF-A251-DC60F36C2B1F}" destId="{1CBEC4F6-DF3C-4C27-8BB0-0AD90E539313}" srcOrd="0" destOrd="0" presId="urn:microsoft.com/office/officeart/2005/8/layout/venn3"/>
    <dgm:cxn modelId="{BEB280E0-DDAB-48A2-AB3F-BA740A6A5DEE}" srcId="{81953550-0706-4B10-99C4-3E62870E1D38}" destId="{9E255B1E-33F5-4FD1-AC22-37B41CD63D28}" srcOrd="3" destOrd="0" parTransId="{6EC060AC-CD43-4863-A10A-01452531113E}" sibTransId="{B140E0E5-BBCD-4BDB-82E5-4EA2456FF2CC}"/>
    <dgm:cxn modelId="{FADB4CEB-5466-4A1B-AB5B-D0B3C09C93ED}" srcId="{81953550-0706-4B10-99C4-3E62870E1D38}" destId="{C5AECAAC-9BEA-4AA9-A83C-27D54033F58D}" srcOrd="4" destOrd="0" parTransId="{D8AFF922-7C0E-4E61-8745-85895C25A41C}" sibTransId="{2421B1FB-810F-4F26-A9D1-3B81F3353F45}"/>
    <dgm:cxn modelId="{1D28FDB7-FE97-4ABF-B1D5-83D1E17F498D}" type="presParOf" srcId="{8A11118C-33D8-4520-A73C-4EA625FCACD8}" destId="{CE6C7A21-B9D5-461F-826B-68AC365EF2D1}" srcOrd="0" destOrd="0" presId="urn:microsoft.com/office/officeart/2005/8/layout/venn3"/>
    <dgm:cxn modelId="{0867BAB2-4C1C-4E65-BB93-DC19A4D5510E}" type="presParOf" srcId="{8A11118C-33D8-4520-A73C-4EA625FCACD8}" destId="{78A615E6-ADFE-4ACC-8F9F-43E6BC43D5CD}" srcOrd="1" destOrd="0" presId="urn:microsoft.com/office/officeart/2005/8/layout/venn3"/>
    <dgm:cxn modelId="{1BC02AC4-A7E6-4865-8D54-6F66B27C70D7}" type="presParOf" srcId="{8A11118C-33D8-4520-A73C-4EA625FCACD8}" destId="{F3E3DA27-2AD5-4926-94CA-08EF2944DDA1}" srcOrd="2" destOrd="0" presId="urn:microsoft.com/office/officeart/2005/8/layout/venn3"/>
    <dgm:cxn modelId="{87852389-598F-4D3E-9B06-E9199689BEA5}" type="presParOf" srcId="{8A11118C-33D8-4520-A73C-4EA625FCACD8}" destId="{E1CF77BD-6FD6-4C91-835D-B004352F02FB}" srcOrd="3" destOrd="0" presId="urn:microsoft.com/office/officeart/2005/8/layout/venn3"/>
    <dgm:cxn modelId="{B340133B-F4AD-40BE-ADC8-4897759E7B45}" type="presParOf" srcId="{8A11118C-33D8-4520-A73C-4EA625FCACD8}" destId="{B6B13AB5-069B-48D9-B734-302B9731855D}" srcOrd="4" destOrd="0" presId="urn:microsoft.com/office/officeart/2005/8/layout/venn3"/>
    <dgm:cxn modelId="{D64D2B12-89B8-44E2-9BC0-C14914DA7B86}" type="presParOf" srcId="{8A11118C-33D8-4520-A73C-4EA625FCACD8}" destId="{E513A8B6-5236-434D-B1D7-716E954F4799}" srcOrd="5" destOrd="0" presId="urn:microsoft.com/office/officeart/2005/8/layout/venn3"/>
    <dgm:cxn modelId="{022DFD8F-66A5-4EBC-8227-25C9AFBA2163}" type="presParOf" srcId="{8A11118C-33D8-4520-A73C-4EA625FCACD8}" destId="{A6D9BB6D-2A30-408F-BFFC-AD394E84C33C}" srcOrd="6" destOrd="0" presId="urn:microsoft.com/office/officeart/2005/8/layout/venn3"/>
    <dgm:cxn modelId="{011CF52E-8F16-48B5-90DD-2252DAB1EB95}" type="presParOf" srcId="{8A11118C-33D8-4520-A73C-4EA625FCACD8}" destId="{C6682ACA-53A4-4CD0-8D46-7B947A6FE06D}" srcOrd="7" destOrd="0" presId="urn:microsoft.com/office/officeart/2005/8/layout/venn3"/>
    <dgm:cxn modelId="{62FC25CC-908A-447A-B1DF-B244B1A6194C}" type="presParOf" srcId="{8A11118C-33D8-4520-A73C-4EA625FCACD8}" destId="{0F03ECFB-64FC-4508-A792-92B718D3037B}" srcOrd="8" destOrd="0" presId="urn:microsoft.com/office/officeart/2005/8/layout/venn3"/>
    <dgm:cxn modelId="{22C45D09-E560-488E-99EA-ADDBBA8B6BC8}" type="presParOf" srcId="{8A11118C-33D8-4520-A73C-4EA625FCACD8}" destId="{4DCA5CC6-4905-4E9C-ABB1-9F3DF1C823C5}" srcOrd="9" destOrd="0" presId="urn:microsoft.com/office/officeart/2005/8/layout/venn3"/>
    <dgm:cxn modelId="{E6B75E1A-4CF6-44CA-B229-F41F83829C09}" type="presParOf" srcId="{8A11118C-33D8-4520-A73C-4EA625FCACD8}" destId="{5A2AAF84-E828-48C2-A21F-E1A183EFFAA4}" srcOrd="10" destOrd="0" presId="urn:microsoft.com/office/officeart/2005/8/layout/venn3"/>
    <dgm:cxn modelId="{3748CE89-C0FA-46BD-883B-F5113B8DED04}" type="presParOf" srcId="{8A11118C-33D8-4520-A73C-4EA625FCACD8}" destId="{6D451477-FB89-4F55-8909-3FDD4FD7F64B}" srcOrd="11" destOrd="0" presId="urn:microsoft.com/office/officeart/2005/8/layout/venn3"/>
    <dgm:cxn modelId="{350BDE8B-1DA3-4203-A2D9-D903CC892276}" type="presParOf" srcId="{8A11118C-33D8-4520-A73C-4EA625FCACD8}" destId="{1CBEC4F6-DF3C-4C27-8BB0-0AD90E539313}" srcOrd="12" destOrd="0" presId="urn:microsoft.com/office/officeart/2005/8/layout/venn3"/>
    <dgm:cxn modelId="{B87BBCF6-CEB9-48FF-AEF9-9EF6AE3AC628}" type="presParOf" srcId="{8A11118C-33D8-4520-A73C-4EA625FCACD8}" destId="{2EFB87BE-95E5-48C7-B180-46FE62DE7804}" srcOrd="13" destOrd="0" presId="urn:microsoft.com/office/officeart/2005/8/layout/venn3"/>
    <dgm:cxn modelId="{88718026-B4BD-4358-98D5-AE0338AC5C77}" type="presParOf" srcId="{8A11118C-33D8-4520-A73C-4EA625FCACD8}" destId="{A2DF4DD7-CA30-43E3-993A-03D4E1E9F720}" srcOrd="1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C7A21-B9D5-461F-826B-68AC365EF2D1}">
      <dsp:nvSpPr>
        <dsp:cNvPr id="0" name=""/>
        <dsp:cNvSpPr/>
      </dsp:nvSpPr>
      <dsp:spPr>
        <a:xfrm>
          <a:off x="7238404" y="2090028"/>
          <a:ext cx="1291828" cy="1291828"/>
        </a:xfrm>
        <a:prstGeom prst="ellipse">
          <a:avLst/>
        </a:prstGeom>
        <a:solidFill>
          <a:schemeClr val="accent4">
            <a:alpha val="50000"/>
            <a:hueOff val="0"/>
            <a:satOff val="0"/>
            <a:lumOff val="0"/>
            <a:alphaOff val="0"/>
          </a:schemeClr>
        </a:solidFill>
        <a:ln w="508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tx1"/>
        </a:fontRef>
      </dsp:style>
      <dsp:txBody>
        <a:bodyPr spcFirstLastPara="0" vert="horz" wrap="square" lIns="71094" tIns="29210" rIns="71094" bIns="29210" numCol="1" spcCol="1270" anchor="ctr" anchorCtr="0">
          <a:noAutofit/>
        </a:bodyPr>
        <a:lstStyle/>
        <a:p>
          <a:pPr lvl="0" algn="ctr" defTabSz="1022350" rtl="1">
            <a:lnSpc>
              <a:spcPct val="90000"/>
            </a:lnSpc>
            <a:spcBef>
              <a:spcPct val="0"/>
            </a:spcBef>
            <a:spcAft>
              <a:spcPct val="35000"/>
            </a:spcAft>
          </a:pPr>
          <a:r>
            <a:rPr lang="ar-SA" sz="2300" kern="1200" dirty="0" smtClean="0"/>
            <a:t>الفكرة</a:t>
          </a:r>
          <a:endParaRPr lang="ar-SA" sz="2300" kern="1200" dirty="0"/>
        </a:p>
      </dsp:txBody>
      <dsp:txXfrm>
        <a:off x="7427588" y="2279212"/>
        <a:ext cx="913460" cy="913460"/>
      </dsp:txXfrm>
    </dsp:sp>
    <dsp:sp modelId="{F3E3DA27-2AD5-4926-94CA-08EF2944DDA1}">
      <dsp:nvSpPr>
        <dsp:cNvPr id="0" name=""/>
        <dsp:cNvSpPr/>
      </dsp:nvSpPr>
      <dsp:spPr>
        <a:xfrm>
          <a:off x="6204942" y="2090028"/>
          <a:ext cx="1291828" cy="1291828"/>
        </a:xfrm>
        <a:prstGeom prst="ellipse">
          <a:avLst/>
        </a:prstGeom>
        <a:solidFill>
          <a:schemeClr val="accent4">
            <a:alpha val="50000"/>
            <a:hueOff val="-751040"/>
            <a:satOff val="6231"/>
            <a:lumOff val="3277"/>
            <a:alphaOff val="0"/>
          </a:schemeClr>
        </a:solidFill>
        <a:ln w="508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tx1"/>
        </a:fontRef>
      </dsp:style>
      <dsp:txBody>
        <a:bodyPr spcFirstLastPara="0" vert="horz" wrap="square" lIns="71094" tIns="29210" rIns="71094" bIns="29210" numCol="1" spcCol="1270" anchor="ctr" anchorCtr="0">
          <a:noAutofit/>
        </a:bodyPr>
        <a:lstStyle/>
        <a:p>
          <a:pPr lvl="0" algn="ctr" defTabSz="1022350" rtl="1">
            <a:lnSpc>
              <a:spcPct val="90000"/>
            </a:lnSpc>
            <a:spcBef>
              <a:spcPct val="0"/>
            </a:spcBef>
            <a:spcAft>
              <a:spcPct val="35000"/>
            </a:spcAft>
          </a:pPr>
          <a:r>
            <a:rPr lang="ar-SA" sz="2300" kern="1200" dirty="0" smtClean="0"/>
            <a:t>البحث</a:t>
          </a:r>
          <a:endParaRPr lang="ar-SA" sz="2300" kern="1200" dirty="0"/>
        </a:p>
      </dsp:txBody>
      <dsp:txXfrm>
        <a:off x="6394126" y="2279212"/>
        <a:ext cx="913460" cy="913460"/>
      </dsp:txXfrm>
    </dsp:sp>
    <dsp:sp modelId="{B6B13AB5-069B-48D9-B734-302B9731855D}">
      <dsp:nvSpPr>
        <dsp:cNvPr id="0" name=""/>
        <dsp:cNvSpPr/>
      </dsp:nvSpPr>
      <dsp:spPr>
        <a:xfrm>
          <a:off x="5171479" y="2090028"/>
          <a:ext cx="1291828" cy="1291828"/>
        </a:xfrm>
        <a:prstGeom prst="ellipse">
          <a:avLst/>
        </a:prstGeom>
        <a:solidFill>
          <a:schemeClr val="accent4">
            <a:alpha val="50000"/>
            <a:hueOff val="-1502080"/>
            <a:satOff val="12461"/>
            <a:lumOff val="6555"/>
            <a:alphaOff val="0"/>
          </a:schemeClr>
        </a:solidFill>
        <a:ln w="508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tx1"/>
        </a:fontRef>
      </dsp:style>
      <dsp:txBody>
        <a:bodyPr spcFirstLastPara="0" vert="horz" wrap="square" lIns="71094" tIns="29210" rIns="71094" bIns="29210" numCol="1" spcCol="1270" anchor="ctr" anchorCtr="0">
          <a:noAutofit/>
        </a:bodyPr>
        <a:lstStyle/>
        <a:p>
          <a:pPr lvl="0" algn="ctr" defTabSz="1022350" rtl="1">
            <a:lnSpc>
              <a:spcPct val="90000"/>
            </a:lnSpc>
            <a:spcBef>
              <a:spcPct val="0"/>
            </a:spcBef>
            <a:spcAft>
              <a:spcPct val="35000"/>
            </a:spcAft>
          </a:pPr>
          <a:r>
            <a:rPr lang="ar-SA" sz="2300" kern="1200" dirty="0" smtClean="0"/>
            <a:t>البيانات</a:t>
          </a:r>
          <a:endParaRPr lang="ar-SA" sz="2300" kern="1200" dirty="0"/>
        </a:p>
      </dsp:txBody>
      <dsp:txXfrm>
        <a:off x="5360663" y="2279212"/>
        <a:ext cx="913460" cy="913460"/>
      </dsp:txXfrm>
    </dsp:sp>
    <dsp:sp modelId="{A6D9BB6D-2A30-408F-BFFC-AD394E84C33C}">
      <dsp:nvSpPr>
        <dsp:cNvPr id="0" name=""/>
        <dsp:cNvSpPr/>
      </dsp:nvSpPr>
      <dsp:spPr>
        <a:xfrm>
          <a:off x="4138017" y="2090028"/>
          <a:ext cx="1291828" cy="1291828"/>
        </a:xfrm>
        <a:prstGeom prst="ellipse">
          <a:avLst/>
        </a:prstGeom>
        <a:solidFill>
          <a:schemeClr val="accent4">
            <a:alpha val="50000"/>
            <a:hueOff val="-2253120"/>
            <a:satOff val="18692"/>
            <a:lumOff val="9832"/>
            <a:alphaOff val="0"/>
          </a:schemeClr>
        </a:solidFill>
        <a:ln w="508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tx1"/>
        </a:fontRef>
      </dsp:style>
      <dsp:txBody>
        <a:bodyPr spcFirstLastPara="0" vert="horz" wrap="square" lIns="71094" tIns="29210" rIns="71094" bIns="29210" numCol="1" spcCol="1270" anchor="ctr" anchorCtr="0">
          <a:noAutofit/>
        </a:bodyPr>
        <a:lstStyle/>
        <a:p>
          <a:pPr lvl="0" algn="ctr" defTabSz="1022350" rtl="1">
            <a:lnSpc>
              <a:spcPct val="90000"/>
            </a:lnSpc>
            <a:spcBef>
              <a:spcPct val="0"/>
            </a:spcBef>
            <a:spcAft>
              <a:spcPct val="35000"/>
            </a:spcAft>
          </a:pPr>
          <a:r>
            <a:rPr lang="ar-SA" sz="2300" kern="1200" dirty="0" smtClean="0"/>
            <a:t>الفلترة</a:t>
          </a:r>
          <a:endParaRPr lang="ar-SA" sz="2300" kern="1200" dirty="0"/>
        </a:p>
      </dsp:txBody>
      <dsp:txXfrm>
        <a:off x="4327201" y="2279212"/>
        <a:ext cx="913460" cy="913460"/>
      </dsp:txXfrm>
    </dsp:sp>
    <dsp:sp modelId="{0F03ECFB-64FC-4508-A792-92B718D3037B}">
      <dsp:nvSpPr>
        <dsp:cNvPr id="0" name=""/>
        <dsp:cNvSpPr/>
      </dsp:nvSpPr>
      <dsp:spPr>
        <a:xfrm>
          <a:off x="3104554" y="2090028"/>
          <a:ext cx="1291828" cy="1291828"/>
        </a:xfrm>
        <a:prstGeom prst="ellipse">
          <a:avLst/>
        </a:prstGeom>
        <a:solidFill>
          <a:schemeClr val="accent4">
            <a:alpha val="50000"/>
            <a:hueOff val="-3004160"/>
            <a:satOff val="24922"/>
            <a:lumOff val="13109"/>
            <a:alphaOff val="0"/>
          </a:schemeClr>
        </a:solidFill>
        <a:ln w="508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tx1"/>
        </a:fontRef>
      </dsp:style>
      <dsp:txBody>
        <a:bodyPr spcFirstLastPara="0" vert="horz" wrap="square" lIns="71094" tIns="29210" rIns="71094" bIns="29210" numCol="1" spcCol="1270" anchor="ctr" anchorCtr="0">
          <a:noAutofit/>
        </a:bodyPr>
        <a:lstStyle/>
        <a:p>
          <a:pPr lvl="0" algn="ctr" defTabSz="1022350" rtl="1">
            <a:lnSpc>
              <a:spcPct val="90000"/>
            </a:lnSpc>
            <a:spcBef>
              <a:spcPct val="0"/>
            </a:spcBef>
            <a:spcAft>
              <a:spcPct val="35000"/>
            </a:spcAft>
          </a:pPr>
          <a:r>
            <a:rPr lang="ar-SA" sz="2300" kern="1200" dirty="0" smtClean="0"/>
            <a:t>التنسيق</a:t>
          </a:r>
          <a:endParaRPr lang="ar-SA" sz="2300" kern="1200" dirty="0"/>
        </a:p>
      </dsp:txBody>
      <dsp:txXfrm>
        <a:off x="3293738" y="2279212"/>
        <a:ext cx="913460" cy="913460"/>
      </dsp:txXfrm>
    </dsp:sp>
    <dsp:sp modelId="{5A2AAF84-E828-48C2-A21F-E1A183EFFAA4}">
      <dsp:nvSpPr>
        <dsp:cNvPr id="0" name=""/>
        <dsp:cNvSpPr/>
      </dsp:nvSpPr>
      <dsp:spPr>
        <a:xfrm>
          <a:off x="2071092" y="2090028"/>
          <a:ext cx="1291828" cy="1291828"/>
        </a:xfrm>
        <a:prstGeom prst="ellipse">
          <a:avLst/>
        </a:prstGeom>
        <a:solidFill>
          <a:schemeClr val="accent4">
            <a:alpha val="50000"/>
            <a:hueOff val="-3755200"/>
            <a:satOff val="31153"/>
            <a:lumOff val="16386"/>
            <a:alphaOff val="0"/>
          </a:schemeClr>
        </a:solidFill>
        <a:ln w="508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tx1"/>
        </a:fontRef>
      </dsp:style>
      <dsp:txBody>
        <a:bodyPr spcFirstLastPara="0" vert="horz" wrap="square" lIns="71094" tIns="29210" rIns="71094" bIns="29210" numCol="1" spcCol="1270" anchor="ctr" anchorCtr="0">
          <a:noAutofit/>
        </a:bodyPr>
        <a:lstStyle/>
        <a:p>
          <a:pPr lvl="0" algn="ctr" defTabSz="1022350" rtl="1">
            <a:lnSpc>
              <a:spcPct val="90000"/>
            </a:lnSpc>
            <a:spcBef>
              <a:spcPct val="0"/>
            </a:spcBef>
            <a:spcAft>
              <a:spcPct val="35000"/>
            </a:spcAft>
          </a:pPr>
          <a:r>
            <a:rPr lang="ar-SA" sz="2300" kern="1200" dirty="0" smtClean="0"/>
            <a:t>التخطيط</a:t>
          </a:r>
          <a:endParaRPr lang="ar-SA" sz="2300" kern="1200" dirty="0"/>
        </a:p>
      </dsp:txBody>
      <dsp:txXfrm>
        <a:off x="2260276" y="2279212"/>
        <a:ext cx="913460" cy="913460"/>
      </dsp:txXfrm>
    </dsp:sp>
    <dsp:sp modelId="{1CBEC4F6-DF3C-4C27-8BB0-0AD90E539313}">
      <dsp:nvSpPr>
        <dsp:cNvPr id="0" name=""/>
        <dsp:cNvSpPr/>
      </dsp:nvSpPr>
      <dsp:spPr>
        <a:xfrm>
          <a:off x="1037629" y="2090028"/>
          <a:ext cx="1291828" cy="1291828"/>
        </a:xfrm>
        <a:prstGeom prst="ellipse">
          <a:avLst/>
        </a:prstGeom>
        <a:solidFill>
          <a:schemeClr val="accent4">
            <a:alpha val="50000"/>
            <a:hueOff val="-4506239"/>
            <a:satOff val="37383"/>
            <a:lumOff val="19664"/>
            <a:alphaOff val="0"/>
          </a:schemeClr>
        </a:solidFill>
        <a:ln w="508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tx1"/>
        </a:fontRef>
      </dsp:style>
      <dsp:txBody>
        <a:bodyPr spcFirstLastPara="0" vert="horz" wrap="square" lIns="71094" tIns="29210" rIns="71094" bIns="29210" numCol="1" spcCol="1270" anchor="ctr" anchorCtr="0">
          <a:noAutofit/>
        </a:bodyPr>
        <a:lstStyle/>
        <a:p>
          <a:pPr lvl="0" algn="ctr" defTabSz="1022350" rtl="1">
            <a:lnSpc>
              <a:spcPct val="90000"/>
            </a:lnSpc>
            <a:spcBef>
              <a:spcPct val="0"/>
            </a:spcBef>
            <a:spcAft>
              <a:spcPct val="35000"/>
            </a:spcAft>
          </a:pPr>
          <a:r>
            <a:rPr lang="ar-SA" sz="2300" kern="1200" dirty="0" smtClean="0"/>
            <a:t>الأدوات</a:t>
          </a:r>
          <a:endParaRPr lang="ar-SA" sz="2300" kern="1200" dirty="0"/>
        </a:p>
      </dsp:txBody>
      <dsp:txXfrm>
        <a:off x="1226813" y="2279212"/>
        <a:ext cx="913460" cy="913460"/>
      </dsp:txXfrm>
    </dsp:sp>
    <dsp:sp modelId="{A2DF4DD7-CA30-43E3-993A-03D4E1E9F720}">
      <dsp:nvSpPr>
        <dsp:cNvPr id="0" name=""/>
        <dsp:cNvSpPr/>
      </dsp:nvSpPr>
      <dsp:spPr>
        <a:xfrm>
          <a:off x="4167" y="2090028"/>
          <a:ext cx="1291828" cy="1291828"/>
        </a:xfrm>
        <a:prstGeom prst="ellipse">
          <a:avLst/>
        </a:prstGeom>
        <a:solidFill>
          <a:schemeClr val="accent4">
            <a:alpha val="50000"/>
            <a:hueOff val="-5257279"/>
            <a:satOff val="43614"/>
            <a:lumOff val="22941"/>
            <a:alphaOff val="0"/>
          </a:schemeClr>
        </a:solidFill>
        <a:ln w="508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tx1"/>
        </a:fontRef>
      </dsp:style>
      <dsp:txBody>
        <a:bodyPr spcFirstLastPara="0" vert="horz" wrap="square" lIns="71094" tIns="29210" rIns="71094" bIns="29210" numCol="1" spcCol="1270" anchor="ctr" anchorCtr="0">
          <a:noAutofit/>
        </a:bodyPr>
        <a:lstStyle/>
        <a:p>
          <a:pPr lvl="0" algn="ctr" defTabSz="1022350" rtl="1">
            <a:lnSpc>
              <a:spcPct val="90000"/>
            </a:lnSpc>
            <a:spcBef>
              <a:spcPct val="0"/>
            </a:spcBef>
            <a:spcAft>
              <a:spcPct val="35000"/>
            </a:spcAft>
          </a:pPr>
          <a:r>
            <a:rPr lang="ar-SA" sz="2300" kern="1200" dirty="0" smtClean="0"/>
            <a:t>الإخراج</a:t>
          </a:r>
          <a:endParaRPr lang="ar-SA" sz="2300" kern="1200" dirty="0"/>
        </a:p>
      </dsp:txBody>
      <dsp:txXfrm>
        <a:off x="193351" y="2279212"/>
        <a:ext cx="913460" cy="913460"/>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a:t>Click to edit Master title style</a:t>
            </a:r>
            <a:endParaRPr dirty="0"/>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7A5A5687-00AA-7D4B-8490-CF0880BCEDA3}" type="datetimeFigureOut">
              <a:rPr lang="en-US" smtClean="0"/>
              <a:t>2/26/2018</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a:t>Click to edit Master text styles</a:t>
            </a:r>
          </a:p>
        </p:txBody>
      </p:sp>
      <p:sp>
        <p:nvSpPr>
          <p:cNvPr id="5" name="Date Placeholder 4"/>
          <p:cNvSpPr>
            <a:spLocks noGrp="1"/>
          </p:cNvSpPr>
          <p:nvPr>
            <p:ph type="dt" sz="half" idx="10"/>
          </p:nvPr>
        </p:nvSpPr>
        <p:spPr/>
        <p:txBody>
          <a:bodyPr/>
          <a:lstStyle/>
          <a:p>
            <a:fld id="{7A5A5687-00AA-7D4B-8490-CF0880BCEDA3}"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F6699-6AD8-D44E-A103-28D282BF6B4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a:t>Click to edit Master text styles</a:t>
            </a:r>
          </a:p>
        </p:txBody>
      </p:sp>
      <p:sp>
        <p:nvSpPr>
          <p:cNvPr id="5" name="Date Placeholder 4"/>
          <p:cNvSpPr>
            <a:spLocks noGrp="1"/>
          </p:cNvSpPr>
          <p:nvPr>
            <p:ph type="dt" sz="half" idx="10"/>
          </p:nvPr>
        </p:nvSpPr>
        <p:spPr/>
        <p:txBody>
          <a:bodyPr/>
          <a:lstStyle/>
          <a:p>
            <a:fld id="{7A5A5687-00AA-7D4B-8490-CF0880BCEDA3}"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F6699-6AD8-D44E-A103-28D282BF6B4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A5A5687-00AA-7D4B-8490-CF0880BCEDA3}"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F6699-6AD8-D44E-A103-28D282BF6B4A}"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A5A5687-00AA-7D4B-8490-CF0880BCEDA3}"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F6699-6AD8-D44E-A103-28D282BF6B4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A5A5687-00AA-7D4B-8490-CF0880BCEDA3}"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F6699-6AD8-D44E-A103-28D282BF6B4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7A5A5687-00AA-7D4B-8490-CF0880BCEDA3}" type="datetimeFigureOut">
              <a:rPr lang="en-US" smtClean="0"/>
              <a:t>2/26/2018</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US"/>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en-US"/>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5A5687-00AA-7D4B-8490-CF0880BCEDA3}"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F6699-6AD8-D44E-A103-28D282BF6B4A}" type="slidenum">
              <a:rPr lang="en-US" smtClean="0"/>
              <a:t>‹#›</a:t>
            </a:fld>
            <a:endParaRPr lang="en-US"/>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7A5A5687-00AA-7D4B-8490-CF0880BCEDA3}"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F6699-6AD8-D44E-A103-28D282BF6B4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7A5A5687-00AA-7D4B-8490-CF0880BCEDA3}" type="datetimeFigureOut">
              <a:rPr lang="en-US" smtClean="0"/>
              <a:t>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3F6699-6AD8-D44E-A103-28D282BF6B4A}" type="slidenum">
              <a:rPr lang="en-US" smtClean="0"/>
              <a:t>‹#›</a:t>
            </a:fld>
            <a:endParaRPr lang="en-US"/>
          </a:p>
        </p:txBody>
      </p:sp>
      <p:pic>
        <p:nvPicPr>
          <p:cNvPr id="14" name="Picture 13" descr="Overlay-HorizontalBridge.jpg"/>
          <p:cNvPicPr>
            <a:picLocks noChangeAspect="1"/>
          </p:cNvPicPr>
          <p:nvPr/>
        </p:nvPicPr>
        <p:blipFill>
          <a:blip r:embed="rId3"/>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7A5A5687-00AA-7D4B-8490-CF0880BCEDA3}" type="datetimeFigureOut">
              <a:rPr lang="en-US" smtClean="0"/>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F6699-6AD8-D44E-A103-28D282BF6B4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7A5A5687-00AA-7D4B-8490-CF0880BCEDA3}" type="datetimeFigureOut">
              <a:rPr lang="en-US" smtClean="0"/>
              <a:t>2/26/2018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3F6699-6AD8-D44E-A103-28D282BF6B4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spcBef>
                <a:spcPts val="6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5A5687-00AA-7D4B-8490-CF0880BCEDA3}" type="datetimeFigureOut">
              <a:rPr lang="en-US" smtClean="0"/>
              <a:t>2/26/2018</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fld id="{593F6699-6AD8-D44E-A103-28D282BF6B4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fld id="{7A5A5687-00AA-7D4B-8490-CF0880BCEDA3}" type="datetimeFigureOut">
              <a:rPr lang="en-US" smtClean="0"/>
              <a:t>2/26/2018</a:t>
            </a:fld>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fld id="{593F6699-6AD8-D44E-A103-28D282BF6B4A}" type="slidenum">
              <a:rPr lang="en-US" smtClean="0"/>
              <a:t>‹#›</a:t>
            </a:fld>
            <a:endParaRPr lang="en-US"/>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055813"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6pPr>
      <a:lvl7pPr marL="2398713"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7pPr>
      <a:lvl8pPr marL="2743200"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8pPr>
      <a:lvl9pPr marL="3087688"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6179" y="1277257"/>
            <a:ext cx="4596416" cy="3433811"/>
          </a:xfrm>
        </p:spPr>
        <p:txBody>
          <a:bodyPr/>
          <a:lstStyle/>
          <a:p>
            <a:r>
              <a:rPr lang="ar-SA" dirty="0">
                <a:cs typeface="PT Bold Heading" pitchFamily="2" charset="-78"/>
              </a:rPr>
              <a:t>تطبيقات الانفوجرافيك في التعليم</a:t>
            </a:r>
            <a:endParaRPr lang="en-US" dirty="0">
              <a:cs typeface="PT Bold Heading" pitchFamily="2" charset="-78"/>
            </a:endParaRPr>
          </a:p>
        </p:txBody>
      </p:sp>
      <p:sp>
        <p:nvSpPr>
          <p:cNvPr id="4" name="عنوان فرعي 3"/>
          <p:cNvSpPr>
            <a:spLocks noGrp="1"/>
          </p:cNvSpPr>
          <p:nvPr>
            <p:ph type="subTitle" idx="1"/>
          </p:nvPr>
        </p:nvSpPr>
        <p:spPr/>
        <p:txBody>
          <a:bodyPr/>
          <a:lstStyle/>
          <a:p>
            <a:endParaRPr lang="ar-SA"/>
          </a:p>
        </p:txBody>
      </p:sp>
    </p:spTree>
    <p:extLst>
      <p:ext uri="{BB962C8B-B14F-4D97-AF65-F5344CB8AC3E}">
        <p14:creationId xmlns:p14="http://schemas.microsoft.com/office/powerpoint/2010/main" val="4026435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0d6005d7ec106ba8f766b046c3be49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00" y="0"/>
            <a:ext cx="6159880" cy="6858000"/>
          </a:xfrm>
          <a:prstGeom prst="rect">
            <a:avLst/>
          </a:prstGeom>
        </p:spPr>
      </p:pic>
    </p:spTree>
    <p:extLst>
      <p:ext uri="{BB962C8B-B14F-4D97-AF65-F5344CB8AC3E}">
        <p14:creationId xmlns:p14="http://schemas.microsoft.com/office/powerpoint/2010/main" val="1755141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مكونات الانفوجرافيك</a:t>
            </a:r>
            <a:endParaRPr lang="en-US" dirty="0"/>
          </a:p>
        </p:txBody>
      </p:sp>
      <p:sp>
        <p:nvSpPr>
          <p:cNvPr id="3" name="Content Placeholder 2"/>
          <p:cNvSpPr>
            <a:spLocks noGrp="1"/>
          </p:cNvSpPr>
          <p:nvPr>
            <p:ph idx="1"/>
          </p:nvPr>
        </p:nvSpPr>
        <p:spPr/>
        <p:txBody>
          <a:bodyPr/>
          <a:lstStyle/>
          <a:p>
            <a:pPr algn="r" rtl="1"/>
            <a:r>
              <a:rPr lang="ar-SA" dirty="0"/>
              <a:t>العنصر البصري ويتضمن استخدام الألوان والرسوم  كالأسهم والأشكال التلقائية وغيرها.</a:t>
            </a:r>
          </a:p>
          <a:p>
            <a:pPr algn="r" rtl="1"/>
            <a:r>
              <a:rPr lang="ar-SA" dirty="0"/>
              <a:t>المحتوى النصي ويشمل النصوص المكتوبة والتي ينبغي أن تكون مختصرة ومرتبطة بالعنصر السابق.</a:t>
            </a:r>
          </a:p>
          <a:p>
            <a:pPr algn="r" rtl="1"/>
            <a:r>
              <a:rPr lang="ar-SA" dirty="0"/>
              <a:t>المعرفة </a:t>
            </a:r>
            <a:r>
              <a:rPr lang="ar-SA"/>
              <a:t>ذوالمفهوم</a:t>
            </a:r>
            <a:r>
              <a:rPr lang="ar-SA" dirty="0"/>
              <a:t> وهو ما يميز الانفوجرافيك ويجعله أكثر من كونه نص وصورة وإنما طريقة تقديمه بطريقة معينة تمثل المفهوم والمعرفة المراد ايصالها كالتفرعات والتسلسل الزمني.</a:t>
            </a:r>
            <a:endParaRPr lang="en-US" dirty="0"/>
          </a:p>
        </p:txBody>
      </p:sp>
    </p:spTree>
    <p:extLst>
      <p:ext uri="{BB962C8B-B14F-4D97-AF65-F5344CB8AC3E}">
        <p14:creationId xmlns:p14="http://schemas.microsoft.com/office/powerpoint/2010/main" val="2574480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كيف تصممين </a:t>
            </a:r>
            <a:r>
              <a:rPr lang="ar-SA" dirty="0" err="1"/>
              <a:t>انفوجرافيك</a:t>
            </a:r>
            <a:r>
              <a:rPr lang="ar-SA" dirty="0"/>
              <a:t> </a:t>
            </a:r>
            <a:r>
              <a:rPr lang="ar-SA" dirty="0" smtClean="0"/>
              <a:t>ناجح؟</a:t>
            </a:r>
            <a:endParaRPr lang="en-US" dirty="0"/>
          </a:p>
        </p:txBody>
      </p:sp>
      <p:sp>
        <p:nvSpPr>
          <p:cNvPr id="3" name="Content Placeholder 2"/>
          <p:cNvSpPr>
            <a:spLocks noGrp="1"/>
          </p:cNvSpPr>
          <p:nvPr>
            <p:ph idx="1"/>
          </p:nvPr>
        </p:nvSpPr>
        <p:spPr>
          <a:xfrm>
            <a:off x="254000" y="1761565"/>
            <a:ext cx="8551333" cy="4757768"/>
          </a:xfrm>
        </p:spPr>
        <p:txBody>
          <a:bodyPr>
            <a:normAutofit/>
          </a:bodyPr>
          <a:lstStyle/>
          <a:p>
            <a:pPr algn="r" rtl="1"/>
            <a:r>
              <a:rPr lang="ar-SA" sz="3600" dirty="0"/>
              <a:t>حددي أهدافك.</a:t>
            </a:r>
          </a:p>
          <a:p>
            <a:pPr algn="r" rtl="1"/>
            <a:r>
              <a:rPr lang="ar-SA" sz="3600" dirty="0"/>
              <a:t>حددي الفئة المستهدفة التي سوف يقدم لها الانفوجرافيك.</a:t>
            </a:r>
          </a:p>
          <a:p>
            <a:pPr algn="r" rtl="1"/>
            <a:r>
              <a:rPr lang="ar-SA" sz="3600" dirty="0"/>
              <a:t>حددي المنصة التي سوف يتم نشر الانفوجرافيك عليها.</a:t>
            </a:r>
          </a:p>
          <a:p>
            <a:pPr algn="r" rtl="1"/>
            <a:r>
              <a:rPr lang="ar-SA" sz="3600" dirty="0"/>
              <a:t>اختاري موضوع واحد لكل انفوجرافيك للتركيز عليه.</a:t>
            </a:r>
          </a:p>
          <a:p>
            <a:pPr algn="r" rtl="1"/>
            <a:r>
              <a:rPr lang="ar-SA" sz="3600" dirty="0"/>
              <a:t>اختاري مصدراً موثوقاً </a:t>
            </a:r>
            <a:r>
              <a:rPr lang="ar-SA" sz="3600" dirty="0" smtClean="0"/>
              <a:t> للمعلومات</a:t>
            </a:r>
            <a:r>
              <a:rPr lang="ar-SA" sz="3600" dirty="0"/>
              <a:t>.</a:t>
            </a:r>
          </a:p>
        </p:txBody>
      </p:sp>
    </p:spTree>
    <p:extLst>
      <p:ext uri="{BB962C8B-B14F-4D97-AF65-F5344CB8AC3E}">
        <p14:creationId xmlns:p14="http://schemas.microsoft.com/office/powerpoint/2010/main" val="1974094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كيف </a:t>
            </a:r>
            <a:r>
              <a:rPr lang="ar-SA" dirty="0"/>
              <a:t>تصممين </a:t>
            </a:r>
            <a:r>
              <a:rPr lang="ar-SA" dirty="0" err="1"/>
              <a:t>انفوجرافيك</a:t>
            </a:r>
            <a:r>
              <a:rPr lang="ar-SA" dirty="0"/>
              <a:t> </a:t>
            </a:r>
            <a:r>
              <a:rPr lang="ar-SA" dirty="0" smtClean="0"/>
              <a:t>ناجح</a:t>
            </a:r>
            <a:r>
              <a:rPr lang="ar-SA" dirty="0"/>
              <a:t>؟</a:t>
            </a:r>
            <a:endParaRPr lang="en-US" dirty="0"/>
          </a:p>
        </p:txBody>
      </p:sp>
      <p:sp>
        <p:nvSpPr>
          <p:cNvPr id="3" name="Content Placeholder 2"/>
          <p:cNvSpPr>
            <a:spLocks noGrp="1"/>
          </p:cNvSpPr>
          <p:nvPr>
            <p:ph idx="1"/>
          </p:nvPr>
        </p:nvSpPr>
        <p:spPr>
          <a:xfrm>
            <a:off x="254000" y="1761565"/>
            <a:ext cx="8551333" cy="4757768"/>
          </a:xfrm>
        </p:spPr>
        <p:txBody>
          <a:bodyPr>
            <a:normAutofit/>
          </a:bodyPr>
          <a:lstStyle/>
          <a:p>
            <a:pPr algn="r" rtl="1"/>
            <a:r>
              <a:rPr lang="ar-SA" sz="3600" dirty="0"/>
              <a:t>اختاري المعلومات والبيانات التي ترغبين بتحويلها إلى انفوجرافيك.</a:t>
            </a:r>
          </a:p>
          <a:p>
            <a:pPr algn="r" rtl="1"/>
            <a:r>
              <a:rPr lang="ar-SA" sz="3600" dirty="0"/>
              <a:t>اختاري عنوانا مميزا.</a:t>
            </a:r>
          </a:p>
          <a:p>
            <a:pPr algn="r" rtl="1"/>
            <a:r>
              <a:rPr lang="ar-SA" sz="3600" dirty="0"/>
              <a:t>اتبعي البساطة في المعلومة </a:t>
            </a:r>
            <a:r>
              <a:rPr lang="ar-SA" sz="3600" dirty="0" smtClean="0"/>
              <a:t>وابتعدي </a:t>
            </a:r>
            <a:r>
              <a:rPr lang="ar-SA" sz="3600" dirty="0"/>
              <a:t>عن الجمل الطويلة، </a:t>
            </a:r>
            <a:r>
              <a:rPr lang="ar-SA" sz="3600" dirty="0" smtClean="0"/>
              <a:t>وزيني </a:t>
            </a:r>
            <a:r>
              <a:rPr lang="ar-SA" sz="3600" dirty="0"/>
              <a:t>طريقة عرضها.</a:t>
            </a:r>
          </a:p>
          <a:p>
            <a:pPr algn="r" rtl="1"/>
            <a:r>
              <a:rPr lang="ar-SA" sz="3600" dirty="0"/>
              <a:t>اختاري الوانا جذابة ومتناسبة مع المعلومة المعروضة.</a:t>
            </a:r>
          </a:p>
        </p:txBody>
      </p:sp>
    </p:spTree>
    <p:extLst>
      <p:ext uri="{BB962C8B-B14F-4D97-AF65-F5344CB8AC3E}">
        <p14:creationId xmlns:p14="http://schemas.microsoft.com/office/powerpoint/2010/main" val="2671912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كيف تصممين انفوجرافيك ناجح</a:t>
            </a:r>
            <a:endParaRPr lang="en-US" dirty="0"/>
          </a:p>
        </p:txBody>
      </p:sp>
      <p:sp>
        <p:nvSpPr>
          <p:cNvPr id="4" name="Rounded Rectangle 3"/>
          <p:cNvSpPr/>
          <p:nvPr/>
        </p:nvSpPr>
        <p:spPr>
          <a:xfrm>
            <a:off x="2259731" y="1661979"/>
            <a:ext cx="4874310" cy="1008392"/>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4000" b="1" dirty="0">
                <a:solidFill>
                  <a:srgbClr val="000000"/>
                </a:solidFill>
              </a:rPr>
              <a:t>حددي أهدافك</a:t>
            </a:r>
            <a:endParaRPr lang="en-US" sz="4000" b="1" dirty="0">
              <a:solidFill>
                <a:srgbClr val="000000"/>
              </a:solidFill>
            </a:endParaRPr>
          </a:p>
        </p:txBody>
      </p:sp>
      <p:sp>
        <p:nvSpPr>
          <p:cNvPr id="5" name="Rounded Rectangle 4"/>
          <p:cNvSpPr/>
          <p:nvPr/>
        </p:nvSpPr>
        <p:spPr>
          <a:xfrm>
            <a:off x="7563584" y="3009509"/>
            <a:ext cx="1400664" cy="3507691"/>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2600" b="1" dirty="0">
                <a:solidFill>
                  <a:srgbClr val="000000"/>
                </a:solidFill>
              </a:rPr>
              <a:t>وصف ما لايمكن شرحه </a:t>
            </a:r>
            <a:r>
              <a:rPr lang="ar-SA" sz="2400" b="1" dirty="0">
                <a:solidFill>
                  <a:srgbClr val="000000"/>
                </a:solidFill>
              </a:rPr>
              <a:t>بالنصوص</a:t>
            </a:r>
            <a:r>
              <a:rPr lang="ar-SA" sz="2600" b="1" dirty="0">
                <a:solidFill>
                  <a:srgbClr val="000000"/>
                </a:solidFill>
              </a:rPr>
              <a:t> والكلمات</a:t>
            </a:r>
            <a:endParaRPr lang="en-US" sz="2600" b="1" dirty="0">
              <a:solidFill>
                <a:srgbClr val="000000"/>
              </a:solidFill>
            </a:endParaRPr>
          </a:p>
        </p:txBody>
      </p:sp>
      <p:sp>
        <p:nvSpPr>
          <p:cNvPr id="6" name="Rounded Rectangle 5"/>
          <p:cNvSpPr/>
          <p:nvPr/>
        </p:nvSpPr>
        <p:spPr>
          <a:xfrm>
            <a:off x="5957484" y="3012517"/>
            <a:ext cx="1400664" cy="3507691"/>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2600" b="1" dirty="0">
                <a:solidFill>
                  <a:srgbClr val="000000"/>
                </a:solidFill>
              </a:rPr>
              <a:t>عرض حقائق بطريقة ممتعة</a:t>
            </a:r>
          </a:p>
        </p:txBody>
      </p:sp>
      <p:sp>
        <p:nvSpPr>
          <p:cNvPr id="7" name="Rounded Rectangle 6"/>
          <p:cNvSpPr/>
          <p:nvPr/>
        </p:nvSpPr>
        <p:spPr>
          <a:xfrm>
            <a:off x="4335664" y="3015525"/>
            <a:ext cx="1400664" cy="3507691"/>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2600" b="1" dirty="0">
                <a:solidFill>
                  <a:srgbClr val="000000"/>
                </a:solidFill>
              </a:rPr>
              <a:t>عمل مقارنات أو احصائيات</a:t>
            </a:r>
            <a:endParaRPr lang="en-US" sz="2600" b="1" dirty="0">
              <a:solidFill>
                <a:srgbClr val="000000"/>
              </a:solidFill>
            </a:endParaRPr>
          </a:p>
        </p:txBody>
      </p:sp>
      <p:sp>
        <p:nvSpPr>
          <p:cNvPr id="8" name="Rounded Rectangle 7"/>
          <p:cNvSpPr/>
          <p:nvPr/>
        </p:nvSpPr>
        <p:spPr>
          <a:xfrm>
            <a:off x="2564436" y="3037207"/>
            <a:ext cx="1400664" cy="3507691"/>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2600" b="1" dirty="0">
                <a:solidFill>
                  <a:srgbClr val="000000"/>
                </a:solidFill>
              </a:rPr>
              <a:t>تسويق لمنتج معين</a:t>
            </a:r>
            <a:endParaRPr lang="en-US" sz="2600" b="1" dirty="0">
              <a:solidFill>
                <a:srgbClr val="000000"/>
              </a:solidFill>
            </a:endParaRPr>
          </a:p>
        </p:txBody>
      </p:sp>
      <p:sp>
        <p:nvSpPr>
          <p:cNvPr id="9" name="Rounded Rectangle 8"/>
          <p:cNvSpPr/>
          <p:nvPr/>
        </p:nvSpPr>
        <p:spPr>
          <a:xfrm>
            <a:off x="792162" y="3009509"/>
            <a:ext cx="1400664" cy="3507691"/>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2600" b="1" dirty="0">
                <a:solidFill>
                  <a:srgbClr val="000000"/>
                </a:solidFill>
              </a:rPr>
              <a:t>عرض فكرة</a:t>
            </a:r>
            <a:endParaRPr lang="en-US" sz="2600" b="1" dirty="0">
              <a:solidFill>
                <a:srgbClr val="000000"/>
              </a:solidFill>
            </a:endParaRPr>
          </a:p>
        </p:txBody>
      </p:sp>
    </p:spTree>
    <p:extLst>
      <p:ext uri="{BB962C8B-B14F-4D97-AF65-F5344CB8AC3E}">
        <p14:creationId xmlns:p14="http://schemas.microsoft.com/office/powerpoint/2010/main" val="2405488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كيف تصممين انفوجرافيك ناجح</a:t>
            </a:r>
            <a:endParaRPr lang="en-US" dirty="0"/>
          </a:p>
        </p:txBody>
      </p:sp>
      <p:sp>
        <p:nvSpPr>
          <p:cNvPr id="4" name="Rounded Rectangle 3"/>
          <p:cNvSpPr/>
          <p:nvPr/>
        </p:nvSpPr>
        <p:spPr>
          <a:xfrm>
            <a:off x="2259731" y="1661979"/>
            <a:ext cx="4874310" cy="1008392"/>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4000" b="1" dirty="0">
                <a:solidFill>
                  <a:srgbClr val="000000"/>
                </a:solidFill>
              </a:rPr>
              <a:t>حددي الشريحة المستهدفة</a:t>
            </a:r>
            <a:endParaRPr lang="en-US" sz="4000" b="1" dirty="0">
              <a:solidFill>
                <a:srgbClr val="000000"/>
              </a:solidFill>
            </a:endParaRPr>
          </a:p>
        </p:txBody>
      </p:sp>
      <p:sp>
        <p:nvSpPr>
          <p:cNvPr id="10" name="Rounded Rectangle 9"/>
          <p:cNvSpPr/>
          <p:nvPr/>
        </p:nvSpPr>
        <p:spPr>
          <a:xfrm>
            <a:off x="5658658" y="3031191"/>
            <a:ext cx="1524711" cy="3507691"/>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2600" b="1" dirty="0">
                <a:solidFill>
                  <a:srgbClr val="000000"/>
                </a:solidFill>
              </a:rPr>
              <a:t>المستوى التعليمي</a:t>
            </a:r>
            <a:endParaRPr lang="en-US" sz="2600" b="1" dirty="0">
              <a:solidFill>
                <a:srgbClr val="000000"/>
              </a:solidFill>
            </a:endParaRPr>
          </a:p>
        </p:txBody>
      </p:sp>
      <p:sp>
        <p:nvSpPr>
          <p:cNvPr id="11" name="Rounded Rectangle 10"/>
          <p:cNvSpPr/>
          <p:nvPr/>
        </p:nvSpPr>
        <p:spPr>
          <a:xfrm>
            <a:off x="7323814" y="3034199"/>
            <a:ext cx="1524711" cy="3507691"/>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2600" b="1" dirty="0">
                <a:solidFill>
                  <a:srgbClr val="000000"/>
                </a:solidFill>
              </a:rPr>
              <a:t>اللغة</a:t>
            </a:r>
            <a:endParaRPr lang="en-US" sz="2600" b="1" dirty="0">
              <a:solidFill>
                <a:srgbClr val="000000"/>
              </a:solidFill>
            </a:endParaRPr>
          </a:p>
        </p:txBody>
      </p:sp>
      <p:sp>
        <p:nvSpPr>
          <p:cNvPr id="12" name="Rounded Rectangle 11"/>
          <p:cNvSpPr/>
          <p:nvPr/>
        </p:nvSpPr>
        <p:spPr>
          <a:xfrm>
            <a:off x="3999526" y="3034199"/>
            <a:ext cx="1524711" cy="3507691"/>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2600" b="1" dirty="0">
                <a:solidFill>
                  <a:srgbClr val="000000"/>
                </a:solidFill>
              </a:rPr>
              <a:t>الجنس</a:t>
            </a:r>
            <a:endParaRPr lang="en-US" sz="2600" b="1" dirty="0">
              <a:solidFill>
                <a:srgbClr val="000000"/>
              </a:solidFill>
            </a:endParaRPr>
          </a:p>
        </p:txBody>
      </p:sp>
      <p:sp>
        <p:nvSpPr>
          <p:cNvPr id="13" name="Rounded Rectangle 12"/>
          <p:cNvSpPr/>
          <p:nvPr/>
        </p:nvSpPr>
        <p:spPr>
          <a:xfrm>
            <a:off x="2278402" y="3031191"/>
            <a:ext cx="1615465" cy="3507691"/>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2400" b="1" dirty="0">
                <a:solidFill>
                  <a:srgbClr val="000000"/>
                </a:solidFill>
              </a:rPr>
              <a:t>الاهتمامات</a:t>
            </a:r>
            <a:endParaRPr lang="en-US" sz="2400" b="1" dirty="0">
              <a:solidFill>
                <a:srgbClr val="000000"/>
              </a:solidFill>
            </a:endParaRPr>
          </a:p>
        </p:txBody>
      </p:sp>
      <p:sp>
        <p:nvSpPr>
          <p:cNvPr id="14" name="Rounded Rectangle 13"/>
          <p:cNvSpPr/>
          <p:nvPr/>
        </p:nvSpPr>
        <p:spPr>
          <a:xfrm>
            <a:off x="603567" y="3034199"/>
            <a:ext cx="1524711" cy="3507691"/>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2600" b="1" dirty="0">
                <a:solidFill>
                  <a:srgbClr val="000000"/>
                </a:solidFill>
              </a:rPr>
              <a:t>العمر</a:t>
            </a:r>
            <a:endParaRPr lang="en-US" sz="2600" b="1" dirty="0">
              <a:solidFill>
                <a:srgbClr val="000000"/>
              </a:solidFill>
            </a:endParaRPr>
          </a:p>
        </p:txBody>
      </p:sp>
    </p:spTree>
    <p:extLst>
      <p:ext uri="{BB962C8B-B14F-4D97-AF65-F5344CB8AC3E}">
        <p14:creationId xmlns:p14="http://schemas.microsoft.com/office/powerpoint/2010/main" val="2404242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كيف تصممين انفوجرافيك ناجح</a:t>
            </a:r>
            <a:endParaRPr lang="en-US" dirty="0"/>
          </a:p>
        </p:txBody>
      </p:sp>
      <p:sp>
        <p:nvSpPr>
          <p:cNvPr id="4" name="Rounded Rectangle 3"/>
          <p:cNvSpPr/>
          <p:nvPr/>
        </p:nvSpPr>
        <p:spPr>
          <a:xfrm>
            <a:off x="2099250" y="1661979"/>
            <a:ext cx="5433665" cy="1008392"/>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4000" b="1" dirty="0">
                <a:solidFill>
                  <a:srgbClr val="000000"/>
                </a:solidFill>
              </a:rPr>
              <a:t>حددي مكان نشر الانفوجرافيك</a:t>
            </a:r>
            <a:endParaRPr lang="en-US" sz="4000" b="1" dirty="0">
              <a:solidFill>
                <a:srgbClr val="000000"/>
              </a:solidFill>
            </a:endParaRPr>
          </a:p>
        </p:txBody>
      </p:sp>
      <p:sp>
        <p:nvSpPr>
          <p:cNvPr id="10" name="Rounded Rectangle 9"/>
          <p:cNvSpPr/>
          <p:nvPr/>
        </p:nvSpPr>
        <p:spPr>
          <a:xfrm>
            <a:off x="5658658" y="3031191"/>
            <a:ext cx="1524711" cy="3507691"/>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2600" b="1" dirty="0">
                <a:solidFill>
                  <a:srgbClr val="000000"/>
                </a:solidFill>
              </a:rPr>
              <a:t>البريد الالكتروني</a:t>
            </a:r>
            <a:endParaRPr lang="en-US" sz="2600" b="1" dirty="0">
              <a:solidFill>
                <a:srgbClr val="000000"/>
              </a:solidFill>
            </a:endParaRPr>
          </a:p>
        </p:txBody>
      </p:sp>
      <p:sp>
        <p:nvSpPr>
          <p:cNvPr id="11" name="Rounded Rectangle 10"/>
          <p:cNvSpPr/>
          <p:nvPr/>
        </p:nvSpPr>
        <p:spPr>
          <a:xfrm>
            <a:off x="7323814" y="3034199"/>
            <a:ext cx="1524711" cy="3507691"/>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2600" b="1" dirty="0">
                <a:solidFill>
                  <a:srgbClr val="000000"/>
                </a:solidFill>
              </a:rPr>
              <a:t>مواقع الكترونية رسمية</a:t>
            </a:r>
            <a:endParaRPr lang="en-US" sz="2600" b="1" dirty="0">
              <a:solidFill>
                <a:srgbClr val="000000"/>
              </a:solidFill>
            </a:endParaRPr>
          </a:p>
        </p:txBody>
      </p:sp>
      <p:sp>
        <p:nvSpPr>
          <p:cNvPr id="12" name="Rounded Rectangle 11"/>
          <p:cNvSpPr/>
          <p:nvPr/>
        </p:nvSpPr>
        <p:spPr>
          <a:xfrm>
            <a:off x="3999526" y="3034199"/>
            <a:ext cx="1524711" cy="3507691"/>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2600" b="1" dirty="0">
                <a:solidFill>
                  <a:srgbClr val="000000"/>
                </a:solidFill>
              </a:rPr>
              <a:t>مواقع التواصل الاجتماعي</a:t>
            </a:r>
            <a:endParaRPr lang="en-US" sz="2600" b="1" dirty="0">
              <a:solidFill>
                <a:srgbClr val="000000"/>
              </a:solidFill>
            </a:endParaRPr>
          </a:p>
        </p:txBody>
      </p:sp>
      <p:sp>
        <p:nvSpPr>
          <p:cNvPr id="13" name="Rounded Rectangle 12"/>
          <p:cNvSpPr/>
          <p:nvPr/>
        </p:nvSpPr>
        <p:spPr>
          <a:xfrm>
            <a:off x="2278402" y="3031191"/>
            <a:ext cx="1615465" cy="3507691"/>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2400" b="1" dirty="0">
                <a:solidFill>
                  <a:srgbClr val="000000"/>
                </a:solidFill>
              </a:rPr>
              <a:t>مدونات</a:t>
            </a:r>
            <a:endParaRPr lang="en-US" sz="2400" b="1" dirty="0">
              <a:solidFill>
                <a:srgbClr val="000000"/>
              </a:solidFill>
            </a:endParaRPr>
          </a:p>
        </p:txBody>
      </p:sp>
      <p:sp>
        <p:nvSpPr>
          <p:cNvPr id="14" name="Rounded Rectangle 13"/>
          <p:cNvSpPr/>
          <p:nvPr/>
        </p:nvSpPr>
        <p:spPr>
          <a:xfrm>
            <a:off x="603567" y="3034199"/>
            <a:ext cx="1524711" cy="3507691"/>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2600" b="1" dirty="0" smtClean="0">
                <a:solidFill>
                  <a:srgbClr val="000000"/>
                </a:solidFill>
              </a:rPr>
              <a:t>تطبيقات </a:t>
            </a:r>
            <a:r>
              <a:rPr lang="ar-SA" sz="2600" b="1" dirty="0" smtClean="0">
                <a:solidFill>
                  <a:srgbClr val="000000"/>
                </a:solidFill>
              </a:rPr>
              <a:t>الجوال </a:t>
            </a:r>
            <a:r>
              <a:rPr lang="ar-SA" sz="2600" b="1" dirty="0">
                <a:solidFill>
                  <a:srgbClr val="000000"/>
                </a:solidFill>
              </a:rPr>
              <a:t>مثل الواتساب أو السناب شات وغيرها</a:t>
            </a:r>
            <a:endParaRPr lang="en-US" sz="2600" b="1" dirty="0">
              <a:solidFill>
                <a:srgbClr val="000000"/>
              </a:solidFill>
            </a:endParaRPr>
          </a:p>
        </p:txBody>
      </p:sp>
    </p:spTree>
    <p:extLst>
      <p:ext uri="{BB962C8B-B14F-4D97-AF65-F5344CB8AC3E}">
        <p14:creationId xmlns:p14="http://schemas.microsoft.com/office/powerpoint/2010/main" val="3386382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مواقع لتصميم الانفوجرافيك</a:t>
            </a:r>
            <a:endParaRPr lang="en-US" dirty="0"/>
          </a:p>
        </p:txBody>
      </p:sp>
      <p:pic>
        <p:nvPicPr>
          <p:cNvPr id="3" name="Picture 2" descr="Piktochart-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389" y="1848720"/>
            <a:ext cx="4342429" cy="4501280"/>
          </a:xfrm>
          <a:prstGeom prst="rect">
            <a:avLst/>
          </a:prstGeom>
        </p:spPr>
      </p:pic>
      <p:sp>
        <p:nvSpPr>
          <p:cNvPr id="15" name="Rounded Rectangle 14"/>
          <p:cNvSpPr/>
          <p:nvPr/>
        </p:nvSpPr>
        <p:spPr>
          <a:xfrm>
            <a:off x="4970699" y="1848720"/>
            <a:ext cx="3900172" cy="4501280"/>
          </a:xfrm>
          <a:prstGeom prst="roundRect">
            <a:avLst>
              <a:gd name="adj" fmla="val 4530"/>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2600" b="1" dirty="0">
                <a:solidFill>
                  <a:srgbClr val="000000"/>
                </a:solidFill>
              </a:rPr>
              <a:t>هناك مواقع و برامج كثيرة يمكن من خلالها تصميم الانفوجرافيك لكن من المواقع التي تدعم اللغة العربية وتتميز بوجود قوالب جاهزة يمكن </a:t>
            </a:r>
            <a:r>
              <a:rPr lang="ar-SA" sz="2600" b="1" dirty="0" smtClean="0">
                <a:solidFill>
                  <a:srgbClr val="000000"/>
                </a:solidFill>
              </a:rPr>
              <a:t>التعديل عليها </a:t>
            </a:r>
            <a:r>
              <a:rPr lang="ar-SA" sz="2600" b="1" dirty="0">
                <a:solidFill>
                  <a:srgbClr val="000000"/>
                </a:solidFill>
              </a:rPr>
              <a:t>موقع </a:t>
            </a:r>
            <a:endParaRPr lang="en-US" sz="2600" b="1" dirty="0">
              <a:solidFill>
                <a:srgbClr val="000000"/>
              </a:solidFill>
            </a:endParaRPr>
          </a:p>
          <a:p>
            <a:pPr algn="ctr"/>
            <a:r>
              <a:rPr lang="en-US" sz="2600" b="1" dirty="0" err="1">
                <a:solidFill>
                  <a:srgbClr val="000000"/>
                </a:solidFill>
              </a:rPr>
              <a:t>Piktochart</a:t>
            </a:r>
            <a:endParaRPr lang="en-US" sz="2600" b="1" dirty="0">
              <a:solidFill>
                <a:srgbClr val="000000"/>
              </a:solidFill>
            </a:endParaRPr>
          </a:p>
        </p:txBody>
      </p:sp>
    </p:spTree>
    <p:extLst>
      <p:ext uri="{BB962C8B-B14F-4D97-AF65-F5344CB8AC3E}">
        <p14:creationId xmlns:p14="http://schemas.microsoft.com/office/powerpoint/2010/main" val="364830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12716" y="2203521"/>
            <a:ext cx="6237622" cy="207280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4000" b="1" dirty="0">
                <a:solidFill>
                  <a:srgbClr val="000000"/>
                </a:solidFill>
              </a:rPr>
              <a:t>أمثلة لانفوجرافيك في مجالات مختلفة</a:t>
            </a:r>
            <a:endParaRPr lang="en-US" sz="4000" b="1" dirty="0">
              <a:solidFill>
                <a:srgbClr val="000000"/>
              </a:solidFill>
            </a:endParaRPr>
          </a:p>
        </p:txBody>
      </p:sp>
    </p:spTree>
    <p:extLst>
      <p:ext uri="{BB962C8B-B14F-4D97-AF65-F5344CB8AC3E}">
        <p14:creationId xmlns:p14="http://schemas.microsoft.com/office/powerpoint/2010/main" val="3641209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e80a4c3-3692-4884-8f1e-8e867798eb75-origi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255" y="0"/>
            <a:ext cx="5600945" cy="6858000"/>
          </a:xfrm>
          <a:prstGeom prst="rect">
            <a:avLst/>
          </a:prstGeom>
        </p:spPr>
      </p:pic>
    </p:spTree>
    <p:extLst>
      <p:ext uri="{BB962C8B-B14F-4D97-AF65-F5344CB8AC3E}">
        <p14:creationId xmlns:p14="http://schemas.microsoft.com/office/powerpoint/2010/main" val="2669000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تعريف مصطلح الانفوجرافيك</a:t>
            </a:r>
            <a:endParaRPr lang="en-US" dirty="0"/>
          </a:p>
        </p:txBody>
      </p:sp>
      <p:sp>
        <p:nvSpPr>
          <p:cNvPr id="3" name="Content Placeholder 2"/>
          <p:cNvSpPr>
            <a:spLocks noGrp="1"/>
          </p:cNvSpPr>
          <p:nvPr>
            <p:ph idx="1"/>
          </p:nvPr>
        </p:nvSpPr>
        <p:spPr>
          <a:xfrm>
            <a:off x="220133" y="1761565"/>
            <a:ext cx="8737599" cy="4876302"/>
          </a:xfrm>
        </p:spPr>
        <p:txBody>
          <a:bodyPr>
            <a:normAutofit lnSpcReduction="10000"/>
          </a:bodyPr>
          <a:lstStyle/>
          <a:p>
            <a:pPr algn="just" rtl="1"/>
            <a:r>
              <a:rPr lang="ar-SA" sz="4000" dirty="0"/>
              <a:t>الانفوجرافيك هو مصطلح تقني يشير الى تحويل المعلومات والبيانات المعقدة إلى رسوم مصورة يسهل على من يراها استيعابها دون الحاجة الى قراءة الكثير من النصوص، ويعتبر الانفوجرافيك احد الوسائل الهامة والفعالة هذه الايام واكثرها جاذبية لعرض المعلومات خصوصا عبر الشبكات الاجتماعية، فهي تدمج بين السهولة، السرعة، والتسلية في عرض المعلومة وتوصيلها الى المتلقي.</a:t>
            </a:r>
            <a:endParaRPr lang="en-US" sz="4000" dirty="0"/>
          </a:p>
        </p:txBody>
      </p:sp>
    </p:spTree>
    <p:extLst>
      <p:ext uri="{BB962C8B-B14F-4D97-AF65-F5344CB8AC3E}">
        <p14:creationId xmlns:p14="http://schemas.microsoft.com/office/powerpoint/2010/main" val="33960046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6ca371c-b3e4-4a10-a7a7-105909032f74-origi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7481" y="14508"/>
            <a:ext cx="5384800" cy="6858000"/>
          </a:xfrm>
          <a:prstGeom prst="rect">
            <a:avLst/>
          </a:prstGeom>
        </p:spPr>
      </p:pic>
    </p:spTree>
    <p:extLst>
      <p:ext uri="{BB962C8B-B14F-4D97-AF65-F5344CB8AC3E}">
        <p14:creationId xmlns:p14="http://schemas.microsoft.com/office/powerpoint/2010/main" val="20573485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432cc5247591be62cc619aa90ee9d1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29" y="174170"/>
            <a:ext cx="8831949" cy="6473373"/>
          </a:xfrm>
          <a:prstGeom prst="rect">
            <a:avLst/>
          </a:prstGeom>
        </p:spPr>
      </p:pic>
    </p:spTree>
    <p:extLst>
      <p:ext uri="{BB962C8B-B14F-4D97-AF65-F5344CB8AC3E}">
        <p14:creationId xmlns:p14="http://schemas.microsoft.com/office/powerpoint/2010/main" val="17937520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0d8a474a8008bae02c37d38ee014a8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14085"/>
            <a:ext cx="8614229" cy="6418944"/>
          </a:xfrm>
          <a:prstGeom prst="rect">
            <a:avLst/>
          </a:prstGeom>
        </p:spPr>
      </p:pic>
    </p:spTree>
    <p:extLst>
      <p:ext uri="{BB962C8B-B14F-4D97-AF65-F5344CB8AC3E}">
        <p14:creationId xmlns:p14="http://schemas.microsoft.com/office/powerpoint/2010/main" val="30982569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73e3429305ecfe8adb55698079f626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799" y="551542"/>
            <a:ext cx="7508759" cy="5812971"/>
          </a:xfrm>
          <a:prstGeom prst="rect">
            <a:avLst/>
          </a:prstGeom>
        </p:spPr>
      </p:pic>
    </p:spTree>
    <p:extLst>
      <p:ext uri="{BB962C8B-B14F-4D97-AF65-F5344CB8AC3E}">
        <p14:creationId xmlns:p14="http://schemas.microsoft.com/office/powerpoint/2010/main" val="35722154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oQ1zXXAAExTL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0743" y="0"/>
            <a:ext cx="5762171" cy="6858000"/>
          </a:xfrm>
          <a:prstGeom prst="rect">
            <a:avLst/>
          </a:prstGeom>
        </p:spPr>
      </p:pic>
    </p:spTree>
    <p:extLst>
      <p:ext uri="{BB962C8B-B14F-4D97-AF65-F5344CB8AC3E}">
        <p14:creationId xmlns:p14="http://schemas.microsoft.com/office/powerpoint/2010/main" val="2516123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 xmlns:a16="http://schemas.microsoft.com/office/drawing/2014/main" id="{78A38877-68DA-4CEB-BC67-568538C2731B}"/>
              </a:ext>
            </a:extLst>
          </p:cNvPr>
          <p:cNvPicPr>
            <a:picLocks noChangeAspect="1"/>
          </p:cNvPicPr>
          <p:nvPr/>
        </p:nvPicPr>
        <p:blipFill>
          <a:blip r:embed="rId2"/>
          <a:stretch>
            <a:fillRect/>
          </a:stretch>
        </p:blipFill>
        <p:spPr>
          <a:xfrm>
            <a:off x="1843315" y="18166"/>
            <a:ext cx="5675085" cy="6858000"/>
          </a:xfrm>
          <a:prstGeom prst="rect">
            <a:avLst/>
          </a:prstGeom>
        </p:spPr>
      </p:pic>
    </p:spTree>
    <p:extLst>
      <p:ext uri="{BB962C8B-B14F-4D97-AF65-F5344CB8AC3E}">
        <p14:creationId xmlns:p14="http://schemas.microsoft.com/office/powerpoint/2010/main" val="2702228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 xmlns:a16="http://schemas.microsoft.com/office/drawing/2014/main" id="{B11865AC-40F4-4B12-9AC5-5E5C7001D838}"/>
              </a:ext>
            </a:extLst>
          </p:cNvPr>
          <p:cNvPicPr>
            <a:picLocks noChangeAspect="1"/>
          </p:cNvPicPr>
          <p:nvPr/>
        </p:nvPicPr>
        <p:blipFill>
          <a:blip r:embed="rId2"/>
          <a:stretch>
            <a:fillRect/>
          </a:stretch>
        </p:blipFill>
        <p:spPr>
          <a:xfrm>
            <a:off x="0" y="128016"/>
            <a:ext cx="9144000" cy="6601968"/>
          </a:xfrm>
          <a:prstGeom prst="rect">
            <a:avLst/>
          </a:prstGeom>
        </p:spPr>
      </p:pic>
    </p:spTree>
    <p:extLst>
      <p:ext uri="{BB962C8B-B14F-4D97-AF65-F5344CB8AC3E}">
        <p14:creationId xmlns:p14="http://schemas.microsoft.com/office/powerpoint/2010/main" val="949640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 xmlns:a16="http://schemas.microsoft.com/office/drawing/2014/main" id="{FA945E90-2456-413B-BA17-3848684992F3}"/>
              </a:ext>
            </a:extLst>
          </p:cNvPr>
          <p:cNvPicPr>
            <a:picLocks noChangeAspect="1"/>
          </p:cNvPicPr>
          <p:nvPr/>
        </p:nvPicPr>
        <p:blipFill>
          <a:blip r:embed="rId2"/>
          <a:stretch>
            <a:fillRect/>
          </a:stretch>
        </p:blipFill>
        <p:spPr>
          <a:xfrm>
            <a:off x="213173" y="119866"/>
            <a:ext cx="8689526" cy="6738133"/>
          </a:xfrm>
          <a:prstGeom prst="rect">
            <a:avLst/>
          </a:prstGeom>
        </p:spPr>
      </p:pic>
    </p:spTree>
    <p:extLst>
      <p:ext uri="{BB962C8B-B14F-4D97-AF65-F5344CB8AC3E}">
        <p14:creationId xmlns:p14="http://schemas.microsoft.com/office/powerpoint/2010/main" val="3338579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fographic_tech_useWM-580x10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6742" y="0"/>
            <a:ext cx="5078186" cy="6858000"/>
          </a:xfrm>
          <a:prstGeom prst="rect">
            <a:avLst/>
          </a:prstGeom>
        </p:spPr>
      </p:pic>
    </p:spTree>
    <p:extLst>
      <p:ext uri="{BB962C8B-B14F-4D97-AF65-F5344CB8AC3E}">
        <p14:creationId xmlns:p14="http://schemas.microsoft.com/office/powerpoint/2010/main" val="2078569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kaP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8" y="0"/>
            <a:ext cx="5373914" cy="6858000"/>
          </a:xfrm>
          <a:prstGeom prst="rect">
            <a:avLst/>
          </a:prstGeom>
        </p:spPr>
      </p:pic>
    </p:spTree>
    <p:extLst>
      <p:ext uri="{BB962C8B-B14F-4D97-AF65-F5344CB8AC3E}">
        <p14:creationId xmlns:p14="http://schemas.microsoft.com/office/powerpoint/2010/main" val="642874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34" y="40341"/>
            <a:ext cx="8923866" cy="1411941"/>
          </a:xfrm>
        </p:spPr>
        <p:txBody>
          <a:bodyPr/>
          <a:lstStyle/>
          <a:p>
            <a:r>
              <a:rPr lang="ar-SA" dirty="0"/>
              <a:t>أهمية الصورة في إيصال ودعم المحتوى</a:t>
            </a:r>
            <a:endParaRPr lang="en-US" dirty="0"/>
          </a:p>
        </p:txBody>
      </p:sp>
      <p:sp>
        <p:nvSpPr>
          <p:cNvPr id="3" name="Content Placeholder 2"/>
          <p:cNvSpPr>
            <a:spLocks noGrp="1"/>
          </p:cNvSpPr>
          <p:nvPr>
            <p:ph idx="1"/>
          </p:nvPr>
        </p:nvSpPr>
        <p:spPr>
          <a:xfrm>
            <a:off x="220133" y="1761565"/>
            <a:ext cx="8737599" cy="4876302"/>
          </a:xfrm>
        </p:spPr>
        <p:txBody>
          <a:bodyPr>
            <a:normAutofit/>
          </a:bodyPr>
          <a:lstStyle/>
          <a:p>
            <a:pPr algn="r" rtl="1"/>
            <a:r>
              <a:rPr lang="ar-SA" sz="4000" dirty="0"/>
              <a:t> </a:t>
            </a:r>
            <a:r>
              <a:rPr lang="ar-SA" sz="3600" dirty="0"/>
              <a:t>صورة واحدة تغني عن ألف كلمة.</a:t>
            </a:r>
          </a:p>
          <a:p>
            <a:pPr algn="r" rtl="1"/>
            <a:r>
              <a:rPr lang="ar-SA" sz="3600" dirty="0"/>
              <a:t>التفاعل أكبر على مواقع التواصل الاجتماعي مع المواضيع التي تشتمل على صور.</a:t>
            </a:r>
          </a:p>
          <a:p>
            <a:pPr algn="r" rtl="1"/>
            <a:r>
              <a:rPr lang="ar-SA" sz="3600" dirty="0"/>
              <a:t>ظهور مواقع وتطبيقات متخصصة في الصور، مثل انستغرام وسناب شات وغيرها.</a:t>
            </a:r>
          </a:p>
          <a:p>
            <a:pPr algn="r" rtl="1"/>
            <a:endParaRPr lang="ar-SA" sz="3600" dirty="0"/>
          </a:p>
          <a:p>
            <a:pPr algn="r" rtl="1"/>
            <a:endParaRPr lang="ar-SA" sz="3600" dirty="0"/>
          </a:p>
          <a:p>
            <a:pPr algn="r" rtl="1"/>
            <a:endParaRPr lang="ar-SA" sz="4000" dirty="0"/>
          </a:p>
        </p:txBody>
      </p:sp>
    </p:spTree>
    <p:extLst>
      <p:ext uri="{BB962C8B-B14F-4D97-AF65-F5344CB8AC3E}">
        <p14:creationId xmlns:p14="http://schemas.microsoft.com/office/powerpoint/2010/main" val="15119451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named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3270" y="0"/>
            <a:ext cx="5065486" cy="6858000"/>
          </a:xfrm>
          <a:prstGeom prst="rect">
            <a:avLst/>
          </a:prstGeom>
        </p:spPr>
      </p:pic>
    </p:spTree>
    <p:extLst>
      <p:ext uri="{BB962C8B-B14F-4D97-AF65-F5344CB8AC3E}">
        <p14:creationId xmlns:p14="http://schemas.microsoft.com/office/powerpoint/2010/main" val="2126856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341"/>
            <a:ext cx="9144000" cy="1411941"/>
          </a:xfrm>
        </p:spPr>
        <p:txBody>
          <a:bodyPr/>
          <a:lstStyle/>
          <a:p>
            <a:r>
              <a:rPr lang="ar-SA" dirty="0"/>
              <a:t>أهمية الصورة في إيصال ودعم المحتوى</a:t>
            </a:r>
            <a:endParaRPr lang="en-US" dirty="0"/>
          </a:p>
        </p:txBody>
      </p:sp>
      <p:pic>
        <p:nvPicPr>
          <p:cNvPr id="3" name="Picture 2" descr="luan-an-Autumn-Bost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810" y="2810280"/>
            <a:ext cx="5438223" cy="36254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ounded Rectangle 3"/>
          <p:cNvSpPr/>
          <p:nvPr/>
        </p:nvSpPr>
        <p:spPr>
          <a:xfrm>
            <a:off x="257810" y="1661979"/>
            <a:ext cx="8650412" cy="8403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4000" b="1" dirty="0">
                <a:solidFill>
                  <a:schemeClr val="tx1"/>
                </a:solidFill>
              </a:rPr>
              <a:t>أيهما معبر أكثر الصورة أو النص؟</a:t>
            </a:r>
            <a:endParaRPr lang="en-US" sz="4000" b="1" dirty="0">
              <a:solidFill>
                <a:schemeClr val="tx1"/>
              </a:solidFill>
            </a:endParaRPr>
          </a:p>
        </p:txBody>
      </p:sp>
      <p:sp>
        <p:nvSpPr>
          <p:cNvPr id="5" name="Rounded Rectangle 4"/>
          <p:cNvSpPr/>
          <p:nvPr/>
        </p:nvSpPr>
        <p:spPr>
          <a:xfrm>
            <a:off x="5938815" y="2810280"/>
            <a:ext cx="2707949" cy="3625482"/>
          </a:xfrm>
          <a:prstGeom prst="roundRect">
            <a:avLst>
              <a:gd name="adj" fmla="val 912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4000" b="1" dirty="0">
                <a:solidFill>
                  <a:srgbClr val="000000"/>
                </a:solidFill>
              </a:rPr>
              <a:t>الخريف وألوان أوراق الشجر البرتقالية في ولاية أوهايو الأمريكية</a:t>
            </a:r>
            <a:endParaRPr lang="en-US" sz="4000" b="1" dirty="0">
              <a:solidFill>
                <a:srgbClr val="000000"/>
              </a:solidFill>
            </a:endParaRPr>
          </a:p>
        </p:txBody>
      </p:sp>
    </p:spTree>
    <p:extLst>
      <p:ext uri="{BB962C8B-B14F-4D97-AF65-F5344CB8AC3E}">
        <p14:creationId xmlns:p14="http://schemas.microsoft.com/office/powerpoint/2010/main" val="1527372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مميزات الانفوجرافيك</a:t>
            </a:r>
            <a:endParaRPr lang="en-US" dirty="0"/>
          </a:p>
        </p:txBody>
      </p:sp>
      <p:sp>
        <p:nvSpPr>
          <p:cNvPr id="3" name="Content Placeholder 2"/>
          <p:cNvSpPr>
            <a:spLocks noGrp="1"/>
          </p:cNvSpPr>
          <p:nvPr>
            <p:ph idx="1"/>
          </p:nvPr>
        </p:nvSpPr>
        <p:spPr/>
        <p:txBody>
          <a:bodyPr>
            <a:normAutofit fontScale="92500" lnSpcReduction="10000"/>
          </a:bodyPr>
          <a:lstStyle/>
          <a:p>
            <a:pPr algn="r" rtl="1"/>
            <a:r>
              <a:rPr lang="ar-SA" sz="3600" dirty="0"/>
              <a:t>تبسيط المعلومات المعقدة والكبيرة وجعلها سهلة </a:t>
            </a:r>
            <a:r>
              <a:rPr lang="ar-SA" sz="3600" dirty="0" smtClean="0"/>
              <a:t>الفهم.</a:t>
            </a:r>
          </a:p>
          <a:p>
            <a:pPr algn="r" rtl="1"/>
            <a:r>
              <a:rPr lang="ar-SA" sz="3600" dirty="0" smtClean="0"/>
              <a:t>الاعتماد </a:t>
            </a:r>
            <a:r>
              <a:rPr lang="ar-SA" sz="3600" dirty="0"/>
              <a:t>على المؤثرات البصرية في توصيل المعلومة.</a:t>
            </a:r>
          </a:p>
          <a:p>
            <a:pPr algn="r" rtl="1"/>
            <a:r>
              <a:rPr lang="ar-SA" sz="3600" dirty="0"/>
              <a:t>تحويل المعلومات والبيانات من </a:t>
            </a:r>
            <a:r>
              <a:rPr lang="ar-SA" sz="3600" dirty="0" smtClean="0"/>
              <a:t>أرقام </a:t>
            </a:r>
            <a:r>
              <a:rPr lang="ar-SA" sz="3600" dirty="0"/>
              <a:t>وحروف مملة الى صور ورسوم شيقة.</a:t>
            </a:r>
          </a:p>
          <a:p>
            <a:pPr algn="r" rtl="1"/>
            <a:r>
              <a:rPr lang="ar-SA" sz="3600" dirty="0"/>
              <a:t>سهولة نشر وانتشار الانفوجرافيك عبر الشبكات الاجتماعية.</a:t>
            </a:r>
            <a:endParaRPr lang="en-US" sz="3600" dirty="0"/>
          </a:p>
        </p:txBody>
      </p:sp>
    </p:spTree>
    <p:extLst>
      <p:ext uri="{BB962C8B-B14F-4D97-AF65-F5344CB8AC3E}">
        <p14:creationId xmlns:p14="http://schemas.microsoft.com/office/powerpoint/2010/main" val="2223158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أهم مجالات تصميم الانفوجرافيك</a:t>
            </a:r>
            <a:endParaRPr lang="en-US" dirty="0"/>
          </a:p>
        </p:txBody>
      </p:sp>
      <p:sp>
        <p:nvSpPr>
          <p:cNvPr id="3" name="Content Placeholder 2"/>
          <p:cNvSpPr>
            <a:spLocks noGrp="1"/>
          </p:cNvSpPr>
          <p:nvPr>
            <p:ph idx="1"/>
          </p:nvPr>
        </p:nvSpPr>
        <p:spPr>
          <a:xfrm>
            <a:off x="254000" y="1761565"/>
            <a:ext cx="8602133" cy="4571502"/>
          </a:xfrm>
        </p:spPr>
        <p:txBody>
          <a:bodyPr>
            <a:normAutofit/>
          </a:bodyPr>
          <a:lstStyle/>
          <a:p>
            <a:pPr algn="r" rtl="1"/>
            <a:r>
              <a:rPr lang="ar-SA" b="1" dirty="0">
                <a:solidFill>
                  <a:schemeClr val="accent6">
                    <a:lumMod val="50000"/>
                  </a:schemeClr>
                </a:solidFill>
              </a:rPr>
              <a:t>انتشر فن الانفوجرافيك وذاعت شهرته في هذه المجالات :</a:t>
            </a:r>
          </a:p>
          <a:p>
            <a:pPr algn="r" rtl="1"/>
            <a:r>
              <a:rPr lang="ar-SA" sz="3600" dirty="0"/>
              <a:t>تصميم الهويات التجارية.</a:t>
            </a:r>
          </a:p>
          <a:p>
            <a:pPr algn="r" rtl="1"/>
            <a:r>
              <a:rPr lang="ar-SA" sz="3600" dirty="0"/>
              <a:t>تصميم صفحات الويب وواجهات بعض التطبيقات</a:t>
            </a:r>
          </a:p>
          <a:p>
            <a:pPr algn="r" rtl="1"/>
            <a:r>
              <a:rPr lang="ar-SA" sz="3600" dirty="0"/>
              <a:t>تصميم المطبوعات والعبوات </a:t>
            </a:r>
            <a:r>
              <a:rPr lang="ar-SA" sz="3600" dirty="0" smtClean="0"/>
              <a:t>والأغلفة</a:t>
            </a:r>
            <a:r>
              <a:rPr lang="ar-SA" sz="3600" dirty="0"/>
              <a:t>.</a:t>
            </a:r>
          </a:p>
        </p:txBody>
      </p:sp>
    </p:spTree>
    <p:extLst>
      <p:ext uri="{BB962C8B-B14F-4D97-AF65-F5344CB8AC3E}">
        <p14:creationId xmlns:p14="http://schemas.microsoft.com/office/powerpoint/2010/main" val="421819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مسميات الانفوجرافيك</a:t>
            </a:r>
            <a:endParaRPr lang="en-US" dirty="0"/>
          </a:p>
        </p:txBody>
      </p:sp>
      <p:sp>
        <p:nvSpPr>
          <p:cNvPr id="3" name="Content Placeholder 2"/>
          <p:cNvSpPr>
            <a:spLocks noGrp="1"/>
          </p:cNvSpPr>
          <p:nvPr>
            <p:ph idx="1"/>
          </p:nvPr>
        </p:nvSpPr>
        <p:spPr>
          <a:xfrm>
            <a:off x="270933" y="1761565"/>
            <a:ext cx="8534399" cy="4289611"/>
          </a:xfrm>
        </p:spPr>
        <p:txBody>
          <a:bodyPr>
            <a:normAutofit/>
          </a:bodyPr>
          <a:lstStyle/>
          <a:p>
            <a:pPr algn="r" rtl="1"/>
            <a:r>
              <a:rPr lang="ar-SA" sz="3600" dirty="0"/>
              <a:t>( انفوجرافيكس / Infographics ).</a:t>
            </a:r>
          </a:p>
          <a:p>
            <a:pPr algn="r" rtl="1"/>
            <a:r>
              <a:rPr lang="ar-SA" sz="3600" dirty="0"/>
              <a:t>( البيانات التصورية "التفاعلية" / Data Visualization ).</a:t>
            </a:r>
          </a:p>
          <a:p>
            <a:pPr algn="r" rtl="1"/>
            <a:r>
              <a:rPr lang="ar-SA" sz="3600" dirty="0"/>
              <a:t>( التصاميم المعلوماتية / Information Design )</a:t>
            </a:r>
            <a:endParaRPr lang="en-US" sz="3600" dirty="0"/>
          </a:p>
        </p:txBody>
      </p:sp>
    </p:spTree>
    <p:extLst>
      <p:ext uri="{BB962C8B-B14F-4D97-AF65-F5344CB8AC3E}">
        <p14:creationId xmlns:p14="http://schemas.microsoft.com/office/powerpoint/2010/main" val="2271132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أنواع الانفوجرافيك</a:t>
            </a:r>
            <a:endParaRPr lang="en-US" dirty="0"/>
          </a:p>
        </p:txBody>
      </p:sp>
      <p:sp>
        <p:nvSpPr>
          <p:cNvPr id="3" name="Content Placeholder 2"/>
          <p:cNvSpPr>
            <a:spLocks noGrp="1"/>
          </p:cNvSpPr>
          <p:nvPr>
            <p:ph idx="1"/>
          </p:nvPr>
        </p:nvSpPr>
        <p:spPr>
          <a:xfrm>
            <a:off x="203200" y="1761565"/>
            <a:ext cx="8754533" cy="4289611"/>
          </a:xfrm>
        </p:spPr>
        <p:txBody>
          <a:bodyPr>
            <a:normAutofit/>
          </a:bodyPr>
          <a:lstStyle/>
          <a:p>
            <a:pPr algn="r" rtl="1"/>
            <a:r>
              <a:rPr lang="ar-SA" sz="3200" b="1" dirty="0">
                <a:solidFill>
                  <a:schemeClr val="accent4">
                    <a:lumMod val="75000"/>
                  </a:schemeClr>
                </a:solidFill>
              </a:rPr>
              <a:t>النوع الاول :</a:t>
            </a:r>
          </a:p>
          <a:p>
            <a:pPr algn="r" rtl="1"/>
            <a:r>
              <a:rPr lang="ar-SA" sz="3200" dirty="0"/>
              <a:t>انفوجرافيك ثابت على شكل صورة وبيانات وهو الأكثر شيوعا في الاستخدام.</a:t>
            </a:r>
          </a:p>
          <a:p>
            <a:pPr algn="r" rtl="1"/>
            <a:r>
              <a:rPr lang="ar-SA" sz="3200" b="1" dirty="0">
                <a:solidFill>
                  <a:schemeClr val="accent4">
                    <a:lumMod val="75000"/>
                  </a:schemeClr>
                </a:solidFill>
              </a:rPr>
              <a:t>النوع الثاني:</a:t>
            </a:r>
          </a:p>
          <a:p>
            <a:pPr algn="r" rtl="1"/>
            <a:r>
              <a:rPr lang="ar-SA" sz="3200" dirty="0"/>
              <a:t>النوع المتحرك على شكل فيديو أو صورة متحركة.</a:t>
            </a:r>
            <a:endParaRPr lang="en-US" sz="3200" dirty="0"/>
          </a:p>
        </p:txBody>
      </p:sp>
    </p:spTree>
    <p:extLst>
      <p:ext uri="{BB962C8B-B14F-4D97-AF65-F5344CB8AC3E}">
        <p14:creationId xmlns:p14="http://schemas.microsoft.com/office/powerpoint/2010/main" val="2382355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مراحل التصميم الانفوجرافيكي</a:t>
            </a:r>
            <a:endParaRPr lang="en-US" dirty="0"/>
          </a:p>
        </p:txBody>
      </p:sp>
      <p:graphicFrame>
        <p:nvGraphicFramePr>
          <p:cNvPr id="4" name="رسم تخطيطي 3"/>
          <p:cNvGraphicFramePr/>
          <p:nvPr>
            <p:extLst>
              <p:ext uri="{D42A27DB-BD31-4B8C-83A1-F6EECF244321}">
                <p14:modId xmlns:p14="http://schemas.microsoft.com/office/powerpoint/2010/main" val="4180535190"/>
              </p:ext>
            </p:extLst>
          </p:nvPr>
        </p:nvGraphicFramePr>
        <p:xfrm>
          <a:off x="290286" y="1030507"/>
          <a:ext cx="8534400" cy="5471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13159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ＤＦＰ行書体"/>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242</TotalTime>
  <Words>485</Words>
  <Application>Microsoft Office PowerPoint</Application>
  <PresentationFormat>عرض على الشاشة (3:4)‏</PresentationFormat>
  <Paragraphs>79</Paragraphs>
  <Slides>30</Slides>
  <Notes>0</Notes>
  <HiddenSlides>0</HiddenSlides>
  <MMClips>0</MMClips>
  <ScaleCrop>false</ScaleCrop>
  <HeadingPairs>
    <vt:vector size="4" baseType="variant">
      <vt:variant>
        <vt:lpstr>نسق</vt:lpstr>
      </vt:variant>
      <vt:variant>
        <vt:i4>1</vt:i4>
      </vt:variant>
      <vt:variant>
        <vt:lpstr>عناوين الشرائح</vt:lpstr>
      </vt:variant>
      <vt:variant>
        <vt:i4>30</vt:i4>
      </vt:variant>
    </vt:vector>
  </HeadingPairs>
  <TitlesOfParts>
    <vt:vector size="31" baseType="lpstr">
      <vt:lpstr>Infusion</vt:lpstr>
      <vt:lpstr>تطبيقات الانفوجرافيك في التعليم</vt:lpstr>
      <vt:lpstr>تعريف مصطلح الانفوجرافيك</vt:lpstr>
      <vt:lpstr>أهمية الصورة في إيصال ودعم المحتوى</vt:lpstr>
      <vt:lpstr>أهمية الصورة في إيصال ودعم المحتوى</vt:lpstr>
      <vt:lpstr>مميزات الانفوجرافيك</vt:lpstr>
      <vt:lpstr>أهم مجالات تصميم الانفوجرافيك</vt:lpstr>
      <vt:lpstr>مسميات الانفوجرافيك</vt:lpstr>
      <vt:lpstr>أنواع الانفوجرافيك</vt:lpstr>
      <vt:lpstr>مراحل التصميم الانفوجرافيكي</vt:lpstr>
      <vt:lpstr>عرض تقديمي في PowerPoint</vt:lpstr>
      <vt:lpstr>مكونات الانفوجرافيك</vt:lpstr>
      <vt:lpstr>كيف تصممين انفوجرافيك ناجح؟</vt:lpstr>
      <vt:lpstr>كيف تصممين انفوجرافيك ناجح؟</vt:lpstr>
      <vt:lpstr>كيف تصممين انفوجرافيك ناجح</vt:lpstr>
      <vt:lpstr>كيف تصممين انفوجرافيك ناجح</vt:lpstr>
      <vt:lpstr>كيف تصممين انفوجرافيك ناجح</vt:lpstr>
      <vt:lpstr>مواقع لتصميم الانفوجرافيك</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تطبيقات الانفوجرافيك في التعليم</dc:title>
  <dc:creator>Ali Alenezi</dc:creator>
  <cp:lastModifiedBy>admin</cp:lastModifiedBy>
  <cp:revision>26</cp:revision>
  <dcterms:created xsi:type="dcterms:W3CDTF">2016-02-21T01:06:01Z</dcterms:created>
  <dcterms:modified xsi:type="dcterms:W3CDTF">2018-02-26T12:54:42Z</dcterms:modified>
</cp:coreProperties>
</file>