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8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7A5A5687-00AA-7D4B-8490-CF0880BCEDA3}" type="datetimeFigureOut">
              <a:rPr lang="en-US" smtClean="0"/>
              <a:t>2/21/16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A5A5687-00AA-7D4B-8490-CF0880BCEDA3}"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A5A5687-00AA-7D4B-8490-CF0880BCEDA3}"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A5A5687-00AA-7D4B-8490-CF0880BCEDA3}"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A5A5687-00AA-7D4B-8490-CF0880BCEDA3}"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A5A5687-00AA-7D4B-8490-CF0880BCEDA3}"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7A5A5687-00AA-7D4B-8490-CF0880BCEDA3}" type="datetimeFigureOut">
              <a:rPr lang="en-US" smtClean="0"/>
              <a:t>2/21/16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A5687-00AA-7D4B-8490-CF0880BCEDA3}"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6699-6AD8-D44E-A103-28D282BF6B4A}"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A5A5687-00AA-7D4B-8490-CF0880BCEDA3}"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A5A5687-00AA-7D4B-8490-CF0880BCEDA3}" type="datetimeFigureOut">
              <a:rPr lang="en-US" smtClean="0"/>
              <a:t>2/21/16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F6699-6AD8-D44E-A103-28D282BF6B4A}"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A5A5687-00AA-7D4B-8490-CF0880BCEDA3}" type="datetimeFigureOut">
              <a:rPr lang="en-US" smtClean="0"/>
              <a:t>2/21/16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7A5A5687-00AA-7D4B-8490-CF0880BCEDA3}" type="datetimeFigureOut">
              <a:rPr lang="en-US" smtClean="0"/>
              <a:t>2/21/16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A5687-00AA-7D4B-8490-CF0880BCEDA3}" type="datetimeFigureOut">
              <a:rPr lang="en-US" smtClean="0"/>
              <a:t>2/21/16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593F6699-6AD8-D44E-A103-28D282BF6B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7A5A5687-00AA-7D4B-8490-CF0880BCEDA3}" type="datetimeFigureOut">
              <a:rPr lang="en-US" smtClean="0"/>
              <a:t>2/21/16</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593F6699-6AD8-D44E-A103-28D282BF6B4A}"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g"/><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8733" y="1528357"/>
            <a:ext cx="5446713" cy="1470025"/>
          </a:xfrm>
        </p:spPr>
        <p:txBody>
          <a:bodyPr/>
          <a:lstStyle/>
          <a:p>
            <a:r>
              <a:rPr lang="ar-sa" dirty="0" smtClean="0"/>
              <a:t>تطبيقات الانفوجرافيك في التعليم</a:t>
            </a:r>
            <a:endParaRPr lang="en-US" dirty="0"/>
          </a:p>
        </p:txBody>
      </p:sp>
      <p:sp>
        <p:nvSpPr>
          <p:cNvPr id="3" name="Subtitle 2"/>
          <p:cNvSpPr>
            <a:spLocks noGrp="1"/>
          </p:cNvSpPr>
          <p:nvPr>
            <p:ph type="subTitle" idx="1"/>
          </p:nvPr>
        </p:nvSpPr>
        <p:spPr>
          <a:xfrm>
            <a:off x="1854200" y="4069477"/>
            <a:ext cx="5446713" cy="851647"/>
          </a:xfrm>
        </p:spPr>
        <p:txBody>
          <a:bodyPr>
            <a:normAutofit/>
          </a:bodyPr>
          <a:lstStyle/>
          <a:p>
            <a:r>
              <a:rPr lang="ar-sa" sz="3200" dirty="0" smtClean="0"/>
              <a:t>أ.هيفاء العنزي</a:t>
            </a:r>
            <a:endParaRPr lang="en-US" sz="3200" dirty="0"/>
          </a:p>
        </p:txBody>
      </p:sp>
    </p:spTree>
    <p:extLst>
      <p:ext uri="{BB962C8B-B14F-4D97-AF65-F5344CB8AC3E}">
        <p14:creationId xmlns:p14="http://schemas.microsoft.com/office/powerpoint/2010/main" val="4026435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مكونات الانفوجرافيك</a:t>
            </a:r>
            <a:endParaRPr lang="en-US" dirty="0"/>
          </a:p>
        </p:txBody>
      </p:sp>
      <p:sp>
        <p:nvSpPr>
          <p:cNvPr id="3" name="Content Placeholder 2"/>
          <p:cNvSpPr>
            <a:spLocks noGrp="1"/>
          </p:cNvSpPr>
          <p:nvPr>
            <p:ph idx="1"/>
          </p:nvPr>
        </p:nvSpPr>
        <p:spPr/>
        <p:txBody>
          <a:bodyPr/>
          <a:lstStyle/>
          <a:p>
            <a:pPr algn="r"/>
            <a:r>
              <a:rPr lang="ar-sa" dirty="0" smtClean="0"/>
              <a:t>العنصر البصري ويتضمن استخدام الألوان والرسوم  كالأسهم والأشكال التلقائية وغيرها.</a:t>
            </a:r>
          </a:p>
          <a:p>
            <a:pPr algn="r"/>
            <a:r>
              <a:rPr lang="ar-sa" dirty="0" smtClean="0"/>
              <a:t>المحتوى النصي ويشمل النصوص المكتوبة والتي ينبغي أن تكون مختصرة ومرتبطة بالعنصر السابق.</a:t>
            </a:r>
          </a:p>
          <a:p>
            <a:pPr algn="r"/>
            <a:r>
              <a:rPr lang="ar-sa" dirty="0" smtClean="0"/>
              <a:t>المعرفة زو المفهوم وهو ما يميز الانفوجرافيك ويجعله أكثر من كونه نص وصورة وإنما طريقة تقديمه بطريقة معينة تمثل المفهوم والمعرفة المراد ايصالها كالتفرعات والتسلسل الزمني.</a:t>
            </a:r>
            <a:endParaRPr lang="en-US" dirty="0"/>
          </a:p>
        </p:txBody>
      </p:sp>
    </p:spTree>
    <p:extLst>
      <p:ext uri="{BB962C8B-B14F-4D97-AF65-F5344CB8AC3E}">
        <p14:creationId xmlns:p14="http://schemas.microsoft.com/office/powerpoint/2010/main" val="257448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مجالات تصميم الانفوجرافيك</a:t>
            </a:r>
            <a:endParaRPr lang="en-US" dirty="0"/>
          </a:p>
        </p:txBody>
      </p:sp>
      <p:sp>
        <p:nvSpPr>
          <p:cNvPr id="3" name="Content Placeholder 2"/>
          <p:cNvSpPr>
            <a:spLocks noGrp="1"/>
          </p:cNvSpPr>
          <p:nvPr>
            <p:ph idx="1"/>
          </p:nvPr>
        </p:nvSpPr>
        <p:spPr>
          <a:xfrm>
            <a:off x="203200" y="1761565"/>
            <a:ext cx="8754533" cy="4656168"/>
          </a:xfrm>
        </p:spPr>
        <p:txBody>
          <a:bodyPr>
            <a:normAutofit/>
          </a:bodyPr>
          <a:lstStyle/>
          <a:p>
            <a:pPr algn="r" rtl="1"/>
            <a:r>
              <a:rPr lang="ar-sa" sz="3600" dirty="0"/>
              <a:t>انتشر فن الانفوجرافيك وذاعت شهرته في هذه المجالات :</a:t>
            </a:r>
          </a:p>
          <a:p>
            <a:pPr algn="r" rtl="1"/>
            <a:r>
              <a:rPr lang="ar-sa" sz="3600" dirty="0"/>
              <a:t>تصميم الهويات التجارية.</a:t>
            </a:r>
          </a:p>
          <a:p>
            <a:pPr algn="r" rtl="1"/>
            <a:r>
              <a:rPr lang="ar-sa" sz="3600" dirty="0"/>
              <a:t>تصميم صفحات الويب وواجهات بعض التطبيقات</a:t>
            </a:r>
          </a:p>
          <a:p>
            <a:pPr algn="r" rtl="1"/>
            <a:r>
              <a:rPr lang="ar-sa" sz="3600" dirty="0"/>
              <a:t>تصميم المطبوعات والعبوات </a:t>
            </a:r>
            <a:r>
              <a:rPr lang="ar-sa" sz="3600" dirty="0" smtClean="0"/>
              <a:t>والاغلفة</a:t>
            </a:r>
            <a:r>
              <a:rPr lang="ar-sa" dirty="0" smtClean="0"/>
              <a:t>.</a:t>
            </a:r>
          </a:p>
          <a:p>
            <a:pPr algn="r" rtl="1"/>
            <a:r>
              <a:rPr lang="ar-sa" dirty="0" smtClean="0"/>
              <a:t>ويستخدم الانفوجرافيك في جميع المجالات (التعليم- الصحة- التخطيط-...)</a:t>
            </a:r>
          </a:p>
          <a:p>
            <a:pPr algn="r" rtl="1"/>
            <a:endParaRPr lang="ar-sa" dirty="0"/>
          </a:p>
        </p:txBody>
      </p:sp>
    </p:spTree>
    <p:extLst>
      <p:ext uri="{BB962C8B-B14F-4D97-AF65-F5344CB8AC3E}">
        <p14:creationId xmlns:p14="http://schemas.microsoft.com/office/powerpoint/2010/main" val="31699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كيف تصممين انفوجرافيك ناجح</a:t>
            </a:r>
            <a:endParaRPr lang="en-US" dirty="0"/>
          </a:p>
        </p:txBody>
      </p:sp>
      <p:sp>
        <p:nvSpPr>
          <p:cNvPr id="3" name="Content Placeholder 2"/>
          <p:cNvSpPr>
            <a:spLocks noGrp="1"/>
          </p:cNvSpPr>
          <p:nvPr>
            <p:ph idx="1"/>
          </p:nvPr>
        </p:nvSpPr>
        <p:spPr>
          <a:xfrm>
            <a:off x="254000" y="1761565"/>
            <a:ext cx="8551333" cy="4757768"/>
          </a:xfrm>
        </p:spPr>
        <p:txBody>
          <a:bodyPr>
            <a:normAutofit lnSpcReduction="10000"/>
          </a:bodyPr>
          <a:lstStyle/>
          <a:p>
            <a:pPr algn="r" rtl="1"/>
            <a:r>
              <a:rPr lang="ar-sa" dirty="0" smtClean="0"/>
              <a:t>اختاري </a:t>
            </a:r>
            <a:r>
              <a:rPr lang="ar-sa" dirty="0"/>
              <a:t>موضوع واحد لكل انفوجرافيك</a:t>
            </a:r>
          </a:p>
          <a:p>
            <a:pPr algn="r" rtl="1"/>
            <a:r>
              <a:rPr lang="ar-sa" dirty="0" smtClean="0"/>
              <a:t>اختاري </a:t>
            </a:r>
            <a:r>
              <a:rPr lang="ar-sa" dirty="0"/>
              <a:t>المعلومات التي يمكن تمثيلها بصريا</a:t>
            </a:r>
          </a:p>
          <a:p>
            <a:pPr algn="r" rtl="1"/>
            <a:r>
              <a:rPr lang="ar-sa" dirty="0" smtClean="0"/>
              <a:t>تاكدي </a:t>
            </a:r>
            <a:r>
              <a:rPr lang="ar-sa" dirty="0"/>
              <a:t>من صحة المعلومات المعروضة</a:t>
            </a:r>
          </a:p>
          <a:p>
            <a:pPr algn="r" rtl="1"/>
            <a:r>
              <a:rPr lang="ar-sa" dirty="0" smtClean="0"/>
              <a:t>اختاري </a:t>
            </a:r>
            <a:r>
              <a:rPr lang="ar-sa" dirty="0"/>
              <a:t>عنوانا مميزا</a:t>
            </a:r>
          </a:p>
          <a:p>
            <a:pPr algn="r" rtl="1"/>
            <a:r>
              <a:rPr lang="ar-sa" dirty="0" smtClean="0"/>
              <a:t>اتبعي </a:t>
            </a:r>
            <a:r>
              <a:rPr lang="ar-sa" dirty="0"/>
              <a:t>البساطة في المعلومة وابتعد عن الجمل الطويلة، وزين طريقة عرضها</a:t>
            </a:r>
          </a:p>
          <a:p>
            <a:pPr algn="r" rtl="1"/>
            <a:r>
              <a:rPr lang="ar-sa" dirty="0" smtClean="0"/>
              <a:t>اختاري </a:t>
            </a:r>
            <a:r>
              <a:rPr lang="ar-sa" dirty="0"/>
              <a:t>الوانا جذابة ومتناسبة مع المعلومة المعروضة</a:t>
            </a:r>
          </a:p>
          <a:p>
            <a:pPr algn="r" rtl="1"/>
            <a:r>
              <a:rPr lang="ar-sa" dirty="0"/>
              <a:t>لا </a:t>
            </a:r>
            <a:r>
              <a:rPr lang="ar-sa" dirty="0" smtClean="0"/>
              <a:t>تنسي </a:t>
            </a:r>
            <a:r>
              <a:rPr lang="ar-sa" dirty="0"/>
              <a:t>ذكر مصدر معلوماتك</a:t>
            </a:r>
            <a:endParaRPr lang="en-US" dirty="0"/>
          </a:p>
        </p:txBody>
      </p:sp>
    </p:spTree>
    <p:extLst>
      <p:ext uri="{BB962C8B-B14F-4D97-AF65-F5344CB8AC3E}">
        <p14:creationId xmlns:p14="http://schemas.microsoft.com/office/powerpoint/2010/main" val="197409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e80a4c3-3692-4884-8f1e-8e867798eb75-origi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142" y="0"/>
            <a:ext cx="3989858" cy="6858000"/>
          </a:xfrm>
          <a:prstGeom prst="rect">
            <a:avLst/>
          </a:prstGeom>
        </p:spPr>
      </p:pic>
      <p:pic>
        <p:nvPicPr>
          <p:cNvPr id="3" name="Picture 2" descr="b6ca371c-b3e4-4a10-a7a7-105909032f74-orig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316000" cy="6858000"/>
          </a:xfrm>
          <a:prstGeom prst="rect">
            <a:avLst/>
          </a:prstGeom>
        </p:spPr>
      </p:pic>
    </p:spTree>
    <p:extLst>
      <p:ext uri="{BB962C8B-B14F-4D97-AF65-F5344CB8AC3E}">
        <p14:creationId xmlns:p14="http://schemas.microsoft.com/office/powerpoint/2010/main" val="266900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432cc5247591be62cc619aa90ee9d1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2000"/>
            <a:ext cx="7620000" cy="5334000"/>
          </a:xfrm>
          <a:prstGeom prst="rect">
            <a:avLst/>
          </a:prstGeom>
        </p:spPr>
      </p:pic>
    </p:spTree>
    <p:extLst>
      <p:ext uri="{BB962C8B-B14F-4D97-AF65-F5344CB8AC3E}">
        <p14:creationId xmlns:p14="http://schemas.microsoft.com/office/powerpoint/2010/main" val="179375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0d8a474a8008bae02c37d38ee014a8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36600"/>
            <a:ext cx="7620000" cy="5384800"/>
          </a:xfrm>
          <a:prstGeom prst="rect">
            <a:avLst/>
          </a:prstGeom>
        </p:spPr>
      </p:pic>
    </p:spTree>
    <p:extLst>
      <p:ext uri="{BB962C8B-B14F-4D97-AF65-F5344CB8AC3E}">
        <p14:creationId xmlns:p14="http://schemas.microsoft.com/office/powerpoint/2010/main" val="3098256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73e3429305ecfe8adb55698079f626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0"/>
            <a:ext cx="7508759" cy="6858000"/>
          </a:xfrm>
          <a:prstGeom prst="rect">
            <a:avLst/>
          </a:prstGeom>
        </p:spPr>
      </p:pic>
    </p:spTree>
    <p:extLst>
      <p:ext uri="{BB962C8B-B14F-4D97-AF65-F5344CB8AC3E}">
        <p14:creationId xmlns:p14="http://schemas.microsoft.com/office/powerpoint/2010/main" val="3572215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oQ1zXXAAExT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0"/>
            <a:ext cx="3937608" cy="6858000"/>
          </a:xfrm>
          <a:prstGeom prst="rect">
            <a:avLst/>
          </a:prstGeom>
        </p:spPr>
      </p:pic>
    </p:spTree>
    <p:extLst>
      <p:ext uri="{BB962C8B-B14F-4D97-AF65-F5344CB8AC3E}">
        <p14:creationId xmlns:p14="http://schemas.microsoft.com/office/powerpoint/2010/main" val="2516123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WPaLBrUYAA0Mn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600" y="0"/>
            <a:ext cx="3094137" cy="6858000"/>
          </a:xfrm>
          <a:prstGeom prst="rect">
            <a:avLst/>
          </a:prstGeom>
        </p:spPr>
      </p:pic>
    </p:spTree>
    <p:extLst>
      <p:ext uri="{BB962C8B-B14F-4D97-AF65-F5344CB8AC3E}">
        <p14:creationId xmlns:p14="http://schemas.microsoft.com/office/powerpoint/2010/main" val="949640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ogle-in-education_529a0cf43fca2_w1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333857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تعريف مصطلح الانفوجرافيك</a:t>
            </a:r>
            <a:endParaRPr lang="en-US" dirty="0"/>
          </a:p>
        </p:txBody>
      </p:sp>
      <p:sp>
        <p:nvSpPr>
          <p:cNvPr id="3" name="Content Placeholder 2"/>
          <p:cNvSpPr>
            <a:spLocks noGrp="1"/>
          </p:cNvSpPr>
          <p:nvPr>
            <p:ph idx="1"/>
          </p:nvPr>
        </p:nvSpPr>
        <p:spPr>
          <a:xfrm>
            <a:off x="220133" y="1761565"/>
            <a:ext cx="8737599" cy="4876302"/>
          </a:xfrm>
        </p:spPr>
        <p:txBody>
          <a:bodyPr>
            <a:normAutofit/>
          </a:bodyPr>
          <a:lstStyle/>
          <a:p>
            <a:pPr algn="r"/>
            <a:r>
              <a:rPr lang="ar-sa" sz="4000" dirty="0"/>
              <a:t>الانفوجرافيك هو مصطلح تقني يشير الى تحويل المعلومات والبيانات المعقدة الرى رسوم مصورة يسهل على من يراها استيعابها دون الحاجة الى قراءة الكثير من النصوص، ويعتبر الانفوجرافيك احد الوسائل الهامة والفعالة هذه الايام واكثرها جاذبية لعرض المعلومات خصوصا عبر الشبكات الاجتماعية، فهي تدمج بين السهولة، السرعة، والتسلية في عرض المعلومة وتوصيلها الى المتلقي.</a:t>
            </a:r>
            <a:endParaRPr lang="en-US" sz="4000" dirty="0"/>
          </a:p>
        </p:txBody>
      </p:sp>
    </p:spTree>
    <p:extLst>
      <p:ext uri="{BB962C8B-B14F-4D97-AF65-F5344CB8AC3E}">
        <p14:creationId xmlns:p14="http://schemas.microsoft.com/office/powerpoint/2010/main" val="339600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fographic_tech_useWM-580x10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00" y="0"/>
            <a:ext cx="3884414" cy="6858000"/>
          </a:xfrm>
          <a:prstGeom prst="rect">
            <a:avLst/>
          </a:prstGeom>
        </p:spPr>
      </p:pic>
    </p:spTree>
    <p:extLst>
      <p:ext uri="{BB962C8B-B14F-4D97-AF65-F5344CB8AC3E}">
        <p14:creationId xmlns:p14="http://schemas.microsoft.com/office/powerpoint/2010/main" val="2078569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kaP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800" y="0"/>
            <a:ext cx="4199633" cy="6858000"/>
          </a:xfrm>
          <a:prstGeom prst="rect">
            <a:avLst/>
          </a:prstGeom>
        </p:spPr>
      </p:pic>
    </p:spTree>
    <p:extLst>
      <p:ext uri="{BB962C8B-B14F-4D97-AF65-F5344CB8AC3E}">
        <p14:creationId xmlns:p14="http://schemas.microsoft.com/office/powerpoint/2010/main" val="642874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ame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0" y="0"/>
            <a:ext cx="3243314" cy="6858000"/>
          </a:xfrm>
          <a:prstGeom prst="rect">
            <a:avLst/>
          </a:prstGeom>
        </p:spPr>
      </p:pic>
    </p:spTree>
    <p:extLst>
      <p:ext uri="{BB962C8B-B14F-4D97-AF65-F5344CB8AC3E}">
        <p14:creationId xmlns:p14="http://schemas.microsoft.com/office/powerpoint/2010/main" val="212685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مميزات الانفوجرافيك</a:t>
            </a:r>
            <a:endParaRPr lang="en-US" dirty="0"/>
          </a:p>
        </p:txBody>
      </p:sp>
      <p:sp>
        <p:nvSpPr>
          <p:cNvPr id="3" name="Content Placeholder 2"/>
          <p:cNvSpPr>
            <a:spLocks noGrp="1"/>
          </p:cNvSpPr>
          <p:nvPr>
            <p:ph idx="1"/>
          </p:nvPr>
        </p:nvSpPr>
        <p:spPr/>
        <p:txBody>
          <a:bodyPr>
            <a:normAutofit/>
          </a:bodyPr>
          <a:lstStyle/>
          <a:p>
            <a:pPr algn="r" rtl="1"/>
            <a:r>
              <a:rPr lang="ar-sa" sz="3600" dirty="0"/>
              <a:t>تبسيط المعلومات المعقدة والكبيرة وجعلها سهلة الفهم والاعتماد على المؤثرات البصرية في توصيل </a:t>
            </a:r>
            <a:r>
              <a:rPr lang="ar-sa" sz="3600" dirty="0" smtClean="0"/>
              <a:t>المعلومة.</a:t>
            </a:r>
            <a:endParaRPr lang="ar-sa" sz="3600" dirty="0"/>
          </a:p>
          <a:p>
            <a:pPr algn="r" rtl="1"/>
            <a:r>
              <a:rPr lang="ar-sa" sz="3600" dirty="0"/>
              <a:t>تحويل المعلومات والبيانات من ارقام وحروف مملة الى صور ورسوم </a:t>
            </a:r>
            <a:r>
              <a:rPr lang="ar-sa" sz="3600" dirty="0" smtClean="0"/>
              <a:t>شيقة.</a:t>
            </a:r>
            <a:endParaRPr lang="ar-sa" sz="3600" dirty="0"/>
          </a:p>
          <a:p>
            <a:pPr algn="r" rtl="1"/>
            <a:r>
              <a:rPr lang="ar-sa" sz="3600" dirty="0"/>
              <a:t>سهولة نشر وانتشار الانفوجرافيك عبر الشبكات </a:t>
            </a:r>
            <a:r>
              <a:rPr lang="ar-sa" sz="3600" dirty="0" smtClean="0"/>
              <a:t>الاجتماعية.</a:t>
            </a:r>
            <a:endParaRPr lang="en-US" sz="3600" dirty="0"/>
          </a:p>
        </p:txBody>
      </p:sp>
    </p:spTree>
    <p:extLst>
      <p:ext uri="{BB962C8B-B14F-4D97-AF65-F5344CB8AC3E}">
        <p14:creationId xmlns:p14="http://schemas.microsoft.com/office/powerpoint/2010/main" val="222315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أهم مجالات تصميم الانفوجرافيك</a:t>
            </a:r>
            <a:endParaRPr lang="en-US" dirty="0"/>
          </a:p>
        </p:txBody>
      </p:sp>
      <p:sp>
        <p:nvSpPr>
          <p:cNvPr id="3" name="Content Placeholder 2"/>
          <p:cNvSpPr>
            <a:spLocks noGrp="1"/>
          </p:cNvSpPr>
          <p:nvPr>
            <p:ph idx="1"/>
          </p:nvPr>
        </p:nvSpPr>
        <p:spPr>
          <a:xfrm>
            <a:off x="254000" y="1761565"/>
            <a:ext cx="8602133" cy="4571502"/>
          </a:xfrm>
        </p:spPr>
        <p:txBody>
          <a:bodyPr>
            <a:normAutofit/>
          </a:bodyPr>
          <a:lstStyle/>
          <a:p>
            <a:pPr algn="r" rtl="1"/>
            <a:r>
              <a:rPr lang="ar-sa" sz="3600" dirty="0"/>
              <a:t>انتشر فن الانفوجرافيك وذاعت شهرته في هذه المجالات :</a:t>
            </a:r>
          </a:p>
          <a:p>
            <a:pPr algn="r" rtl="1"/>
            <a:r>
              <a:rPr lang="ar-sa" sz="3600" dirty="0"/>
              <a:t>تصميم الهويات التجارية.</a:t>
            </a:r>
          </a:p>
          <a:p>
            <a:pPr algn="r" rtl="1"/>
            <a:r>
              <a:rPr lang="ar-sa" sz="3600" dirty="0"/>
              <a:t>تصميم صفحات الويب وواجهات بعض التطبيقات</a:t>
            </a:r>
          </a:p>
          <a:p>
            <a:pPr algn="r" rtl="1"/>
            <a:r>
              <a:rPr lang="ar-sa" sz="3600" dirty="0"/>
              <a:t>تصميم المطبوعات والعبوات والاغلفة</a:t>
            </a:r>
            <a:r>
              <a:rPr lang="ar-sa" sz="3600" dirty="0" smtClean="0"/>
              <a:t>.</a:t>
            </a:r>
            <a:endParaRPr lang="ar-sa" sz="3600" dirty="0"/>
          </a:p>
        </p:txBody>
      </p:sp>
    </p:spTree>
    <p:extLst>
      <p:ext uri="{BB962C8B-B14F-4D97-AF65-F5344CB8AC3E}">
        <p14:creationId xmlns:p14="http://schemas.microsoft.com/office/powerpoint/2010/main" val="421819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مسميات الانفوجرافيك</a:t>
            </a:r>
            <a:endParaRPr lang="en-US" dirty="0"/>
          </a:p>
        </p:txBody>
      </p:sp>
      <p:sp>
        <p:nvSpPr>
          <p:cNvPr id="3" name="Content Placeholder 2"/>
          <p:cNvSpPr>
            <a:spLocks noGrp="1"/>
          </p:cNvSpPr>
          <p:nvPr>
            <p:ph idx="1"/>
          </p:nvPr>
        </p:nvSpPr>
        <p:spPr>
          <a:xfrm>
            <a:off x="270933" y="1761565"/>
            <a:ext cx="8534399" cy="4289611"/>
          </a:xfrm>
        </p:spPr>
        <p:txBody>
          <a:bodyPr>
            <a:normAutofit/>
          </a:bodyPr>
          <a:lstStyle/>
          <a:p>
            <a:pPr algn="r"/>
            <a:r>
              <a:rPr lang="ar-sa" sz="3600" dirty="0"/>
              <a:t>( انفوجرافيكس / Infographics </a:t>
            </a:r>
            <a:r>
              <a:rPr lang="ar-sa" sz="3600" dirty="0" smtClean="0"/>
              <a:t>).</a:t>
            </a:r>
          </a:p>
          <a:p>
            <a:pPr algn="r"/>
            <a:r>
              <a:rPr lang="ar-sa" sz="3600" dirty="0"/>
              <a:t>( البيانات التصورية "التفاعلية" / Data Visualization </a:t>
            </a:r>
            <a:r>
              <a:rPr lang="ar-sa" sz="3600" dirty="0" smtClean="0"/>
              <a:t>).</a:t>
            </a:r>
          </a:p>
          <a:p>
            <a:pPr algn="r"/>
            <a:r>
              <a:rPr lang="ar-sa" sz="3600" dirty="0"/>
              <a:t>( التصاميم المعلوماتية / Information Design )</a:t>
            </a:r>
            <a:endParaRPr lang="en-US" sz="3600" dirty="0"/>
          </a:p>
        </p:txBody>
      </p:sp>
    </p:spTree>
    <p:extLst>
      <p:ext uri="{BB962C8B-B14F-4D97-AF65-F5344CB8AC3E}">
        <p14:creationId xmlns:p14="http://schemas.microsoft.com/office/powerpoint/2010/main" val="227113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أنواع الانفوجرافيك</a:t>
            </a:r>
            <a:endParaRPr lang="en-US" dirty="0"/>
          </a:p>
        </p:txBody>
      </p:sp>
      <p:sp>
        <p:nvSpPr>
          <p:cNvPr id="3" name="Content Placeholder 2"/>
          <p:cNvSpPr>
            <a:spLocks noGrp="1"/>
          </p:cNvSpPr>
          <p:nvPr>
            <p:ph idx="1"/>
          </p:nvPr>
        </p:nvSpPr>
        <p:spPr>
          <a:xfrm>
            <a:off x="203200" y="1761565"/>
            <a:ext cx="8754533" cy="4289611"/>
          </a:xfrm>
        </p:spPr>
        <p:txBody>
          <a:bodyPr>
            <a:normAutofit/>
          </a:bodyPr>
          <a:lstStyle/>
          <a:p>
            <a:pPr algn="r"/>
            <a:r>
              <a:rPr lang="ar-sa" sz="3200" dirty="0"/>
              <a:t>النوع الاول </a:t>
            </a:r>
            <a:r>
              <a:rPr lang="ar-sa" sz="3200" dirty="0" smtClean="0"/>
              <a:t>:</a:t>
            </a:r>
          </a:p>
          <a:p>
            <a:pPr algn="r"/>
            <a:r>
              <a:rPr lang="ar-sa" sz="3200" dirty="0" smtClean="0"/>
              <a:t>انفوجرافيك ثابت </a:t>
            </a:r>
            <a:r>
              <a:rPr lang="ar-sa" sz="3200" dirty="0"/>
              <a:t>على شكل </a:t>
            </a:r>
            <a:r>
              <a:rPr lang="ar-sa" sz="3200" dirty="0" smtClean="0"/>
              <a:t>صورة وبيانات وهو الأكثر شيوعا في الاستخدام.</a:t>
            </a:r>
          </a:p>
          <a:p>
            <a:pPr algn="r"/>
            <a:r>
              <a:rPr lang="ar-sa" sz="3200" dirty="0" smtClean="0"/>
              <a:t>النوع الثاني:</a:t>
            </a:r>
          </a:p>
          <a:p>
            <a:pPr algn="r"/>
            <a:r>
              <a:rPr lang="ar-sa" sz="3200" dirty="0" smtClean="0"/>
              <a:t>النوع المتحرك على شكل فيديو أو صورة متحركة.</a:t>
            </a:r>
            <a:endParaRPr lang="en-US" sz="3200" dirty="0"/>
          </a:p>
        </p:txBody>
      </p:sp>
    </p:spTree>
    <p:extLst>
      <p:ext uri="{BB962C8B-B14F-4D97-AF65-F5344CB8AC3E}">
        <p14:creationId xmlns:p14="http://schemas.microsoft.com/office/powerpoint/2010/main" val="2382355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مراحل التصميم الانفوجرافيكي</a:t>
            </a:r>
            <a:endParaRPr lang="en-US" dirty="0"/>
          </a:p>
        </p:txBody>
      </p:sp>
      <p:sp>
        <p:nvSpPr>
          <p:cNvPr id="3" name="Content Placeholder 2"/>
          <p:cNvSpPr>
            <a:spLocks noGrp="1"/>
          </p:cNvSpPr>
          <p:nvPr>
            <p:ph idx="1"/>
          </p:nvPr>
        </p:nvSpPr>
        <p:spPr/>
        <p:txBody>
          <a:bodyPr/>
          <a:lstStyle/>
          <a:p>
            <a:pPr algn="r"/>
            <a:r>
              <a:rPr lang="ar-sa" dirty="0" smtClean="0"/>
              <a:t>الفكرة.</a:t>
            </a:r>
          </a:p>
          <a:p>
            <a:pPr algn="r"/>
            <a:r>
              <a:rPr lang="ar-sa" dirty="0" smtClean="0"/>
              <a:t>البحث.</a:t>
            </a:r>
          </a:p>
          <a:p>
            <a:pPr algn="r"/>
            <a:r>
              <a:rPr lang="ar-sa" dirty="0" smtClean="0"/>
              <a:t>البيانات.</a:t>
            </a:r>
          </a:p>
          <a:p>
            <a:pPr algn="r"/>
            <a:r>
              <a:rPr lang="ar-sa" dirty="0" smtClean="0"/>
              <a:t>الفلترة.</a:t>
            </a:r>
          </a:p>
          <a:p>
            <a:pPr algn="r"/>
            <a:r>
              <a:rPr lang="ar-sa" dirty="0" smtClean="0"/>
              <a:t>التنسيق.</a:t>
            </a:r>
          </a:p>
          <a:p>
            <a:pPr algn="r"/>
            <a:r>
              <a:rPr lang="ar-sa" dirty="0" smtClean="0"/>
              <a:t>التخطيط</a:t>
            </a:r>
            <a:endParaRPr lang="en-US" dirty="0"/>
          </a:p>
        </p:txBody>
      </p:sp>
    </p:spTree>
    <p:extLst>
      <p:ext uri="{BB962C8B-B14F-4D97-AF65-F5344CB8AC3E}">
        <p14:creationId xmlns:p14="http://schemas.microsoft.com/office/powerpoint/2010/main" val="331131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مراحل التصميم الانفوجرافيكي</a:t>
            </a:r>
            <a:endParaRPr lang="en-US" dirty="0"/>
          </a:p>
        </p:txBody>
      </p:sp>
      <p:sp>
        <p:nvSpPr>
          <p:cNvPr id="3" name="Content Placeholder 2"/>
          <p:cNvSpPr>
            <a:spLocks noGrp="1"/>
          </p:cNvSpPr>
          <p:nvPr>
            <p:ph idx="1"/>
          </p:nvPr>
        </p:nvSpPr>
        <p:spPr/>
        <p:txBody>
          <a:bodyPr/>
          <a:lstStyle/>
          <a:p>
            <a:pPr algn="r"/>
            <a:r>
              <a:rPr lang="ar-sa" dirty="0" smtClean="0"/>
              <a:t>الأدوات.</a:t>
            </a:r>
          </a:p>
          <a:p>
            <a:pPr algn="r"/>
            <a:r>
              <a:rPr lang="ar-sa" dirty="0" smtClean="0"/>
              <a:t>الاخراج.</a:t>
            </a:r>
            <a:endParaRPr lang="en-US" dirty="0"/>
          </a:p>
        </p:txBody>
      </p:sp>
    </p:spTree>
    <p:extLst>
      <p:ext uri="{BB962C8B-B14F-4D97-AF65-F5344CB8AC3E}">
        <p14:creationId xmlns:p14="http://schemas.microsoft.com/office/powerpoint/2010/main" val="50323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0d6005d7ec106ba8f766b046c3be49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0"/>
            <a:ext cx="6159880" cy="6858000"/>
          </a:xfrm>
          <a:prstGeom prst="rect">
            <a:avLst/>
          </a:prstGeom>
        </p:spPr>
      </p:pic>
    </p:spTree>
    <p:extLst>
      <p:ext uri="{BB962C8B-B14F-4D97-AF65-F5344CB8AC3E}">
        <p14:creationId xmlns:p14="http://schemas.microsoft.com/office/powerpoint/2010/main" val="175514187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68</TotalTime>
  <Words>352</Words>
  <Application>Microsoft Macintosh PowerPoint</Application>
  <PresentationFormat>On-screen Show (4:3)</PresentationFormat>
  <Paragraphs>50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Infusion</vt:lpstr>
      <vt:lpstr>تطبيقات الانفوجرافيك في التعليم</vt:lpstr>
      <vt:lpstr>تعريف مصطلح الانفوجرافيك</vt:lpstr>
      <vt:lpstr>مميزات الانفوجرافيك</vt:lpstr>
      <vt:lpstr>أهم مجالات تصميم الانفوجرافيك</vt:lpstr>
      <vt:lpstr>مسميات الانفوجرافيك</vt:lpstr>
      <vt:lpstr>أنواع الانفوجرافيك</vt:lpstr>
      <vt:lpstr>مراحل التصميم الانفوجرافيكي</vt:lpstr>
      <vt:lpstr>مراحل التصميم الانفوجرافيكي</vt:lpstr>
      <vt:lpstr>PowerPoint Presentation</vt:lpstr>
      <vt:lpstr>مكونات الانفوجرافيك</vt:lpstr>
      <vt:lpstr>مجالات تصميم الانفوجرافيك</vt:lpstr>
      <vt:lpstr>كيف تصممين انفوجرافيك ناجح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تطبيقات الانفوجرافيك في التعليم</dc:title>
  <dc:creator>Ali Alenezi</dc:creator>
  <cp:lastModifiedBy>Ali Alenezi</cp:lastModifiedBy>
  <cp:revision>7</cp:revision>
  <dcterms:created xsi:type="dcterms:W3CDTF">2016-02-21T01:06:01Z</dcterms:created>
  <dcterms:modified xsi:type="dcterms:W3CDTF">2016-02-21T02:14:54Z</dcterms:modified>
</cp:coreProperties>
</file>